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70" r:id="rId5"/>
    <p:sldId id="260" r:id="rId6"/>
    <p:sldId id="261" r:id="rId7"/>
    <p:sldId id="264" r:id="rId8"/>
    <p:sldId id="262" r:id="rId9"/>
    <p:sldId id="265" r:id="rId10"/>
    <p:sldId id="263" r:id="rId11"/>
    <p:sldId id="266" r:id="rId12"/>
    <p:sldId id="267" r:id="rId13"/>
    <p:sldId id="268" r:id="rId14"/>
    <p:sldId id="269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CC98A-E536-42A0-80D2-FD368D08BD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3B220B-E554-45DB-8836-7F29FDD42861}">
      <dgm:prSet custT="1"/>
      <dgm:spPr/>
      <dgm:t>
        <a:bodyPr/>
        <a:lstStyle/>
        <a:p>
          <a:pPr rtl="0"/>
          <a:r>
            <a:rPr lang="ru-RU" sz="3200" dirty="0" smtClean="0">
              <a:latin typeface="Bahnschrift" panose="020B0502040204020203" pitchFamily="34" charset="0"/>
            </a:rPr>
            <a:t>Учитель истории </a:t>
          </a:r>
          <a:br>
            <a:rPr lang="ru-RU" sz="3200" dirty="0" smtClean="0">
              <a:latin typeface="Bahnschrift" panose="020B0502040204020203" pitchFamily="34" charset="0"/>
            </a:rPr>
          </a:br>
          <a:r>
            <a:rPr lang="ru-RU" sz="3200" dirty="0" smtClean="0">
              <a:latin typeface="Bahnschrift" panose="020B0502040204020203" pitchFamily="34" charset="0"/>
            </a:rPr>
            <a:t>ГБОУ Школа № 854 (г. Москва)</a:t>
          </a:r>
          <a:endParaRPr lang="ru-RU" sz="3200" dirty="0">
            <a:latin typeface="Bahnschrift" panose="020B0502040204020203" pitchFamily="34" charset="0"/>
          </a:endParaRPr>
        </a:p>
      </dgm:t>
    </dgm:pt>
    <dgm:pt modelId="{08FAFB2E-67CB-4107-A2C3-87220C8D4B12}" type="parTrans" cxnId="{2917607B-3CB9-4FD5-BFF0-BFC5148C7A7C}">
      <dgm:prSet/>
      <dgm:spPr/>
      <dgm:t>
        <a:bodyPr/>
        <a:lstStyle/>
        <a:p>
          <a:endParaRPr lang="ru-RU"/>
        </a:p>
      </dgm:t>
    </dgm:pt>
    <dgm:pt modelId="{1D649BA1-655D-4AEC-8C0C-72C96B59F196}" type="sibTrans" cxnId="{2917607B-3CB9-4FD5-BFF0-BFC5148C7A7C}">
      <dgm:prSet/>
      <dgm:spPr/>
      <dgm:t>
        <a:bodyPr/>
        <a:lstStyle/>
        <a:p>
          <a:endParaRPr lang="ru-RU"/>
        </a:p>
      </dgm:t>
    </dgm:pt>
    <dgm:pt modelId="{78F27C1C-F865-4979-BF47-5872B5255D80}">
      <dgm:prSet custT="1"/>
      <dgm:spPr/>
      <dgm:t>
        <a:bodyPr/>
        <a:lstStyle/>
        <a:p>
          <a:pPr rtl="0"/>
          <a:r>
            <a:rPr lang="ru-RU" sz="2400" dirty="0" smtClean="0">
              <a:latin typeface="Bahnschrift" panose="020B0502040204020203" pitchFamily="34" charset="0"/>
            </a:rPr>
            <a:t>Эксперт отдела авторского контроля Государственного Университета Просвещения</a:t>
          </a:r>
          <a:endParaRPr lang="ru-RU" sz="2400" dirty="0">
            <a:latin typeface="Bahnschrift" panose="020B0502040204020203" pitchFamily="34" charset="0"/>
          </a:endParaRPr>
        </a:p>
      </dgm:t>
    </dgm:pt>
    <dgm:pt modelId="{15627C6F-CAF9-436D-9A5B-6DE405AD4FAB}" type="parTrans" cxnId="{49E24582-9A68-41C0-ACED-3DF09BC605F8}">
      <dgm:prSet/>
      <dgm:spPr/>
      <dgm:t>
        <a:bodyPr/>
        <a:lstStyle/>
        <a:p>
          <a:endParaRPr lang="ru-RU"/>
        </a:p>
      </dgm:t>
    </dgm:pt>
    <dgm:pt modelId="{73B3C273-35EE-4446-8F8C-DF647EF4208C}" type="sibTrans" cxnId="{49E24582-9A68-41C0-ACED-3DF09BC605F8}">
      <dgm:prSet/>
      <dgm:spPr/>
      <dgm:t>
        <a:bodyPr/>
        <a:lstStyle/>
        <a:p>
          <a:endParaRPr lang="ru-RU"/>
        </a:p>
      </dgm:t>
    </dgm:pt>
    <dgm:pt modelId="{BC9CC3C9-D535-4C89-9A7A-A38A9F59EBE6}">
      <dgm:prSet custT="1"/>
      <dgm:spPr/>
      <dgm:t>
        <a:bodyPr/>
        <a:lstStyle/>
        <a:p>
          <a:pPr rtl="0"/>
          <a:r>
            <a:rPr lang="ru-RU" sz="3200" dirty="0" smtClean="0">
              <a:latin typeface="Bahnschrift" panose="020B0502040204020203" pitchFamily="34" charset="0"/>
            </a:rPr>
            <a:t>Лектор Российского Общества «Знание»</a:t>
          </a:r>
          <a:endParaRPr lang="ru-RU" sz="3200" dirty="0">
            <a:latin typeface="Bahnschrift" panose="020B0502040204020203" pitchFamily="34" charset="0"/>
          </a:endParaRPr>
        </a:p>
      </dgm:t>
    </dgm:pt>
    <dgm:pt modelId="{7ED20D8B-E227-4136-8739-EE2E29894123}" type="parTrans" cxnId="{9CDE962F-1FA2-43EB-AB80-90617620C65A}">
      <dgm:prSet/>
      <dgm:spPr/>
      <dgm:t>
        <a:bodyPr/>
        <a:lstStyle/>
        <a:p>
          <a:endParaRPr lang="ru-RU"/>
        </a:p>
      </dgm:t>
    </dgm:pt>
    <dgm:pt modelId="{F82A3775-08D7-4FA8-AB89-A3AD64257565}" type="sibTrans" cxnId="{9CDE962F-1FA2-43EB-AB80-90617620C65A}">
      <dgm:prSet/>
      <dgm:spPr/>
      <dgm:t>
        <a:bodyPr/>
        <a:lstStyle/>
        <a:p>
          <a:endParaRPr lang="ru-RU"/>
        </a:p>
      </dgm:t>
    </dgm:pt>
    <dgm:pt modelId="{1E480A12-593A-4165-9AA6-2182A20759E3}">
      <dgm:prSet custT="1"/>
      <dgm:spPr/>
      <dgm:t>
        <a:bodyPr/>
        <a:lstStyle/>
        <a:p>
          <a:pPr rtl="0"/>
          <a:r>
            <a:rPr lang="ru-RU" sz="2800" dirty="0" smtClean="0">
              <a:latin typeface="Bahnschrift" panose="020B0502040204020203" pitchFamily="34" charset="0"/>
            </a:rPr>
            <a:t>Веду страницу «Учитель истории в школе» (более 20000 подписчиков)</a:t>
          </a:r>
          <a:endParaRPr lang="ru-RU" sz="2800" dirty="0">
            <a:latin typeface="Bahnschrift" panose="020B0502040204020203" pitchFamily="34" charset="0"/>
          </a:endParaRPr>
        </a:p>
      </dgm:t>
    </dgm:pt>
    <dgm:pt modelId="{3554EAEF-7D94-47CC-A66F-889CBF6FB2CC}" type="parTrans" cxnId="{F9A95ABA-212B-4EB5-91C8-0F08D5ECB86B}">
      <dgm:prSet/>
      <dgm:spPr/>
      <dgm:t>
        <a:bodyPr/>
        <a:lstStyle/>
        <a:p>
          <a:endParaRPr lang="ru-RU"/>
        </a:p>
      </dgm:t>
    </dgm:pt>
    <dgm:pt modelId="{BEA14968-8014-4EF7-BAFB-C5C192573726}" type="sibTrans" cxnId="{F9A95ABA-212B-4EB5-91C8-0F08D5ECB86B}">
      <dgm:prSet/>
      <dgm:spPr/>
      <dgm:t>
        <a:bodyPr/>
        <a:lstStyle/>
        <a:p>
          <a:endParaRPr lang="ru-RU"/>
        </a:p>
      </dgm:t>
    </dgm:pt>
    <dgm:pt modelId="{E4D0D124-B8C0-4E81-80A8-F0E08E1D69C1}">
      <dgm:prSet custT="1"/>
      <dgm:spPr/>
      <dgm:t>
        <a:bodyPr/>
        <a:lstStyle/>
        <a:p>
          <a:pPr rtl="0"/>
          <a:r>
            <a:rPr lang="ru-RU" sz="2000" dirty="0" smtClean="0">
              <a:latin typeface="Bahnschrift" panose="020B0502040204020203" pitchFamily="34" charset="0"/>
            </a:rPr>
            <a:t>Награжден медалью Министерства Обороны, премией Российского Военно-Исторического Общества, Благодарственным письмом Президента РФ, Почетной Грамотой Президента РФ</a:t>
          </a:r>
          <a:endParaRPr lang="ru-RU" sz="2000" dirty="0">
            <a:latin typeface="Bahnschrift" panose="020B0502040204020203" pitchFamily="34" charset="0"/>
          </a:endParaRPr>
        </a:p>
      </dgm:t>
    </dgm:pt>
    <dgm:pt modelId="{90DDDF2C-B34C-40B4-8299-24ECBCFB244D}" type="parTrans" cxnId="{07C456DC-376C-4FFE-93E4-79B2AE018D5E}">
      <dgm:prSet/>
      <dgm:spPr/>
      <dgm:t>
        <a:bodyPr/>
        <a:lstStyle/>
        <a:p>
          <a:endParaRPr lang="ru-RU"/>
        </a:p>
      </dgm:t>
    </dgm:pt>
    <dgm:pt modelId="{BAB88F3B-82B9-4E3C-A0F0-312E0D289B13}" type="sibTrans" cxnId="{07C456DC-376C-4FFE-93E4-79B2AE018D5E}">
      <dgm:prSet/>
      <dgm:spPr/>
      <dgm:t>
        <a:bodyPr/>
        <a:lstStyle/>
        <a:p>
          <a:endParaRPr lang="ru-RU"/>
        </a:p>
      </dgm:t>
    </dgm:pt>
    <dgm:pt modelId="{46C53982-BEA2-4FCD-BE7B-9563DA021CDC}" type="pres">
      <dgm:prSet presAssocID="{C10CC98A-E536-42A0-80D2-FD368D08BD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9E4E7-DFBE-47B0-8F5E-A4BF60F0E582}" type="pres">
      <dgm:prSet presAssocID="{CF3B220B-E554-45DB-8836-7F29FDD4286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1FA26-F543-44BC-9259-16F413462C1A}" type="pres">
      <dgm:prSet presAssocID="{1D649BA1-655D-4AEC-8C0C-72C96B59F196}" presName="spacer" presStyleCnt="0"/>
      <dgm:spPr/>
    </dgm:pt>
    <dgm:pt modelId="{64643743-7E17-46FC-8827-B894DCF21792}" type="pres">
      <dgm:prSet presAssocID="{78F27C1C-F865-4979-BF47-5872B5255D8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87614-34A4-4163-96A7-0524FBB51388}" type="pres">
      <dgm:prSet presAssocID="{73B3C273-35EE-4446-8F8C-DF647EF4208C}" presName="spacer" presStyleCnt="0"/>
      <dgm:spPr/>
    </dgm:pt>
    <dgm:pt modelId="{D2C3FD22-6275-4A4C-96D8-0877BF29D1DB}" type="pres">
      <dgm:prSet presAssocID="{BC9CC3C9-D535-4C89-9A7A-A38A9F59EBE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DE0864-DC85-48F6-9341-742C2D18FB62}" type="pres">
      <dgm:prSet presAssocID="{F82A3775-08D7-4FA8-AB89-A3AD64257565}" presName="spacer" presStyleCnt="0"/>
      <dgm:spPr/>
    </dgm:pt>
    <dgm:pt modelId="{8EE18BAE-6CDE-4661-B73B-7C1DDC95AACC}" type="pres">
      <dgm:prSet presAssocID="{1E480A12-593A-4165-9AA6-2182A20759E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CD0C0-6ADF-4B9B-B0AD-CF1642389240}" type="pres">
      <dgm:prSet presAssocID="{BEA14968-8014-4EF7-BAFB-C5C192573726}" presName="spacer" presStyleCnt="0"/>
      <dgm:spPr/>
    </dgm:pt>
    <dgm:pt modelId="{649C715F-EE60-4476-BF07-62EA9853DCF0}" type="pres">
      <dgm:prSet presAssocID="{E4D0D124-B8C0-4E81-80A8-F0E08E1D69C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C456DC-376C-4FFE-93E4-79B2AE018D5E}" srcId="{C10CC98A-E536-42A0-80D2-FD368D08BDFA}" destId="{E4D0D124-B8C0-4E81-80A8-F0E08E1D69C1}" srcOrd="4" destOrd="0" parTransId="{90DDDF2C-B34C-40B4-8299-24ECBCFB244D}" sibTransId="{BAB88F3B-82B9-4E3C-A0F0-312E0D289B13}"/>
    <dgm:cxn modelId="{F79DF7AA-D478-46D4-972C-9DC2BA461DFA}" type="presOf" srcId="{78F27C1C-F865-4979-BF47-5872B5255D80}" destId="{64643743-7E17-46FC-8827-B894DCF21792}" srcOrd="0" destOrd="0" presId="urn:microsoft.com/office/officeart/2005/8/layout/vList2"/>
    <dgm:cxn modelId="{49E24582-9A68-41C0-ACED-3DF09BC605F8}" srcId="{C10CC98A-E536-42A0-80D2-FD368D08BDFA}" destId="{78F27C1C-F865-4979-BF47-5872B5255D80}" srcOrd="1" destOrd="0" parTransId="{15627C6F-CAF9-436D-9A5B-6DE405AD4FAB}" sibTransId="{73B3C273-35EE-4446-8F8C-DF647EF4208C}"/>
    <dgm:cxn modelId="{0463AB76-BA3B-4FC3-A430-2157601D01B6}" type="presOf" srcId="{C10CC98A-E536-42A0-80D2-FD368D08BDFA}" destId="{46C53982-BEA2-4FCD-BE7B-9563DA021CDC}" srcOrd="0" destOrd="0" presId="urn:microsoft.com/office/officeart/2005/8/layout/vList2"/>
    <dgm:cxn modelId="{817C9850-0415-4C7E-AB5D-AD8D8EA9E7FF}" type="presOf" srcId="{BC9CC3C9-D535-4C89-9A7A-A38A9F59EBE6}" destId="{D2C3FD22-6275-4A4C-96D8-0877BF29D1DB}" srcOrd="0" destOrd="0" presId="urn:microsoft.com/office/officeart/2005/8/layout/vList2"/>
    <dgm:cxn modelId="{4A541CF0-08DE-4D46-94EE-78A1CB46E20C}" type="presOf" srcId="{CF3B220B-E554-45DB-8836-7F29FDD42861}" destId="{6369E4E7-DFBE-47B0-8F5E-A4BF60F0E582}" srcOrd="0" destOrd="0" presId="urn:microsoft.com/office/officeart/2005/8/layout/vList2"/>
    <dgm:cxn modelId="{E010120F-7091-41C6-89DD-FB80EDF7E16D}" type="presOf" srcId="{1E480A12-593A-4165-9AA6-2182A20759E3}" destId="{8EE18BAE-6CDE-4661-B73B-7C1DDC95AACC}" srcOrd="0" destOrd="0" presId="urn:microsoft.com/office/officeart/2005/8/layout/vList2"/>
    <dgm:cxn modelId="{F9A95ABA-212B-4EB5-91C8-0F08D5ECB86B}" srcId="{C10CC98A-E536-42A0-80D2-FD368D08BDFA}" destId="{1E480A12-593A-4165-9AA6-2182A20759E3}" srcOrd="3" destOrd="0" parTransId="{3554EAEF-7D94-47CC-A66F-889CBF6FB2CC}" sibTransId="{BEA14968-8014-4EF7-BAFB-C5C192573726}"/>
    <dgm:cxn modelId="{9CDE962F-1FA2-43EB-AB80-90617620C65A}" srcId="{C10CC98A-E536-42A0-80D2-FD368D08BDFA}" destId="{BC9CC3C9-D535-4C89-9A7A-A38A9F59EBE6}" srcOrd="2" destOrd="0" parTransId="{7ED20D8B-E227-4136-8739-EE2E29894123}" sibTransId="{F82A3775-08D7-4FA8-AB89-A3AD64257565}"/>
    <dgm:cxn modelId="{6EB9E854-6056-4072-89B5-9A599470AA8A}" type="presOf" srcId="{E4D0D124-B8C0-4E81-80A8-F0E08E1D69C1}" destId="{649C715F-EE60-4476-BF07-62EA9853DCF0}" srcOrd="0" destOrd="0" presId="urn:microsoft.com/office/officeart/2005/8/layout/vList2"/>
    <dgm:cxn modelId="{2917607B-3CB9-4FD5-BFF0-BFC5148C7A7C}" srcId="{C10CC98A-E536-42A0-80D2-FD368D08BDFA}" destId="{CF3B220B-E554-45DB-8836-7F29FDD42861}" srcOrd="0" destOrd="0" parTransId="{08FAFB2E-67CB-4107-A2C3-87220C8D4B12}" sibTransId="{1D649BA1-655D-4AEC-8C0C-72C96B59F196}"/>
    <dgm:cxn modelId="{B9796092-CAC0-4599-8764-763CC7B485F7}" type="presParOf" srcId="{46C53982-BEA2-4FCD-BE7B-9563DA021CDC}" destId="{6369E4E7-DFBE-47B0-8F5E-A4BF60F0E582}" srcOrd="0" destOrd="0" presId="urn:microsoft.com/office/officeart/2005/8/layout/vList2"/>
    <dgm:cxn modelId="{5D5E312F-D76E-4110-B3C0-D8175D848B1B}" type="presParOf" srcId="{46C53982-BEA2-4FCD-BE7B-9563DA021CDC}" destId="{E361FA26-F543-44BC-9259-16F413462C1A}" srcOrd="1" destOrd="0" presId="urn:microsoft.com/office/officeart/2005/8/layout/vList2"/>
    <dgm:cxn modelId="{B30CA855-2E14-43EB-967D-585F24BF3749}" type="presParOf" srcId="{46C53982-BEA2-4FCD-BE7B-9563DA021CDC}" destId="{64643743-7E17-46FC-8827-B894DCF21792}" srcOrd="2" destOrd="0" presId="urn:microsoft.com/office/officeart/2005/8/layout/vList2"/>
    <dgm:cxn modelId="{B82573E8-48CB-473A-8362-9A91010D08FD}" type="presParOf" srcId="{46C53982-BEA2-4FCD-BE7B-9563DA021CDC}" destId="{90C87614-34A4-4163-96A7-0524FBB51388}" srcOrd="3" destOrd="0" presId="urn:microsoft.com/office/officeart/2005/8/layout/vList2"/>
    <dgm:cxn modelId="{88E60E05-DAE1-4678-877B-F817708E7FA0}" type="presParOf" srcId="{46C53982-BEA2-4FCD-BE7B-9563DA021CDC}" destId="{D2C3FD22-6275-4A4C-96D8-0877BF29D1DB}" srcOrd="4" destOrd="0" presId="urn:microsoft.com/office/officeart/2005/8/layout/vList2"/>
    <dgm:cxn modelId="{AA455A7D-3214-4728-BAD3-F84C65F5C79D}" type="presParOf" srcId="{46C53982-BEA2-4FCD-BE7B-9563DA021CDC}" destId="{5BDE0864-DC85-48F6-9341-742C2D18FB62}" srcOrd="5" destOrd="0" presId="urn:microsoft.com/office/officeart/2005/8/layout/vList2"/>
    <dgm:cxn modelId="{4ADBD2C6-40D7-4390-AD5F-AB74EC59611D}" type="presParOf" srcId="{46C53982-BEA2-4FCD-BE7B-9563DA021CDC}" destId="{8EE18BAE-6CDE-4661-B73B-7C1DDC95AACC}" srcOrd="6" destOrd="0" presId="urn:microsoft.com/office/officeart/2005/8/layout/vList2"/>
    <dgm:cxn modelId="{0E7CF4C4-1E95-4878-8159-5603D16A57B6}" type="presParOf" srcId="{46C53982-BEA2-4FCD-BE7B-9563DA021CDC}" destId="{66ECD0C0-6ADF-4B9B-B0AD-CF1642389240}" srcOrd="7" destOrd="0" presId="urn:microsoft.com/office/officeart/2005/8/layout/vList2"/>
    <dgm:cxn modelId="{C82DF56D-0F7A-4066-BC12-906E05A468B3}" type="presParOf" srcId="{46C53982-BEA2-4FCD-BE7B-9563DA021CDC}" destId="{649C715F-EE60-4476-BF07-62EA9853DC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33C83E-C9E9-40A8-9D03-5CACE0CB281D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05A67-93B3-44F0-B57F-1058A415C7E0}">
      <dgm:prSet phldrT="[Текст]"/>
      <dgm:spPr/>
      <dgm:t>
        <a:bodyPr/>
        <a:lstStyle/>
        <a:p>
          <a:r>
            <a:rPr lang="ru-RU" dirty="0" smtClean="0"/>
            <a:t>Дивергентное мышление — способность придумать несколько решений для одной и той же задачи.</a:t>
          </a:r>
          <a:endParaRPr lang="ru-RU" dirty="0"/>
        </a:p>
      </dgm:t>
    </dgm:pt>
    <dgm:pt modelId="{FED3B4F3-B690-42B1-8523-11A3B6E6F43B}" type="parTrans" cxnId="{BAFDC4C2-6668-4240-9A17-D3FC2CA6C487}">
      <dgm:prSet/>
      <dgm:spPr/>
      <dgm:t>
        <a:bodyPr/>
        <a:lstStyle/>
        <a:p>
          <a:endParaRPr lang="ru-RU"/>
        </a:p>
      </dgm:t>
    </dgm:pt>
    <dgm:pt modelId="{2E6B6B93-652F-4C5F-B3CF-E1A8B7CAEE45}" type="sibTrans" cxnId="{BAFDC4C2-6668-4240-9A17-D3FC2CA6C487}">
      <dgm:prSet/>
      <dgm:spPr/>
      <dgm:t>
        <a:bodyPr/>
        <a:lstStyle/>
        <a:p>
          <a:endParaRPr lang="ru-RU"/>
        </a:p>
      </dgm:t>
    </dgm:pt>
    <dgm:pt modelId="{FDF3662A-D755-4674-9A26-EA9704DC952E}">
      <dgm:prSet phldrT="[Текст]"/>
      <dgm:spPr/>
      <dgm:t>
        <a:bodyPr/>
        <a:lstStyle/>
        <a:p>
          <a:r>
            <a:rPr lang="ru-RU" b="0" i="0" u="none" dirty="0" smtClean="0"/>
            <a:t>Конвергентное мышление — способность выбрать самый оптимальный способ решения из имеющихся.</a:t>
          </a:r>
          <a:endParaRPr lang="ru-RU" dirty="0"/>
        </a:p>
      </dgm:t>
    </dgm:pt>
    <dgm:pt modelId="{736F59FC-43A5-4B10-BF70-7954A23BCFA7}" type="parTrans" cxnId="{0A2D930C-A78A-4023-BDD2-423724549A92}">
      <dgm:prSet/>
      <dgm:spPr/>
      <dgm:t>
        <a:bodyPr/>
        <a:lstStyle/>
        <a:p>
          <a:endParaRPr lang="ru-RU"/>
        </a:p>
      </dgm:t>
    </dgm:pt>
    <dgm:pt modelId="{DC912DF2-52C8-428D-9615-FCDAEEB4FE45}" type="sibTrans" cxnId="{0A2D930C-A78A-4023-BDD2-423724549A92}">
      <dgm:prSet/>
      <dgm:spPr/>
      <dgm:t>
        <a:bodyPr/>
        <a:lstStyle/>
        <a:p>
          <a:endParaRPr lang="ru-RU"/>
        </a:p>
      </dgm:t>
    </dgm:pt>
    <dgm:pt modelId="{71AA39B9-6164-4053-B097-E8E7BCD09CC2}" type="pres">
      <dgm:prSet presAssocID="{DB33C83E-C9E9-40A8-9D03-5CACE0CB281D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9F46148-B804-4081-9C13-C6F38382199D}" type="pres">
      <dgm:prSet presAssocID="{DB33C83E-C9E9-40A8-9D03-5CACE0CB281D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2C2A6-755A-4C8D-8E6F-37F106EF777C}" type="pres">
      <dgm:prSet presAssocID="{DB33C83E-C9E9-40A8-9D03-5CACE0CB281D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6AD8A1E2-C4E6-4E93-A70D-6A6933D6CDAF}" type="pres">
      <dgm:prSet presAssocID="{DB33C83E-C9E9-40A8-9D03-5CACE0CB281D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8C659-1B67-4C10-B4DB-36B5023C4C15}" type="pres">
      <dgm:prSet presAssocID="{DB33C83E-C9E9-40A8-9D03-5CACE0CB281D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C15DB06-2F8A-4EA1-ADBA-374C0B764845}" type="pres">
      <dgm:prSet presAssocID="{DB33C83E-C9E9-40A8-9D03-5CACE0CB281D}" presName="TopArrow" presStyleLbl="node1" presStyleIdx="0" presStyleCnt="2"/>
      <dgm:spPr/>
    </dgm:pt>
    <dgm:pt modelId="{A65D6163-B9C8-4F92-827F-A85FC361A96B}" type="pres">
      <dgm:prSet presAssocID="{DB33C83E-C9E9-40A8-9D03-5CACE0CB281D}" presName="BottomArrow" presStyleLbl="node1" presStyleIdx="1" presStyleCnt="2"/>
      <dgm:spPr/>
    </dgm:pt>
  </dgm:ptLst>
  <dgm:cxnLst>
    <dgm:cxn modelId="{510E09A6-CE2F-4A6E-9ECE-9F09ADD89FB2}" type="presOf" srcId="{FDF3662A-D755-4674-9A26-EA9704DC952E}" destId="{D928C659-1B67-4C10-B4DB-36B5023C4C15}" srcOrd="1" destOrd="0" presId="urn:microsoft.com/office/officeart/2009/layout/ReverseList"/>
    <dgm:cxn modelId="{B051B335-8C2C-461A-9E06-78AB8F8EB624}" type="presOf" srcId="{DB33C83E-C9E9-40A8-9D03-5CACE0CB281D}" destId="{71AA39B9-6164-4053-B097-E8E7BCD09CC2}" srcOrd="0" destOrd="0" presId="urn:microsoft.com/office/officeart/2009/layout/ReverseList"/>
    <dgm:cxn modelId="{BAFDC4C2-6668-4240-9A17-D3FC2CA6C487}" srcId="{DB33C83E-C9E9-40A8-9D03-5CACE0CB281D}" destId="{F3105A67-93B3-44F0-B57F-1058A415C7E0}" srcOrd="0" destOrd="0" parTransId="{FED3B4F3-B690-42B1-8523-11A3B6E6F43B}" sibTransId="{2E6B6B93-652F-4C5F-B3CF-E1A8B7CAEE45}"/>
    <dgm:cxn modelId="{C14FD79B-E4B4-4B07-8F15-64C5E18AAF44}" type="presOf" srcId="{F3105A67-93B3-44F0-B57F-1058A415C7E0}" destId="{89F46148-B804-4081-9C13-C6F38382199D}" srcOrd="0" destOrd="0" presId="urn:microsoft.com/office/officeart/2009/layout/ReverseList"/>
    <dgm:cxn modelId="{0A2D930C-A78A-4023-BDD2-423724549A92}" srcId="{DB33C83E-C9E9-40A8-9D03-5CACE0CB281D}" destId="{FDF3662A-D755-4674-9A26-EA9704DC952E}" srcOrd="1" destOrd="0" parTransId="{736F59FC-43A5-4B10-BF70-7954A23BCFA7}" sibTransId="{DC912DF2-52C8-428D-9615-FCDAEEB4FE45}"/>
    <dgm:cxn modelId="{5B795B47-8551-4141-9F21-2F70ABB02A64}" type="presOf" srcId="{F3105A67-93B3-44F0-B57F-1058A415C7E0}" destId="{42E2C2A6-755A-4C8D-8E6F-37F106EF777C}" srcOrd="1" destOrd="0" presId="urn:microsoft.com/office/officeart/2009/layout/ReverseList"/>
    <dgm:cxn modelId="{7C73419D-E05D-46E5-8957-5C65A4A550DF}" type="presOf" srcId="{FDF3662A-D755-4674-9A26-EA9704DC952E}" destId="{6AD8A1E2-C4E6-4E93-A70D-6A6933D6CDAF}" srcOrd="0" destOrd="0" presId="urn:microsoft.com/office/officeart/2009/layout/ReverseList"/>
    <dgm:cxn modelId="{8DE8BBFF-55C2-4FDB-9E42-AFF7CEDF25E7}" type="presParOf" srcId="{71AA39B9-6164-4053-B097-E8E7BCD09CC2}" destId="{89F46148-B804-4081-9C13-C6F38382199D}" srcOrd="0" destOrd="0" presId="urn:microsoft.com/office/officeart/2009/layout/ReverseList"/>
    <dgm:cxn modelId="{EEC17073-5066-4B7E-BFD4-5A4576E7A032}" type="presParOf" srcId="{71AA39B9-6164-4053-B097-E8E7BCD09CC2}" destId="{42E2C2A6-755A-4C8D-8E6F-37F106EF777C}" srcOrd="1" destOrd="0" presId="urn:microsoft.com/office/officeart/2009/layout/ReverseList"/>
    <dgm:cxn modelId="{00D95BDA-F9BF-4070-B9E3-4B4636F51AA6}" type="presParOf" srcId="{71AA39B9-6164-4053-B097-E8E7BCD09CC2}" destId="{6AD8A1E2-C4E6-4E93-A70D-6A6933D6CDAF}" srcOrd="2" destOrd="0" presId="urn:microsoft.com/office/officeart/2009/layout/ReverseList"/>
    <dgm:cxn modelId="{FB48F9C8-2F5D-4758-B037-15FFBD729A76}" type="presParOf" srcId="{71AA39B9-6164-4053-B097-E8E7BCD09CC2}" destId="{D928C659-1B67-4C10-B4DB-36B5023C4C15}" srcOrd="3" destOrd="0" presId="urn:microsoft.com/office/officeart/2009/layout/ReverseList"/>
    <dgm:cxn modelId="{47B80D69-E2F0-4D32-859E-CF69D3368DE1}" type="presParOf" srcId="{71AA39B9-6164-4053-B097-E8E7BCD09CC2}" destId="{5C15DB06-2F8A-4EA1-ADBA-374C0B764845}" srcOrd="4" destOrd="0" presId="urn:microsoft.com/office/officeart/2009/layout/ReverseList"/>
    <dgm:cxn modelId="{4C433F95-62F1-4CAB-AF8D-E78416C4C114}" type="presParOf" srcId="{71AA39B9-6164-4053-B097-E8E7BCD09CC2}" destId="{A65D6163-B9C8-4F92-827F-A85FC361A96B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AF2328-DC8E-4819-AC16-E820102CBA2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1EF35E-C811-4E23-BC23-04C829550A1F}">
      <dgm:prSet/>
      <dgm:spPr/>
      <dgm:t>
        <a:bodyPr/>
        <a:lstStyle/>
        <a:p>
          <a:pPr rtl="0"/>
          <a:r>
            <a:rPr lang="ru-RU" dirty="0" smtClean="0"/>
            <a:t>Что проверяет:</a:t>
          </a:r>
          <a:endParaRPr lang="ru-RU" dirty="0"/>
        </a:p>
      </dgm:t>
    </dgm:pt>
    <dgm:pt modelId="{E53BDDA0-9FC9-407E-8B6C-4132715FD74A}" type="parTrans" cxnId="{B4D0661F-0B5C-40EC-BF00-5CEE4D39CCBB}">
      <dgm:prSet/>
      <dgm:spPr/>
      <dgm:t>
        <a:bodyPr/>
        <a:lstStyle/>
        <a:p>
          <a:endParaRPr lang="ru-RU"/>
        </a:p>
      </dgm:t>
    </dgm:pt>
    <dgm:pt modelId="{1E32D965-C532-490B-8368-13BBE57B3EB8}" type="sibTrans" cxnId="{B4D0661F-0B5C-40EC-BF00-5CEE4D39CCBB}">
      <dgm:prSet/>
      <dgm:spPr/>
      <dgm:t>
        <a:bodyPr/>
        <a:lstStyle/>
        <a:p>
          <a:endParaRPr lang="ru-RU"/>
        </a:p>
      </dgm:t>
    </dgm:pt>
    <dgm:pt modelId="{BD6672CC-3B81-4183-B18D-95737B52D6C0}">
      <dgm:prSet/>
      <dgm:spPr/>
      <dgm:t>
        <a:bodyPr/>
        <a:lstStyle/>
        <a:p>
          <a:pPr rtl="0"/>
          <a:r>
            <a:rPr lang="ru-RU" dirty="0" smtClean="0"/>
            <a:t>‍Суть:</a:t>
          </a:r>
          <a:endParaRPr lang="ru-RU" dirty="0"/>
        </a:p>
      </dgm:t>
    </dgm:pt>
    <dgm:pt modelId="{FD1B1A7E-B132-4C69-83EB-81B140B69A1C}" type="parTrans" cxnId="{19E0C88D-2A9C-43BB-8EB8-DC87645129BD}">
      <dgm:prSet/>
      <dgm:spPr/>
      <dgm:t>
        <a:bodyPr/>
        <a:lstStyle/>
        <a:p>
          <a:endParaRPr lang="ru-RU"/>
        </a:p>
      </dgm:t>
    </dgm:pt>
    <dgm:pt modelId="{3841C38B-4F36-4E59-82B2-37D1F52DE812}" type="sibTrans" cxnId="{19E0C88D-2A9C-43BB-8EB8-DC87645129BD}">
      <dgm:prSet/>
      <dgm:spPr/>
      <dgm:t>
        <a:bodyPr/>
        <a:lstStyle/>
        <a:p>
          <a:endParaRPr lang="ru-RU"/>
        </a:p>
      </dgm:t>
    </dgm:pt>
    <dgm:pt modelId="{B70D6C41-4C15-4DE4-82C4-EE3D1448C7A1}">
      <dgm:prSet/>
      <dgm:spPr/>
      <dgm:t>
        <a:bodyPr/>
        <a:lstStyle/>
        <a:p>
          <a:pPr rtl="0"/>
          <a:r>
            <a:rPr lang="ru-RU" dirty="0" smtClean="0"/>
            <a:t>Например:</a:t>
          </a:r>
          <a:endParaRPr lang="ru-RU" dirty="0"/>
        </a:p>
      </dgm:t>
    </dgm:pt>
    <dgm:pt modelId="{31A55E5B-E962-403C-9A54-CCE1E1EDE9E3}" type="parTrans" cxnId="{8B33C3FE-5625-4E3C-983D-C7CFB6752740}">
      <dgm:prSet/>
      <dgm:spPr/>
      <dgm:t>
        <a:bodyPr/>
        <a:lstStyle/>
        <a:p>
          <a:endParaRPr lang="ru-RU"/>
        </a:p>
      </dgm:t>
    </dgm:pt>
    <dgm:pt modelId="{D8078B4A-891F-434A-ABED-BC9AA3EF94B6}" type="sibTrans" cxnId="{8B33C3FE-5625-4E3C-983D-C7CFB6752740}">
      <dgm:prSet/>
      <dgm:spPr/>
      <dgm:t>
        <a:bodyPr/>
        <a:lstStyle/>
        <a:p>
          <a:endParaRPr lang="ru-RU"/>
        </a:p>
      </dgm:t>
    </dgm:pt>
    <dgm:pt modelId="{3212379E-1925-4050-B0C2-7957B9F347F0}">
      <dgm:prSet/>
      <dgm:spPr/>
      <dgm:t>
        <a:bodyPr/>
        <a:lstStyle/>
        <a:p>
          <a:pPr rtl="0"/>
          <a:r>
            <a:rPr lang="ru-RU" dirty="0" smtClean="0"/>
            <a:t>Развитие креативного мышления:</a:t>
          </a:r>
          <a:endParaRPr lang="ru-RU" dirty="0"/>
        </a:p>
      </dgm:t>
    </dgm:pt>
    <dgm:pt modelId="{92BA5A37-B82E-47AF-A879-219972FF6117}" type="parTrans" cxnId="{92BE555D-667B-4C73-BBDB-F275F77200A7}">
      <dgm:prSet/>
      <dgm:spPr/>
      <dgm:t>
        <a:bodyPr/>
        <a:lstStyle/>
        <a:p>
          <a:endParaRPr lang="ru-RU"/>
        </a:p>
      </dgm:t>
    </dgm:pt>
    <dgm:pt modelId="{691BFC42-C971-42BE-9D5E-B18217BD9E24}" type="sibTrans" cxnId="{92BE555D-667B-4C73-BBDB-F275F77200A7}">
      <dgm:prSet/>
      <dgm:spPr/>
      <dgm:t>
        <a:bodyPr/>
        <a:lstStyle/>
        <a:p>
          <a:endParaRPr lang="ru-RU"/>
        </a:p>
      </dgm:t>
    </dgm:pt>
    <dgm:pt modelId="{46F1F872-45BC-45B9-8FC0-9EEF89BBC0EF}">
      <dgm:prSet/>
      <dgm:spPr/>
      <dgm:t>
        <a:bodyPr/>
        <a:lstStyle/>
        <a:p>
          <a:pPr rtl="0"/>
          <a:r>
            <a:rPr lang="ru-RU" smtClean="0"/>
            <a:t>конвергентное мышление.</a:t>
          </a:r>
          <a:endParaRPr lang="ru-RU"/>
        </a:p>
      </dgm:t>
    </dgm:pt>
    <dgm:pt modelId="{2DF64384-B765-4C1A-BD46-C54F5C2FB113}" type="parTrans" cxnId="{ED3217F3-6548-489B-BD7F-CD7B5D9D8686}">
      <dgm:prSet/>
      <dgm:spPr/>
      <dgm:t>
        <a:bodyPr/>
        <a:lstStyle/>
        <a:p>
          <a:endParaRPr lang="ru-RU"/>
        </a:p>
      </dgm:t>
    </dgm:pt>
    <dgm:pt modelId="{F99B6E52-A4FF-4C68-8878-DD0780909A2A}" type="sibTrans" cxnId="{ED3217F3-6548-489B-BD7F-CD7B5D9D8686}">
      <dgm:prSet/>
      <dgm:spPr/>
      <dgm:t>
        <a:bodyPr/>
        <a:lstStyle/>
        <a:p>
          <a:endParaRPr lang="ru-RU"/>
        </a:p>
      </dgm:t>
    </dgm:pt>
    <dgm:pt modelId="{3389792D-423B-4D70-B29B-01E72FB523E9}">
      <dgm:prSet/>
      <dgm:spPr/>
      <dgm:t>
        <a:bodyPr/>
        <a:lstStyle/>
        <a:p>
          <a:pPr rtl="0"/>
          <a:r>
            <a:rPr lang="ru-RU" dirty="0" smtClean="0"/>
            <a:t>берутся три слова, к которым нужно подобрать четвёртое, сочетающееся с каждым из них.</a:t>
          </a:r>
          <a:endParaRPr lang="ru-RU" dirty="0"/>
        </a:p>
      </dgm:t>
    </dgm:pt>
    <dgm:pt modelId="{A0CDC64A-BB02-4317-842C-62382B8A791C}" type="parTrans" cxnId="{D42C2CEB-60C7-43B3-86FF-2D02B3B71522}">
      <dgm:prSet/>
      <dgm:spPr/>
      <dgm:t>
        <a:bodyPr/>
        <a:lstStyle/>
        <a:p>
          <a:endParaRPr lang="ru-RU"/>
        </a:p>
      </dgm:t>
    </dgm:pt>
    <dgm:pt modelId="{5AEAA942-BF63-4E61-814F-D2EF76013B0F}" type="sibTrans" cxnId="{D42C2CEB-60C7-43B3-86FF-2D02B3B71522}">
      <dgm:prSet/>
      <dgm:spPr/>
      <dgm:t>
        <a:bodyPr/>
        <a:lstStyle/>
        <a:p>
          <a:endParaRPr lang="ru-RU"/>
        </a:p>
      </dgm:t>
    </dgm:pt>
    <dgm:pt modelId="{3AF2A7F2-A1A5-4BD7-8CB0-4660222D2F34}">
      <dgm:prSet/>
      <dgm:spPr/>
      <dgm:t>
        <a:bodyPr/>
        <a:lstStyle/>
        <a:p>
          <a:pPr rtl="0"/>
          <a:r>
            <a:rPr lang="ru-RU" dirty="0" smtClean="0"/>
            <a:t>«громкий», «правда», «шёпот». В качестве ответа подойдёт «говорить» — «громко говорить», «говорить правду», «говорить шёпотом».</a:t>
          </a:r>
          <a:endParaRPr lang="ru-RU" dirty="0"/>
        </a:p>
      </dgm:t>
    </dgm:pt>
    <dgm:pt modelId="{7DC82C86-EE5F-41E7-983B-E600A84D7C2C}" type="parTrans" cxnId="{F03CAB2F-0A5E-420F-9E06-754ACC26E2ED}">
      <dgm:prSet/>
      <dgm:spPr/>
      <dgm:t>
        <a:bodyPr/>
        <a:lstStyle/>
        <a:p>
          <a:endParaRPr lang="ru-RU"/>
        </a:p>
      </dgm:t>
    </dgm:pt>
    <dgm:pt modelId="{8462417C-62E2-400C-9046-AA0E1101B92D}" type="sibTrans" cxnId="{F03CAB2F-0A5E-420F-9E06-754ACC26E2ED}">
      <dgm:prSet/>
      <dgm:spPr/>
      <dgm:t>
        <a:bodyPr/>
        <a:lstStyle/>
        <a:p>
          <a:endParaRPr lang="ru-RU"/>
        </a:p>
      </dgm:t>
    </dgm:pt>
    <dgm:pt modelId="{AA23BBDC-5880-455A-8B5F-F60ADDB16CBA}">
      <dgm:prSet/>
      <dgm:spPr/>
      <dgm:t>
        <a:bodyPr/>
        <a:lstStyle/>
        <a:p>
          <a:pPr rtl="0"/>
          <a:r>
            <a:rPr lang="ru-RU" smtClean="0"/>
            <a:t> </a:t>
          </a:r>
          <a:r>
            <a:rPr lang="ru-RU" dirty="0" smtClean="0"/>
            <a:t>нужно стараться использовать яркие и оригинальные словосочетания, а также придумать как можно больше ответов на каждую тройку слов.</a:t>
          </a:r>
          <a:endParaRPr lang="ru-RU" dirty="0"/>
        </a:p>
      </dgm:t>
    </dgm:pt>
    <dgm:pt modelId="{2CFDC5E1-A624-46EB-ACDE-4348A239BF73}" type="parTrans" cxnId="{D820606F-9A61-4B7E-9501-EFBEE8DA2C4F}">
      <dgm:prSet/>
      <dgm:spPr/>
      <dgm:t>
        <a:bodyPr/>
        <a:lstStyle/>
        <a:p>
          <a:endParaRPr lang="ru-RU"/>
        </a:p>
      </dgm:t>
    </dgm:pt>
    <dgm:pt modelId="{6CF54B92-8B43-4DAD-9AF5-18D0283438AC}" type="sibTrans" cxnId="{D820606F-9A61-4B7E-9501-EFBEE8DA2C4F}">
      <dgm:prSet/>
      <dgm:spPr/>
      <dgm:t>
        <a:bodyPr/>
        <a:lstStyle/>
        <a:p>
          <a:endParaRPr lang="ru-RU"/>
        </a:p>
      </dgm:t>
    </dgm:pt>
    <dgm:pt modelId="{66041043-7A79-4C72-89EC-0FB67D3340E9}" type="pres">
      <dgm:prSet presAssocID="{A2AF2328-DC8E-4819-AC16-E820102CBA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DFE728-6664-47CD-853D-0FE3B5E21309}" type="pres">
      <dgm:prSet presAssocID="{691EF35E-C811-4E23-BC23-04C829550A1F}" presName="linNode" presStyleCnt="0"/>
      <dgm:spPr/>
    </dgm:pt>
    <dgm:pt modelId="{D7FF02B5-D3C3-4B07-8576-D2440B92FC67}" type="pres">
      <dgm:prSet presAssocID="{691EF35E-C811-4E23-BC23-04C829550A1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68F0A-B7EF-4627-B605-4DD13F91A33E}" type="pres">
      <dgm:prSet presAssocID="{691EF35E-C811-4E23-BC23-04C829550A1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6630A-9ACC-43C2-9A6E-8EC3CE3A9E1E}" type="pres">
      <dgm:prSet presAssocID="{1E32D965-C532-490B-8368-13BBE57B3EB8}" presName="sp" presStyleCnt="0"/>
      <dgm:spPr/>
    </dgm:pt>
    <dgm:pt modelId="{5E06B130-E8D6-4355-8081-6BD596B9D437}" type="pres">
      <dgm:prSet presAssocID="{BD6672CC-3B81-4183-B18D-95737B52D6C0}" presName="linNode" presStyleCnt="0"/>
      <dgm:spPr/>
    </dgm:pt>
    <dgm:pt modelId="{A5AD005A-BEFA-4C67-B66D-BCC8923355BD}" type="pres">
      <dgm:prSet presAssocID="{BD6672CC-3B81-4183-B18D-95737B52D6C0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EC2D5-EC11-4878-B49A-D55F821DC568}" type="pres">
      <dgm:prSet presAssocID="{BD6672CC-3B81-4183-B18D-95737B52D6C0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9E150-F72D-4CCF-8BC4-5638726E9A6D}" type="pres">
      <dgm:prSet presAssocID="{3841C38B-4F36-4E59-82B2-37D1F52DE812}" presName="sp" presStyleCnt="0"/>
      <dgm:spPr/>
    </dgm:pt>
    <dgm:pt modelId="{16BC007E-3589-463F-A306-C820D87DE112}" type="pres">
      <dgm:prSet presAssocID="{B70D6C41-4C15-4DE4-82C4-EE3D1448C7A1}" presName="linNode" presStyleCnt="0"/>
      <dgm:spPr/>
    </dgm:pt>
    <dgm:pt modelId="{F37FF4C5-C605-4455-85A7-29DD94B55C86}" type="pres">
      <dgm:prSet presAssocID="{B70D6C41-4C15-4DE4-82C4-EE3D1448C7A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D2BEC-A023-45C9-AD86-9447D881F1B8}" type="pres">
      <dgm:prSet presAssocID="{B70D6C41-4C15-4DE4-82C4-EE3D1448C7A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F3D3B-5833-4AA0-84CC-F960211B79E1}" type="pres">
      <dgm:prSet presAssocID="{D8078B4A-891F-434A-ABED-BC9AA3EF94B6}" presName="sp" presStyleCnt="0"/>
      <dgm:spPr/>
    </dgm:pt>
    <dgm:pt modelId="{0F7E3279-4761-4B8B-9F9D-A3FB947B8880}" type="pres">
      <dgm:prSet presAssocID="{3212379E-1925-4050-B0C2-7957B9F347F0}" presName="linNode" presStyleCnt="0"/>
      <dgm:spPr/>
    </dgm:pt>
    <dgm:pt modelId="{73B3E1D0-DC6F-452C-8D57-7707B9AB52D9}" type="pres">
      <dgm:prSet presAssocID="{3212379E-1925-4050-B0C2-7957B9F347F0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45666-67D0-45B6-B71D-EC932815AFA1}" type="pres">
      <dgm:prSet presAssocID="{3212379E-1925-4050-B0C2-7957B9F347F0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482D48-8CDC-49FC-A3D4-BF1762785553}" type="presOf" srcId="{3212379E-1925-4050-B0C2-7957B9F347F0}" destId="{73B3E1D0-DC6F-452C-8D57-7707B9AB52D9}" srcOrd="0" destOrd="0" presId="urn:microsoft.com/office/officeart/2005/8/layout/vList5"/>
    <dgm:cxn modelId="{F03CAB2F-0A5E-420F-9E06-754ACC26E2ED}" srcId="{B70D6C41-4C15-4DE4-82C4-EE3D1448C7A1}" destId="{3AF2A7F2-A1A5-4BD7-8CB0-4660222D2F34}" srcOrd="0" destOrd="0" parTransId="{7DC82C86-EE5F-41E7-983B-E600A84D7C2C}" sibTransId="{8462417C-62E2-400C-9046-AA0E1101B92D}"/>
    <dgm:cxn modelId="{D42C2CEB-60C7-43B3-86FF-2D02B3B71522}" srcId="{BD6672CC-3B81-4183-B18D-95737B52D6C0}" destId="{3389792D-423B-4D70-B29B-01E72FB523E9}" srcOrd="0" destOrd="0" parTransId="{A0CDC64A-BB02-4317-842C-62382B8A791C}" sibTransId="{5AEAA942-BF63-4E61-814F-D2EF76013B0F}"/>
    <dgm:cxn modelId="{ED3217F3-6548-489B-BD7F-CD7B5D9D8686}" srcId="{691EF35E-C811-4E23-BC23-04C829550A1F}" destId="{46F1F872-45BC-45B9-8FC0-9EEF89BBC0EF}" srcOrd="0" destOrd="0" parTransId="{2DF64384-B765-4C1A-BD46-C54F5C2FB113}" sibTransId="{F99B6E52-A4FF-4C68-8878-DD0780909A2A}"/>
    <dgm:cxn modelId="{19E0C88D-2A9C-43BB-8EB8-DC87645129BD}" srcId="{A2AF2328-DC8E-4819-AC16-E820102CBA2E}" destId="{BD6672CC-3B81-4183-B18D-95737B52D6C0}" srcOrd="1" destOrd="0" parTransId="{FD1B1A7E-B132-4C69-83EB-81B140B69A1C}" sibTransId="{3841C38B-4F36-4E59-82B2-37D1F52DE812}"/>
    <dgm:cxn modelId="{CE436830-A321-4174-A5ED-BEA59A93C11F}" type="presOf" srcId="{3AF2A7F2-A1A5-4BD7-8CB0-4660222D2F34}" destId="{365D2BEC-A023-45C9-AD86-9447D881F1B8}" srcOrd="0" destOrd="0" presId="urn:microsoft.com/office/officeart/2005/8/layout/vList5"/>
    <dgm:cxn modelId="{552192CB-08B5-41A9-BE75-9D31C116AB2C}" type="presOf" srcId="{AA23BBDC-5880-455A-8B5F-F60ADDB16CBA}" destId="{E5C45666-67D0-45B6-B71D-EC932815AFA1}" srcOrd="0" destOrd="0" presId="urn:microsoft.com/office/officeart/2005/8/layout/vList5"/>
    <dgm:cxn modelId="{5A1A0328-0DCB-4C71-B8DF-13633533EE43}" type="presOf" srcId="{A2AF2328-DC8E-4819-AC16-E820102CBA2E}" destId="{66041043-7A79-4C72-89EC-0FB67D3340E9}" srcOrd="0" destOrd="0" presId="urn:microsoft.com/office/officeart/2005/8/layout/vList5"/>
    <dgm:cxn modelId="{8E846A18-0FE8-4AD1-B49E-D3C2963DDD32}" type="presOf" srcId="{46F1F872-45BC-45B9-8FC0-9EEF89BBC0EF}" destId="{EC168F0A-B7EF-4627-B605-4DD13F91A33E}" srcOrd="0" destOrd="0" presId="urn:microsoft.com/office/officeart/2005/8/layout/vList5"/>
    <dgm:cxn modelId="{30766AC1-8F6E-4100-92D6-0FBD4AE7901F}" type="presOf" srcId="{BD6672CC-3B81-4183-B18D-95737B52D6C0}" destId="{A5AD005A-BEFA-4C67-B66D-BCC8923355BD}" srcOrd="0" destOrd="0" presId="urn:microsoft.com/office/officeart/2005/8/layout/vList5"/>
    <dgm:cxn modelId="{436415D0-C1F8-4031-BD6C-EDF890569138}" type="presOf" srcId="{3389792D-423B-4D70-B29B-01E72FB523E9}" destId="{8D1EC2D5-EC11-4878-B49A-D55F821DC568}" srcOrd="0" destOrd="0" presId="urn:microsoft.com/office/officeart/2005/8/layout/vList5"/>
    <dgm:cxn modelId="{F2E8DDE9-352D-434D-A702-2C44801C74D7}" type="presOf" srcId="{691EF35E-C811-4E23-BC23-04C829550A1F}" destId="{D7FF02B5-D3C3-4B07-8576-D2440B92FC67}" srcOrd="0" destOrd="0" presId="urn:microsoft.com/office/officeart/2005/8/layout/vList5"/>
    <dgm:cxn modelId="{92BE555D-667B-4C73-BBDB-F275F77200A7}" srcId="{A2AF2328-DC8E-4819-AC16-E820102CBA2E}" destId="{3212379E-1925-4050-B0C2-7957B9F347F0}" srcOrd="3" destOrd="0" parTransId="{92BA5A37-B82E-47AF-A879-219972FF6117}" sibTransId="{691BFC42-C971-42BE-9D5E-B18217BD9E24}"/>
    <dgm:cxn modelId="{8B33C3FE-5625-4E3C-983D-C7CFB6752740}" srcId="{A2AF2328-DC8E-4819-AC16-E820102CBA2E}" destId="{B70D6C41-4C15-4DE4-82C4-EE3D1448C7A1}" srcOrd="2" destOrd="0" parTransId="{31A55E5B-E962-403C-9A54-CCE1E1EDE9E3}" sibTransId="{D8078B4A-891F-434A-ABED-BC9AA3EF94B6}"/>
    <dgm:cxn modelId="{B4D0661F-0B5C-40EC-BF00-5CEE4D39CCBB}" srcId="{A2AF2328-DC8E-4819-AC16-E820102CBA2E}" destId="{691EF35E-C811-4E23-BC23-04C829550A1F}" srcOrd="0" destOrd="0" parTransId="{E53BDDA0-9FC9-407E-8B6C-4132715FD74A}" sibTransId="{1E32D965-C532-490B-8368-13BBE57B3EB8}"/>
    <dgm:cxn modelId="{D820606F-9A61-4B7E-9501-EFBEE8DA2C4F}" srcId="{3212379E-1925-4050-B0C2-7957B9F347F0}" destId="{AA23BBDC-5880-455A-8B5F-F60ADDB16CBA}" srcOrd="0" destOrd="0" parTransId="{2CFDC5E1-A624-46EB-ACDE-4348A239BF73}" sibTransId="{6CF54B92-8B43-4DAD-9AF5-18D0283438AC}"/>
    <dgm:cxn modelId="{988C0135-A277-4E44-A822-8DAF0A1B29D5}" type="presOf" srcId="{B70D6C41-4C15-4DE4-82C4-EE3D1448C7A1}" destId="{F37FF4C5-C605-4455-85A7-29DD94B55C86}" srcOrd="0" destOrd="0" presId="urn:microsoft.com/office/officeart/2005/8/layout/vList5"/>
    <dgm:cxn modelId="{771B99ED-DF15-4D0C-8B85-EAB7DBF622E3}" type="presParOf" srcId="{66041043-7A79-4C72-89EC-0FB67D3340E9}" destId="{48DFE728-6664-47CD-853D-0FE3B5E21309}" srcOrd="0" destOrd="0" presId="urn:microsoft.com/office/officeart/2005/8/layout/vList5"/>
    <dgm:cxn modelId="{D3CD46F9-74E4-462B-AD44-3A2F8166F82B}" type="presParOf" srcId="{48DFE728-6664-47CD-853D-0FE3B5E21309}" destId="{D7FF02B5-D3C3-4B07-8576-D2440B92FC67}" srcOrd="0" destOrd="0" presId="urn:microsoft.com/office/officeart/2005/8/layout/vList5"/>
    <dgm:cxn modelId="{ADDD5EA0-9E7D-404F-8FED-28D1C1FF4948}" type="presParOf" srcId="{48DFE728-6664-47CD-853D-0FE3B5E21309}" destId="{EC168F0A-B7EF-4627-B605-4DD13F91A33E}" srcOrd="1" destOrd="0" presId="urn:microsoft.com/office/officeart/2005/8/layout/vList5"/>
    <dgm:cxn modelId="{BF5B50F9-10D1-427B-AC74-6E4A3871CA05}" type="presParOf" srcId="{66041043-7A79-4C72-89EC-0FB67D3340E9}" destId="{F3D6630A-9ACC-43C2-9A6E-8EC3CE3A9E1E}" srcOrd="1" destOrd="0" presId="urn:microsoft.com/office/officeart/2005/8/layout/vList5"/>
    <dgm:cxn modelId="{4CF37431-4EC3-4091-B13F-E40E641CFFFE}" type="presParOf" srcId="{66041043-7A79-4C72-89EC-0FB67D3340E9}" destId="{5E06B130-E8D6-4355-8081-6BD596B9D437}" srcOrd="2" destOrd="0" presId="urn:microsoft.com/office/officeart/2005/8/layout/vList5"/>
    <dgm:cxn modelId="{B8E06C4B-935D-4D67-B6B0-CC96255337CC}" type="presParOf" srcId="{5E06B130-E8D6-4355-8081-6BD596B9D437}" destId="{A5AD005A-BEFA-4C67-B66D-BCC8923355BD}" srcOrd="0" destOrd="0" presId="urn:microsoft.com/office/officeart/2005/8/layout/vList5"/>
    <dgm:cxn modelId="{FC7DEDFB-0913-42FF-AEFD-2283155A1492}" type="presParOf" srcId="{5E06B130-E8D6-4355-8081-6BD596B9D437}" destId="{8D1EC2D5-EC11-4878-B49A-D55F821DC568}" srcOrd="1" destOrd="0" presId="urn:microsoft.com/office/officeart/2005/8/layout/vList5"/>
    <dgm:cxn modelId="{D4CB2952-2939-4852-9ECE-BA4EC04E946F}" type="presParOf" srcId="{66041043-7A79-4C72-89EC-0FB67D3340E9}" destId="{20C9E150-F72D-4CCF-8BC4-5638726E9A6D}" srcOrd="3" destOrd="0" presId="urn:microsoft.com/office/officeart/2005/8/layout/vList5"/>
    <dgm:cxn modelId="{7B5B4679-18FF-404D-A719-0C0F72F3A223}" type="presParOf" srcId="{66041043-7A79-4C72-89EC-0FB67D3340E9}" destId="{16BC007E-3589-463F-A306-C820D87DE112}" srcOrd="4" destOrd="0" presId="urn:microsoft.com/office/officeart/2005/8/layout/vList5"/>
    <dgm:cxn modelId="{EB5552BB-D511-406D-BF1C-6FA6887FC8D5}" type="presParOf" srcId="{16BC007E-3589-463F-A306-C820D87DE112}" destId="{F37FF4C5-C605-4455-85A7-29DD94B55C86}" srcOrd="0" destOrd="0" presId="urn:microsoft.com/office/officeart/2005/8/layout/vList5"/>
    <dgm:cxn modelId="{A66FCAC0-CCF8-41A5-9922-445240DCD4FF}" type="presParOf" srcId="{16BC007E-3589-463F-A306-C820D87DE112}" destId="{365D2BEC-A023-45C9-AD86-9447D881F1B8}" srcOrd="1" destOrd="0" presId="urn:microsoft.com/office/officeart/2005/8/layout/vList5"/>
    <dgm:cxn modelId="{40B6049D-3AAB-4124-9225-C25B292873AD}" type="presParOf" srcId="{66041043-7A79-4C72-89EC-0FB67D3340E9}" destId="{26EF3D3B-5833-4AA0-84CC-F960211B79E1}" srcOrd="5" destOrd="0" presId="urn:microsoft.com/office/officeart/2005/8/layout/vList5"/>
    <dgm:cxn modelId="{A30743F6-8D19-487C-B567-6F2A032D3593}" type="presParOf" srcId="{66041043-7A79-4C72-89EC-0FB67D3340E9}" destId="{0F7E3279-4761-4B8B-9F9D-A3FB947B8880}" srcOrd="6" destOrd="0" presId="urn:microsoft.com/office/officeart/2005/8/layout/vList5"/>
    <dgm:cxn modelId="{45809A36-6A7B-481D-8B43-72D7409A96E6}" type="presParOf" srcId="{0F7E3279-4761-4B8B-9F9D-A3FB947B8880}" destId="{73B3E1D0-DC6F-452C-8D57-7707B9AB52D9}" srcOrd="0" destOrd="0" presId="urn:microsoft.com/office/officeart/2005/8/layout/vList5"/>
    <dgm:cxn modelId="{BD1AB012-7D33-4FB6-B1AE-6B6183999A2E}" type="presParOf" srcId="{0F7E3279-4761-4B8B-9F9D-A3FB947B8880}" destId="{E5C45666-67D0-45B6-B71D-EC932815AFA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3D967D-6F2E-4DE2-AAEC-5636A255A17F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4C17EF0-5915-4560-9FDA-DE2DC3FA60FA}">
      <dgm:prSet phldrT="[Текст]"/>
      <dgm:spPr/>
      <dgm:t>
        <a:bodyPr/>
        <a:lstStyle/>
        <a:p>
          <a:r>
            <a:rPr lang="ru-RU" dirty="0" smtClean="0"/>
            <a:t>Доска</a:t>
          </a:r>
          <a:endParaRPr lang="ru-RU" dirty="0"/>
        </a:p>
      </dgm:t>
    </dgm:pt>
    <dgm:pt modelId="{B6A20B38-4F5A-4138-8B09-8D2E9D72CD57}" type="parTrans" cxnId="{CD4BF50E-D2AC-497F-9034-9F2FF18D3CC9}">
      <dgm:prSet/>
      <dgm:spPr/>
      <dgm:t>
        <a:bodyPr/>
        <a:lstStyle/>
        <a:p>
          <a:endParaRPr lang="ru-RU"/>
        </a:p>
      </dgm:t>
    </dgm:pt>
    <dgm:pt modelId="{3C401CE2-9D84-443E-83AF-538B654EA940}" type="sibTrans" cxnId="{CD4BF50E-D2AC-497F-9034-9F2FF18D3CC9}">
      <dgm:prSet/>
      <dgm:spPr/>
      <dgm:t>
        <a:bodyPr/>
        <a:lstStyle/>
        <a:p>
          <a:endParaRPr lang="ru-RU"/>
        </a:p>
      </dgm:t>
    </dgm:pt>
    <dgm:pt modelId="{A24A4A3A-61B5-4324-8150-FEBBC17E7C62}">
      <dgm:prSet phldrT="[Текст]"/>
      <dgm:spPr/>
      <dgm:t>
        <a:bodyPr/>
        <a:lstStyle/>
        <a:p>
          <a:r>
            <a:rPr lang="ru-RU" dirty="0" smtClean="0"/>
            <a:t>Картина</a:t>
          </a:r>
          <a:endParaRPr lang="ru-RU" dirty="0"/>
        </a:p>
      </dgm:t>
    </dgm:pt>
    <dgm:pt modelId="{934C4AA7-CEFC-449B-B3A5-D63A90FE61A9}" type="parTrans" cxnId="{54992458-0CD7-4445-9859-616B0952A0E0}">
      <dgm:prSet/>
      <dgm:spPr/>
      <dgm:t>
        <a:bodyPr/>
        <a:lstStyle/>
        <a:p>
          <a:endParaRPr lang="ru-RU"/>
        </a:p>
      </dgm:t>
    </dgm:pt>
    <dgm:pt modelId="{1E0F007B-BED0-453E-93FF-5854F3E75139}" type="sibTrans" cxnId="{54992458-0CD7-4445-9859-616B0952A0E0}">
      <dgm:prSet/>
      <dgm:spPr/>
      <dgm:t>
        <a:bodyPr/>
        <a:lstStyle/>
        <a:p>
          <a:endParaRPr lang="ru-RU"/>
        </a:p>
      </dgm:t>
    </dgm:pt>
    <dgm:pt modelId="{35ED9D39-23A3-4CA5-A5CB-4CA534D9AC94}">
      <dgm:prSet phldrT="[Текст]"/>
      <dgm:spPr/>
      <dgm:t>
        <a:bodyPr/>
        <a:lstStyle/>
        <a:p>
          <a:r>
            <a:rPr lang="ru-RU" dirty="0" smtClean="0"/>
            <a:t>Стул</a:t>
          </a:r>
          <a:endParaRPr lang="ru-RU" dirty="0"/>
        </a:p>
      </dgm:t>
    </dgm:pt>
    <dgm:pt modelId="{D0F37443-BFA8-4CBB-BFB6-9DBFB89FFB3D}" type="parTrans" cxnId="{0E99B034-DC53-4288-84EF-5ADE9CDDB3DE}">
      <dgm:prSet/>
      <dgm:spPr/>
      <dgm:t>
        <a:bodyPr/>
        <a:lstStyle/>
        <a:p>
          <a:endParaRPr lang="ru-RU"/>
        </a:p>
      </dgm:t>
    </dgm:pt>
    <dgm:pt modelId="{1531517D-725E-4167-8641-8ACB0330E76B}" type="sibTrans" cxnId="{0E99B034-DC53-4288-84EF-5ADE9CDDB3DE}">
      <dgm:prSet/>
      <dgm:spPr/>
      <dgm:t>
        <a:bodyPr/>
        <a:lstStyle/>
        <a:p>
          <a:endParaRPr lang="ru-RU"/>
        </a:p>
      </dgm:t>
    </dgm:pt>
    <dgm:pt modelId="{ED0641E9-5FD4-4DEF-9BB8-F1792F24D403}" type="pres">
      <dgm:prSet presAssocID="{783D967D-6F2E-4DE2-AAEC-5636A255A1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83B483-6D97-419F-99F6-E8C3E0856258}" type="pres">
      <dgm:prSet presAssocID="{C4C17EF0-5915-4560-9FDA-DE2DC3FA60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60E80-83C6-419F-A46C-C5AE37E999FF}" type="pres">
      <dgm:prSet presAssocID="{3C401CE2-9D84-443E-83AF-538B654EA940}" presName="sibTrans" presStyleCnt="0"/>
      <dgm:spPr/>
    </dgm:pt>
    <dgm:pt modelId="{4F90A108-D7B7-4E39-B927-75DB8EA95C95}" type="pres">
      <dgm:prSet presAssocID="{A24A4A3A-61B5-4324-8150-FEBBC17E7C6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73061-340F-434D-9C51-4D5C76DB6012}" type="pres">
      <dgm:prSet presAssocID="{1E0F007B-BED0-453E-93FF-5854F3E75139}" presName="sibTrans" presStyleCnt="0"/>
      <dgm:spPr/>
    </dgm:pt>
    <dgm:pt modelId="{50D3EB08-4BE0-4EAD-AC86-3E3E8BADF45E}" type="pres">
      <dgm:prSet presAssocID="{35ED9D39-23A3-4CA5-A5CB-4CA534D9AC9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99B034-DC53-4288-84EF-5ADE9CDDB3DE}" srcId="{783D967D-6F2E-4DE2-AAEC-5636A255A17F}" destId="{35ED9D39-23A3-4CA5-A5CB-4CA534D9AC94}" srcOrd="2" destOrd="0" parTransId="{D0F37443-BFA8-4CBB-BFB6-9DBFB89FFB3D}" sibTransId="{1531517D-725E-4167-8641-8ACB0330E76B}"/>
    <dgm:cxn modelId="{D56A7FA7-82A9-4118-9E31-6B3A315D6A39}" type="presOf" srcId="{35ED9D39-23A3-4CA5-A5CB-4CA534D9AC94}" destId="{50D3EB08-4BE0-4EAD-AC86-3E3E8BADF45E}" srcOrd="0" destOrd="0" presId="urn:microsoft.com/office/officeart/2005/8/layout/hList6"/>
    <dgm:cxn modelId="{BD2BEA95-DDC3-42A1-B4B1-73181A3B38DF}" type="presOf" srcId="{783D967D-6F2E-4DE2-AAEC-5636A255A17F}" destId="{ED0641E9-5FD4-4DEF-9BB8-F1792F24D403}" srcOrd="0" destOrd="0" presId="urn:microsoft.com/office/officeart/2005/8/layout/hList6"/>
    <dgm:cxn modelId="{CD4BF50E-D2AC-497F-9034-9F2FF18D3CC9}" srcId="{783D967D-6F2E-4DE2-AAEC-5636A255A17F}" destId="{C4C17EF0-5915-4560-9FDA-DE2DC3FA60FA}" srcOrd="0" destOrd="0" parTransId="{B6A20B38-4F5A-4138-8B09-8D2E9D72CD57}" sibTransId="{3C401CE2-9D84-443E-83AF-538B654EA940}"/>
    <dgm:cxn modelId="{C3F3421D-ECA4-42EA-986E-D97B7C7387DE}" type="presOf" srcId="{A24A4A3A-61B5-4324-8150-FEBBC17E7C62}" destId="{4F90A108-D7B7-4E39-B927-75DB8EA95C95}" srcOrd="0" destOrd="0" presId="urn:microsoft.com/office/officeart/2005/8/layout/hList6"/>
    <dgm:cxn modelId="{54992458-0CD7-4445-9859-616B0952A0E0}" srcId="{783D967D-6F2E-4DE2-AAEC-5636A255A17F}" destId="{A24A4A3A-61B5-4324-8150-FEBBC17E7C62}" srcOrd="1" destOrd="0" parTransId="{934C4AA7-CEFC-449B-B3A5-D63A90FE61A9}" sibTransId="{1E0F007B-BED0-453E-93FF-5854F3E75139}"/>
    <dgm:cxn modelId="{77599703-E58C-428A-B3CD-6607FD482D57}" type="presOf" srcId="{C4C17EF0-5915-4560-9FDA-DE2DC3FA60FA}" destId="{3583B483-6D97-419F-99F6-E8C3E0856258}" srcOrd="0" destOrd="0" presId="urn:microsoft.com/office/officeart/2005/8/layout/hList6"/>
    <dgm:cxn modelId="{5B6B5A72-D182-4400-B9E0-8461F47FA749}" type="presParOf" srcId="{ED0641E9-5FD4-4DEF-9BB8-F1792F24D403}" destId="{3583B483-6D97-419F-99F6-E8C3E0856258}" srcOrd="0" destOrd="0" presId="urn:microsoft.com/office/officeart/2005/8/layout/hList6"/>
    <dgm:cxn modelId="{8DF7BADF-4347-4F4A-B2F7-1656F2B053F5}" type="presParOf" srcId="{ED0641E9-5FD4-4DEF-9BB8-F1792F24D403}" destId="{0DA60E80-83C6-419F-A46C-C5AE37E999FF}" srcOrd="1" destOrd="0" presId="urn:microsoft.com/office/officeart/2005/8/layout/hList6"/>
    <dgm:cxn modelId="{4FCEFA6C-9905-4000-97E8-B1397CACA217}" type="presParOf" srcId="{ED0641E9-5FD4-4DEF-9BB8-F1792F24D403}" destId="{4F90A108-D7B7-4E39-B927-75DB8EA95C95}" srcOrd="2" destOrd="0" presId="urn:microsoft.com/office/officeart/2005/8/layout/hList6"/>
    <dgm:cxn modelId="{CD8793AD-22AE-4243-9092-5FABA8ED24FB}" type="presParOf" srcId="{ED0641E9-5FD4-4DEF-9BB8-F1792F24D403}" destId="{C5573061-340F-434D-9C51-4D5C76DB6012}" srcOrd="3" destOrd="0" presId="urn:microsoft.com/office/officeart/2005/8/layout/hList6"/>
    <dgm:cxn modelId="{6466953E-A380-46F3-B8AC-59FE4F3A9A94}" type="presParOf" srcId="{ED0641E9-5FD4-4DEF-9BB8-F1792F24D403}" destId="{50D3EB08-4BE0-4EAD-AC86-3E3E8BADF45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3D967D-6F2E-4DE2-AAEC-5636A255A17F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4C17EF0-5915-4560-9FDA-DE2DC3FA60FA}">
      <dgm:prSet phldrT="[Текст]"/>
      <dgm:spPr/>
      <dgm:t>
        <a:bodyPr/>
        <a:lstStyle/>
        <a:p>
          <a:r>
            <a:rPr lang="ru-RU" dirty="0" smtClean="0"/>
            <a:t>Часы</a:t>
          </a:r>
          <a:endParaRPr lang="ru-RU" dirty="0"/>
        </a:p>
      </dgm:t>
    </dgm:pt>
    <dgm:pt modelId="{B6A20B38-4F5A-4138-8B09-8D2E9D72CD57}" type="parTrans" cxnId="{CD4BF50E-D2AC-497F-9034-9F2FF18D3CC9}">
      <dgm:prSet/>
      <dgm:spPr/>
      <dgm:t>
        <a:bodyPr/>
        <a:lstStyle/>
        <a:p>
          <a:endParaRPr lang="ru-RU"/>
        </a:p>
      </dgm:t>
    </dgm:pt>
    <dgm:pt modelId="{3C401CE2-9D84-443E-83AF-538B654EA940}" type="sibTrans" cxnId="{CD4BF50E-D2AC-497F-9034-9F2FF18D3CC9}">
      <dgm:prSet/>
      <dgm:spPr/>
      <dgm:t>
        <a:bodyPr/>
        <a:lstStyle/>
        <a:p>
          <a:endParaRPr lang="ru-RU"/>
        </a:p>
      </dgm:t>
    </dgm:pt>
    <dgm:pt modelId="{A24A4A3A-61B5-4324-8150-FEBBC17E7C62}">
      <dgm:prSet phldrT="[Текст]"/>
      <dgm:spPr/>
      <dgm:t>
        <a:bodyPr/>
        <a:lstStyle/>
        <a:p>
          <a:r>
            <a:rPr lang="ru-RU" dirty="0" smtClean="0"/>
            <a:t>Шапка</a:t>
          </a:r>
          <a:endParaRPr lang="ru-RU" dirty="0"/>
        </a:p>
      </dgm:t>
    </dgm:pt>
    <dgm:pt modelId="{934C4AA7-CEFC-449B-B3A5-D63A90FE61A9}" type="parTrans" cxnId="{54992458-0CD7-4445-9859-616B0952A0E0}">
      <dgm:prSet/>
      <dgm:spPr/>
      <dgm:t>
        <a:bodyPr/>
        <a:lstStyle/>
        <a:p>
          <a:endParaRPr lang="ru-RU"/>
        </a:p>
      </dgm:t>
    </dgm:pt>
    <dgm:pt modelId="{1E0F007B-BED0-453E-93FF-5854F3E75139}" type="sibTrans" cxnId="{54992458-0CD7-4445-9859-616B0952A0E0}">
      <dgm:prSet/>
      <dgm:spPr/>
      <dgm:t>
        <a:bodyPr/>
        <a:lstStyle/>
        <a:p>
          <a:endParaRPr lang="ru-RU"/>
        </a:p>
      </dgm:t>
    </dgm:pt>
    <dgm:pt modelId="{35ED9D39-23A3-4CA5-A5CB-4CA534D9AC94}">
      <dgm:prSet phldrT="[Текст]"/>
      <dgm:spPr/>
      <dgm:t>
        <a:bodyPr/>
        <a:lstStyle/>
        <a:p>
          <a:r>
            <a:rPr lang="ru-RU" dirty="0" smtClean="0"/>
            <a:t>Стол</a:t>
          </a:r>
          <a:endParaRPr lang="ru-RU" dirty="0"/>
        </a:p>
      </dgm:t>
    </dgm:pt>
    <dgm:pt modelId="{D0F37443-BFA8-4CBB-BFB6-9DBFB89FFB3D}" type="parTrans" cxnId="{0E99B034-DC53-4288-84EF-5ADE9CDDB3DE}">
      <dgm:prSet/>
      <dgm:spPr/>
      <dgm:t>
        <a:bodyPr/>
        <a:lstStyle/>
        <a:p>
          <a:endParaRPr lang="ru-RU"/>
        </a:p>
      </dgm:t>
    </dgm:pt>
    <dgm:pt modelId="{1531517D-725E-4167-8641-8ACB0330E76B}" type="sibTrans" cxnId="{0E99B034-DC53-4288-84EF-5ADE9CDDB3DE}">
      <dgm:prSet/>
      <dgm:spPr/>
      <dgm:t>
        <a:bodyPr/>
        <a:lstStyle/>
        <a:p>
          <a:endParaRPr lang="ru-RU"/>
        </a:p>
      </dgm:t>
    </dgm:pt>
    <dgm:pt modelId="{ED0641E9-5FD4-4DEF-9BB8-F1792F24D403}" type="pres">
      <dgm:prSet presAssocID="{783D967D-6F2E-4DE2-AAEC-5636A255A1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83B483-6D97-419F-99F6-E8C3E0856258}" type="pres">
      <dgm:prSet presAssocID="{C4C17EF0-5915-4560-9FDA-DE2DC3FA60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60E80-83C6-419F-A46C-C5AE37E999FF}" type="pres">
      <dgm:prSet presAssocID="{3C401CE2-9D84-443E-83AF-538B654EA940}" presName="sibTrans" presStyleCnt="0"/>
      <dgm:spPr/>
    </dgm:pt>
    <dgm:pt modelId="{4F90A108-D7B7-4E39-B927-75DB8EA95C95}" type="pres">
      <dgm:prSet presAssocID="{A24A4A3A-61B5-4324-8150-FEBBC17E7C6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73061-340F-434D-9C51-4D5C76DB6012}" type="pres">
      <dgm:prSet presAssocID="{1E0F007B-BED0-453E-93FF-5854F3E75139}" presName="sibTrans" presStyleCnt="0"/>
      <dgm:spPr/>
    </dgm:pt>
    <dgm:pt modelId="{50D3EB08-4BE0-4EAD-AC86-3E3E8BADF45E}" type="pres">
      <dgm:prSet presAssocID="{35ED9D39-23A3-4CA5-A5CB-4CA534D9AC9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99B034-DC53-4288-84EF-5ADE9CDDB3DE}" srcId="{783D967D-6F2E-4DE2-AAEC-5636A255A17F}" destId="{35ED9D39-23A3-4CA5-A5CB-4CA534D9AC94}" srcOrd="2" destOrd="0" parTransId="{D0F37443-BFA8-4CBB-BFB6-9DBFB89FFB3D}" sibTransId="{1531517D-725E-4167-8641-8ACB0330E76B}"/>
    <dgm:cxn modelId="{D56A7FA7-82A9-4118-9E31-6B3A315D6A39}" type="presOf" srcId="{35ED9D39-23A3-4CA5-A5CB-4CA534D9AC94}" destId="{50D3EB08-4BE0-4EAD-AC86-3E3E8BADF45E}" srcOrd="0" destOrd="0" presId="urn:microsoft.com/office/officeart/2005/8/layout/hList6"/>
    <dgm:cxn modelId="{BD2BEA95-DDC3-42A1-B4B1-73181A3B38DF}" type="presOf" srcId="{783D967D-6F2E-4DE2-AAEC-5636A255A17F}" destId="{ED0641E9-5FD4-4DEF-9BB8-F1792F24D403}" srcOrd="0" destOrd="0" presId="urn:microsoft.com/office/officeart/2005/8/layout/hList6"/>
    <dgm:cxn modelId="{CD4BF50E-D2AC-497F-9034-9F2FF18D3CC9}" srcId="{783D967D-6F2E-4DE2-AAEC-5636A255A17F}" destId="{C4C17EF0-5915-4560-9FDA-DE2DC3FA60FA}" srcOrd="0" destOrd="0" parTransId="{B6A20B38-4F5A-4138-8B09-8D2E9D72CD57}" sibTransId="{3C401CE2-9D84-443E-83AF-538B654EA940}"/>
    <dgm:cxn modelId="{C3F3421D-ECA4-42EA-986E-D97B7C7387DE}" type="presOf" srcId="{A24A4A3A-61B5-4324-8150-FEBBC17E7C62}" destId="{4F90A108-D7B7-4E39-B927-75DB8EA95C95}" srcOrd="0" destOrd="0" presId="urn:microsoft.com/office/officeart/2005/8/layout/hList6"/>
    <dgm:cxn modelId="{54992458-0CD7-4445-9859-616B0952A0E0}" srcId="{783D967D-6F2E-4DE2-AAEC-5636A255A17F}" destId="{A24A4A3A-61B5-4324-8150-FEBBC17E7C62}" srcOrd="1" destOrd="0" parTransId="{934C4AA7-CEFC-449B-B3A5-D63A90FE61A9}" sibTransId="{1E0F007B-BED0-453E-93FF-5854F3E75139}"/>
    <dgm:cxn modelId="{77599703-E58C-428A-B3CD-6607FD482D57}" type="presOf" srcId="{C4C17EF0-5915-4560-9FDA-DE2DC3FA60FA}" destId="{3583B483-6D97-419F-99F6-E8C3E0856258}" srcOrd="0" destOrd="0" presId="urn:microsoft.com/office/officeart/2005/8/layout/hList6"/>
    <dgm:cxn modelId="{5B6B5A72-D182-4400-B9E0-8461F47FA749}" type="presParOf" srcId="{ED0641E9-5FD4-4DEF-9BB8-F1792F24D403}" destId="{3583B483-6D97-419F-99F6-E8C3E0856258}" srcOrd="0" destOrd="0" presId="urn:microsoft.com/office/officeart/2005/8/layout/hList6"/>
    <dgm:cxn modelId="{8DF7BADF-4347-4F4A-B2F7-1656F2B053F5}" type="presParOf" srcId="{ED0641E9-5FD4-4DEF-9BB8-F1792F24D403}" destId="{0DA60E80-83C6-419F-A46C-C5AE37E999FF}" srcOrd="1" destOrd="0" presId="urn:microsoft.com/office/officeart/2005/8/layout/hList6"/>
    <dgm:cxn modelId="{4FCEFA6C-9905-4000-97E8-B1397CACA217}" type="presParOf" srcId="{ED0641E9-5FD4-4DEF-9BB8-F1792F24D403}" destId="{4F90A108-D7B7-4E39-B927-75DB8EA95C95}" srcOrd="2" destOrd="0" presId="urn:microsoft.com/office/officeart/2005/8/layout/hList6"/>
    <dgm:cxn modelId="{CD8793AD-22AE-4243-9092-5FABA8ED24FB}" type="presParOf" srcId="{ED0641E9-5FD4-4DEF-9BB8-F1792F24D403}" destId="{C5573061-340F-434D-9C51-4D5C76DB6012}" srcOrd="3" destOrd="0" presId="urn:microsoft.com/office/officeart/2005/8/layout/hList6"/>
    <dgm:cxn modelId="{6466953E-A380-46F3-B8AC-59FE4F3A9A94}" type="presParOf" srcId="{ED0641E9-5FD4-4DEF-9BB8-F1792F24D403}" destId="{50D3EB08-4BE0-4EAD-AC86-3E3E8BADF45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4CDE0E-0C0F-4F67-9D13-D814F4F80DA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57B760-7FE7-4029-8B48-9AFB29C0C90A}">
      <dgm:prSet/>
      <dgm:spPr/>
      <dgm:t>
        <a:bodyPr/>
        <a:lstStyle/>
        <a:p>
          <a:pPr rtl="0"/>
          <a:r>
            <a:rPr lang="ru-RU" i="1" dirty="0" smtClean="0"/>
            <a:t>Гибкость</a:t>
          </a:r>
          <a:r>
            <a:rPr lang="ru-RU" dirty="0" smtClean="0"/>
            <a:t>. </a:t>
          </a:r>
          <a:endParaRPr lang="ru-RU" dirty="0"/>
        </a:p>
      </dgm:t>
    </dgm:pt>
    <dgm:pt modelId="{80C5F1AF-5D9C-45BF-AD6B-24FE301DC2F8}" type="parTrans" cxnId="{E2B747B6-CCA4-4E0A-9734-C1EA58F0A840}">
      <dgm:prSet/>
      <dgm:spPr/>
      <dgm:t>
        <a:bodyPr/>
        <a:lstStyle/>
        <a:p>
          <a:endParaRPr lang="ru-RU"/>
        </a:p>
      </dgm:t>
    </dgm:pt>
    <dgm:pt modelId="{8CEA04ED-B189-4182-B56F-675BE8932DA7}" type="sibTrans" cxnId="{E2B747B6-CCA4-4E0A-9734-C1EA58F0A840}">
      <dgm:prSet/>
      <dgm:spPr/>
      <dgm:t>
        <a:bodyPr/>
        <a:lstStyle/>
        <a:p>
          <a:endParaRPr lang="ru-RU"/>
        </a:p>
      </dgm:t>
    </dgm:pt>
    <dgm:pt modelId="{35135CAD-F3E3-4A0A-B651-D21876688A2E}">
      <dgm:prSet/>
      <dgm:spPr/>
      <dgm:t>
        <a:bodyPr/>
        <a:lstStyle/>
        <a:p>
          <a:pPr rtl="0"/>
          <a:r>
            <a:rPr lang="ru-RU" i="1" dirty="0" smtClean="0"/>
            <a:t>Новизна</a:t>
          </a:r>
          <a:r>
            <a:rPr lang="ru-RU" dirty="0" smtClean="0"/>
            <a:t>. </a:t>
          </a:r>
          <a:endParaRPr lang="ru-RU" dirty="0"/>
        </a:p>
      </dgm:t>
    </dgm:pt>
    <dgm:pt modelId="{A7DB4F59-978B-4A90-A36F-F80EFC454096}" type="parTrans" cxnId="{D705E65D-6742-409B-9115-42807C3DB0DF}">
      <dgm:prSet/>
      <dgm:spPr/>
      <dgm:t>
        <a:bodyPr/>
        <a:lstStyle/>
        <a:p>
          <a:endParaRPr lang="ru-RU"/>
        </a:p>
      </dgm:t>
    </dgm:pt>
    <dgm:pt modelId="{9E94BF8F-DEC7-4816-8DD3-1294D8B0898C}" type="sibTrans" cxnId="{D705E65D-6742-409B-9115-42807C3DB0DF}">
      <dgm:prSet/>
      <dgm:spPr/>
      <dgm:t>
        <a:bodyPr/>
        <a:lstStyle/>
        <a:p>
          <a:endParaRPr lang="ru-RU"/>
        </a:p>
      </dgm:t>
    </dgm:pt>
    <dgm:pt modelId="{F88460B1-2634-40FF-B2D0-FD533F5F0A70}">
      <dgm:prSet/>
      <dgm:spPr/>
      <dgm:t>
        <a:bodyPr/>
        <a:lstStyle/>
        <a:p>
          <a:pPr rtl="0"/>
          <a:r>
            <a:rPr lang="ru-RU" i="1" dirty="0" smtClean="0"/>
            <a:t>Полезность</a:t>
          </a:r>
          <a:r>
            <a:rPr lang="ru-RU" dirty="0" smtClean="0"/>
            <a:t>. </a:t>
          </a:r>
          <a:endParaRPr lang="ru-RU" dirty="0"/>
        </a:p>
      </dgm:t>
    </dgm:pt>
    <dgm:pt modelId="{42C73502-405B-49CD-8F63-4B0AA8389AFD}" type="parTrans" cxnId="{45C4F3A5-F225-4E13-9D50-250DD44C63E7}">
      <dgm:prSet/>
      <dgm:spPr/>
      <dgm:t>
        <a:bodyPr/>
        <a:lstStyle/>
        <a:p>
          <a:endParaRPr lang="ru-RU"/>
        </a:p>
      </dgm:t>
    </dgm:pt>
    <dgm:pt modelId="{16891983-3493-49CF-B3C1-8A12A6F5FED6}" type="sibTrans" cxnId="{45C4F3A5-F225-4E13-9D50-250DD44C63E7}">
      <dgm:prSet/>
      <dgm:spPr/>
      <dgm:t>
        <a:bodyPr/>
        <a:lstStyle/>
        <a:p>
          <a:endParaRPr lang="ru-RU"/>
        </a:p>
      </dgm:t>
    </dgm:pt>
    <dgm:pt modelId="{B2680680-CD33-42C9-B3C4-D2DB23CAAA63}">
      <dgm:prSet/>
      <dgm:spPr/>
      <dgm:t>
        <a:bodyPr/>
        <a:lstStyle/>
        <a:p>
          <a:pPr rtl="0"/>
          <a:r>
            <a:rPr lang="ru-RU" i="1" dirty="0" smtClean="0"/>
            <a:t>Беглость.</a:t>
          </a:r>
          <a:r>
            <a:rPr lang="ru-RU" dirty="0" smtClean="0"/>
            <a:t> </a:t>
          </a:r>
          <a:endParaRPr lang="ru-RU" dirty="0"/>
        </a:p>
      </dgm:t>
    </dgm:pt>
    <dgm:pt modelId="{B4EEF6D1-2152-475B-A0A6-053259CC89E5}" type="parTrans" cxnId="{4350FDD0-3A2D-4E14-ADDE-B0B43657420C}">
      <dgm:prSet/>
      <dgm:spPr/>
      <dgm:t>
        <a:bodyPr/>
        <a:lstStyle/>
        <a:p>
          <a:endParaRPr lang="ru-RU"/>
        </a:p>
      </dgm:t>
    </dgm:pt>
    <dgm:pt modelId="{C3827857-DD81-4626-8422-EB7733D124E0}" type="sibTrans" cxnId="{4350FDD0-3A2D-4E14-ADDE-B0B43657420C}">
      <dgm:prSet/>
      <dgm:spPr/>
      <dgm:t>
        <a:bodyPr/>
        <a:lstStyle/>
        <a:p>
          <a:endParaRPr lang="ru-RU"/>
        </a:p>
      </dgm:t>
    </dgm:pt>
    <dgm:pt modelId="{81A2CE7E-1D6E-4C3C-A080-6C009E006968}">
      <dgm:prSet/>
      <dgm:spPr/>
      <dgm:t>
        <a:bodyPr/>
        <a:lstStyle/>
        <a:p>
          <a:pPr rtl="0"/>
          <a:r>
            <a:rPr lang="ru-RU" dirty="0" smtClean="0"/>
            <a:t>Количество уникальных категорий использования — то есть целей применения.</a:t>
          </a:r>
          <a:endParaRPr lang="ru-RU" dirty="0"/>
        </a:p>
      </dgm:t>
    </dgm:pt>
    <dgm:pt modelId="{D8C5F506-18B1-4246-B3A0-FF2D94A55AE6}" type="parTrans" cxnId="{695295EF-29B0-4460-A524-98319447A312}">
      <dgm:prSet/>
      <dgm:spPr/>
      <dgm:t>
        <a:bodyPr/>
        <a:lstStyle/>
        <a:p>
          <a:endParaRPr lang="ru-RU"/>
        </a:p>
      </dgm:t>
    </dgm:pt>
    <dgm:pt modelId="{712E4F41-8228-4B76-9E06-CD53B4FA2CEC}" type="sibTrans" cxnId="{695295EF-29B0-4460-A524-98319447A312}">
      <dgm:prSet/>
      <dgm:spPr/>
      <dgm:t>
        <a:bodyPr/>
        <a:lstStyle/>
        <a:p>
          <a:endParaRPr lang="ru-RU"/>
        </a:p>
      </dgm:t>
    </dgm:pt>
    <dgm:pt modelId="{B426F35C-BB27-4C9B-AA28-312AA39BAF70}">
      <dgm:prSet/>
      <dgm:spPr/>
      <dgm:t>
        <a:bodyPr/>
        <a:lstStyle/>
        <a:p>
          <a:pPr rtl="0"/>
          <a:r>
            <a:rPr lang="ru-RU" dirty="0" smtClean="0"/>
            <a:t>Оригинальность идеи. Можно определять субъективным методом — как кажется остальным участникам, если тест проводится в компании. </a:t>
          </a:r>
          <a:endParaRPr lang="ru-RU" dirty="0"/>
        </a:p>
      </dgm:t>
    </dgm:pt>
    <dgm:pt modelId="{DA1BC9D0-271B-4989-A8C8-1D1893AC1D98}" type="parTrans" cxnId="{5FEBA647-EC21-44AD-B5ED-298AF2334677}">
      <dgm:prSet/>
      <dgm:spPr/>
      <dgm:t>
        <a:bodyPr/>
        <a:lstStyle/>
        <a:p>
          <a:endParaRPr lang="ru-RU"/>
        </a:p>
      </dgm:t>
    </dgm:pt>
    <dgm:pt modelId="{E5BB0940-60DC-48EE-806C-A33ED0FD7CB9}" type="sibTrans" cxnId="{5FEBA647-EC21-44AD-B5ED-298AF2334677}">
      <dgm:prSet/>
      <dgm:spPr/>
      <dgm:t>
        <a:bodyPr/>
        <a:lstStyle/>
        <a:p>
          <a:endParaRPr lang="ru-RU"/>
        </a:p>
      </dgm:t>
    </dgm:pt>
    <dgm:pt modelId="{1E8E8812-874D-4CB9-A2AA-A06614B39632}">
      <dgm:prSet/>
      <dgm:spPr/>
      <dgm:t>
        <a:bodyPr/>
        <a:lstStyle/>
        <a:p>
          <a:pPr rtl="0"/>
          <a:r>
            <a:rPr lang="ru-RU" dirty="0" smtClean="0"/>
            <a:t>Действительно ли идею можно использовать? Какова вероятность, что вы так сделаете?</a:t>
          </a:r>
          <a:endParaRPr lang="ru-RU" dirty="0"/>
        </a:p>
      </dgm:t>
    </dgm:pt>
    <dgm:pt modelId="{48894C09-9981-4AE4-8C27-17A009835B74}" type="parTrans" cxnId="{A884118F-B838-48F3-B016-73B1BE9492BC}">
      <dgm:prSet/>
      <dgm:spPr/>
      <dgm:t>
        <a:bodyPr/>
        <a:lstStyle/>
        <a:p>
          <a:endParaRPr lang="ru-RU"/>
        </a:p>
      </dgm:t>
    </dgm:pt>
    <dgm:pt modelId="{904BB852-2CA6-46A7-82DB-AACBBCECC023}" type="sibTrans" cxnId="{A884118F-B838-48F3-B016-73B1BE9492BC}">
      <dgm:prSet/>
      <dgm:spPr/>
      <dgm:t>
        <a:bodyPr/>
        <a:lstStyle/>
        <a:p>
          <a:endParaRPr lang="ru-RU"/>
        </a:p>
      </dgm:t>
    </dgm:pt>
    <dgm:pt modelId="{872A1248-63B7-403F-A052-E55C8F37D2B6}">
      <dgm:prSet/>
      <dgm:spPr/>
      <dgm:t>
        <a:bodyPr/>
        <a:lstStyle/>
        <a:p>
          <a:pPr rtl="0"/>
          <a:r>
            <a:rPr lang="ru-RU" smtClean="0"/>
            <a:t>Общее </a:t>
          </a:r>
          <a:r>
            <a:rPr lang="ru-RU" dirty="0" smtClean="0"/>
            <a:t>количество вариантов, которые не повторяются. </a:t>
          </a:r>
          <a:endParaRPr lang="ru-RU" dirty="0"/>
        </a:p>
      </dgm:t>
    </dgm:pt>
    <dgm:pt modelId="{A6767D73-0459-4E8D-A021-FD22FDEEA765}" type="parTrans" cxnId="{55CE88F6-937C-4DC9-8DBC-91B882A7DAA9}">
      <dgm:prSet/>
      <dgm:spPr/>
      <dgm:t>
        <a:bodyPr/>
        <a:lstStyle/>
        <a:p>
          <a:endParaRPr lang="ru-RU"/>
        </a:p>
      </dgm:t>
    </dgm:pt>
    <dgm:pt modelId="{7259622E-935E-49D1-BC43-77F30872BBA4}" type="sibTrans" cxnId="{55CE88F6-937C-4DC9-8DBC-91B882A7DAA9}">
      <dgm:prSet/>
      <dgm:spPr/>
      <dgm:t>
        <a:bodyPr/>
        <a:lstStyle/>
        <a:p>
          <a:endParaRPr lang="ru-RU"/>
        </a:p>
      </dgm:t>
    </dgm:pt>
    <dgm:pt modelId="{D822C963-A3D4-417B-91C5-AF3CDF908EF4}" type="pres">
      <dgm:prSet presAssocID="{A64CDE0E-0C0F-4F67-9D13-D814F4F80DA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A00BE86-F14A-4235-B631-FE0A4713A044}" type="pres">
      <dgm:prSet presAssocID="{3257B760-7FE7-4029-8B48-9AFB29C0C90A}" presName="horFlow" presStyleCnt="0"/>
      <dgm:spPr/>
    </dgm:pt>
    <dgm:pt modelId="{F20AAF27-65F8-4B9C-8CC4-2E99CE73F43B}" type="pres">
      <dgm:prSet presAssocID="{3257B760-7FE7-4029-8B48-9AFB29C0C90A}" presName="bigChev" presStyleLbl="node1" presStyleIdx="0" presStyleCnt="4"/>
      <dgm:spPr/>
      <dgm:t>
        <a:bodyPr/>
        <a:lstStyle/>
        <a:p>
          <a:endParaRPr lang="ru-RU"/>
        </a:p>
      </dgm:t>
    </dgm:pt>
    <dgm:pt modelId="{2B778250-4ADB-4F28-A639-B6CDA5BC8951}" type="pres">
      <dgm:prSet presAssocID="{D8C5F506-18B1-4246-B3A0-FF2D94A55AE6}" presName="parTrans" presStyleCnt="0"/>
      <dgm:spPr/>
    </dgm:pt>
    <dgm:pt modelId="{3F797502-2B85-4BA6-9AB6-6C3A004FF772}" type="pres">
      <dgm:prSet presAssocID="{81A2CE7E-1D6E-4C3C-A080-6C009E006968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DC003-3296-4582-83AA-D2F131E7AE5F}" type="pres">
      <dgm:prSet presAssocID="{3257B760-7FE7-4029-8B48-9AFB29C0C90A}" presName="vSp" presStyleCnt="0"/>
      <dgm:spPr/>
    </dgm:pt>
    <dgm:pt modelId="{2B220FA5-084B-4055-8B45-673BC71CDAF7}" type="pres">
      <dgm:prSet presAssocID="{35135CAD-F3E3-4A0A-B651-D21876688A2E}" presName="horFlow" presStyleCnt="0"/>
      <dgm:spPr/>
    </dgm:pt>
    <dgm:pt modelId="{19DFF242-4679-4D9B-9256-A93DB03C7DA3}" type="pres">
      <dgm:prSet presAssocID="{35135CAD-F3E3-4A0A-B651-D21876688A2E}" presName="bigChev" presStyleLbl="node1" presStyleIdx="1" presStyleCnt="4"/>
      <dgm:spPr/>
      <dgm:t>
        <a:bodyPr/>
        <a:lstStyle/>
        <a:p>
          <a:endParaRPr lang="ru-RU"/>
        </a:p>
      </dgm:t>
    </dgm:pt>
    <dgm:pt modelId="{C00E895A-7942-4C78-9549-5BEB935946D2}" type="pres">
      <dgm:prSet presAssocID="{DA1BC9D0-271B-4989-A8C8-1D1893AC1D98}" presName="parTrans" presStyleCnt="0"/>
      <dgm:spPr/>
    </dgm:pt>
    <dgm:pt modelId="{DA1940E9-2DE7-428C-8D5A-4DB8EB950037}" type="pres">
      <dgm:prSet presAssocID="{B426F35C-BB27-4C9B-AA28-312AA39BAF70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7949C-7012-4D4F-ACAA-14C14307BECF}" type="pres">
      <dgm:prSet presAssocID="{35135CAD-F3E3-4A0A-B651-D21876688A2E}" presName="vSp" presStyleCnt="0"/>
      <dgm:spPr/>
    </dgm:pt>
    <dgm:pt modelId="{489C2E62-D46A-455B-B5EC-722ECF58B7C4}" type="pres">
      <dgm:prSet presAssocID="{F88460B1-2634-40FF-B2D0-FD533F5F0A70}" presName="horFlow" presStyleCnt="0"/>
      <dgm:spPr/>
    </dgm:pt>
    <dgm:pt modelId="{B180080D-059C-4826-B35B-059D0F9B2139}" type="pres">
      <dgm:prSet presAssocID="{F88460B1-2634-40FF-B2D0-FD533F5F0A70}" presName="bigChev" presStyleLbl="node1" presStyleIdx="2" presStyleCnt="4"/>
      <dgm:spPr/>
      <dgm:t>
        <a:bodyPr/>
        <a:lstStyle/>
        <a:p>
          <a:endParaRPr lang="ru-RU"/>
        </a:p>
      </dgm:t>
    </dgm:pt>
    <dgm:pt modelId="{E858DA34-EAB4-4ED8-A7A8-BA15990BA007}" type="pres">
      <dgm:prSet presAssocID="{48894C09-9981-4AE4-8C27-17A009835B74}" presName="parTrans" presStyleCnt="0"/>
      <dgm:spPr/>
    </dgm:pt>
    <dgm:pt modelId="{57BF7C8A-0631-47F0-86F8-9DBF6213A9E0}" type="pres">
      <dgm:prSet presAssocID="{1E8E8812-874D-4CB9-A2AA-A06614B39632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8B92C-9754-4BDE-B218-EB4617F721CA}" type="pres">
      <dgm:prSet presAssocID="{F88460B1-2634-40FF-B2D0-FD533F5F0A70}" presName="vSp" presStyleCnt="0"/>
      <dgm:spPr/>
    </dgm:pt>
    <dgm:pt modelId="{1563FF37-37D7-40D6-B9CF-9541A0BC2BBF}" type="pres">
      <dgm:prSet presAssocID="{B2680680-CD33-42C9-B3C4-D2DB23CAAA63}" presName="horFlow" presStyleCnt="0"/>
      <dgm:spPr/>
    </dgm:pt>
    <dgm:pt modelId="{F2D47BE0-9397-4649-8A7F-19571589E1F9}" type="pres">
      <dgm:prSet presAssocID="{B2680680-CD33-42C9-B3C4-D2DB23CAAA63}" presName="bigChev" presStyleLbl="node1" presStyleIdx="3" presStyleCnt="4"/>
      <dgm:spPr/>
      <dgm:t>
        <a:bodyPr/>
        <a:lstStyle/>
        <a:p>
          <a:endParaRPr lang="ru-RU"/>
        </a:p>
      </dgm:t>
    </dgm:pt>
    <dgm:pt modelId="{DF94E7AD-D227-4B81-92A0-DE81947542C7}" type="pres">
      <dgm:prSet presAssocID="{A6767D73-0459-4E8D-A021-FD22FDEEA765}" presName="parTrans" presStyleCnt="0"/>
      <dgm:spPr/>
    </dgm:pt>
    <dgm:pt modelId="{C2311E0F-E359-472A-AA51-88CD6F81DEC8}" type="pres">
      <dgm:prSet presAssocID="{872A1248-63B7-403F-A052-E55C8F37D2B6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50FDD0-3A2D-4E14-ADDE-B0B43657420C}" srcId="{A64CDE0E-0C0F-4F67-9D13-D814F4F80DA2}" destId="{B2680680-CD33-42C9-B3C4-D2DB23CAAA63}" srcOrd="3" destOrd="0" parTransId="{B4EEF6D1-2152-475B-A0A6-053259CC89E5}" sibTransId="{C3827857-DD81-4626-8422-EB7733D124E0}"/>
    <dgm:cxn modelId="{0193F8DC-185A-4A23-96E9-980343EF44BD}" type="presOf" srcId="{1E8E8812-874D-4CB9-A2AA-A06614B39632}" destId="{57BF7C8A-0631-47F0-86F8-9DBF6213A9E0}" srcOrd="0" destOrd="0" presId="urn:microsoft.com/office/officeart/2005/8/layout/lProcess3"/>
    <dgm:cxn modelId="{5FEBA647-EC21-44AD-B5ED-298AF2334677}" srcId="{35135CAD-F3E3-4A0A-B651-D21876688A2E}" destId="{B426F35C-BB27-4C9B-AA28-312AA39BAF70}" srcOrd="0" destOrd="0" parTransId="{DA1BC9D0-271B-4989-A8C8-1D1893AC1D98}" sibTransId="{E5BB0940-60DC-48EE-806C-A33ED0FD7CB9}"/>
    <dgm:cxn modelId="{B69E7D0E-320B-4FB4-AFA2-0CD0ECF765FC}" type="presOf" srcId="{B426F35C-BB27-4C9B-AA28-312AA39BAF70}" destId="{DA1940E9-2DE7-428C-8D5A-4DB8EB950037}" srcOrd="0" destOrd="0" presId="urn:microsoft.com/office/officeart/2005/8/layout/lProcess3"/>
    <dgm:cxn modelId="{F24DCC4E-0DD9-4BB4-B102-D747F4EC8AFC}" type="presOf" srcId="{81A2CE7E-1D6E-4C3C-A080-6C009E006968}" destId="{3F797502-2B85-4BA6-9AB6-6C3A004FF772}" srcOrd="0" destOrd="0" presId="urn:microsoft.com/office/officeart/2005/8/layout/lProcess3"/>
    <dgm:cxn modelId="{A884118F-B838-48F3-B016-73B1BE9492BC}" srcId="{F88460B1-2634-40FF-B2D0-FD533F5F0A70}" destId="{1E8E8812-874D-4CB9-A2AA-A06614B39632}" srcOrd="0" destOrd="0" parTransId="{48894C09-9981-4AE4-8C27-17A009835B74}" sibTransId="{904BB852-2CA6-46A7-82DB-AACBBCECC023}"/>
    <dgm:cxn modelId="{AA315AA6-1952-4D6F-8144-93D4C2C4217F}" type="presOf" srcId="{3257B760-7FE7-4029-8B48-9AFB29C0C90A}" destId="{F20AAF27-65F8-4B9C-8CC4-2E99CE73F43B}" srcOrd="0" destOrd="0" presId="urn:microsoft.com/office/officeart/2005/8/layout/lProcess3"/>
    <dgm:cxn modelId="{612D71A0-C6BE-4544-943D-923C6846D36D}" type="presOf" srcId="{35135CAD-F3E3-4A0A-B651-D21876688A2E}" destId="{19DFF242-4679-4D9B-9256-A93DB03C7DA3}" srcOrd="0" destOrd="0" presId="urn:microsoft.com/office/officeart/2005/8/layout/lProcess3"/>
    <dgm:cxn modelId="{CF928880-40F3-4333-9A98-38A2B7835C80}" type="presOf" srcId="{A64CDE0E-0C0F-4F67-9D13-D814F4F80DA2}" destId="{D822C963-A3D4-417B-91C5-AF3CDF908EF4}" srcOrd="0" destOrd="0" presId="urn:microsoft.com/office/officeart/2005/8/layout/lProcess3"/>
    <dgm:cxn modelId="{695295EF-29B0-4460-A524-98319447A312}" srcId="{3257B760-7FE7-4029-8B48-9AFB29C0C90A}" destId="{81A2CE7E-1D6E-4C3C-A080-6C009E006968}" srcOrd="0" destOrd="0" parTransId="{D8C5F506-18B1-4246-B3A0-FF2D94A55AE6}" sibTransId="{712E4F41-8228-4B76-9E06-CD53B4FA2CEC}"/>
    <dgm:cxn modelId="{55CE88F6-937C-4DC9-8DBC-91B882A7DAA9}" srcId="{B2680680-CD33-42C9-B3C4-D2DB23CAAA63}" destId="{872A1248-63B7-403F-A052-E55C8F37D2B6}" srcOrd="0" destOrd="0" parTransId="{A6767D73-0459-4E8D-A021-FD22FDEEA765}" sibTransId="{7259622E-935E-49D1-BC43-77F30872BBA4}"/>
    <dgm:cxn modelId="{15084DC4-6894-4402-A30C-78F2D292F037}" type="presOf" srcId="{B2680680-CD33-42C9-B3C4-D2DB23CAAA63}" destId="{F2D47BE0-9397-4649-8A7F-19571589E1F9}" srcOrd="0" destOrd="0" presId="urn:microsoft.com/office/officeart/2005/8/layout/lProcess3"/>
    <dgm:cxn modelId="{E2B747B6-CCA4-4E0A-9734-C1EA58F0A840}" srcId="{A64CDE0E-0C0F-4F67-9D13-D814F4F80DA2}" destId="{3257B760-7FE7-4029-8B48-9AFB29C0C90A}" srcOrd="0" destOrd="0" parTransId="{80C5F1AF-5D9C-45BF-AD6B-24FE301DC2F8}" sibTransId="{8CEA04ED-B189-4182-B56F-675BE8932DA7}"/>
    <dgm:cxn modelId="{D705E65D-6742-409B-9115-42807C3DB0DF}" srcId="{A64CDE0E-0C0F-4F67-9D13-D814F4F80DA2}" destId="{35135CAD-F3E3-4A0A-B651-D21876688A2E}" srcOrd="1" destOrd="0" parTransId="{A7DB4F59-978B-4A90-A36F-F80EFC454096}" sibTransId="{9E94BF8F-DEC7-4816-8DD3-1294D8B0898C}"/>
    <dgm:cxn modelId="{F91F38AB-6190-4D83-9B2C-09467DF4E7D6}" type="presOf" srcId="{872A1248-63B7-403F-A052-E55C8F37D2B6}" destId="{C2311E0F-E359-472A-AA51-88CD6F81DEC8}" srcOrd="0" destOrd="0" presId="urn:microsoft.com/office/officeart/2005/8/layout/lProcess3"/>
    <dgm:cxn modelId="{45C4F3A5-F225-4E13-9D50-250DD44C63E7}" srcId="{A64CDE0E-0C0F-4F67-9D13-D814F4F80DA2}" destId="{F88460B1-2634-40FF-B2D0-FD533F5F0A70}" srcOrd="2" destOrd="0" parTransId="{42C73502-405B-49CD-8F63-4B0AA8389AFD}" sibTransId="{16891983-3493-49CF-B3C1-8A12A6F5FED6}"/>
    <dgm:cxn modelId="{C65A4F2F-87C2-4CA8-9D0E-68F0BAE8AC80}" type="presOf" srcId="{F88460B1-2634-40FF-B2D0-FD533F5F0A70}" destId="{B180080D-059C-4826-B35B-059D0F9B2139}" srcOrd="0" destOrd="0" presId="urn:microsoft.com/office/officeart/2005/8/layout/lProcess3"/>
    <dgm:cxn modelId="{8B54FDA3-6488-4EC8-9707-56A256594BF1}" type="presParOf" srcId="{D822C963-A3D4-417B-91C5-AF3CDF908EF4}" destId="{4A00BE86-F14A-4235-B631-FE0A4713A044}" srcOrd="0" destOrd="0" presId="urn:microsoft.com/office/officeart/2005/8/layout/lProcess3"/>
    <dgm:cxn modelId="{0BF1510F-187B-4BC2-B0F4-23258B2DD2D0}" type="presParOf" srcId="{4A00BE86-F14A-4235-B631-FE0A4713A044}" destId="{F20AAF27-65F8-4B9C-8CC4-2E99CE73F43B}" srcOrd="0" destOrd="0" presId="urn:microsoft.com/office/officeart/2005/8/layout/lProcess3"/>
    <dgm:cxn modelId="{5517EF6A-9844-4B94-92E1-B1A481DF838D}" type="presParOf" srcId="{4A00BE86-F14A-4235-B631-FE0A4713A044}" destId="{2B778250-4ADB-4F28-A639-B6CDA5BC8951}" srcOrd="1" destOrd="0" presId="urn:microsoft.com/office/officeart/2005/8/layout/lProcess3"/>
    <dgm:cxn modelId="{D8F4D3EF-3CDA-49E8-889F-193806AEC2F3}" type="presParOf" srcId="{4A00BE86-F14A-4235-B631-FE0A4713A044}" destId="{3F797502-2B85-4BA6-9AB6-6C3A004FF772}" srcOrd="2" destOrd="0" presId="urn:microsoft.com/office/officeart/2005/8/layout/lProcess3"/>
    <dgm:cxn modelId="{411D8CA2-B429-4ED3-B175-1F7E77FCDEEF}" type="presParOf" srcId="{D822C963-A3D4-417B-91C5-AF3CDF908EF4}" destId="{20ADC003-3296-4582-83AA-D2F131E7AE5F}" srcOrd="1" destOrd="0" presId="urn:microsoft.com/office/officeart/2005/8/layout/lProcess3"/>
    <dgm:cxn modelId="{8AF32E22-D29D-4F16-93AF-638183B0F932}" type="presParOf" srcId="{D822C963-A3D4-417B-91C5-AF3CDF908EF4}" destId="{2B220FA5-084B-4055-8B45-673BC71CDAF7}" srcOrd="2" destOrd="0" presId="urn:microsoft.com/office/officeart/2005/8/layout/lProcess3"/>
    <dgm:cxn modelId="{6C89AE56-AF96-468E-B527-B6A41319B95B}" type="presParOf" srcId="{2B220FA5-084B-4055-8B45-673BC71CDAF7}" destId="{19DFF242-4679-4D9B-9256-A93DB03C7DA3}" srcOrd="0" destOrd="0" presId="urn:microsoft.com/office/officeart/2005/8/layout/lProcess3"/>
    <dgm:cxn modelId="{F7B853A2-6BE0-4CAC-B81F-FF4F1692A506}" type="presParOf" srcId="{2B220FA5-084B-4055-8B45-673BC71CDAF7}" destId="{C00E895A-7942-4C78-9549-5BEB935946D2}" srcOrd="1" destOrd="0" presId="urn:microsoft.com/office/officeart/2005/8/layout/lProcess3"/>
    <dgm:cxn modelId="{705CA1A3-67EA-4FAF-A5AB-EC156DE54115}" type="presParOf" srcId="{2B220FA5-084B-4055-8B45-673BC71CDAF7}" destId="{DA1940E9-2DE7-428C-8D5A-4DB8EB950037}" srcOrd="2" destOrd="0" presId="urn:microsoft.com/office/officeart/2005/8/layout/lProcess3"/>
    <dgm:cxn modelId="{3184E653-B88C-4CE2-89A1-9D69CCEA181F}" type="presParOf" srcId="{D822C963-A3D4-417B-91C5-AF3CDF908EF4}" destId="{2FF7949C-7012-4D4F-ACAA-14C14307BECF}" srcOrd="3" destOrd="0" presId="urn:microsoft.com/office/officeart/2005/8/layout/lProcess3"/>
    <dgm:cxn modelId="{30493966-A708-42A3-84C1-D21A7F775AF2}" type="presParOf" srcId="{D822C963-A3D4-417B-91C5-AF3CDF908EF4}" destId="{489C2E62-D46A-455B-B5EC-722ECF58B7C4}" srcOrd="4" destOrd="0" presId="urn:microsoft.com/office/officeart/2005/8/layout/lProcess3"/>
    <dgm:cxn modelId="{DEA2CBDB-3D07-4337-A87B-83BE2D51DE6C}" type="presParOf" srcId="{489C2E62-D46A-455B-B5EC-722ECF58B7C4}" destId="{B180080D-059C-4826-B35B-059D0F9B2139}" srcOrd="0" destOrd="0" presId="urn:microsoft.com/office/officeart/2005/8/layout/lProcess3"/>
    <dgm:cxn modelId="{2CF0F6E0-4CC2-46E7-A5C4-D4D356269704}" type="presParOf" srcId="{489C2E62-D46A-455B-B5EC-722ECF58B7C4}" destId="{E858DA34-EAB4-4ED8-A7A8-BA15990BA007}" srcOrd="1" destOrd="0" presId="urn:microsoft.com/office/officeart/2005/8/layout/lProcess3"/>
    <dgm:cxn modelId="{1F91E5AF-9DB4-466D-9FD2-56FC4B377295}" type="presParOf" srcId="{489C2E62-D46A-455B-B5EC-722ECF58B7C4}" destId="{57BF7C8A-0631-47F0-86F8-9DBF6213A9E0}" srcOrd="2" destOrd="0" presId="urn:microsoft.com/office/officeart/2005/8/layout/lProcess3"/>
    <dgm:cxn modelId="{FE1D6CD9-D1B6-4845-8CAA-C573C76F2CAB}" type="presParOf" srcId="{D822C963-A3D4-417B-91C5-AF3CDF908EF4}" destId="{0248B92C-9754-4BDE-B218-EB4617F721CA}" srcOrd="5" destOrd="0" presId="urn:microsoft.com/office/officeart/2005/8/layout/lProcess3"/>
    <dgm:cxn modelId="{5037E3BF-B6F4-48F9-9341-3984B3FC99E7}" type="presParOf" srcId="{D822C963-A3D4-417B-91C5-AF3CDF908EF4}" destId="{1563FF37-37D7-40D6-B9CF-9541A0BC2BBF}" srcOrd="6" destOrd="0" presId="urn:microsoft.com/office/officeart/2005/8/layout/lProcess3"/>
    <dgm:cxn modelId="{C60D5958-637C-4DC8-9148-664FF278A635}" type="presParOf" srcId="{1563FF37-37D7-40D6-B9CF-9541A0BC2BBF}" destId="{F2D47BE0-9397-4649-8A7F-19571589E1F9}" srcOrd="0" destOrd="0" presId="urn:microsoft.com/office/officeart/2005/8/layout/lProcess3"/>
    <dgm:cxn modelId="{2C0E61F0-0824-4B06-B2E2-C343C77D0938}" type="presParOf" srcId="{1563FF37-37D7-40D6-B9CF-9541A0BC2BBF}" destId="{DF94E7AD-D227-4B81-92A0-DE81947542C7}" srcOrd="1" destOrd="0" presId="urn:microsoft.com/office/officeart/2005/8/layout/lProcess3"/>
    <dgm:cxn modelId="{E2CC8D0A-D512-4328-9248-D6098BBC8B23}" type="presParOf" srcId="{1563FF37-37D7-40D6-B9CF-9541A0BC2BBF}" destId="{C2311E0F-E359-472A-AA51-88CD6F81DEC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173148-F28B-4BBF-8DFB-02520D9B61C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2682E8-97B0-492C-801C-070526E3F519}">
      <dgm:prSet phldrT="[Текст]"/>
      <dgm:spPr/>
      <dgm:t>
        <a:bodyPr/>
        <a:lstStyle/>
        <a:p>
          <a:r>
            <a:rPr lang="ru-RU" dirty="0" smtClean="0"/>
            <a:t>Техника креативного письма</a:t>
          </a:r>
          <a:endParaRPr lang="ru-RU" dirty="0"/>
        </a:p>
      </dgm:t>
    </dgm:pt>
    <dgm:pt modelId="{AA2C9095-AFBE-4611-96A2-90A6D2065482}" type="parTrans" cxnId="{854896B0-E749-4213-9539-CE79FBB4FFA2}">
      <dgm:prSet/>
      <dgm:spPr/>
      <dgm:t>
        <a:bodyPr/>
        <a:lstStyle/>
        <a:p>
          <a:endParaRPr lang="ru-RU"/>
        </a:p>
      </dgm:t>
    </dgm:pt>
    <dgm:pt modelId="{E660878E-C787-4FB3-9688-31FF12F4A408}" type="sibTrans" cxnId="{854896B0-E749-4213-9539-CE79FBB4FFA2}">
      <dgm:prSet/>
      <dgm:spPr/>
      <dgm:t>
        <a:bodyPr/>
        <a:lstStyle/>
        <a:p>
          <a:endParaRPr lang="ru-RU"/>
        </a:p>
      </dgm:t>
    </dgm:pt>
    <dgm:pt modelId="{6FBABC33-E96F-4019-9CD6-933FA3785232}">
      <dgm:prSet phldrT="[Текст]"/>
      <dgm:spPr/>
      <dgm:t>
        <a:bodyPr/>
        <a:lstStyle/>
        <a:p>
          <a:r>
            <a:rPr lang="ru-RU" dirty="0" smtClean="0"/>
            <a:t>Творчество (рисование, лепка и т.д.)</a:t>
          </a:r>
          <a:endParaRPr lang="ru-RU" dirty="0"/>
        </a:p>
      </dgm:t>
    </dgm:pt>
    <dgm:pt modelId="{C2A17FAE-3357-45AD-B964-16C36C821A8E}" type="parTrans" cxnId="{2810A43D-7C5B-4112-BB26-C4FC15498AA1}">
      <dgm:prSet/>
      <dgm:spPr/>
      <dgm:t>
        <a:bodyPr/>
        <a:lstStyle/>
        <a:p>
          <a:endParaRPr lang="ru-RU"/>
        </a:p>
      </dgm:t>
    </dgm:pt>
    <dgm:pt modelId="{301E593E-6052-4B8C-97F7-ED67DD90F478}" type="sibTrans" cxnId="{2810A43D-7C5B-4112-BB26-C4FC15498AA1}">
      <dgm:prSet/>
      <dgm:spPr/>
      <dgm:t>
        <a:bodyPr/>
        <a:lstStyle/>
        <a:p>
          <a:endParaRPr lang="ru-RU"/>
        </a:p>
      </dgm:t>
    </dgm:pt>
    <dgm:pt modelId="{B833CFA6-2C39-4889-9630-D5DF0C70CADB}">
      <dgm:prSet phldrT="[Текст]"/>
      <dgm:spPr/>
      <dgm:t>
        <a:bodyPr/>
        <a:lstStyle/>
        <a:p>
          <a:r>
            <a:rPr lang="ru-RU" dirty="0" smtClean="0"/>
            <a:t>Изменить характер главного персонажа</a:t>
          </a:r>
          <a:endParaRPr lang="ru-RU" dirty="0"/>
        </a:p>
      </dgm:t>
    </dgm:pt>
    <dgm:pt modelId="{1B775F77-F717-4BB8-AFCB-EF6AC3512BD1}" type="parTrans" cxnId="{9B865D44-50E5-47E5-B141-6094CBBA2F2B}">
      <dgm:prSet/>
      <dgm:spPr/>
      <dgm:t>
        <a:bodyPr/>
        <a:lstStyle/>
        <a:p>
          <a:endParaRPr lang="ru-RU"/>
        </a:p>
      </dgm:t>
    </dgm:pt>
    <dgm:pt modelId="{56A50164-8227-4FE5-BC59-87A537ACCC7E}" type="sibTrans" cxnId="{9B865D44-50E5-47E5-B141-6094CBBA2F2B}">
      <dgm:prSet/>
      <dgm:spPr/>
      <dgm:t>
        <a:bodyPr/>
        <a:lstStyle/>
        <a:p>
          <a:endParaRPr lang="ru-RU"/>
        </a:p>
      </dgm:t>
    </dgm:pt>
    <dgm:pt modelId="{88075AAD-3B5F-49A5-A1DC-5A8D0CE78444}" type="pres">
      <dgm:prSet presAssocID="{F3173148-F28B-4BBF-8DFB-02520D9B61C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BEFFFF-6AE2-4D54-98E3-C3214CE2D412}" type="pres">
      <dgm:prSet presAssocID="{112682E8-97B0-492C-801C-070526E3F519}" presName="parentLin" presStyleCnt="0"/>
      <dgm:spPr/>
    </dgm:pt>
    <dgm:pt modelId="{C0106D26-EA1A-42FA-8A0A-AB5615592A81}" type="pres">
      <dgm:prSet presAssocID="{112682E8-97B0-492C-801C-070526E3F51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579D9E5-70A1-40A6-8249-97157EF8FC50}" type="pres">
      <dgm:prSet presAssocID="{112682E8-97B0-492C-801C-070526E3F51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B06A5-02C5-4EEF-8432-20CE19A3C1AD}" type="pres">
      <dgm:prSet presAssocID="{112682E8-97B0-492C-801C-070526E3F519}" presName="negativeSpace" presStyleCnt="0"/>
      <dgm:spPr/>
    </dgm:pt>
    <dgm:pt modelId="{C035A494-E9AF-446B-BED7-2BBBA68C2D75}" type="pres">
      <dgm:prSet presAssocID="{112682E8-97B0-492C-801C-070526E3F519}" presName="childText" presStyleLbl="conFgAcc1" presStyleIdx="0" presStyleCnt="3">
        <dgm:presLayoutVars>
          <dgm:bulletEnabled val="1"/>
        </dgm:presLayoutVars>
      </dgm:prSet>
      <dgm:spPr/>
    </dgm:pt>
    <dgm:pt modelId="{6D2F3925-F83E-42B5-BCE1-F11B880BE409}" type="pres">
      <dgm:prSet presAssocID="{E660878E-C787-4FB3-9688-31FF12F4A408}" presName="spaceBetweenRectangles" presStyleCnt="0"/>
      <dgm:spPr/>
    </dgm:pt>
    <dgm:pt modelId="{A4C5AA27-E0FB-4B7C-91D5-144EC6090DBE}" type="pres">
      <dgm:prSet presAssocID="{6FBABC33-E96F-4019-9CD6-933FA3785232}" presName="parentLin" presStyleCnt="0"/>
      <dgm:spPr/>
    </dgm:pt>
    <dgm:pt modelId="{ADF6CA67-5666-43AD-BF88-F047FFC09AC8}" type="pres">
      <dgm:prSet presAssocID="{6FBABC33-E96F-4019-9CD6-933FA378523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7CF2BBD-9F8B-4B64-AA54-B616967999D3}" type="pres">
      <dgm:prSet presAssocID="{6FBABC33-E96F-4019-9CD6-933FA378523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6B30B-63F6-4DC4-B54B-1C4E64160161}" type="pres">
      <dgm:prSet presAssocID="{6FBABC33-E96F-4019-9CD6-933FA3785232}" presName="negativeSpace" presStyleCnt="0"/>
      <dgm:spPr/>
    </dgm:pt>
    <dgm:pt modelId="{0732A716-B6A2-4138-A98D-4DFF64F7220D}" type="pres">
      <dgm:prSet presAssocID="{6FBABC33-E96F-4019-9CD6-933FA3785232}" presName="childText" presStyleLbl="conFgAcc1" presStyleIdx="1" presStyleCnt="3">
        <dgm:presLayoutVars>
          <dgm:bulletEnabled val="1"/>
        </dgm:presLayoutVars>
      </dgm:prSet>
      <dgm:spPr/>
    </dgm:pt>
    <dgm:pt modelId="{567CEA00-963D-486C-AFAC-E0FFFEB0F978}" type="pres">
      <dgm:prSet presAssocID="{301E593E-6052-4B8C-97F7-ED67DD90F478}" presName="spaceBetweenRectangles" presStyleCnt="0"/>
      <dgm:spPr/>
    </dgm:pt>
    <dgm:pt modelId="{8D0988DD-C322-487B-B003-6C81898EDA69}" type="pres">
      <dgm:prSet presAssocID="{B833CFA6-2C39-4889-9630-D5DF0C70CADB}" presName="parentLin" presStyleCnt="0"/>
      <dgm:spPr/>
    </dgm:pt>
    <dgm:pt modelId="{B1FF33B5-D058-43ED-B408-B47E0727F4B9}" type="pres">
      <dgm:prSet presAssocID="{B833CFA6-2C39-4889-9630-D5DF0C70CAD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0B6F1D6-E012-4F5F-889B-214B1755030C}" type="pres">
      <dgm:prSet presAssocID="{B833CFA6-2C39-4889-9630-D5DF0C70CAD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0FB0A-87DA-4E51-8E88-D8108C625566}" type="pres">
      <dgm:prSet presAssocID="{B833CFA6-2C39-4889-9630-D5DF0C70CADB}" presName="negativeSpace" presStyleCnt="0"/>
      <dgm:spPr/>
    </dgm:pt>
    <dgm:pt modelId="{F79B506F-3B5F-4E0E-B1DA-2C23A3CF59E8}" type="pres">
      <dgm:prSet presAssocID="{B833CFA6-2C39-4889-9630-D5DF0C70CAD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2C3216F-5EA2-4479-977B-8D5A6AC9D3BA}" type="presOf" srcId="{B833CFA6-2C39-4889-9630-D5DF0C70CADB}" destId="{B1FF33B5-D058-43ED-B408-B47E0727F4B9}" srcOrd="0" destOrd="0" presId="urn:microsoft.com/office/officeart/2005/8/layout/list1"/>
    <dgm:cxn modelId="{854896B0-E749-4213-9539-CE79FBB4FFA2}" srcId="{F3173148-F28B-4BBF-8DFB-02520D9B61C0}" destId="{112682E8-97B0-492C-801C-070526E3F519}" srcOrd="0" destOrd="0" parTransId="{AA2C9095-AFBE-4611-96A2-90A6D2065482}" sibTransId="{E660878E-C787-4FB3-9688-31FF12F4A408}"/>
    <dgm:cxn modelId="{7C8810B7-8C4F-4B46-889E-59CE22225BBE}" type="presOf" srcId="{F3173148-F28B-4BBF-8DFB-02520D9B61C0}" destId="{88075AAD-3B5F-49A5-A1DC-5A8D0CE78444}" srcOrd="0" destOrd="0" presId="urn:microsoft.com/office/officeart/2005/8/layout/list1"/>
    <dgm:cxn modelId="{41C04CFC-5A27-406A-A1BB-383388F85B32}" type="presOf" srcId="{112682E8-97B0-492C-801C-070526E3F519}" destId="{C0106D26-EA1A-42FA-8A0A-AB5615592A81}" srcOrd="0" destOrd="0" presId="urn:microsoft.com/office/officeart/2005/8/layout/list1"/>
    <dgm:cxn modelId="{98654942-CA07-4A09-A482-42125C30F85D}" type="presOf" srcId="{6FBABC33-E96F-4019-9CD6-933FA3785232}" destId="{07CF2BBD-9F8B-4B64-AA54-B616967999D3}" srcOrd="1" destOrd="0" presId="urn:microsoft.com/office/officeart/2005/8/layout/list1"/>
    <dgm:cxn modelId="{20DAC73E-25E7-4555-8E21-8C6A49F956AC}" type="presOf" srcId="{6FBABC33-E96F-4019-9CD6-933FA3785232}" destId="{ADF6CA67-5666-43AD-BF88-F047FFC09AC8}" srcOrd="0" destOrd="0" presId="urn:microsoft.com/office/officeart/2005/8/layout/list1"/>
    <dgm:cxn modelId="{6F43297D-D365-4491-9ABC-1D3150C91EC6}" type="presOf" srcId="{112682E8-97B0-492C-801C-070526E3F519}" destId="{B579D9E5-70A1-40A6-8249-97157EF8FC50}" srcOrd="1" destOrd="0" presId="urn:microsoft.com/office/officeart/2005/8/layout/list1"/>
    <dgm:cxn modelId="{2171F31A-2E57-424F-84D7-A53A1CE9B628}" type="presOf" srcId="{B833CFA6-2C39-4889-9630-D5DF0C70CADB}" destId="{B0B6F1D6-E012-4F5F-889B-214B1755030C}" srcOrd="1" destOrd="0" presId="urn:microsoft.com/office/officeart/2005/8/layout/list1"/>
    <dgm:cxn modelId="{2810A43D-7C5B-4112-BB26-C4FC15498AA1}" srcId="{F3173148-F28B-4BBF-8DFB-02520D9B61C0}" destId="{6FBABC33-E96F-4019-9CD6-933FA3785232}" srcOrd="1" destOrd="0" parTransId="{C2A17FAE-3357-45AD-B964-16C36C821A8E}" sibTransId="{301E593E-6052-4B8C-97F7-ED67DD90F478}"/>
    <dgm:cxn modelId="{9B865D44-50E5-47E5-B141-6094CBBA2F2B}" srcId="{F3173148-F28B-4BBF-8DFB-02520D9B61C0}" destId="{B833CFA6-2C39-4889-9630-D5DF0C70CADB}" srcOrd="2" destOrd="0" parTransId="{1B775F77-F717-4BB8-AFCB-EF6AC3512BD1}" sibTransId="{56A50164-8227-4FE5-BC59-87A537ACCC7E}"/>
    <dgm:cxn modelId="{8C393F01-61F6-4DAF-B5CE-CEBD40EC3BE4}" type="presParOf" srcId="{88075AAD-3B5F-49A5-A1DC-5A8D0CE78444}" destId="{81BEFFFF-6AE2-4D54-98E3-C3214CE2D412}" srcOrd="0" destOrd="0" presId="urn:microsoft.com/office/officeart/2005/8/layout/list1"/>
    <dgm:cxn modelId="{B9D31AE6-308E-4C40-AA08-9C50DB65C5BD}" type="presParOf" srcId="{81BEFFFF-6AE2-4D54-98E3-C3214CE2D412}" destId="{C0106D26-EA1A-42FA-8A0A-AB5615592A81}" srcOrd="0" destOrd="0" presId="urn:microsoft.com/office/officeart/2005/8/layout/list1"/>
    <dgm:cxn modelId="{D9663BAE-759B-4541-AA10-B44D54B72481}" type="presParOf" srcId="{81BEFFFF-6AE2-4D54-98E3-C3214CE2D412}" destId="{B579D9E5-70A1-40A6-8249-97157EF8FC50}" srcOrd="1" destOrd="0" presId="urn:microsoft.com/office/officeart/2005/8/layout/list1"/>
    <dgm:cxn modelId="{ECC2BCCE-046E-4AE2-BF8B-BC8FE5FACFA4}" type="presParOf" srcId="{88075AAD-3B5F-49A5-A1DC-5A8D0CE78444}" destId="{F8EB06A5-02C5-4EEF-8432-20CE19A3C1AD}" srcOrd="1" destOrd="0" presId="urn:microsoft.com/office/officeart/2005/8/layout/list1"/>
    <dgm:cxn modelId="{7FEF0FE3-C700-4D1A-892B-3C0FF8880458}" type="presParOf" srcId="{88075AAD-3B5F-49A5-A1DC-5A8D0CE78444}" destId="{C035A494-E9AF-446B-BED7-2BBBA68C2D75}" srcOrd="2" destOrd="0" presId="urn:microsoft.com/office/officeart/2005/8/layout/list1"/>
    <dgm:cxn modelId="{8296A3B6-1A2B-417C-9A3E-0AE465B47470}" type="presParOf" srcId="{88075AAD-3B5F-49A5-A1DC-5A8D0CE78444}" destId="{6D2F3925-F83E-42B5-BCE1-F11B880BE409}" srcOrd="3" destOrd="0" presId="urn:microsoft.com/office/officeart/2005/8/layout/list1"/>
    <dgm:cxn modelId="{0920315D-2FAF-4ABD-AF78-8F6DC5E09CFB}" type="presParOf" srcId="{88075AAD-3B5F-49A5-A1DC-5A8D0CE78444}" destId="{A4C5AA27-E0FB-4B7C-91D5-144EC6090DBE}" srcOrd="4" destOrd="0" presId="urn:microsoft.com/office/officeart/2005/8/layout/list1"/>
    <dgm:cxn modelId="{8F877D1C-65D6-4A18-9E76-65837AE798AD}" type="presParOf" srcId="{A4C5AA27-E0FB-4B7C-91D5-144EC6090DBE}" destId="{ADF6CA67-5666-43AD-BF88-F047FFC09AC8}" srcOrd="0" destOrd="0" presId="urn:microsoft.com/office/officeart/2005/8/layout/list1"/>
    <dgm:cxn modelId="{185AC765-0B8E-4903-8119-39EC93250EBA}" type="presParOf" srcId="{A4C5AA27-E0FB-4B7C-91D5-144EC6090DBE}" destId="{07CF2BBD-9F8B-4B64-AA54-B616967999D3}" srcOrd="1" destOrd="0" presId="urn:microsoft.com/office/officeart/2005/8/layout/list1"/>
    <dgm:cxn modelId="{6D22E8F2-EE9E-4A1E-9145-C3681ED44EDE}" type="presParOf" srcId="{88075AAD-3B5F-49A5-A1DC-5A8D0CE78444}" destId="{5016B30B-63F6-4DC4-B54B-1C4E64160161}" srcOrd="5" destOrd="0" presId="urn:microsoft.com/office/officeart/2005/8/layout/list1"/>
    <dgm:cxn modelId="{33BED7BF-F71D-42A5-98D3-416AAB1D42D5}" type="presParOf" srcId="{88075AAD-3B5F-49A5-A1DC-5A8D0CE78444}" destId="{0732A716-B6A2-4138-A98D-4DFF64F7220D}" srcOrd="6" destOrd="0" presId="urn:microsoft.com/office/officeart/2005/8/layout/list1"/>
    <dgm:cxn modelId="{8B2BC4E6-027F-4E3B-9710-6CFA59160CF1}" type="presParOf" srcId="{88075AAD-3B5F-49A5-A1DC-5A8D0CE78444}" destId="{567CEA00-963D-486C-AFAC-E0FFFEB0F978}" srcOrd="7" destOrd="0" presId="urn:microsoft.com/office/officeart/2005/8/layout/list1"/>
    <dgm:cxn modelId="{BBCDF1AB-DA64-475E-B691-B2E076312131}" type="presParOf" srcId="{88075AAD-3B5F-49A5-A1DC-5A8D0CE78444}" destId="{8D0988DD-C322-487B-B003-6C81898EDA69}" srcOrd="8" destOrd="0" presId="urn:microsoft.com/office/officeart/2005/8/layout/list1"/>
    <dgm:cxn modelId="{F4187CF1-386F-4B77-9357-9562DCB21479}" type="presParOf" srcId="{8D0988DD-C322-487B-B003-6C81898EDA69}" destId="{B1FF33B5-D058-43ED-B408-B47E0727F4B9}" srcOrd="0" destOrd="0" presId="urn:microsoft.com/office/officeart/2005/8/layout/list1"/>
    <dgm:cxn modelId="{7456B7B8-AF57-4153-ACE7-D8CF6A52ADA6}" type="presParOf" srcId="{8D0988DD-C322-487B-B003-6C81898EDA69}" destId="{B0B6F1D6-E012-4F5F-889B-214B1755030C}" srcOrd="1" destOrd="0" presId="urn:microsoft.com/office/officeart/2005/8/layout/list1"/>
    <dgm:cxn modelId="{07919A6E-9EA7-4DF0-B300-39EE80E2290A}" type="presParOf" srcId="{88075AAD-3B5F-49A5-A1DC-5A8D0CE78444}" destId="{7A70FB0A-87DA-4E51-8E88-D8108C625566}" srcOrd="9" destOrd="0" presId="urn:microsoft.com/office/officeart/2005/8/layout/list1"/>
    <dgm:cxn modelId="{8380DA5E-0CC5-4CB3-AFC6-12479A742FC8}" type="presParOf" srcId="{88075AAD-3B5F-49A5-A1DC-5A8D0CE78444}" destId="{F79B506F-3B5F-4E0E-B1DA-2C23A3CF59E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4A5EEE-D083-45B9-B8CA-FAD8D194BC7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5622B40-C06E-4B80-8329-0D6D20B91183}">
      <dgm:prSet phldrT="[Текст]"/>
      <dgm:spPr/>
      <dgm:t>
        <a:bodyPr/>
        <a:lstStyle/>
        <a:p>
          <a:r>
            <a:rPr lang="ru-RU" dirty="0" smtClean="0"/>
            <a:t>«Откуда, почему, что, как»</a:t>
          </a:r>
          <a:endParaRPr lang="ru-RU" dirty="0"/>
        </a:p>
      </dgm:t>
    </dgm:pt>
    <dgm:pt modelId="{57CFDF8C-BE21-4DD3-80C8-0A634FAC44A4}" type="parTrans" cxnId="{C09E60D8-6DBA-4F91-9655-5EC92D1A652D}">
      <dgm:prSet/>
      <dgm:spPr/>
      <dgm:t>
        <a:bodyPr/>
        <a:lstStyle/>
        <a:p>
          <a:endParaRPr lang="ru-RU"/>
        </a:p>
      </dgm:t>
    </dgm:pt>
    <dgm:pt modelId="{9A259499-06A1-4E24-B19C-4BD74DC62539}" type="sibTrans" cxnId="{C09E60D8-6DBA-4F91-9655-5EC92D1A652D}">
      <dgm:prSet/>
      <dgm:spPr/>
      <dgm:t>
        <a:bodyPr/>
        <a:lstStyle/>
        <a:p>
          <a:endParaRPr lang="ru-RU"/>
        </a:p>
      </dgm:t>
    </dgm:pt>
    <dgm:pt modelId="{32B986FB-5C2D-493D-8B57-B5C169372787}">
      <dgm:prSet phldrT="[Текст]"/>
      <dgm:spPr/>
      <dgm:t>
        <a:bodyPr/>
        <a:lstStyle/>
        <a:p>
          <a:r>
            <a:rPr lang="ru-RU" dirty="0" smtClean="0"/>
            <a:t>Упражнение «Ассоциации»</a:t>
          </a:r>
          <a:endParaRPr lang="ru-RU" dirty="0"/>
        </a:p>
      </dgm:t>
    </dgm:pt>
    <dgm:pt modelId="{D21D2715-2D8C-49E2-827A-38B7966E4612}" type="parTrans" cxnId="{42E84146-E493-4F98-B541-4D62E6B6900A}">
      <dgm:prSet/>
      <dgm:spPr/>
      <dgm:t>
        <a:bodyPr/>
        <a:lstStyle/>
        <a:p>
          <a:endParaRPr lang="ru-RU"/>
        </a:p>
      </dgm:t>
    </dgm:pt>
    <dgm:pt modelId="{851FA3D6-7BF5-4FEA-8A20-9B3EAEE58F3A}" type="sibTrans" cxnId="{42E84146-E493-4F98-B541-4D62E6B6900A}">
      <dgm:prSet/>
      <dgm:spPr/>
      <dgm:t>
        <a:bodyPr/>
        <a:lstStyle/>
        <a:p>
          <a:endParaRPr lang="ru-RU"/>
        </a:p>
      </dgm:t>
    </dgm:pt>
    <dgm:pt modelId="{A6F46A3C-ED7E-4097-A262-E318F4C0524B}">
      <dgm:prSet phldrT="[Текст]"/>
      <dgm:spPr/>
      <dgm:t>
        <a:bodyPr/>
        <a:lstStyle/>
        <a:p>
          <a:r>
            <a:rPr lang="ru-RU" dirty="0" smtClean="0"/>
            <a:t>Упражнение «Два слова»</a:t>
          </a:r>
          <a:endParaRPr lang="ru-RU" dirty="0"/>
        </a:p>
      </dgm:t>
    </dgm:pt>
    <dgm:pt modelId="{B91B9DBB-6A65-4242-99B8-C9A725D6D96D}" type="parTrans" cxnId="{38440AC8-4356-493F-B324-4A6D335C9F70}">
      <dgm:prSet/>
      <dgm:spPr/>
      <dgm:t>
        <a:bodyPr/>
        <a:lstStyle/>
        <a:p>
          <a:endParaRPr lang="ru-RU"/>
        </a:p>
      </dgm:t>
    </dgm:pt>
    <dgm:pt modelId="{A7A2206C-9625-4EBA-AD41-FBC4C313370D}" type="sibTrans" cxnId="{38440AC8-4356-493F-B324-4A6D335C9F70}">
      <dgm:prSet/>
      <dgm:spPr/>
      <dgm:t>
        <a:bodyPr/>
        <a:lstStyle/>
        <a:p>
          <a:endParaRPr lang="ru-RU"/>
        </a:p>
      </dgm:t>
    </dgm:pt>
    <dgm:pt modelId="{02982EE0-4B97-4ECF-B6B8-AF23A7260358}" type="pres">
      <dgm:prSet presAssocID="{134A5EEE-D083-45B9-B8CA-FAD8D194BC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4966FB-FD0D-4F2E-865C-267FE954496E}" type="pres">
      <dgm:prSet presAssocID="{95622B40-C06E-4B80-8329-0D6D20B9118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4B9C32-C9AE-48F2-A9AB-E9026DCB7877}" type="pres">
      <dgm:prSet presAssocID="{9A259499-06A1-4E24-B19C-4BD74DC62539}" presName="sibTrans" presStyleCnt="0"/>
      <dgm:spPr/>
    </dgm:pt>
    <dgm:pt modelId="{19DDBB00-D326-4945-9CFA-B04E84B15A6E}" type="pres">
      <dgm:prSet presAssocID="{32B986FB-5C2D-493D-8B57-B5C16937278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1639A-1BB7-45A6-B4BF-F21E752195B0}" type="pres">
      <dgm:prSet presAssocID="{851FA3D6-7BF5-4FEA-8A20-9B3EAEE58F3A}" presName="sibTrans" presStyleCnt="0"/>
      <dgm:spPr/>
    </dgm:pt>
    <dgm:pt modelId="{95564559-AC7E-402E-A514-4CE734CDAC23}" type="pres">
      <dgm:prSet presAssocID="{A6F46A3C-ED7E-4097-A262-E318F4C052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F0DF19-684B-4FA9-8E11-77FF75E2161A}" type="presOf" srcId="{134A5EEE-D083-45B9-B8CA-FAD8D194BC71}" destId="{02982EE0-4B97-4ECF-B6B8-AF23A7260358}" srcOrd="0" destOrd="0" presId="urn:microsoft.com/office/officeart/2005/8/layout/default"/>
    <dgm:cxn modelId="{FE590BCE-ED62-4602-9B48-22669AC530F3}" type="presOf" srcId="{95622B40-C06E-4B80-8329-0D6D20B91183}" destId="{B94966FB-FD0D-4F2E-865C-267FE954496E}" srcOrd="0" destOrd="0" presId="urn:microsoft.com/office/officeart/2005/8/layout/default"/>
    <dgm:cxn modelId="{38440AC8-4356-493F-B324-4A6D335C9F70}" srcId="{134A5EEE-D083-45B9-B8CA-FAD8D194BC71}" destId="{A6F46A3C-ED7E-4097-A262-E318F4C0524B}" srcOrd="2" destOrd="0" parTransId="{B91B9DBB-6A65-4242-99B8-C9A725D6D96D}" sibTransId="{A7A2206C-9625-4EBA-AD41-FBC4C313370D}"/>
    <dgm:cxn modelId="{C09E60D8-6DBA-4F91-9655-5EC92D1A652D}" srcId="{134A5EEE-D083-45B9-B8CA-FAD8D194BC71}" destId="{95622B40-C06E-4B80-8329-0D6D20B91183}" srcOrd="0" destOrd="0" parTransId="{57CFDF8C-BE21-4DD3-80C8-0A634FAC44A4}" sibTransId="{9A259499-06A1-4E24-B19C-4BD74DC62539}"/>
    <dgm:cxn modelId="{0CFE2C93-EECA-46E6-9731-44E62DFE97FE}" type="presOf" srcId="{32B986FB-5C2D-493D-8B57-B5C169372787}" destId="{19DDBB00-D326-4945-9CFA-B04E84B15A6E}" srcOrd="0" destOrd="0" presId="urn:microsoft.com/office/officeart/2005/8/layout/default"/>
    <dgm:cxn modelId="{42E84146-E493-4F98-B541-4D62E6B6900A}" srcId="{134A5EEE-D083-45B9-B8CA-FAD8D194BC71}" destId="{32B986FB-5C2D-493D-8B57-B5C169372787}" srcOrd="1" destOrd="0" parTransId="{D21D2715-2D8C-49E2-827A-38B7966E4612}" sibTransId="{851FA3D6-7BF5-4FEA-8A20-9B3EAEE58F3A}"/>
    <dgm:cxn modelId="{272AF6B1-CCFC-4D74-B75C-56FAE9A9EDF3}" type="presOf" srcId="{A6F46A3C-ED7E-4097-A262-E318F4C0524B}" destId="{95564559-AC7E-402E-A514-4CE734CDAC23}" srcOrd="0" destOrd="0" presId="urn:microsoft.com/office/officeart/2005/8/layout/default"/>
    <dgm:cxn modelId="{870CE369-718C-4795-B2CF-DF8AF8C529D3}" type="presParOf" srcId="{02982EE0-4B97-4ECF-B6B8-AF23A7260358}" destId="{B94966FB-FD0D-4F2E-865C-267FE954496E}" srcOrd="0" destOrd="0" presId="urn:microsoft.com/office/officeart/2005/8/layout/default"/>
    <dgm:cxn modelId="{05251371-0F16-4CBB-A3BB-5AEFBF0230EE}" type="presParOf" srcId="{02982EE0-4B97-4ECF-B6B8-AF23A7260358}" destId="{764B9C32-C9AE-48F2-A9AB-E9026DCB7877}" srcOrd="1" destOrd="0" presId="urn:microsoft.com/office/officeart/2005/8/layout/default"/>
    <dgm:cxn modelId="{80B72AA9-443E-4DBB-B84A-33940AD6ABC9}" type="presParOf" srcId="{02982EE0-4B97-4ECF-B6B8-AF23A7260358}" destId="{19DDBB00-D326-4945-9CFA-B04E84B15A6E}" srcOrd="2" destOrd="0" presId="urn:microsoft.com/office/officeart/2005/8/layout/default"/>
    <dgm:cxn modelId="{B900D0F8-D2E7-4ACD-AC3A-5A81617CE509}" type="presParOf" srcId="{02982EE0-4B97-4ECF-B6B8-AF23A7260358}" destId="{EA41639A-1BB7-45A6-B4BF-F21E752195B0}" srcOrd="3" destOrd="0" presId="urn:microsoft.com/office/officeart/2005/8/layout/default"/>
    <dgm:cxn modelId="{F76C864C-3658-4455-A40D-91AB38639DDA}" type="presParOf" srcId="{02982EE0-4B97-4ECF-B6B8-AF23A7260358}" destId="{95564559-AC7E-402E-A514-4CE734CDAC2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9E4E7-DFBE-47B0-8F5E-A4BF60F0E582}">
      <dsp:nvSpPr>
        <dsp:cNvPr id="0" name=""/>
        <dsp:cNvSpPr/>
      </dsp:nvSpPr>
      <dsp:spPr>
        <a:xfrm>
          <a:off x="0" y="3138"/>
          <a:ext cx="6516541" cy="1295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Bahnschrift" panose="020B0502040204020203" pitchFamily="34" charset="0"/>
            </a:rPr>
            <a:t>Учитель истории </a:t>
          </a:r>
          <a:br>
            <a:rPr lang="ru-RU" sz="3200" kern="1200" dirty="0" smtClean="0">
              <a:latin typeface="Bahnschrift" panose="020B0502040204020203" pitchFamily="34" charset="0"/>
            </a:rPr>
          </a:br>
          <a:r>
            <a:rPr lang="ru-RU" sz="3200" kern="1200" dirty="0" smtClean="0">
              <a:latin typeface="Bahnschrift" panose="020B0502040204020203" pitchFamily="34" charset="0"/>
            </a:rPr>
            <a:t>ГБОУ Школа № 854 (г. Москва)</a:t>
          </a:r>
          <a:endParaRPr lang="ru-RU" sz="3200" kern="1200" dirty="0">
            <a:latin typeface="Bahnschrift" panose="020B0502040204020203" pitchFamily="34" charset="0"/>
          </a:endParaRPr>
        </a:p>
      </dsp:txBody>
      <dsp:txXfrm>
        <a:off x="63256" y="66394"/>
        <a:ext cx="6390029" cy="1169298"/>
      </dsp:txXfrm>
    </dsp:sp>
    <dsp:sp modelId="{64643743-7E17-46FC-8827-B894DCF21792}">
      <dsp:nvSpPr>
        <dsp:cNvPr id="0" name=""/>
        <dsp:cNvSpPr/>
      </dsp:nvSpPr>
      <dsp:spPr>
        <a:xfrm>
          <a:off x="0" y="1312041"/>
          <a:ext cx="6516541" cy="1295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ahnschrift" panose="020B0502040204020203" pitchFamily="34" charset="0"/>
            </a:rPr>
            <a:t>Эксперт отдела авторского контроля Государственного Университета Просвещения</a:t>
          </a:r>
          <a:endParaRPr lang="ru-RU" sz="2400" kern="1200" dirty="0">
            <a:latin typeface="Bahnschrift" panose="020B0502040204020203" pitchFamily="34" charset="0"/>
          </a:endParaRPr>
        </a:p>
      </dsp:txBody>
      <dsp:txXfrm>
        <a:off x="63256" y="1375297"/>
        <a:ext cx="6390029" cy="1169298"/>
      </dsp:txXfrm>
    </dsp:sp>
    <dsp:sp modelId="{D2C3FD22-6275-4A4C-96D8-0877BF29D1DB}">
      <dsp:nvSpPr>
        <dsp:cNvPr id="0" name=""/>
        <dsp:cNvSpPr/>
      </dsp:nvSpPr>
      <dsp:spPr>
        <a:xfrm>
          <a:off x="0" y="2620943"/>
          <a:ext cx="6516541" cy="1295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Bahnschrift" panose="020B0502040204020203" pitchFamily="34" charset="0"/>
            </a:rPr>
            <a:t>Лектор Российского Общества «Знание»</a:t>
          </a:r>
          <a:endParaRPr lang="ru-RU" sz="3200" kern="1200" dirty="0">
            <a:latin typeface="Bahnschrift" panose="020B0502040204020203" pitchFamily="34" charset="0"/>
          </a:endParaRPr>
        </a:p>
      </dsp:txBody>
      <dsp:txXfrm>
        <a:off x="63256" y="2684199"/>
        <a:ext cx="6390029" cy="1169298"/>
      </dsp:txXfrm>
    </dsp:sp>
    <dsp:sp modelId="{8EE18BAE-6CDE-4661-B73B-7C1DDC95AACC}">
      <dsp:nvSpPr>
        <dsp:cNvPr id="0" name=""/>
        <dsp:cNvSpPr/>
      </dsp:nvSpPr>
      <dsp:spPr>
        <a:xfrm>
          <a:off x="0" y="3929845"/>
          <a:ext cx="6516541" cy="1295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Bahnschrift" panose="020B0502040204020203" pitchFamily="34" charset="0"/>
            </a:rPr>
            <a:t>Веду страницу «Учитель истории в школе» (более 20000 подписчиков)</a:t>
          </a:r>
          <a:endParaRPr lang="ru-RU" sz="2800" kern="1200" dirty="0">
            <a:latin typeface="Bahnschrift" panose="020B0502040204020203" pitchFamily="34" charset="0"/>
          </a:endParaRPr>
        </a:p>
      </dsp:txBody>
      <dsp:txXfrm>
        <a:off x="63256" y="3993101"/>
        <a:ext cx="6390029" cy="1169298"/>
      </dsp:txXfrm>
    </dsp:sp>
    <dsp:sp modelId="{649C715F-EE60-4476-BF07-62EA9853DCF0}">
      <dsp:nvSpPr>
        <dsp:cNvPr id="0" name=""/>
        <dsp:cNvSpPr/>
      </dsp:nvSpPr>
      <dsp:spPr>
        <a:xfrm>
          <a:off x="0" y="5238748"/>
          <a:ext cx="6516541" cy="1295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ahnschrift" panose="020B0502040204020203" pitchFamily="34" charset="0"/>
            </a:rPr>
            <a:t>Награжден медалью Министерства Обороны, премией Российского Военно-Исторического Общества, Благодарственным письмом Президента РФ, Почетной Грамотой Президента РФ</a:t>
          </a:r>
          <a:endParaRPr lang="ru-RU" sz="2000" kern="1200" dirty="0">
            <a:latin typeface="Bahnschrift" panose="020B0502040204020203" pitchFamily="34" charset="0"/>
          </a:endParaRPr>
        </a:p>
      </dsp:txBody>
      <dsp:txXfrm>
        <a:off x="63256" y="5302004"/>
        <a:ext cx="6390029" cy="1169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2C2A6-755A-4C8D-8E6F-37F106EF777C}">
      <dsp:nvSpPr>
        <dsp:cNvPr id="0" name=""/>
        <dsp:cNvSpPr/>
      </dsp:nvSpPr>
      <dsp:spPr>
        <a:xfrm rot="16200000">
          <a:off x="1755995" y="2323248"/>
          <a:ext cx="4919524" cy="30063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90500" rIns="171450" bIns="1905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Дивергентное мышление — способность придумать несколько решений для одной и той же задачи.</a:t>
          </a:r>
          <a:endParaRPr lang="ru-RU" sz="3000" kern="1200" dirty="0"/>
        </a:p>
      </dsp:txBody>
      <dsp:txXfrm rot="5400000">
        <a:off x="2859366" y="1513445"/>
        <a:ext cx="2859566" cy="4625956"/>
      </dsp:txXfrm>
    </dsp:sp>
    <dsp:sp modelId="{D928C659-1B67-4C10-B4DB-36B5023C4C15}">
      <dsp:nvSpPr>
        <dsp:cNvPr id="0" name=""/>
        <dsp:cNvSpPr/>
      </dsp:nvSpPr>
      <dsp:spPr>
        <a:xfrm rot="5400000">
          <a:off x="4898859" y="2323248"/>
          <a:ext cx="4919524" cy="30063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90500" rIns="114300" bIns="1905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u="none" kern="1200" dirty="0" smtClean="0"/>
            <a:t>Конвергентное мышление — способность выбрать самый оптимальный способ решения из имеющихся.</a:t>
          </a:r>
          <a:endParaRPr lang="ru-RU" sz="3000" kern="1200" dirty="0"/>
        </a:p>
      </dsp:txBody>
      <dsp:txXfrm rot="-5400000">
        <a:off x="5855446" y="1513445"/>
        <a:ext cx="2859566" cy="4625956"/>
      </dsp:txXfrm>
    </dsp:sp>
    <dsp:sp modelId="{5C15DB06-2F8A-4EA1-ADBA-374C0B764845}">
      <dsp:nvSpPr>
        <dsp:cNvPr id="0" name=""/>
        <dsp:cNvSpPr/>
      </dsp:nvSpPr>
      <dsp:spPr>
        <a:xfrm>
          <a:off x="4215450" y="0"/>
          <a:ext cx="3142863" cy="314271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D6163-B9C8-4F92-827F-A85FC361A96B}">
      <dsp:nvSpPr>
        <dsp:cNvPr id="0" name=""/>
        <dsp:cNvSpPr/>
      </dsp:nvSpPr>
      <dsp:spPr>
        <a:xfrm rot="10800000">
          <a:off x="4215450" y="4509372"/>
          <a:ext cx="3142863" cy="314271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8F0A-B7EF-4627-B605-4DD13F91A33E}">
      <dsp:nvSpPr>
        <dsp:cNvPr id="0" name=""/>
        <dsp:cNvSpPr/>
      </dsp:nvSpPr>
      <dsp:spPr>
        <a:xfrm rot="5400000">
          <a:off x="5026572" y="-1880051"/>
          <a:ext cx="1237288" cy="53131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конвергентное мышление.</a:t>
          </a:r>
          <a:endParaRPr lang="ru-RU" sz="1800" kern="1200"/>
        </a:p>
      </dsp:txBody>
      <dsp:txXfrm rot="-5400000">
        <a:off x="2988645" y="218275"/>
        <a:ext cx="5252745" cy="1116490"/>
      </dsp:txXfrm>
    </dsp:sp>
    <dsp:sp modelId="{D7FF02B5-D3C3-4B07-8576-D2440B92FC67}">
      <dsp:nvSpPr>
        <dsp:cNvPr id="0" name=""/>
        <dsp:cNvSpPr/>
      </dsp:nvSpPr>
      <dsp:spPr>
        <a:xfrm>
          <a:off x="0" y="3215"/>
          <a:ext cx="2988644" cy="1546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Что проверяет:</a:t>
          </a:r>
          <a:endParaRPr lang="ru-RU" sz="3000" kern="1200" dirty="0"/>
        </a:p>
      </dsp:txBody>
      <dsp:txXfrm>
        <a:off x="75499" y="78714"/>
        <a:ext cx="2837646" cy="1395612"/>
      </dsp:txXfrm>
    </dsp:sp>
    <dsp:sp modelId="{8D1EC2D5-EC11-4878-B49A-D55F821DC568}">
      <dsp:nvSpPr>
        <dsp:cNvPr id="0" name=""/>
        <dsp:cNvSpPr/>
      </dsp:nvSpPr>
      <dsp:spPr>
        <a:xfrm rot="5400000">
          <a:off x="5026572" y="-256111"/>
          <a:ext cx="1237288" cy="53131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берутся три слова, к которым нужно подобрать четвёртое, сочетающееся с каждым из них.</a:t>
          </a:r>
          <a:endParaRPr lang="ru-RU" sz="1800" kern="1200" dirty="0"/>
        </a:p>
      </dsp:txBody>
      <dsp:txXfrm rot="-5400000">
        <a:off x="2988645" y="1842215"/>
        <a:ext cx="5252745" cy="1116490"/>
      </dsp:txXfrm>
    </dsp:sp>
    <dsp:sp modelId="{A5AD005A-BEFA-4C67-B66D-BCC8923355BD}">
      <dsp:nvSpPr>
        <dsp:cNvPr id="0" name=""/>
        <dsp:cNvSpPr/>
      </dsp:nvSpPr>
      <dsp:spPr>
        <a:xfrm>
          <a:off x="0" y="1627156"/>
          <a:ext cx="2988644" cy="1546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‍Суть:</a:t>
          </a:r>
          <a:endParaRPr lang="ru-RU" sz="3000" kern="1200" dirty="0"/>
        </a:p>
      </dsp:txBody>
      <dsp:txXfrm>
        <a:off x="75499" y="1702655"/>
        <a:ext cx="2837646" cy="1395612"/>
      </dsp:txXfrm>
    </dsp:sp>
    <dsp:sp modelId="{365D2BEC-A023-45C9-AD86-9447D881F1B8}">
      <dsp:nvSpPr>
        <dsp:cNvPr id="0" name=""/>
        <dsp:cNvSpPr/>
      </dsp:nvSpPr>
      <dsp:spPr>
        <a:xfrm rot="5400000">
          <a:off x="5026572" y="1367829"/>
          <a:ext cx="1237288" cy="53131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«громкий», «правда», «шёпот». В качестве ответа подойдёт «говорить» — «громко говорить», «говорить правду», «говорить шёпотом».</a:t>
          </a:r>
          <a:endParaRPr lang="ru-RU" sz="1800" kern="1200" dirty="0"/>
        </a:p>
      </dsp:txBody>
      <dsp:txXfrm rot="-5400000">
        <a:off x="2988645" y="3466156"/>
        <a:ext cx="5252745" cy="1116490"/>
      </dsp:txXfrm>
    </dsp:sp>
    <dsp:sp modelId="{F37FF4C5-C605-4455-85A7-29DD94B55C86}">
      <dsp:nvSpPr>
        <dsp:cNvPr id="0" name=""/>
        <dsp:cNvSpPr/>
      </dsp:nvSpPr>
      <dsp:spPr>
        <a:xfrm>
          <a:off x="0" y="3251096"/>
          <a:ext cx="2988644" cy="1546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Например:</a:t>
          </a:r>
          <a:endParaRPr lang="ru-RU" sz="3000" kern="1200" dirty="0"/>
        </a:p>
      </dsp:txBody>
      <dsp:txXfrm>
        <a:off x="75499" y="3326595"/>
        <a:ext cx="2837646" cy="1395612"/>
      </dsp:txXfrm>
    </dsp:sp>
    <dsp:sp modelId="{E5C45666-67D0-45B6-B71D-EC932815AFA1}">
      <dsp:nvSpPr>
        <dsp:cNvPr id="0" name=""/>
        <dsp:cNvSpPr/>
      </dsp:nvSpPr>
      <dsp:spPr>
        <a:xfrm rot="5400000">
          <a:off x="5026572" y="2991769"/>
          <a:ext cx="1237288" cy="53131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 </a:t>
          </a:r>
          <a:r>
            <a:rPr lang="ru-RU" sz="1800" kern="1200" dirty="0" smtClean="0"/>
            <a:t>нужно стараться использовать яркие и оригинальные словосочетания, а также придумать как можно больше ответов на каждую тройку слов.</a:t>
          </a:r>
          <a:endParaRPr lang="ru-RU" sz="1800" kern="1200" dirty="0"/>
        </a:p>
      </dsp:txBody>
      <dsp:txXfrm rot="-5400000">
        <a:off x="2988645" y="5090096"/>
        <a:ext cx="5252745" cy="1116490"/>
      </dsp:txXfrm>
    </dsp:sp>
    <dsp:sp modelId="{73B3E1D0-DC6F-452C-8D57-7707B9AB52D9}">
      <dsp:nvSpPr>
        <dsp:cNvPr id="0" name=""/>
        <dsp:cNvSpPr/>
      </dsp:nvSpPr>
      <dsp:spPr>
        <a:xfrm>
          <a:off x="0" y="4875037"/>
          <a:ext cx="2988644" cy="1546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Развитие креативного мышления:</a:t>
          </a:r>
          <a:endParaRPr lang="ru-RU" sz="3000" kern="1200" dirty="0"/>
        </a:p>
      </dsp:txBody>
      <dsp:txXfrm>
        <a:off x="75499" y="4950536"/>
        <a:ext cx="2837646" cy="1395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3B483-6D97-419F-99F6-E8C3E0856258}">
      <dsp:nvSpPr>
        <dsp:cNvPr id="0" name=""/>
        <dsp:cNvSpPr/>
      </dsp:nvSpPr>
      <dsp:spPr>
        <a:xfrm rot="16200000">
          <a:off x="-122104" y="123060"/>
          <a:ext cx="2732216" cy="248609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8945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Доска</a:t>
          </a:r>
          <a:endParaRPr lang="ru-RU" sz="4200" kern="1200" dirty="0"/>
        </a:p>
      </dsp:txBody>
      <dsp:txXfrm rot="5400000">
        <a:off x="957" y="546442"/>
        <a:ext cx="2486094" cy="1639330"/>
      </dsp:txXfrm>
    </dsp:sp>
    <dsp:sp modelId="{4F90A108-D7B7-4E39-B927-75DB8EA95C95}">
      <dsp:nvSpPr>
        <dsp:cNvPr id="0" name=""/>
        <dsp:cNvSpPr/>
      </dsp:nvSpPr>
      <dsp:spPr>
        <a:xfrm rot="16200000">
          <a:off x="2550447" y="123060"/>
          <a:ext cx="2732216" cy="248609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8945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Картина</a:t>
          </a:r>
          <a:endParaRPr lang="ru-RU" sz="4200" kern="1200" dirty="0"/>
        </a:p>
      </dsp:txBody>
      <dsp:txXfrm rot="5400000">
        <a:off x="2673508" y="546442"/>
        <a:ext cx="2486094" cy="1639330"/>
      </dsp:txXfrm>
    </dsp:sp>
    <dsp:sp modelId="{50D3EB08-4BE0-4EAD-AC86-3E3E8BADF45E}">
      <dsp:nvSpPr>
        <dsp:cNvPr id="0" name=""/>
        <dsp:cNvSpPr/>
      </dsp:nvSpPr>
      <dsp:spPr>
        <a:xfrm rot="16200000">
          <a:off x="5222999" y="123060"/>
          <a:ext cx="2732216" cy="248609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8945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Стул</a:t>
          </a:r>
          <a:endParaRPr lang="ru-RU" sz="4200" kern="1200" dirty="0"/>
        </a:p>
      </dsp:txBody>
      <dsp:txXfrm rot="5400000">
        <a:off x="5346060" y="546442"/>
        <a:ext cx="2486094" cy="1639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3B483-6D97-419F-99F6-E8C3E0856258}">
      <dsp:nvSpPr>
        <dsp:cNvPr id="0" name=""/>
        <dsp:cNvSpPr/>
      </dsp:nvSpPr>
      <dsp:spPr>
        <a:xfrm rot="16200000">
          <a:off x="154549" y="-153593"/>
          <a:ext cx="2178908" cy="248609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0" tIns="0" rIns="316384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Часы</a:t>
          </a:r>
          <a:endParaRPr lang="ru-RU" sz="5000" kern="1200" dirty="0"/>
        </a:p>
      </dsp:txBody>
      <dsp:txXfrm rot="5400000">
        <a:off x="956" y="435782"/>
        <a:ext cx="2486094" cy="1307344"/>
      </dsp:txXfrm>
    </dsp:sp>
    <dsp:sp modelId="{4F90A108-D7B7-4E39-B927-75DB8EA95C95}">
      <dsp:nvSpPr>
        <dsp:cNvPr id="0" name=""/>
        <dsp:cNvSpPr/>
      </dsp:nvSpPr>
      <dsp:spPr>
        <a:xfrm rot="16200000">
          <a:off x="2827101" y="-153593"/>
          <a:ext cx="2178908" cy="248609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0" tIns="0" rIns="316384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Шапка</a:t>
          </a:r>
          <a:endParaRPr lang="ru-RU" sz="5000" kern="1200" dirty="0"/>
        </a:p>
      </dsp:txBody>
      <dsp:txXfrm rot="5400000">
        <a:off x="2673508" y="435782"/>
        <a:ext cx="2486094" cy="1307344"/>
      </dsp:txXfrm>
    </dsp:sp>
    <dsp:sp modelId="{50D3EB08-4BE0-4EAD-AC86-3E3E8BADF45E}">
      <dsp:nvSpPr>
        <dsp:cNvPr id="0" name=""/>
        <dsp:cNvSpPr/>
      </dsp:nvSpPr>
      <dsp:spPr>
        <a:xfrm rot="16200000">
          <a:off x="5499653" y="-153593"/>
          <a:ext cx="2178908" cy="248609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0" tIns="0" rIns="316384" bIns="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Стол</a:t>
          </a:r>
          <a:endParaRPr lang="ru-RU" sz="5000" kern="1200" dirty="0"/>
        </a:p>
      </dsp:txBody>
      <dsp:txXfrm rot="5400000">
        <a:off x="5346060" y="435782"/>
        <a:ext cx="2486094" cy="13073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AAF27-65F8-4B9C-8CC4-2E99CE73F43B}">
      <dsp:nvSpPr>
        <dsp:cNvPr id="0" name=""/>
        <dsp:cNvSpPr/>
      </dsp:nvSpPr>
      <dsp:spPr>
        <a:xfrm>
          <a:off x="969050" y="964"/>
          <a:ext cx="3877868" cy="15511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Гибкость</a:t>
          </a:r>
          <a:r>
            <a:rPr lang="ru-RU" sz="3200" kern="1200" dirty="0" smtClean="0"/>
            <a:t>. </a:t>
          </a:r>
          <a:endParaRPr lang="ru-RU" sz="3200" kern="1200" dirty="0"/>
        </a:p>
      </dsp:txBody>
      <dsp:txXfrm>
        <a:off x="1744624" y="964"/>
        <a:ext cx="2326721" cy="1551147"/>
      </dsp:txXfrm>
    </dsp:sp>
    <dsp:sp modelId="{3F797502-2B85-4BA6-9AB6-6C3A004FF772}">
      <dsp:nvSpPr>
        <dsp:cNvPr id="0" name=""/>
        <dsp:cNvSpPr/>
      </dsp:nvSpPr>
      <dsp:spPr>
        <a:xfrm>
          <a:off x="4342795" y="132812"/>
          <a:ext cx="3218630" cy="12874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Количество уникальных категорий использования — то есть целей применения.</a:t>
          </a:r>
          <a:endParaRPr lang="ru-RU" sz="1300" kern="1200" dirty="0"/>
        </a:p>
      </dsp:txBody>
      <dsp:txXfrm>
        <a:off x="4986521" y="132812"/>
        <a:ext cx="1931178" cy="1287452"/>
      </dsp:txXfrm>
    </dsp:sp>
    <dsp:sp modelId="{19DFF242-4679-4D9B-9256-A93DB03C7DA3}">
      <dsp:nvSpPr>
        <dsp:cNvPr id="0" name=""/>
        <dsp:cNvSpPr/>
      </dsp:nvSpPr>
      <dsp:spPr>
        <a:xfrm>
          <a:off x="969050" y="1769272"/>
          <a:ext cx="3877868" cy="15511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Новизна</a:t>
          </a:r>
          <a:r>
            <a:rPr lang="ru-RU" sz="3200" kern="1200" dirty="0" smtClean="0"/>
            <a:t>. </a:t>
          </a:r>
          <a:endParaRPr lang="ru-RU" sz="3200" kern="1200" dirty="0"/>
        </a:p>
      </dsp:txBody>
      <dsp:txXfrm>
        <a:off x="1744624" y="1769272"/>
        <a:ext cx="2326721" cy="1551147"/>
      </dsp:txXfrm>
    </dsp:sp>
    <dsp:sp modelId="{DA1940E9-2DE7-428C-8D5A-4DB8EB950037}">
      <dsp:nvSpPr>
        <dsp:cNvPr id="0" name=""/>
        <dsp:cNvSpPr/>
      </dsp:nvSpPr>
      <dsp:spPr>
        <a:xfrm>
          <a:off x="4342795" y="1901119"/>
          <a:ext cx="3218630" cy="12874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Оригинальность идеи. Можно определять субъективным методом — как кажется остальным участникам, если тест проводится в компании. </a:t>
          </a:r>
          <a:endParaRPr lang="ru-RU" sz="1300" kern="1200" dirty="0"/>
        </a:p>
      </dsp:txBody>
      <dsp:txXfrm>
        <a:off x="4986521" y="1901119"/>
        <a:ext cx="1931178" cy="1287452"/>
      </dsp:txXfrm>
    </dsp:sp>
    <dsp:sp modelId="{B180080D-059C-4826-B35B-059D0F9B2139}">
      <dsp:nvSpPr>
        <dsp:cNvPr id="0" name=""/>
        <dsp:cNvSpPr/>
      </dsp:nvSpPr>
      <dsp:spPr>
        <a:xfrm>
          <a:off x="969050" y="3537580"/>
          <a:ext cx="3877868" cy="15511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Полезность</a:t>
          </a:r>
          <a:r>
            <a:rPr lang="ru-RU" sz="3200" kern="1200" dirty="0" smtClean="0"/>
            <a:t>. </a:t>
          </a:r>
          <a:endParaRPr lang="ru-RU" sz="3200" kern="1200" dirty="0"/>
        </a:p>
      </dsp:txBody>
      <dsp:txXfrm>
        <a:off x="1744624" y="3537580"/>
        <a:ext cx="2326721" cy="1551147"/>
      </dsp:txXfrm>
    </dsp:sp>
    <dsp:sp modelId="{57BF7C8A-0631-47F0-86F8-9DBF6213A9E0}">
      <dsp:nvSpPr>
        <dsp:cNvPr id="0" name=""/>
        <dsp:cNvSpPr/>
      </dsp:nvSpPr>
      <dsp:spPr>
        <a:xfrm>
          <a:off x="4342795" y="3669427"/>
          <a:ext cx="3218630" cy="12874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Действительно ли идею можно использовать? Какова вероятность, что вы так сделаете?</a:t>
          </a:r>
          <a:endParaRPr lang="ru-RU" sz="1300" kern="1200" dirty="0"/>
        </a:p>
      </dsp:txBody>
      <dsp:txXfrm>
        <a:off x="4986521" y="3669427"/>
        <a:ext cx="1931178" cy="1287452"/>
      </dsp:txXfrm>
    </dsp:sp>
    <dsp:sp modelId="{F2D47BE0-9397-4649-8A7F-19571589E1F9}">
      <dsp:nvSpPr>
        <dsp:cNvPr id="0" name=""/>
        <dsp:cNvSpPr/>
      </dsp:nvSpPr>
      <dsp:spPr>
        <a:xfrm>
          <a:off x="969050" y="5305888"/>
          <a:ext cx="3877868" cy="15511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Беглость.</a:t>
          </a:r>
          <a:r>
            <a:rPr lang="ru-RU" sz="3200" kern="1200" dirty="0" smtClean="0"/>
            <a:t> </a:t>
          </a:r>
          <a:endParaRPr lang="ru-RU" sz="3200" kern="1200" dirty="0"/>
        </a:p>
      </dsp:txBody>
      <dsp:txXfrm>
        <a:off x="1744624" y="5305888"/>
        <a:ext cx="2326721" cy="1551147"/>
      </dsp:txXfrm>
    </dsp:sp>
    <dsp:sp modelId="{C2311E0F-E359-472A-AA51-88CD6F81DEC8}">
      <dsp:nvSpPr>
        <dsp:cNvPr id="0" name=""/>
        <dsp:cNvSpPr/>
      </dsp:nvSpPr>
      <dsp:spPr>
        <a:xfrm>
          <a:off x="4342795" y="5437735"/>
          <a:ext cx="3218630" cy="128745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Общее </a:t>
          </a:r>
          <a:r>
            <a:rPr lang="ru-RU" sz="1300" kern="1200" dirty="0" smtClean="0"/>
            <a:t>количество вариантов, которые не повторяются. </a:t>
          </a:r>
          <a:endParaRPr lang="ru-RU" sz="1300" kern="1200" dirty="0"/>
        </a:p>
      </dsp:txBody>
      <dsp:txXfrm>
        <a:off x="4986521" y="5437735"/>
        <a:ext cx="1931178" cy="12874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5A494-E9AF-446B-BED7-2BBBA68C2D75}">
      <dsp:nvSpPr>
        <dsp:cNvPr id="0" name=""/>
        <dsp:cNvSpPr/>
      </dsp:nvSpPr>
      <dsp:spPr>
        <a:xfrm>
          <a:off x="0" y="1498457"/>
          <a:ext cx="73152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9D9E5-70A1-40A6-8249-97157EF8FC50}">
      <dsp:nvSpPr>
        <dsp:cNvPr id="0" name=""/>
        <dsp:cNvSpPr/>
      </dsp:nvSpPr>
      <dsp:spPr>
        <a:xfrm>
          <a:off x="365760" y="1188497"/>
          <a:ext cx="512064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Техника креативного письма</a:t>
          </a:r>
          <a:endParaRPr lang="ru-RU" sz="2100" kern="1200" dirty="0"/>
        </a:p>
      </dsp:txBody>
      <dsp:txXfrm>
        <a:off x="396022" y="1218759"/>
        <a:ext cx="5060116" cy="559396"/>
      </dsp:txXfrm>
    </dsp:sp>
    <dsp:sp modelId="{0732A716-B6A2-4138-A98D-4DFF64F7220D}">
      <dsp:nvSpPr>
        <dsp:cNvPr id="0" name=""/>
        <dsp:cNvSpPr/>
      </dsp:nvSpPr>
      <dsp:spPr>
        <a:xfrm>
          <a:off x="0" y="2451017"/>
          <a:ext cx="73152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F2BBD-9F8B-4B64-AA54-B616967999D3}">
      <dsp:nvSpPr>
        <dsp:cNvPr id="0" name=""/>
        <dsp:cNvSpPr/>
      </dsp:nvSpPr>
      <dsp:spPr>
        <a:xfrm>
          <a:off x="365760" y="2141057"/>
          <a:ext cx="512064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Творчество (рисование, лепка и т.д.)</a:t>
          </a:r>
          <a:endParaRPr lang="ru-RU" sz="2100" kern="1200" dirty="0"/>
        </a:p>
      </dsp:txBody>
      <dsp:txXfrm>
        <a:off x="396022" y="2171319"/>
        <a:ext cx="5060116" cy="559396"/>
      </dsp:txXfrm>
    </dsp:sp>
    <dsp:sp modelId="{F79B506F-3B5F-4E0E-B1DA-2C23A3CF59E8}">
      <dsp:nvSpPr>
        <dsp:cNvPr id="0" name=""/>
        <dsp:cNvSpPr/>
      </dsp:nvSpPr>
      <dsp:spPr>
        <a:xfrm>
          <a:off x="0" y="3403577"/>
          <a:ext cx="73152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6F1D6-E012-4F5F-889B-214B1755030C}">
      <dsp:nvSpPr>
        <dsp:cNvPr id="0" name=""/>
        <dsp:cNvSpPr/>
      </dsp:nvSpPr>
      <dsp:spPr>
        <a:xfrm>
          <a:off x="365760" y="3093617"/>
          <a:ext cx="512064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Изменить характер главного персонажа</a:t>
          </a:r>
          <a:endParaRPr lang="ru-RU" sz="2100" kern="1200" dirty="0"/>
        </a:p>
      </dsp:txBody>
      <dsp:txXfrm>
        <a:off x="396022" y="3123879"/>
        <a:ext cx="5060116" cy="5593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966FB-FD0D-4F2E-865C-267FE954496E}">
      <dsp:nvSpPr>
        <dsp:cNvPr id="0" name=""/>
        <dsp:cNvSpPr/>
      </dsp:nvSpPr>
      <dsp:spPr>
        <a:xfrm>
          <a:off x="1368077" y="723"/>
          <a:ext cx="2498753" cy="14992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«Откуда, почему, что, как»</a:t>
          </a:r>
          <a:endParaRPr lang="ru-RU" sz="2800" kern="1200" dirty="0"/>
        </a:p>
      </dsp:txBody>
      <dsp:txXfrm>
        <a:off x="1368077" y="723"/>
        <a:ext cx="2498753" cy="1499252"/>
      </dsp:txXfrm>
    </dsp:sp>
    <dsp:sp modelId="{19DDBB00-D326-4945-9CFA-B04E84B15A6E}">
      <dsp:nvSpPr>
        <dsp:cNvPr id="0" name=""/>
        <dsp:cNvSpPr/>
      </dsp:nvSpPr>
      <dsp:spPr>
        <a:xfrm>
          <a:off x="4116706" y="723"/>
          <a:ext cx="2498753" cy="14992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Упражнение «Ассоциации»</a:t>
          </a:r>
          <a:endParaRPr lang="ru-RU" sz="2800" kern="1200" dirty="0"/>
        </a:p>
      </dsp:txBody>
      <dsp:txXfrm>
        <a:off x="4116706" y="723"/>
        <a:ext cx="2498753" cy="1499252"/>
      </dsp:txXfrm>
    </dsp:sp>
    <dsp:sp modelId="{95564559-AC7E-402E-A514-4CE734CDAC23}">
      <dsp:nvSpPr>
        <dsp:cNvPr id="0" name=""/>
        <dsp:cNvSpPr/>
      </dsp:nvSpPr>
      <dsp:spPr>
        <a:xfrm>
          <a:off x="2742391" y="1749851"/>
          <a:ext cx="2498753" cy="14992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Упражнение «Два слова»</a:t>
          </a:r>
          <a:endParaRPr lang="ru-RU" sz="2800" kern="1200" dirty="0"/>
        </a:p>
      </dsp:txBody>
      <dsp:txXfrm>
        <a:off x="2742391" y="1749851"/>
        <a:ext cx="2498753" cy="149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04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3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4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9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45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1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2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6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4BF72B-43FC-4C1C-9FA1-7E60CA71C700}" type="datetimeFigureOut">
              <a:rPr lang="ru-RU" smtClean="0"/>
              <a:t>24.08.2024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6E235F2-5E41-4A88-86EF-95358B00D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6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</a:rPr>
              <a:t>Как </a:t>
            </a:r>
            <a:r>
              <a:rPr lang="ru-RU" dirty="0" smtClean="0">
                <a:latin typeface="Bahnschrift" panose="020B0502040204020203" pitchFamily="34" charset="0"/>
              </a:rPr>
              <a:t>развивать </a:t>
            </a:r>
            <a:r>
              <a:rPr lang="ru-RU" dirty="0" smtClean="0">
                <a:latin typeface="Bahnschrift" panose="020B0502040204020203" pitchFamily="34" charset="0"/>
              </a:rPr>
              <a:t>креативность?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Bahnschrift" panose="020B0502040204020203" pitchFamily="34" charset="0"/>
              </a:rPr>
              <a:t>Александр </a:t>
            </a:r>
            <a:r>
              <a:rPr lang="ru-RU" dirty="0" err="1" smtClean="0">
                <a:latin typeface="Bahnschrift" panose="020B0502040204020203" pitchFamily="34" charset="0"/>
              </a:rPr>
              <a:t>Оджо</a:t>
            </a:r>
            <a:r>
              <a:rPr lang="ru-RU" dirty="0" smtClean="0">
                <a:latin typeface="Bahnschrift" panose="020B0502040204020203" pitchFamily="34" charset="0"/>
              </a:rPr>
              <a:t>,</a:t>
            </a:r>
          </a:p>
          <a:p>
            <a:r>
              <a:rPr lang="ru-RU" dirty="0" smtClean="0">
                <a:latin typeface="Bahnschrift" panose="020B0502040204020203" pitchFamily="34" charset="0"/>
              </a:rPr>
              <a:t>Учитель истории ГБОУ «Школа № 854», </a:t>
            </a:r>
            <a:br>
              <a:rPr lang="ru-RU" dirty="0" smtClean="0">
                <a:latin typeface="Bahnschrift" panose="020B0502040204020203" pitchFamily="34" charset="0"/>
              </a:rPr>
            </a:br>
            <a:r>
              <a:rPr lang="ru-RU" dirty="0" smtClean="0">
                <a:latin typeface="Bahnschrift" panose="020B0502040204020203" pitchFamily="34" charset="0"/>
              </a:rPr>
              <a:t>лектор Российского общества «Знание»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474" y="587262"/>
            <a:ext cx="6050526" cy="6038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96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Упражнения на развитие креативности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078609"/>
              </p:ext>
            </p:extLst>
          </p:nvPr>
        </p:nvGraphicFramePr>
        <p:xfrm>
          <a:off x="3868738" y="-444844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55987386"/>
              </p:ext>
            </p:extLst>
          </p:nvPr>
        </p:nvGraphicFramePr>
        <p:xfrm>
          <a:off x="3868737" y="3608172"/>
          <a:ext cx="7983537" cy="3249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70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чем могу я поделиться? </a:t>
            </a:r>
            <a:br>
              <a:rPr lang="ru-RU" dirty="0" smtClean="0"/>
            </a:br>
            <a:r>
              <a:rPr lang="ru-RU" dirty="0" smtClean="0"/>
              <a:t>Да, со своих уроков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7" y="864108"/>
            <a:ext cx="7474235" cy="532206"/>
          </a:xfrm>
        </p:spPr>
        <p:txBody>
          <a:bodyPr>
            <a:noAutofit/>
          </a:bodyPr>
          <a:lstStyle/>
          <a:p>
            <a:r>
              <a:rPr lang="ru-RU" sz="4000" dirty="0" smtClean="0"/>
              <a:t>Страницы в </a:t>
            </a:r>
            <a:r>
              <a:rPr lang="ru-RU" sz="4000" dirty="0" err="1" smtClean="0"/>
              <a:t>соцсетях</a:t>
            </a:r>
            <a:r>
              <a:rPr lang="ru-RU" sz="4000" dirty="0" smtClean="0"/>
              <a:t> «Эпоха дворцовых переворотов»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7" y="1758778"/>
            <a:ext cx="3591698" cy="4788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30" y="2436341"/>
            <a:ext cx="2780487" cy="27804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2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чем могу я поделиться? </a:t>
            </a:r>
            <a:br>
              <a:rPr lang="ru-RU" dirty="0" smtClean="0"/>
            </a:br>
            <a:r>
              <a:rPr lang="ru-RU" dirty="0" smtClean="0"/>
              <a:t>Да, со своих уроков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7" y="864108"/>
            <a:ext cx="7474235" cy="532206"/>
          </a:xfrm>
        </p:spPr>
        <p:txBody>
          <a:bodyPr>
            <a:noAutofit/>
          </a:bodyPr>
          <a:lstStyle/>
          <a:p>
            <a:r>
              <a:rPr lang="ru-RU" sz="4000" dirty="0" smtClean="0"/>
              <a:t>Уроки с переодеваниями</a:t>
            </a:r>
            <a:endParaRPr lang="ru-RU" sz="4000" dirty="0"/>
          </a:p>
        </p:txBody>
      </p:sp>
      <p:pic>
        <p:nvPicPr>
          <p:cNvPr id="3074" name="Picture 2" descr="https://sun9-20.userapi.com/impf/c851024/v851024599/e0b9f/6knJeUcQxZY.jpg?size=1079x1079&amp;quality=96&amp;sign=1fd53033873c3c45a99b9afe8af65b5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31" y="2218741"/>
            <a:ext cx="4204582" cy="420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243" y="1943215"/>
            <a:ext cx="3195963" cy="42612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1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«Расскажи за 60 секунд» и «Выйди за пределы класса»</a:t>
            </a:r>
            <a:endParaRPr lang="ru-RU" dirty="0"/>
          </a:p>
        </p:txBody>
      </p:sp>
      <p:pic>
        <p:nvPicPr>
          <p:cNvPr id="4098" name="Picture 2" descr="https://sun9-19.userapi.com/impg/7ypC9jfwBFxz1gul8xUFFpKRD0pvnLIapPRskw/pgJKRaxfLLw.jpg?size=1280x957&amp;quality=95&amp;sign=78ed006b650758e0884941e5f9b6fba3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38" y="134551"/>
            <a:ext cx="6849772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0.userapi.com/impg/_vuJv-SjZUopSTA3lHzY_8dPL3DAZ1swAaNlkg/NVC4DSpM5ZY.jpg?size=1920x1920&amp;quality=95&amp;sign=c2cdeff3673aa60d2bcb61296c22e89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32" y="3146789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5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Создать </a:t>
            </a:r>
            <a:r>
              <a:rPr lang="ru-RU" dirty="0" err="1" smtClean="0"/>
              <a:t>мем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244" y="914400"/>
            <a:ext cx="3541696" cy="54987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984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5193" y="2332703"/>
            <a:ext cx="2834640" cy="2377440"/>
          </a:xfrm>
        </p:spPr>
        <p:txBody>
          <a:bodyPr/>
          <a:lstStyle/>
          <a:p>
            <a:r>
              <a:rPr lang="ru-RU" dirty="0" smtClean="0"/>
              <a:t>Буду рад обратной связи на «Учитель истории в школе»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512" y="473423"/>
            <a:ext cx="6096000" cy="609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8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68" y="2714085"/>
            <a:ext cx="2755621" cy="39781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07" y="465077"/>
            <a:ext cx="2947482" cy="3025376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Давайте знакомиться, Александр </a:t>
            </a:r>
            <a:r>
              <a:rPr lang="ru-RU" dirty="0" err="1">
                <a:latin typeface="Bahnschrift" panose="020B0502040204020203" pitchFamily="34" charset="0"/>
              </a:rPr>
              <a:t>Оджо</a:t>
            </a:r>
            <a:r>
              <a:rPr lang="ru-RU" dirty="0">
                <a:latin typeface="Bahnschrift" panose="020B0502040204020203" pitchFamily="34" charset="0"/>
              </a:rPr>
              <a:t/>
            </a:r>
            <a:br>
              <a:rPr lang="ru-RU" dirty="0">
                <a:latin typeface="Bahnschrift" panose="020B0502040204020203" pitchFamily="34" charset="0"/>
              </a:rPr>
            </a:br>
            <a:endParaRPr lang="ru-RU" dirty="0">
              <a:latin typeface="Bahnschrift" panose="020B0502040204020203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028050"/>
              </p:ext>
            </p:extLst>
          </p:nvPr>
        </p:nvGraphicFramePr>
        <p:xfrm>
          <a:off x="4650657" y="75586"/>
          <a:ext cx="6516541" cy="653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Google Shape;463;p30"/>
          <p:cNvSpPr txBox="1">
            <a:spLocks/>
          </p:cNvSpPr>
          <p:nvPr/>
        </p:nvSpPr>
        <p:spPr>
          <a:xfrm>
            <a:off x="3456425" y="1789108"/>
            <a:ext cx="4107000" cy="1057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5" name="Google Shape;464;p30"/>
          <p:cNvSpPr txBox="1">
            <a:spLocks/>
          </p:cNvSpPr>
          <p:nvPr/>
        </p:nvSpPr>
        <p:spPr>
          <a:xfrm>
            <a:off x="3456425" y="2846300"/>
            <a:ext cx="4107000" cy="2494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4239" y="4695129"/>
            <a:ext cx="2265572" cy="22655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2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47117" cy="4601183"/>
          </a:xfrm>
        </p:spPr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</a:rPr>
              <a:t>Что такое креативность и зачем она нам нужна?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294968"/>
            <a:ext cx="7315200" cy="2379406"/>
          </a:xfrm>
        </p:spPr>
        <p:txBody>
          <a:bodyPr>
            <a:norm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Креативное мышление — это создание необычных решений исходной проблемы. Оно помогает быстрее реагировать на задачи, умело выходить из сложных ситуаций, жить не по шаблону и генерировать классные идеи.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36" y="2674374"/>
            <a:ext cx="4578248" cy="387625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5"/>
          <a:stretch/>
        </p:blipFill>
        <p:spPr bwMode="auto">
          <a:xfrm>
            <a:off x="8447516" y="2482317"/>
            <a:ext cx="3202071" cy="426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4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чумелые ручки (Пока все дома) + реклама ОРТ 199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184" end="24225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186" y="153343"/>
            <a:ext cx="8829334" cy="6622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09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чего состоит креативное мышление?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685800"/>
              </p:ext>
            </p:extLst>
          </p:nvPr>
        </p:nvGraphicFramePr>
        <p:xfrm>
          <a:off x="1949115" y="-577516"/>
          <a:ext cx="11574379" cy="7652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37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619363"/>
          </a:xfrm>
        </p:spPr>
        <p:txBody>
          <a:bodyPr/>
          <a:lstStyle/>
          <a:p>
            <a:r>
              <a:rPr lang="ru-RU" dirty="0"/>
              <a:t>Тест Медника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5399205"/>
              </p:ext>
            </p:extLst>
          </p:nvPr>
        </p:nvGraphicFramePr>
        <p:xfrm>
          <a:off x="3585411" y="264695"/>
          <a:ext cx="8301789" cy="642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43200"/>
            <a:ext cx="3459892" cy="23083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3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Попробуем на себе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597523"/>
              </p:ext>
            </p:extLst>
          </p:nvPr>
        </p:nvGraphicFramePr>
        <p:xfrm>
          <a:off x="3868737" y="863601"/>
          <a:ext cx="7833111" cy="2732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679319"/>
              </p:ext>
            </p:extLst>
          </p:nvPr>
        </p:nvGraphicFramePr>
        <p:xfrm>
          <a:off x="3868737" y="4485503"/>
          <a:ext cx="7833111" cy="2178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868737" y="0"/>
            <a:ext cx="5995481" cy="83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Придумайте общее слово</a:t>
            </a:r>
            <a:endParaRPr lang="ru-RU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91343" y="3651248"/>
            <a:ext cx="5995481" cy="83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может объединить эти слова?</a:t>
            </a:r>
            <a:endParaRPr lang="ru-RU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0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619363"/>
          </a:xfrm>
        </p:spPr>
        <p:txBody>
          <a:bodyPr/>
          <a:lstStyle/>
          <a:p>
            <a:r>
              <a:rPr lang="ru-RU" b="1" dirty="0"/>
              <a:t>Тест </a:t>
            </a:r>
            <a:r>
              <a:rPr lang="ru-RU" b="1" dirty="0" err="1"/>
              <a:t>Гилфорда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2319"/>
              </p:ext>
            </p:extLst>
          </p:nvPr>
        </p:nvGraphicFramePr>
        <p:xfrm>
          <a:off x="3072517" y="0"/>
          <a:ext cx="853047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03" y="2743200"/>
            <a:ext cx="2691714" cy="26917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13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Пробуем на себе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64431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Придумайте </a:t>
            </a:r>
            <a:r>
              <a:rPr lang="ru-RU" sz="3600" dirty="0"/>
              <a:t>как можно больше способов его использования</a:t>
            </a: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10" y="2179959"/>
            <a:ext cx="6250916" cy="43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519446"/>
            <a:ext cx="466371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@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history_teacher_school</a:t>
            </a:r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|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истории в школе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59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Рам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100</TotalTime>
  <Words>519</Words>
  <Application>Microsoft Office PowerPoint</Application>
  <PresentationFormat>Широкоэкранный</PresentationFormat>
  <Paragraphs>72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Bahnschrift</vt:lpstr>
      <vt:lpstr>Corbel</vt:lpstr>
      <vt:lpstr>Wingdings 2</vt:lpstr>
      <vt:lpstr>Рамка</vt:lpstr>
      <vt:lpstr>Как развивать креативность?</vt:lpstr>
      <vt:lpstr>Давайте знакомиться, Александр Оджо </vt:lpstr>
      <vt:lpstr>Что такое креативность и зачем она нам нужна?</vt:lpstr>
      <vt:lpstr>Презентация PowerPoint</vt:lpstr>
      <vt:lpstr>Из чего состоит креативное мышление?</vt:lpstr>
      <vt:lpstr>Тест Медника</vt:lpstr>
      <vt:lpstr>Попробуем на себе</vt:lpstr>
      <vt:lpstr>Тест Гилфорда </vt:lpstr>
      <vt:lpstr>Пробуем на себе</vt:lpstr>
      <vt:lpstr>Упражнения на развитие креативности</vt:lpstr>
      <vt:lpstr>А чем могу я поделиться?  Да, со своих уроков</vt:lpstr>
      <vt:lpstr>А чем могу я поделиться?  Да, со своих уроков</vt:lpstr>
      <vt:lpstr>«Расскажи за 60 секунд» и «Выйди за пределы класса»</vt:lpstr>
      <vt:lpstr>Создать мем</vt:lpstr>
      <vt:lpstr>Буду рад обратной связи на «Учитель истории в школе»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развивать креативность?</dc:title>
  <dc:creator>Александр Александрович</dc:creator>
  <cp:lastModifiedBy>Александр Александрович</cp:lastModifiedBy>
  <cp:revision>7</cp:revision>
  <dcterms:created xsi:type="dcterms:W3CDTF">2024-08-23T01:29:58Z</dcterms:created>
  <dcterms:modified xsi:type="dcterms:W3CDTF">2024-08-24T09:00:27Z</dcterms:modified>
</cp:coreProperties>
</file>