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diagrams/data51.xml" ContentType="application/vnd.openxmlformats-officedocument.drawingml.diagramData+xml"/>
  <Override PartName="/ppt/diagrams/layout51.xml" ContentType="application/vnd.openxmlformats-officedocument.drawingml.diagramLayout+xml"/>
  <Override PartName="/ppt/diagrams/quickStyle51.xml" ContentType="application/vnd.openxmlformats-officedocument.drawingml.diagramStyle+xml"/>
  <Override PartName="/ppt/diagrams/colors51.xml" ContentType="application/vnd.openxmlformats-officedocument.drawingml.diagramColors+xml"/>
  <Override PartName="/ppt/diagrams/drawing51.xml" ContentType="application/vnd.ms-office.drawingml.diagramDrawing+xml"/>
  <Override PartName="/ppt/diagrams/data52.xml" ContentType="application/vnd.openxmlformats-officedocument.drawingml.diagramData+xml"/>
  <Override PartName="/ppt/diagrams/layout52.xml" ContentType="application/vnd.openxmlformats-officedocument.drawingml.diagramLayout+xml"/>
  <Override PartName="/ppt/diagrams/quickStyle52.xml" ContentType="application/vnd.openxmlformats-officedocument.drawingml.diagramStyle+xml"/>
  <Override PartName="/ppt/diagrams/colors52.xml" ContentType="application/vnd.openxmlformats-officedocument.drawingml.diagramColors+xml"/>
  <Override PartName="/ppt/diagrams/drawing5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1"/>
  </p:sldMasterIdLst>
  <p:notesMasterIdLst>
    <p:notesMasterId r:id="rId57"/>
  </p:notesMasterIdLst>
  <p:sldIdLst>
    <p:sldId id="256" r:id="rId2"/>
    <p:sldId id="259" r:id="rId3"/>
    <p:sldId id="261" r:id="rId4"/>
    <p:sldId id="551" r:id="rId5"/>
    <p:sldId id="552" r:id="rId6"/>
    <p:sldId id="553" r:id="rId7"/>
    <p:sldId id="554" r:id="rId8"/>
    <p:sldId id="555" r:id="rId9"/>
    <p:sldId id="556" r:id="rId10"/>
    <p:sldId id="557" r:id="rId11"/>
    <p:sldId id="559" r:id="rId12"/>
    <p:sldId id="561" r:id="rId13"/>
    <p:sldId id="558" r:id="rId14"/>
    <p:sldId id="563" r:id="rId15"/>
    <p:sldId id="564" r:id="rId16"/>
    <p:sldId id="565" r:id="rId17"/>
    <p:sldId id="566" r:id="rId18"/>
    <p:sldId id="562" r:id="rId19"/>
    <p:sldId id="560" r:id="rId20"/>
    <p:sldId id="567" r:id="rId21"/>
    <p:sldId id="571" r:id="rId22"/>
    <p:sldId id="570" r:id="rId23"/>
    <p:sldId id="572" r:id="rId24"/>
    <p:sldId id="573" r:id="rId25"/>
    <p:sldId id="574" r:id="rId26"/>
    <p:sldId id="575" r:id="rId27"/>
    <p:sldId id="576" r:id="rId28"/>
    <p:sldId id="577" r:id="rId29"/>
    <p:sldId id="578" r:id="rId30"/>
    <p:sldId id="579" r:id="rId31"/>
    <p:sldId id="580" r:id="rId32"/>
    <p:sldId id="581" r:id="rId33"/>
    <p:sldId id="582" r:id="rId34"/>
    <p:sldId id="583" r:id="rId35"/>
    <p:sldId id="584" r:id="rId36"/>
    <p:sldId id="585" r:id="rId37"/>
    <p:sldId id="586" r:id="rId38"/>
    <p:sldId id="588" r:id="rId39"/>
    <p:sldId id="591" r:id="rId40"/>
    <p:sldId id="592" r:id="rId41"/>
    <p:sldId id="593" r:id="rId42"/>
    <p:sldId id="594" r:id="rId43"/>
    <p:sldId id="596" r:id="rId44"/>
    <p:sldId id="597" r:id="rId45"/>
    <p:sldId id="598" r:id="rId46"/>
    <p:sldId id="595" r:id="rId47"/>
    <p:sldId id="599" r:id="rId48"/>
    <p:sldId id="600" r:id="rId49"/>
    <p:sldId id="601" r:id="rId50"/>
    <p:sldId id="602" r:id="rId51"/>
    <p:sldId id="603" r:id="rId52"/>
    <p:sldId id="604" r:id="rId53"/>
    <p:sldId id="605" r:id="rId54"/>
    <p:sldId id="606" r:id="rId55"/>
    <p:sldId id="260" r:id="rId56"/>
  </p:sldIdLst>
  <p:sldSz cx="12192000" cy="6858000"/>
  <p:notesSz cx="6858000" cy="9144000"/>
  <p:embeddedFontLst>
    <p:embeddedFont>
      <p:font typeface="Cambria Math" panose="02040503050406030204" pitchFamily="18" charset="0"/>
      <p:regular r:id="rId58"/>
    </p:embeddedFont>
    <p:embeddedFont>
      <p:font typeface="Calibri" panose="020F0502020204030204" pitchFamily="34" charset="0"/>
      <p:regular r:id="rId59"/>
      <p:bold r:id="rId60"/>
      <p:italic r:id="rId61"/>
      <p:boldItalic r:id="rId62"/>
    </p:embeddedFont>
    <p:embeddedFont>
      <p:font typeface="Century" panose="02040604050505020304" pitchFamily="18" charset="0"/>
      <p:regular r:id="rId63"/>
    </p:embeddedFont>
    <p:embeddedFont>
      <p:font typeface="Calibri Light" panose="020F0302020204030204" pitchFamily="34" charset="0"/>
      <p:regular r:id="rId64"/>
      <p:italic r:id="rId6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8B54"/>
    <a:srgbClr val="DEC9B6"/>
    <a:srgbClr val="F3EAE3"/>
    <a:srgbClr val="E4C8B3"/>
    <a:srgbClr val="DF3901"/>
    <a:srgbClr val="DF38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1501" autoAdjust="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6.fntdata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1.fntdata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font" Target="fonts/font4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7.fntdata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2.fntdata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3.fntdata"/><Relationship Id="rId65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2E0940-FD4D-4B26-8C39-1C86B16B873F}" type="doc">
      <dgm:prSet loTypeId="urn:microsoft.com/office/officeart/2005/8/layout/chevron1" loCatId="process" qsTypeId="urn:microsoft.com/office/officeart/2005/8/quickstyle/simple1" qsCatId="simple" csTypeId="urn:microsoft.com/office/officeart/2005/8/colors/accent2_4" csCatId="accent2" phldr="1"/>
      <dgm:spPr/>
    </dgm:pt>
    <dgm:pt modelId="{B5FE8BF8-3EC4-4445-9521-F2643823E647}">
      <dgm:prSet phldrT="[Текст]"/>
      <dgm:spPr/>
      <dgm:t>
        <a:bodyPr/>
        <a:lstStyle/>
        <a:p>
          <a:r>
            <a:rPr lang="ru-RU" b="1" smtClean="0">
              <a:latin typeface="+mj-lt"/>
            </a:rPr>
            <a:t>1</a:t>
          </a:r>
          <a:endParaRPr lang="ru-RU" b="1" dirty="0">
            <a:latin typeface="+mj-lt"/>
          </a:endParaRPr>
        </a:p>
      </dgm:t>
    </dgm:pt>
    <dgm:pt modelId="{B720E24D-8729-493B-B1DD-E4F45BDF7FC3}" type="parTrans" cxnId="{605832FA-00B0-4F09-9900-8BADCC901070}">
      <dgm:prSet/>
      <dgm:spPr/>
      <dgm:t>
        <a:bodyPr/>
        <a:lstStyle/>
        <a:p>
          <a:endParaRPr lang="ru-RU"/>
        </a:p>
      </dgm:t>
    </dgm:pt>
    <dgm:pt modelId="{268C3362-41CE-461E-8A7C-058EF6868AA5}" type="sibTrans" cxnId="{605832FA-00B0-4F09-9900-8BADCC901070}">
      <dgm:prSet/>
      <dgm:spPr/>
      <dgm:t>
        <a:bodyPr/>
        <a:lstStyle/>
        <a:p>
          <a:endParaRPr lang="ru-RU"/>
        </a:p>
      </dgm:t>
    </dgm:pt>
    <dgm:pt modelId="{E042A1E4-557B-45F0-8825-F63A7BCFCA19}">
      <dgm:prSet phldrT="[Текст]"/>
      <dgm:spPr/>
      <dgm:t>
        <a:bodyPr/>
        <a:lstStyle/>
        <a:p>
          <a:r>
            <a:rPr lang="ru-RU" dirty="0">
              <a:latin typeface="+mj-lt"/>
            </a:rPr>
            <a:t>2</a:t>
          </a:r>
        </a:p>
      </dgm:t>
    </dgm:pt>
    <dgm:pt modelId="{2B38B7E3-4D08-4A77-B11F-181DAC35A26D}" type="parTrans" cxnId="{2C28DA7C-3B9A-41AA-A65E-B4D5FF26F58F}">
      <dgm:prSet/>
      <dgm:spPr/>
      <dgm:t>
        <a:bodyPr/>
        <a:lstStyle/>
        <a:p>
          <a:endParaRPr lang="ru-RU"/>
        </a:p>
      </dgm:t>
    </dgm:pt>
    <dgm:pt modelId="{F1B0A341-9122-4CEE-940A-CA519ECD55AE}" type="sibTrans" cxnId="{2C28DA7C-3B9A-41AA-A65E-B4D5FF26F58F}">
      <dgm:prSet/>
      <dgm:spPr/>
      <dgm:t>
        <a:bodyPr/>
        <a:lstStyle/>
        <a:p>
          <a:endParaRPr lang="ru-RU"/>
        </a:p>
      </dgm:t>
    </dgm:pt>
    <dgm:pt modelId="{42090035-B929-423B-B7E0-D8871979FB2A}" type="pres">
      <dgm:prSet presAssocID="{AF2E0940-FD4D-4B26-8C39-1C86B16B873F}" presName="Name0" presStyleCnt="0">
        <dgm:presLayoutVars>
          <dgm:dir/>
          <dgm:animLvl val="lvl"/>
          <dgm:resizeHandles val="exact"/>
        </dgm:presLayoutVars>
      </dgm:prSet>
      <dgm:spPr/>
    </dgm:pt>
    <dgm:pt modelId="{EA22619C-A1EF-40F8-A8E4-3FBB6DC7DB8D}" type="pres">
      <dgm:prSet presAssocID="{B5FE8BF8-3EC4-4445-9521-F2643823E647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CBFD52-F8D0-45FC-8A14-E30313F3B079}" type="pres">
      <dgm:prSet presAssocID="{268C3362-41CE-461E-8A7C-058EF6868AA5}" presName="parTxOnlySpace" presStyleCnt="0"/>
      <dgm:spPr/>
    </dgm:pt>
    <dgm:pt modelId="{F5D66A20-4103-4329-9949-AE7136DF9EAB}" type="pres">
      <dgm:prSet presAssocID="{E042A1E4-557B-45F0-8825-F63A7BCFCA19}" presName="parTxOnly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C28DA7C-3B9A-41AA-A65E-B4D5FF26F58F}" srcId="{AF2E0940-FD4D-4B26-8C39-1C86B16B873F}" destId="{E042A1E4-557B-45F0-8825-F63A7BCFCA19}" srcOrd="1" destOrd="0" parTransId="{2B38B7E3-4D08-4A77-B11F-181DAC35A26D}" sibTransId="{F1B0A341-9122-4CEE-940A-CA519ECD55AE}"/>
    <dgm:cxn modelId="{605832FA-00B0-4F09-9900-8BADCC901070}" srcId="{AF2E0940-FD4D-4B26-8C39-1C86B16B873F}" destId="{B5FE8BF8-3EC4-4445-9521-F2643823E647}" srcOrd="0" destOrd="0" parTransId="{B720E24D-8729-493B-B1DD-E4F45BDF7FC3}" sibTransId="{268C3362-41CE-461E-8A7C-058EF6868AA5}"/>
    <dgm:cxn modelId="{6C2E33E5-3E33-4AA1-9F54-4C0CAB0A56FA}" type="presOf" srcId="{E042A1E4-557B-45F0-8825-F63A7BCFCA19}" destId="{F5D66A20-4103-4329-9949-AE7136DF9EAB}" srcOrd="0" destOrd="0" presId="urn:microsoft.com/office/officeart/2005/8/layout/chevron1"/>
    <dgm:cxn modelId="{BBBD3CDD-B114-4A5D-8BA1-6C8C53216A8C}" type="presOf" srcId="{B5FE8BF8-3EC4-4445-9521-F2643823E647}" destId="{EA22619C-A1EF-40F8-A8E4-3FBB6DC7DB8D}" srcOrd="0" destOrd="0" presId="urn:microsoft.com/office/officeart/2005/8/layout/chevron1"/>
    <dgm:cxn modelId="{A644C9C8-F523-4FCB-9050-4487EDA43811}" type="presOf" srcId="{AF2E0940-FD4D-4B26-8C39-1C86B16B873F}" destId="{42090035-B929-423B-B7E0-D8871979FB2A}" srcOrd="0" destOrd="0" presId="urn:microsoft.com/office/officeart/2005/8/layout/chevron1"/>
    <dgm:cxn modelId="{971785D7-E31F-47F6-85CA-7A0DD2C1C159}" type="presParOf" srcId="{42090035-B929-423B-B7E0-D8871979FB2A}" destId="{EA22619C-A1EF-40F8-A8E4-3FBB6DC7DB8D}" srcOrd="0" destOrd="0" presId="urn:microsoft.com/office/officeart/2005/8/layout/chevron1"/>
    <dgm:cxn modelId="{C0FCC743-7682-4CDF-9038-29054A46CF78}" type="presParOf" srcId="{42090035-B929-423B-B7E0-D8871979FB2A}" destId="{24CBFD52-F8D0-45FC-8A14-E30313F3B079}" srcOrd="1" destOrd="0" presId="urn:microsoft.com/office/officeart/2005/8/layout/chevron1"/>
    <dgm:cxn modelId="{2225C7C0-C7CE-4810-99F7-FDBCB09BD1CE}" type="presParOf" srcId="{42090035-B929-423B-B7E0-D8871979FB2A}" destId="{F5D66A20-4103-4329-9949-AE7136DF9EAB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F2E0940-FD4D-4B26-8C39-1C86B16B873F}" type="doc">
      <dgm:prSet loTypeId="urn:microsoft.com/office/officeart/2005/8/layout/chevron1" loCatId="process" qsTypeId="urn:microsoft.com/office/officeart/2005/8/quickstyle/simple1" qsCatId="simple" csTypeId="urn:microsoft.com/office/officeart/2005/8/colors/accent2_4" csCatId="accent2" phldr="1"/>
      <dgm:spPr/>
    </dgm:pt>
    <dgm:pt modelId="{B5FE8BF8-3EC4-4445-9521-F2643823E647}">
      <dgm:prSet phldrT="[Текст]"/>
      <dgm:spPr/>
      <dgm:t>
        <a:bodyPr/>
        <a:lstStyle/>
        <a:p>
          <a:r>
            <a:rPr lang="ru-RU" b="1" smtClean="0">
              <a:latin typeface="+mj-lt"/>
            </a:rPr>
            <a:t>1</a:t>
          </a:r>
          <a:endParaRPr lang="ru-RU" b="1" dirty="0">
            <a:latin typeface="+mj-lt"/>
          </a:endParaRPr>
        </a:p>
      </dgm:t>
    </dgm:pt>
    <dgm:pt modelId="{B720E24D-8729-493B-B1DD-E4F45BDF7FC3}" type="parTrans" cxnId="{605832FA-00B0-4F09-9900-8BADCC901070}">
      <dgm:prSet/>
      <dgm:spPr/>
      <dgm:t>
        <a:bodyPr/>
        <a:lstStyle/>
        <a:p>
          <a:endParaRPr lang="ru-RU"/>
        </a:p>
      </dgm:t>
    </dgm:pt>
    <dgm:pt modelId="{268C3362-41CE-461E-8A7C-058EF6868AA5}" type="sibTrans" cxnId="{605832FA-00B0-4F09-9900-8BADCC901070}">
      <dgm:prSet/>
      <dgm:spPr/>
      <dgm:t>
        <a:bodyPr/>
        <a:lstStyle/>
        <a:p>
          <a:endParaRPr lang="ru-RU"/>
        </a:p>
      </dgm:t>
    </dgm:pt>
    <dgm:pt modelId="{E042A1E4-557B-45F0-8825-F63A7BCFCA19}">
      <dgm:prSet phldrT="[Текст]"/>
      <dgm:spPr/>
      <dgm:t>
        <a:bodyPr/>
        <a:lstStyle/>
        <a:p>
          <a:r>
            <a:rPr lang="ru-RU" dirty="0">
              <a:latin typeface="+mj-lt"/>
            </a:rPr>
            <a:t>2</a:t>
          </a:r>
        </a:p>
      </dgm:t>
    </dgm:pt>
    <dgm:pt modelId="{2B38B7E3-4D08-4A77-B11F-181DAC35A26D}" type="parTrans" cxnId="{2C28DA7C-3B9A-41AA-A65E-B4D5FF26F58F}">
      <dgm:prSet/>
      <dgm:spPr/>
      <dgm:t>
        <a:bodyPr/>
        <a:lstStyle/>
        <a:p>
          <a:endParaRPr lang="ru-RU"/>
        </a:p>
      </dgm:t>
    </dgm:pt>
    <dgm:pt modelId="{F1B0A341-9122-4CEE-940A-CA519ECD55AE}" type="sibTrans" cxnId="{2C28DA7C-3B9A-41AA-A65E-B4D5FF26F58F}">
      <dgm:prSet/>
      <dgm:spPr/>
      <dgm:t>
        <a:bodyPr/>
        <a:lstStyle/>
        <a:p>
          <a:endParaRPr lang="ru-RU"/>
        </a:p>
      </dgm:t>
    </dgm:pt>
    <dgm:pt modelId="{42090035-B929-423B-B7E0-D8871979FB2A}" type="pres">
      <dgm:prSet presAssocID="{AF2E0940-FD4D-4B26-8C39-1C86B16B873F}" presName="Name0" presStyleCnt="0">
        <dgm:presLayoutVars>
          <dgm:dir/>
          <dgm:animLvl val="lvl"/>
          <dgm:resizeHandles val="exact"/>
        </dgm:presLayoutVars>
      </dgm:prSet>
      <dgm:spPr/>
    </dgm:pt>
    <dgm:pt modelId="{EA22619C-A1EF-40F8-A8E4-3FBB6DC7DB8D}" type="pres">
      <dgm:prSet presAssocID="{B5FE8BF8-3EC4-4445-9521-F2643823E647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CBFD52-F8D0-45FC-8A14-E30313F3B079}" type="pres">
      <dgm:prSet presAssocID="{268C3362-41CE-461E-8A7C-058EF6868AA5}" presName="parTxOnlySpace" presStyleCnt="0"/>
      <dgm:spPr/>
    </dgm:pt>
    <dgm:pt modelId="{F5D66A20-4103-4329-9949-AE7136DF9EAB}" type="pres">
      <dgm:prSet presAssocID="{E042A1E4-557B-45F0-8825-F63A7BCFCA19}" presName="parTxOnly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C28DA7C-3B9A-41AA-A65E-B4D5FF26F58F}" srcId="{AF2E0940-FD4D-4B26-8C39-1C86B16B873F}" destId="{E042A1E4-557B-45F0-8825-F63A7BCFCA19}" srcOrd="1" destOrd="0" parTransId="{2B38B7E3-4D08-4A77-B11F-181DAC35A26D}" sibTransId="{F1B0A341-9122-4CEE-940A-CA519ECD55AE}"/>
    <dgm:cxn modelId="{708FA488-A742-4000-B80E-8CF750C7E2C9}" type="presOf" srcId="{E042A1E4-557B-45F0-8825-F63A7BCFCA19}" destId="{F5D66A20-4103-4329-9949-AE7136DF9EAB}" srcOrd="0" destOrd="0" presId="urn:microsoft.com/office/officeart/2005/8/layout/chevron1"/>
    <dgm:cxn modelId="{605832FA-00B0-4F09-9900-8BADCC901070}" srcId="{AF2E0940-FD4D-4B26-8C39-1C86B16B873F}" destId="{B5FE8BF8-3EC4-4445-9521-F2643823E647}" srcOrd="0" destOrd="0" parTransId="{B720E24D-8729-493B-B1DD-E4F45BDF7FC3}" sibTransId="{268C3362-41CE-461E-8A7C-058EF6868AA5}"/>
    <dgm:cxn modelId="{2545A6A4-AFAD-43A4-982D-7DD672BED709}" type="presOf" srcId="{AF2E0940-FD4D-4B26-8C39-1C86B16B873F}" destId="{42090035-B929-423B-B7E0-D8871979FB2A}" srcOrd="0" destOrd="0" presId="urn:microsoft.com/office/officeart/2005/8/layout/chevron1"/>
    <dgm:cxn modelId="{75FCC065-27F2-46C1-BD35-805650A1482A}" type="presOf" srcId="{B5FE8BF8-3EC4-4445-9521-F2643823E647}" destId="{EA22619C-A1EF-40F8-A8E4-3FBB6DC7DB8D}" srcOrd="0" destOrd="0" presId="urn:microsoft.com/office/officeart/2005/8/layout/chevron1"/>
    <dgm:cxn modelId="{5B441F4D-ED24-49AC-9128-51629878E492}" type="presParOf" srcId="{42090035-B929-423B-B7E0-D8871979FB2A}" destId="{EA22619C-A1EF-40F8-A8E4-3FBB6DC7DB8D}" srcOrd="0" destOrd="0" presId="urn:microsoft.com/office/officeart/2005/8/layout/chevron1"/>
    <dgm:cxn modelId="{31A45517-5752-4FD8-9480-3EF970A0127B}" type="presParOf" srcId="{42090035-B929-423B-B7E0-D8871979FB2A}" destId="{24CBFD52-F8D0-45FC-8A14-E30313F3B079}" srcOrd="1" destOrd="0" presId="urn:microsoft.com/office/officeart/2005/8/layout/chevron1"/>
    <dgm:cxn modelId="{D24FEBC1-BEF8-4CB2-8C25-2B2533A990FB}" type="presParOf" srcId="{42090035-B929-423B-B7E0-D8871979FB2A}" destId="{F5D66A20-4103-4329-9949-AE7136DF9EAB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F2E0940-FD4D-4B26-8C39-1C86B16B873F}" type="doc">
      <dgm:prSet loTypeId="urn:microsoft.com/office/officeart/2005/8/layout/chevron1" loCatId="process" qsTypeId="urn:microsoft.com/office/officeart/2005/8/quickstyle/simple1" qsCatId="simple" csTypeId="urn:microsoft.com/office/officeart/2005/8/colors/accent2_4" csCatId="accent2" phldr="1"/>
      <dgm:spPr/>
    </dgm:pt>
    <dgm:pt modelId="{B5FE8BF8-3EC4-4445-9521-F2643823E647}">
      <dgm:prSet phldrT="[Текст]"/>
      <dgm:spPr/>
      <dgm:t>
        <a:bodyPr/>
        <a:lstStyle/>
        <a:p>
          <a:r>
            <a:rPr lang="ru-RU" b="1" smtClean="0">
              <a:latin typeface="+mj-lt"/>
            </a:rPr>
            <a:t>1</a:t>
          </a:r>
          <a:endParaRPr lang="ru-RU" b="1" dirty="0">
            <a:latin typeface="+mj-lt"/>
          </a:endParaRPr>
        </a:p>
      </dgm:t>
    </dgm:pt>
    <dgm:pt modelId="{B720E24D-8729-493B-B1DD-E4F45BDF7FC3}" type="parTrans" cxnId="{605832FA-00B0-4F09-9900-8BADCC901070}">
      <dgm:prSet/>
      <dgm:spPr/>
      <dgm:t>
        <a:bodyPr/>
        <a:lstStyle/>
        <a:p>
          <a:endParaRPr lang="ru-RU"/>
        </a:p>
      </dgm:t>
    </dgm:pt>
    <dgm:pt modelId="{268C3362-41CE-461E-8A7C-058EF6868AA5}" type="sibTrans" cxnId="{605832FA-00B0-4F09-9900-8BADCC901070}">
      <dgm:prSet/>
      <dgm:spPr/>
      <dgm:t>
        <a:bodyPr/>
        <a:lstStyle/>
        <a:p>
          <a:endParaRPr lang="ru-RU"/>
        </a:p>
      </dgm:t>
    </dgm:pt>
    <dgm:pt modelId="{E042A1E4-557B-45F0-8825-F63A7BCFCA19}">
      <dgm:prSet phldrT="[Текст]"/>
      <dgm:spPr/>
      <dgm:t>
        <a:bodyPr/>
        <a:lstStyle/>
        <a:p>
          <a:r>
            <a:rPr lang="ru-RU" dirty="0">
              <a:latin typeface="+mj-lt"/>
            </a:rPr>
            <a:t>2</a:t>
          </a:r>
        </a:p>
      </dgm:t>
    </dgm:pt>
    <dgm:pt modelId="{2B38B7E3-4D08-4A77-B11F-181DAC35A26D}" type="parTrans" cxnId="{2C28DA7C-3B9A-41AA-A65E-B4D5FF26F58F}">
      <dgm:prSet/>
      <dgm:spPr/>
      <dgm:t>
        <a:bodyPr/>
        <a:lstStyle/>
        <a:p>
          <a:endParaRPr lang="ru-RU"/>
        </a:p>
      </dgm:t>
    </dgm:pt>
    <dgm:pt modelId="{F1B0A341-9122-4CEE-940A-CA519ECD55AE}" type="sibTrans" cxnId="{2C28DA7C-3B9A-41AA-A65E-B4D5FF26F58F}">
      <dgm:prSet/>
      <dgm:spPr/>
      <dgm:t>
        <a:bodyPr/>
        <a:lstStyle/>
        <a:p>
          <a:endParaRPr lang="ru-RU"/>
        </a:p>
      </dgm:t>
    </dgm:pt>
    <dgm:pt modelId="{42090035-B929-423B-B7E0-D8871979FB2A}" type="pres">
      <dgm:prSet presAssocID="{AF2E0940-FD4D-4B26-8C39-1C86B16B873F}" presName="Name0" presStyleCnt="0">
        <dgm:presLayoutVars>
          <dgm:dir/>
          <dgm:animLvl val="lvl"/>
          <dgm:resizeHandles val="exact"/>
        </dgm:presLayoutVars>
      </dgm:prSet>
      <dgm:spPr/>
    </dgm:pt>
    <dgm:pt modelId="{EA22619C-A1EF-40F8-A8E4-3FBB6DC7DB8D}" type="pres">
      <dgm:prSet presAssocID="{B5FE8BF8-3EC4-4445-9521-F2643823E647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CBFD52-F8D0-45FC-8A14-E30313F3B079}" type="pres">
      <dgm:prSet presAssocID="{268C3362-41CE-461E-8A7C-058EF6868AA5}" presName="parTxOnlySpace" presStyleCnt="0"/>
      <dgm:spPr/>
    </dgm:pt>
    <dgm:pt modelId="{F5D66A20-4103-4329-9949-AE7136DF9EAB}" type="pres">
      <dgm:prSet presAssocID="{E042A1E4-557B-45F0-8825-F63A7BCFCA19}" presName="parTxOnly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C28DA7C-3B9A-41AA-A65E-B4D5FF26F58F}" srcId="{AF2E0940-FD4D-4B26-8C39-1C86B16B873F}" destId="{E042A1E4-557B-45F0-8825-F63A7BCFCA19}" srcOrd="1" destOrd="0" parTransId="{2B38B7E3-4D08-4A77-B11F-181DAC35A26D}" sibTransId="{F1B0A341-9122-4CEE-940A-CA519ECD55AE}"/>
    <dgm:cxn modelId="{605832FA-00B0-4F09-9900-8BADCC901070}" srcId="{AF2E0940-FD4D-4B26-8C39-1C86B16B873F}" destId="{B5FE8BF8-3EC4-4445-9521-F2643823E647}" srcOrd="0" destOrd="0" parTransId="{B720E24D-8729-493B-B1DD-E4F45BDF7FC3}" sibTransId="{268C3362-41CE-461E-8A7C-058EF6868AA5}"/>
    <dgm:cxn modelId="{06991E29-BDCB-4EC1-9DC2-7464F9F137FD}" type="presOf" srcId="{E042A1E4-557B-45F0-8825-F63A7BCFCA19}" destId="{F5D66A20-4103-4329-9949-AE7136DF9EAB}" srcOrd="0" destOrd="0" presId="urn:microsoft.com/office/officeart/2005/8/layout/chevron1"/>
    <dgm:cxn modelId="{F4DF530B-51F9-4E29-8381-FF1EF8D574AD}" type="presOf" srcId="{AF2E0940-FD4D-4B26-8C39-1C86B16B873F}" destId="{42090035-B929-423B-B7E0-D8871979FB2A}" srcOrd="0" destOrd="0" presId="urn:microsoft.com/office/officeart/2005/8/layout/chevron1"/>
    <dgm:cxn modelId="{1249927D-C2AF-46F7-A67B-A0B65CAB8458}" type="presOf" srcId="{B5FE8BF8-3EC4-4445-9521-F2643823E647}" destId="{EA22619C-A1EF-40F8-A8E4-3FBB6DC7DB8D}" srcOrd="0" destOrd="0" presId="urn:microsoft.com/office/officeart/2005/8/layout/chevron1"/>
    <dgm:cxn modelId="{6E485887-CF5F-41C2-ACAC-BE36F02A4CD6}" type="presParOf" srcId="{42090035-B929-423B-B7E0-D8871979FB2A}" destId="{EA22619C-A1EF-40F8-A8E4-3FBB6DC7DB8D}" srcOrd="0" destOrd="0" presId="urn:microsoft.com/office/officeart/2005/8/layout/chevron1"/>
    <dgm:cxn modelId="{7F7DD6C5-B4CE-42A0-A030-1512F01F3819}" type="presParOf" srcId="{42090035-B929-423B-B7E0-D8871979FB2A}" destId="{24CBFD52-F8D0-45FC-8A14-E30313F3B079}" srcOrd="1" destOrd="0" presId="urn:microsoft.com/office/officeart/2005/8/layout/chevron1"/>
    <dgm:cxn modelId="{4597CDC2-8F26-4A6D-B392-80CECB26F76B}" type="presParOf" srcId="{42090035-B929-423B-B7E0-D8871979FB2A}" destId="{F5D66A20-4103-4329-9949-AE7136DF9EAB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AAC61D2-F318-40BD-9F0A-447014C4C50B}" type="doc">
      <dgm:prSet loTypeId="urn:microsoft.com/office/officeart/2005/8/layout/hProcess9" loCatId="process" qsTypeId="urn:microsoft.com/office/officeart/2005/8/quickstyle/simple1" qsCatId="simple" csTypeId="urn:microsoft.com/office/officeart/2005/8/colors/accent2_4" csCatId="accent2" phldr="1"/>
      <dgm:spPr/>
    </dgm:pt>
    <dgm:pt modelId="{5004B501-A58D-45B9-A8BD-791CE6471A7E}">
      <dgm:prSet phldrT="[Текст]" custT="1"/>
      <dgm:spPr/>
      <dgm:t>
        <a:bodyPr/>
        <a:lstStyle/>
        <a:p>
          <a:r>
            <a:rPr lang="ru-RU" sz="1000" b="1" dirty="0">
              <a:latin typeface="+mj-lt"/>
            </a:rPr>
            <a:t>1</a:t>
          </a:r>
        </a:p>
      </dgm:t>
    </dgm:pt>
    <dgm:pt modelId="{71FC86C4-1B28-48D1-83AB-9F296486A33D}" type="parTrans" cxnId="{38BA45FC-F405-4CA8-9BC2-B7EAC80E910B}">
      <dgm:prSet/>
      <dgm:spPr/>
      <dgm:t>
        <a:bodyPr/>
        <a:lstStyle/>
        <a:p>
          <a:endParaRPr lang="ru-RU"/>
        </a:p>
      </dgm:t>
    </dgm:pt>
    <dgm:pt modelId="{2EDB9C52-D239-4FDF-B9BD-CFE74A297C3F}" type="sibTrans" cxnId="{38BA45FC-F405-4CA8-9BC2-B7EAC80E910B}">
      <dgm:prSet/>
      <dgm:spPr/>
      <dgm:t>
        <a:bodyPr/>
        <a:lstStyle/>
        <a:p>
          <a:endParaRPr lang="ru-RU"/>
        </a:p>
      </dgm:t>
    </dgm:pt>
    <dgm:pt modelId="{6130B1C9-40D5-490E-8234-62C0A409E31C}">
      <dgm:prSet phldrT="[Текст]" custT="1"/>
      <dgm:spPr/>
      <dgm:t>
        <a:bodyPr/>
        <a:lstStyle/>
        <a:p>
          <a:r>
            <a:rPr lang="ru-RU" sz="1000" b="1" dirty="0">
              <a:latin typeface="+mj-lt"/>
            </a:rPr>
            <a:t>2</a:t>
          </a:r>
        </a:p>
      </dgm:t>
    </dgm:pt>
    <dgm:pt modelId="{03110A93-2A44-484F-882B-9FC015D10BE9}" type="parTrans" cxnId="{17033BF0-A136-452A-BCC1-928E1EB03933}">
      <dgm:prSet/>
      <dgm:spPr/>
      <dgm:t>
        <a:bodyPr/>
        <a:lstStyle/>
        <a:p>
          <a:endParaRPr lang="ru-RU"/>
        </a:p>
      </dgm:t>
    </dgm:pt>
    <dgm:pt modelId="{B8FF5CDE-A380-40D5-A0EB-9200CD6EBD2E}" type="sibTrans" cxnId="{17033BF0-A136-452A-BCC1-928E1EB03933}">
      <dgm:prSet/>
      <dgm:spPr/>
      <dgm:t>
        <a:bodyPr/>
        <a:lstStyle/>
        <a:p>
          <a:endParaRPr lang="ru-RU"/>
        </a:p>
      </dgm:t>
    </dgm:pt>
    <dgm:pt modelId="{8E20D4D8-12AA-478D-8846-07BD2C8CE233}">
      <dgm:prSet phldrT="[Текст]" custT="1"/>
      <dgm:spPr/>
      <dgm:t>
        <a:bodyPr/>
        <a:lstStyle/>
        <a:p>
          <a:r>
            <a:rPr lang="ru-RU" sz="1000" b="1" dirty="0">
              <a:latin typeface="+mj-lt"/>
            </a:rPr>
            <a:t>3</a:t>
          </a:r>
        </a:p>
      </dgm:t>
    </dgm:pt>
    <dgm:pt modelId="{4AB80E5E-6F52-435C-9890-611DBBB3D1C8}" type="parTrans" cxnId="{13080091-B49E-4BA3-A4E2-886B256ABE4C}">
      <dgm:prSet/>
      <dgm:spPr/>
      <dgm:t>
        <a:bodyPr/>
        <a:lstStyle/>
        <a:p>
          <a:endParaRPr lang="ru-RU"/>
        </a:p>
      </dgm:t>
    </dgm:pt>
    <dgm:pt modelId="{2B5EB5CD-1CBD-4C4B-BD43-ABB8BEDF5CFA}" type="sibTrans" cxnId="{13080091-B49E-4BA3-A4E2-886B256ABE4C}">
      <dgm:prSet/>
      <dgm:spPr/>
      <dgm:t>
        <a:bodyPr/>
        <a:lstStyle/>
        <a:p>
          <a:endParaRPr lang="ru-RU"/>
        </a:p>
      </dgm:t>
    </dgm:pt>
    <dgm:pt modelId="{BEE148D8-090A-4F32-8BFE-DDAEFE77CBF8}" type="pres">
      <dgm:prSet presAssocID="{5AAC61D2-F318-40BD-9F0A-447014C4C50B}" presName="CompostProcess" presStyleCnt="0">
        <dgm:presLayoutVars>
          <dgm:dir/>
          <dgm:resizeHandles val="exact"/>
        </dgm:presLayoutVars>
      </dgm:prSet>
      <dgm:spPr/>
    </dgm:pt>
    <dgm:pt modelId="{6C6BC33C-A1C3-4EF1-8805-50B3B76C69E1}" type="pres">
      <dgm:prSet presAssocID="{5AAC61D2-F318-40BD-9F0A-447014C4C50B}" presName="arrow" presStyleLbl="bgShp" presStyleIdx="0" presStyleCnt="1" custScaleX="117647" custLinFactNeighborX="-22969" custLinFactNeighborY="7435"/>
      <dgm:spPr/>
    </dgm:pt>
    <dgm:pt modelId="{06844451-7EC6-48D5-9812-C728DE2C805B}" type="pres">
      <dgm:prSet presAssocID="{5AAC61D2-F318-40BD-9F0A-447014C4C50B}" presName="linearProcess" presStyleCnt="0"/>
      <dgm:spPr/>
    </dgm:pt>
    <dgm:pt modelId="{561692E6-C8E3-48DE-9F17-02B2238A06AF}" type="pres">
      <dgm:prSet presAssocID="{5004B501-A58D-45B9-A8BD-791CE6471A7E}" presName="textNode" presStyleLbl="node1" presStyleIdx="0" presStyleCnt="3" custScaleX="641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642A29-125C-4E8C-9904-00253301F6AF}" type="pres">
      <dgm:prSet presAssocID="{2EDB9C52-D239-4FDF-B9BD-CFE74A297C3F}" presName="sibTrans" presStyleCnt="0"/>
      <dgm:spPr/>
    </dgm:pt>
    <dgm:pt modelId="{018EE847-5D4A-4B5C-B080-0E72F5888A6F}" type="pres">
      <dgm:prSet presAssocID="{6130B1C9-40D5-490E-8234-62C0A409E31C}" presName="textNode" presStyleLbl="node1" presStyleIdx="1" presStyleCnt="3" custScaleX="583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20DEB8-3734-43F4-ABFC-1E915FE7DE47}" type="pres">
      <dgm:prSet presAssocID="{B8FF5CDE-A380-40D5-A0EB-9200CD6EBD2E}" presName="sibTrans" presStyleCnt="0"/>
      <dgm:spPr/>
    </dgm:pt>
    <dgm:pt modelId="{4B40B8D1-3DD7-44AA-88E4-C401D30D3E92}" type="pres">
      <dgm:prSet presAssocID="{8E20D4D8-12AA-478D-8846-07BD2C8CE233}" presName="textNode" presStyleLbl="node1" presStyleIdx="2" presStyleCnt="3" custScaleX="539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080091-B49E-4BA3-A4E2-886B256ABE4C}" srcId="{5AAC61D2-F318-40BD-9F0A-447014C4C50B}" destId="{8E20D4D8-12AA-478D-8846-07BD2C8CE233}" srcOrd="2" destOrd="0" parTransId="{4AB80E5E-6F52-435C-9890-611DBBB3D1C8}" sibTransId="{2B5EB5CD-1CBD-4C4B-BD43-ABB8BEDF5CFA}"/>
    <dgm:cxn modelId="{92B31F51-8278-4D67-93D7-F3C7232B5795}" type="presOf" srcId="{8E20D4D8-12AA-478D-8846-07BD2C8CE233}" destId="{4B40B8D1-3DD7-44AA-88E4-C401D30D3E92}" srcOrd="0" destOrd="0" presId="urn:microsoft.com/office/officeart/2005/8/layout/hProcess9"/>
    <dgm:cxn modelId="{17033BF0-A136-452A-BCC1-928E1EB03933}" srcId="{5AAC61D2-F318-40BD-9F0A-447014C4C50B}" destId="{6130B1C9-40D5-490E-8234-62C0A409E31C}" srcOrd="1" destOrd="0" parTransId="{03110A93-2A44-484F-882B-9FC015D10BE9}" sibTransId="{B8FF5CDE-A380-40D5-A0EB-9200CD6EBD2E}"/>
    <dgm:cxn modelId="{A31DF5DC-A140-4B5F-9231-79D475BCB24C}" type="presOf" srcId="{6130B1C9-40D5-490E-8234-62C0A409E31C}" destId="{018EE847-5D4A-4B5C-B080-0E72F5888A6F}" srcOrd="0" destOrd="0" presId="urn:microsoft.com/office/officeart/2005/8/layout/hProcess9"/>
    <dgm:cxn modelId="{38BA45FC-F405-4CA8-9BC2-B7EAC80E910B}" srcId="{5AAC61D2-F318-40BD-9F0A-447014C4C50B}" destId="{5004B501-A58D-45B9-A8BD-791CE6471A7E}" srcOrd="0" destOrd="0" parTransId="{71FC86C4-1B28-48D1-83AB-9F296486A33D}" sibTransId="{2EDB9C52-D239-4FDF-B9BD-CFE74A297C3F}"/>
    <dgm:cxn modelId="{E700677B-FD0D-4A70-8F74-F1D00CBBC07E}" type="presOf" srcId="{5AAC61D2-F318-40BD-9F0A-447014C4C50B}" destId="{BEE148D8-090A-4F32-8BFE-DDAEFE77CBF8}" srcOrd="0" destOrd="0" presId="urn:microsoft.com/office/officeart/2005/8/layout/hProcess9"/>
    <dgm:cxn modelId="{B2BFA9A5-0049-4DF3-8F66-949841F87A99}" type="presOf" srcId="{5004B501-A58D-45B9-A8BD-791CE6471A7E}" destId="{561692E6-C8E3-48DE-9F17-02B2238A06AF}" srcOrd="0" destOrd="0" presId="urn:microsoft.com/office/officeart/2005/8/layout/hProcess9"/>
    <dgm:cxn modelId="{CF41C639-4912-4B68-BC4D-6D39BF5E6505}" type="presParOf" srcId="{BEE148D8-090A-4F32-8BFE-DDAEFE77CBF8}" destId="{6C6BC33C-A1C3-4EF1-8805-50B3B76C69E1}" srcOrd="0" destOrd="0" presId="urn:microsoft.com/office/officeart/2005/8/layout/hProcess9"/>
    <dgm:cxn modelId="{8D7D3970-A942-48FF-AE94-45EFCF51036A}" type="presParOf" srcId="{BEE148D8-090A-4F32-8BFE-DDAEFE77CBF8}" destId="{06844451-7EC6-48D5-9812-C728DE2C805B}" srcOrd="1" destOrd="0" presId="urn:microsoft.com/office/officeart/2005/8/layout/hProcess9"/>
    <dgm:cxn modelId="{081F97ED-BACB-4564-AFD8-AA01F895E631}" type="presParOf" srcId="{06844451-7EC6-48D5-9812-C728DE2C805B}" destId="{561692E6-C8E3-48DE-9F17-02B2238A06AF}" srcOrd="0" destOrd="0" presId="urn:microsoft.com/office/officeart/2005/8/layout/hProcess9"/>
    <dgm:cxn modelId="{406D6E11-95E3-4566-B63B-F3D0FD393244}" type="presParOf" srcId="{06844451-7EC6-48D5-9812-C728DE2C805B}" destId="{CE642A29-125C-4E8C-9904-00253301F6AF}" srcOrd="1" destOrd="0" presId="urn:microsoft.com/office/officeart/2005/8/layout/hProcess9"/>
    <dgm:cxn modelId="{6DF94D4E-41D9-4A3B-AA5E-B6809AE2893F}" type="presParOf" srcId="{06844451-7EC6-48D5-9812-C728DE2C805B}" destId="{018EE847-5D4A-4B5C-B080-0E72F5888A6F}" srcOrd="2" destOrd="0" presId="urn:microsoft.com/office/officeart/2005/8/layout/hProcess9"/>
    <dgm:cxn modelId="{C062027C-27E6-45BC-95EA-B0CF556351D1}" type="presParOf" srcId="{06844451-7EC6-48D5-9812-C728DE2C805B}" destId="{0E20DEB8-3734-43F4-ABFC-1E915FE7DE47}" srcOrd="3" destOrd="0" presId="urn:microsoft.com/office/officeart/2005/8/layout/hProcess9"/>
    <dgm:cxn modelId="{06D4D38B-5220-4006-9E8B-0AFA61A3C40A}" type="presParOf" srcId="{06844451-7EC6-48D5-9812-C728DE2C805B}" destId="{4B40B8D1-3DD7-44AA-88E4-C401D30D3E92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87627437-344F-469A-AE6C-FFBDF96664BE}" type="doc">
      <dgm:prSet loTypeId="urn:microsoft.com/office/officeart/2005/8/layout/venn1" loCatId="relationship" qsTypeId="urn:microsoft.com/office/officeart/2005/8/quickstyle/simple1" qsCatId="simple" csTypeId="urn:microsoft.com/office/officeart/2005/8/colors/accent2_3" csCatId="accent2" phldr="1"/>
      <dgm:spPr/>
    </dgm:pt>
    <dgm:pt modelId="{C6E8D473-4FF4-46AB-B9EF-545755620F22}">
      <dgm:prSet phldrT="[Текст]"/>
      <dgm:spPr/>
      <dgm:t>
        <a:bodyPr/>
        <a:lstStyle/>
        <a:p>
          <a:r>
            <a:rPr lang="ru-RU" dirty="0">
              <a:latin typeface="+mj-lt"/>
            </a:rPr>
            <a:t>1</a:t>
          </a:r>
        </a:p>
      </dgm:t>
    </dgm:pt>
    <dgm:pt modelId="{B1068396-F013-4CAA-AD1E-EDE51E5DA99A}" type="parTrans" cxnId="{8C37CF30-747D-4785-907B-45E371189553}">
      <dgm:prSet/>
      <dgm:spPr/>
      <dgm:t>
        <a:bodyPr/>
        <a:lstStyle/>
        <a:p>
          <a:endParaRPr lang="ru-RU"/>
        </a:p>
      </dgm:t>
    </dgm:pt>
    <dgm:pt modelId="{FB32091E-BF46-4281-96C6-D591920A0527}" type="sibTrans" cxnId="{8C37CF30-747D-4785-907B-45E371189553}">
      <dgm:prSet/>
      <dgm:spPr/>
      <dgm:t>
        <a:bodyPr/>
        <a:lstStyle/>
        <a:p>
          <a:endParaRPr lang="ru-RU"/>
        </a:p>
      </dgm:t>
    </dgm:pt>
    <dgm:pt modelId="{B44FACEA-2A90-4A26-9F4C-95480B9C17DA}">
      <dgm:prSet phldrT="[Текст]"/>
      <dgm:spPr/>
      <dgm:t>
        <a:bodyPr/>
        <a:lstStyle/>
        <a:p>
          <a:r>
            <a:rPr lang="ru-RU" dirty="0">
              <a:latin typeface="+mj-lt"/>
            </a:rPr>
            <a:t>2</a:t>
          </a:r>
        </a:p>
      </dgm:t>
    </dgm:pt>
    <dgm:pt modelId="{7FBBA0B3-AA0C-4FE6-893C-0BC298BF36A5}" type="parTrans" cxnId="{60B7DFC4-BDD3-4C25-9B9E-58C93F7F2F3D}">
      <dgm:prSet/>
      <dgm:spPr/>
      <dgm:t>
        <a:bodyPr/>
        <a:lstStyle/>
        <a:p>
          <a:endParaRPr lang="ru-RU"/>
        </a:p>
      </dgm:t>
    </dgm:pt>
    <dgm:pt modelId="{D4AD2C75-FED0-408E-B45C-C9A8FF1FFD56}" type="sibTrans" cxnId="{60B7DFC4-BDD3-4C25-9B9E-58C93F7F2F3D}">
      <dgm:prSet/>
      <dgm:spPr/>
      <dgm:t>
        <a:bodyPr/>
        <a:lstStyle/>
        <a:p>
          <a:endParaRPr lang="ru-RU"/>
        </a:p>
      </dgm:t>
    </dgm:pt>
    <dgm:pt modelId="{44FEA322-B696-41EA-9E4F-96C4202007E9}" type="pres">
      <dgm:prSet presAssocID="{87627437-344F-469A-AE6C-FFBDF96664BE}" presName="compositeShape" presStyleCnt="0">
        <dgm:presLayoutVars>
          <dgm:chMax val="7"/>
          <dgm:dir/>
          <dgm:resizeHandles val="exact"/>
        </dgm:presLayoutVars>
      </dgm:prSet>
      <dgm:spPr/>
    </dgm:pt>
    <dgm:pt modelId="{FF82BA1B-5D48-443F-9217-333008996359}" type="pres">
      <dgm:prSet presAssocID="{C6E8D473-4FF4-46AB-B9EF-545755620F22}" presName="circ1" presStyleLbl="vennNode1" presStyleIdx="0" presStyleCnt="2"/>
      <dgm:spPr/>
      <dgm:t>
        <a:bodyPr/>
        <a:lstStyle/>
        <a:p>
          <a:endParaRPr lang="ru-RU"/>
        </a:p>
      </dgm:t>
    </dgm:pt>
    <dgm:pt modelId="{6D52FF97-8840-413A-BAC0-8E77C582E21E}" type="pres">
      <dgm:prSet presAssocID="{C6E8D473-4FF4-46AB-B9EF-545755620F22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C69186-0880-4B4A-9986-3A325D954F0E}" type="pres">
      <dgm:prSet presAssocID="{B44FACEA-2A90-4A26-9F4C-95480B9C17DA}" presName="circ2" presStyleLbl="vennNode1" presStyleIdx="1" presStyleCnt="2" custLinFactNeighborY="-8811"/>
      <dgm:spPr/>
      <dgm:t>
        <a:bodyPr/>
        <a:lstStyle/>
        <a:p>
          <a:endParaRPr lang="ru-RU"/>
        </a:p>
      </dgm:t>
    </dgm:pt>
    <dgm:pt modelId="{CCD747E3-44B9-4150-9352-2993BB32F0C6}" type="pres">
      <dgm:prSet presAssocID="{B44FACEA-2A90-4A26-9F4C-95480B9C17DA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ED747CF-A5EE-4946-8CCA-BD8C861EFF3E}" type="presOf" srcId="{C6E8D473-4FF4-46AB-B9EF-545755620F22}" destId="{FF82BA1B-5D48-443F-9217-333008996359}" srcOrd="0" destOrd="0" presId="urn:microsoft.com/office/officeart/2005/8/layout/venn1"/>
    <dgm:cxn modelId="{2DE60840-E7D5-45C4-9C61-0A27EC275071}" type="presOf" srcId="{B44FACEA-2A90-4A26-9F4C-95480B9C17DA}" destId="{7AC69186-0880-4B4A-9986-3A325D954F0E}" srcOrd="0" destOrd="0" presId="urn:microsoft.com/office/officeart/2005/8/layout/venn1"/>
    <dgm:cxn modelId="{62E969E2-5E38-492E-9069-9F4440D8AB0E}" type="presOf" srcId="{C6E8D473-4FF4-46AB-B9EF-545755620F22}" destId="{6D52FF97-8840-413A-BAC0-8E77C582E21E}" srcOrd="1" destOrd="0" presId="urn:microsoft.com/office/officeart/2005/8/layout/venn1"/>
    <dgm:cxn modelId="{60B7DFC4-BDD3-4C25-9B9E-58C93F7F2F3D}" srcId="{87627437-344F-469A-AE6C-FFBDF96664BE}" destId="{B44FACEA-2A90-4A26-9F4C-95480B9C17DA}" srcOrd="1" destOrd="0" parTransId="{7FBBA0B3-AA0C-4FE6-893C-0BC298BF36A5}" sibTransId="{D4AD2C75-FED0-408E-B45C-C9A8FF1FFD56}"/>
    <dgm:cxn modelId="{F9EC569C-1722-4F1C-9574-5337E1C26D7D}" type="presOf" srcId="{87627437-344F-469A-AE6C-FFBDF96664BE}" destId="{44FEA322-B696-41EA-9E4F-96C4202007E9}" srcOrd="0" destOrd="0" presId="urn:microsoft.com/office/officeart/2005/8/layout/venn1"/>
    <dgm:cxn modelId="{B4694607-981E-47DF-9D75-8866683D2886}" type="presOf" srcId="{B44FACEA-2A90-4A26-9F4C-95480B9C17DA}" destId="{CCD747E3-44B9-4150-9352-2993BB32F0C6}" srcOrd="1" destOrd="0" presId="urn:microsoft.com/office/officeart/2005/8/layout/venn1"/>
    <dgm:cxn modelId="{8C37CF30-747D-4785-907B-45E371189553}" srcId="{87627437-344F-469A-AE6C-FFBDF96664BE}" destId="{C6E8D473-4FF4-46AB-B9EF-545755620F22}" srcOrd="0" destOrd="0" parTransId="{B1068396-F013-4CAA-AD1E-EDE51E5DA99A}" sibTransId="{FB32091E-BF46-4281-96C6-D591920A0527}"/>
    <dgm:cxn modelId="{2C389E52-CC8F-4AF5-AAA9-239D371F9D6C}" type="presParOf" srcId="{44FEA322-B696-41EA-9E4F-96C4202007E9}" destId="{FF82BA1B-5D48-443F-9217-333008996359}" srcOrd="0" destOrd="0" presId="urn:microsoft.com/office/officeart/2005/8/layout/venn1"/>
    <dgm:cxn modelId="{9576784B-98B2-49F0-857B-AC79E45F0110}" type="presParOf" srcId="{44FEA322-B696-41EA-9E4F-96C4202007E9}" destId="{6D52FF97-8840-413A-BAC0-8E77C582E21E}" srcOrd="1" destOrd="0" presId="urn:microsoft.com/office/officeart/2005/8/layout/venn1"/>
    <dgm:cxn modelId="{D78DFC0C-5419-4DC0-9E36-4DEFABF775F3}" type="presParOf" srcId="{44FEA322-B696-41EA-9E4F-96C4202007E9}" destId="{7AC69186-0880-4B4A-9986-3A325D954F0E}" srcOrd="2" destOrd="0" presId="urn:microsoft.com/office/officeart/2005/8/layout/venn1"/>
    <dgm:cxn modelId="{A5C23138-C0E7-4D87-B90C-A001022E4D65}" type="presParOf" srcId="{44FEA322-B696-41EA-9E4F-96C4202007E9}" destId="{CCD747E3-44B9-4150-9352-2993BB32F0C6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AF2E0940-FD4D-4B26-8C39-1C86B16B873F}" type="doc">
      <dgm:prSet loTypeId="urn:microsoft.com/office/officeart/2005/8/layout/chevron1" loCatId="process" qsTypeId="urn:microsoft.com/office/officeart/2005/8/quickstyle/simple1" qsCatId="simple" csTypeId="urn:microsoft.com/office/officeart/2005/8/colors/accent2_4" csCatId="accent2" phldr="1"/>
      <dgm:spPr/>
    </dgm:pt>
    <dgm:pt modelId="{B5FE8BF8-3EC4-4445-9521-F2643823E647}">
      <dgm:prSet phldrT="[Текст]"/>
      <dgm:spPr/>
      <dgm:t>
        <a:bodyPr/>
        <a:lstStyle/>
        <a:p>
          <a:r>
            <a:rPr lang="ru-RU" b="1" smtClean="0">
              <a:latin typeface="+mj-lt"/>
            </a:rPr>
            <a:t>1</a:t>
          </a:r>
          <a:endParaRPr lang="ru-RU" b="1" dirty="0">
            <a:latin typeface="+mj-lt"/>
          </a:endParaRPr>
        </a:p>
      </dgm:t>
    </dgm:pt>
    <dgm:pt modelId="{B720E24D-8729-493B-B1DD-E4F45BDF7FC3}" type="parTrans" cxnId="{605832FA-00B0-4F09-9900-8BADCC901070}">
      <dgm:prSet/>
      <dgm:spPr/>
      <dgm:t>
        <a:bodyPr/>
        <a:lstStyle/>
        <a:p>
          <a:endParaRPr lang="ru-RU"/>
        </a:p>
      </dgm:t>
    </dgm:pt>
    <dgm:pt modelId="{268C3362-41CE-461E-8A7C-058EF6868AA5}" type="sibTrans" cxnId="{605832FA-00B0-4F09-9900-8BADCC901070}">
      <dgm:prSet/>
      <dgm:spPr/>
      <dgm:t>
        <a:bodyPr/>
        <a:lstStyle/>
        <a:p>
          <a:endParaRPr lang="ru-RU"/>
        </a:p>
      </dgm:t>
    </dgm:pt>
    <dgm:pt modelId="{E042A1E4-557B-45F0-8825-F63A7BCFCA19}">
      <dgm:prSet phldrT="[Текст]"/>
      <dgm:spPr/>
      <dgm:t>
        <a:bodyPr/>
        <a:lstStyle/>
        <a:p>
          <a:r>
            <a:rPr lang="ru-RU" dirty="0">
              <a:latin typeface="+mj-lt"/>
            </a:rPr>
            <a:t>2</a:t>
          </a:r>
        </a:p>
      </dgm:t>
    </dgm:pt>
    <dgm:pt modelId="{2B38B7E3-4D08-4A77-B11F-181DAC35A26D}" type="parTrans" cxnId="{2C28DA7C-3B9A-41AA-A65E-B4D5FF26F58F}">
      <dgm:prSet/>
      <dgm:spPr/>
      <dgm:t>
        <a:bodyPr/>
        <a:lstStyle/>
        <a:p>
          <a:endParaRPr lang="ru-RU"/>
        </a:p>
      </dgm:t>
    </dgm:pt>
    <dgm:pt modelId="{F1B0A341-9122-4CEE-940A-CA519ECD55AE}" type="sibTrans" cxnId="{2C28DA7C-3B9A-41AA-A65E-B4D5FF26F58F}">
      <dgm:prSet/>
      <dgm:spPr/>
      <dgm:t>
        <a:bodyPr/>
        <a:lstStyle/>
        <a:p>
          <a:endParaRPr lang="ru-RU"/>
        </a:p>
      </dgm:t>
    </dgm:pt>
    <dgm:pt modelId="{42090035-B929-423B-B7E0-D8871979FB2A}" type="pres">
      <dgm:prSet presAssocID="{AF2E0940-FD4D-4B26-8C39-1C86B16B873F}" presName="Name0" presStyleCnt="0">
        <dgm:presLayoutVars>
          <dgm:dir/>
          <dgm:animLvl val="lvl"/>
          <dgm:resizeHandles val="exact"/>
        </dgm:presLayoutVars>
      </dgm:prSet>
      <dgm:spPr/>
    </dgm:pt>
    <dgm:pt modelId="{EA22619C-A1EF-40F8-A8E4-3FBB6DC7DB8D}" type="pres">
      <dgm:prSet presAssocID="{B5FE8BF8-3EC4-4445-9521-F2643823E647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CBFD52-F8D0-45FC-8A14-E30313F3B079}" type="pres">
      <dgm:prSet presAssocID="{268C3362-41CE-461E-8A7C-058EF6868AA5}" presName="parTxOnlySpace" presStyleCnt="0"/>
      <dgm:spPr/>
    </dgm:pt>
    <dgm:pt modelId="{F5D66A20-4103-4329-9949-AE7136DF9EAB}" type="pres">
      <dgm:prSet presAssocID="{E042A1E4-557B-45F0-8825-F63A7BCFCA19}" presName="parTxOnly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C28DA7C-3B9A-41AA-A65E-B4D5FF26F58F}" srcId="{AF2E0940-FD4D-4B26-8C39-1C86B16B873F}" destId="{E042A1E4-557B-45F0-8825-F63A7BCFCA19}" srcOrd="1" destOrd="0" parTransId="{2B38B7E3-4D08-4A77-B11F-181DAC35A26D}" sibTransId="{F1B0A341-9122-4CEE-940A-CA519ECD55AE}"/>
    <dgm:cxn modelId="{8C828044-ED93-45AC-9DF0-CFFD006A2FA7}" type="presOf" srcId="{E042A1E4-557B-45F0-8825-F63A7BCFCA19}" destId="{F5D66A20-4103-4329-9949-AE7136DF9EAB}" srcOrd="0" destOrd="0" presId="urn:microsoft.com/office/officeart/2005/8/layout/chevron1"/>
    <dgm:cxn modelId="{605832FA-00B0-4F09-9900-8BADCC901070}" srcId="{AF2E0940-FD4D-4B26-8C39-1C86B16B873F}" destId="{B5FE8BF8-3EC4-4445-9521-F2643823E647}" srcOrd="0" destOrd="0" parTransId="{B720E24D-8729-493B-B1DD-E4F45BDF7FC3}" sibTransId="{268C3362-41CE-461E-8A7C-058EF6868AA5}"/>
    <dgm:cxn modelId="{5D6E8B4E-5304-4279-8311-C344C99EB239}" type="presOf" srcId="{AF2E0940-FD4D-4B26-8C39-1C86B16B873F}" destId="{42090035-B929-423B-B7E0-D8871979FB2A}" srcOrd="0" destOrd="0" presId="urn:microsoft.com/office/officeart/2005/8/layout/chevron1"/>
    <dgm:cxn modelId="{B53697F3-4F4B-406D-B674-FE499A7CCFE6}" type="presOf" srcId="{B5FE8BF8-3EC4-4445-9521-F2643823E647}" destId="{EA22619C-A1EF-40F8-A8E4-3FBB6DC7DB8D}" srcOrd="0" destOrd="0" presId="urn:microsoft.com/office/officeart/2005/8/layout/chevron1"/>
    <dgm:cxn modelId="{65B4099C-4AC1-446D-8495-342D6673AB84}" type="presParOf" srcId="{42090035-B929-423B-B7E0-D8871979FB2A}" destId="{EA22619C-A1EF-40F8-A8E4-3FBB6DC7DB8D}" srcOrd="0" destOrd="0" presId="urn:microsoft.com/office/officeart/2005/8/layout/chevron1"/>
    <dgm:cxn modelId="{01BAED7E-409A-4C6C-8FC9-3DC74FE97B40}" type="presParOf" srcId="{42090035-B929-423B-B7E0-D8871979FB2A}" destId="{24CBFD52-F8D0-45FC-8A14-E30313F3B079}" srcOrd="1" destOrd="0" presId="urn:microsoft.com/office/officeart/2005/8/layout/chevron1"/>
    <dgm:cxn modelId="{CC9AD9F7-94BC-4013-9ECF-BD0736825CC4}" type="presParOf" srcId="{42090035-B929-423B-B7E0-D8871979FB2A}" destId="{F5D66A20-4103-4329-9949-AE7136DF9EAB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AF2E0940-FD4D-4B26-8C39-1C86B16B873F}" type="doc">
      <dgm:prSet loTypeId="urn:microsoft.com/office/officeart/2005/8/layout/chevron1" loCatId="process" qsTypeId="urn:microsoft.com/office/officeart/2005/8/quickstyle/simple1" qsCatId="simple" csTypeId="urn:microsoft.com/office/officeart/2005/8/colors/accent2_4" csCatId="accent2" phldr="1"/>
      <dgm:spPr/>
    </dgm:pt>
    <dgm:pt modelId="{B5FE8BF8-3EC4-4445-9521-F2643823E647}">
      <dgm:prSet phldrT="[Текст]"/>
      <dgm:spPr/>
      <dgm:t>
        <a:bodyPr/>
        <a:lstStyle/>
        <a:p>
          <a:r>
            <a:rPr lang="ru-RU" b="1" smtClean="0">
              <a:latin typeface="+mj-lt"/>
            </a:rPr>
            <a:t>1</a:t>
          </a:r>
          <a:endParaRPr lang="ru-RU" b="1" dirty="0">
            <a:latin typeface="+mj-lt"/>
          </a:endParaRPr>
        </a:p>
      </dgm:t>
    </dgm:pt>
    <dgm:pt modelId="{B720E24D-8729-493B-B1DD-E4F45BDF7FC3}" type="parTrans" cxnId="{605832FA-00B0-4F09-9900-8BADCC901070}">
      <dgm:prSet/>
      <dgm:spPr/>
      <dgm:t>
        <a:bodyPr/>
        <a:lstStyle/>
        <a:p>
          <a:endParaRPr lang="ru-RU"/>
        </a:p>
      </dgm:t>
    </dgm:pt>
    <dgm:pt modelId="{268C3362-41CE-461E-8A7C-058EF6868AA5}" type="sibTrans" cxnId="{605832FA-00B0-4F09-9900-8BADCC901070}">
      <dgm:prSet/>
      <dgm:spPr/>
      <dgm:t>
        <a:bodyPr/>
        <a:lstStyle/>
        <a:p>
          <a:endParaRPr lang="ru-RU"/>
        </a:p>
      </dgm:t>
    </dgm:pt>
    <dgm:pt modelId="{E042A1E4-557B-45F0-8825-F63A7BCFCA19}">
      <dgm:prSet phldrT="[Текст]"/>
      <dgm:spPr/>
      <dgm:t>
        <a:bodyPr/>
        <a:lstStyle/>
        <a:p>
          <a:r>
            <a:rPr lang="ru-RU" dirty="0">
              <a:latin typeface="+mj-lt"/>
            </a:rPr>
            <a:t>2</a:t>
          </a:r>
        </a:p>
      </dgm:t>
    </dgm:pt>
    <dgm:pt modelId="{2B38B7E3-4D08-4A77-B11F-181DAC35A26D}" type="parTrans" cxnId="{2C28DA7C-3B9A-41AA-A65E-B4D5FF26F58F}">
      <dgm:prSet/>
      <dgm:spPr/>
      <dgm:t>
        <a:bodyPr/>
        <a:lstStyle/>
        <a:p>
          <a:endParaRPr lang="ru-RU"/>
        </a:p>
      </dgm:t>
    </dgm:pt>
    <dgm:pt modelId="{F1B0A341-9122-4CEE-940A-CA519ECD55AE}" type="sibTrans" cxnId="{2C28DA7C-3B9A-41AA-A65E-B4D5FF26F58F}">
      <dgm:prSet/>
      <dgm:spPr/>
      <dgm:t>
        <a:bodyPr/>
        <a:lstStyle/>
        <a:p>
          <a:endParaRPr lang="ru-RU"/>
        </a:p>
      </dgm:t>
    </dgm:pt>
    <dgm:pt modelId="{42090035-B929-423B-B7E0-D8871979FB2A}" type="pres">
      <dgm:prSet presAssocID="{AF2E0940-FD4D-4B26-8C39-1C86B16B873F}" presName="Name0" presStyleCnt="0">
        <dgm:presLayoutVars>
          <dgm:dir/>
          <dgm:animLvl val="lvl"/>
          <dgm:resizeHandles val="exact"/>
        </dgm:presLayoutVars>
      </dgm:prSet>
      <dgm:spPr/>
    </dgm:pt>
    <dgm:pt modelId="{EA22619C-A1EF-40F8-A8E4-3FBB6DC7DB8D}" type="pres">
      <dgm:prSet presAssocID="{B5FE8BF8-3EC4-4445-9521-F2643823E647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CBFD52-F8D0-45FC-8A14-E30313F3B079}" type="pres">
      <dgm:prSet presAssocID="{268C3362-41CE-461E-8A7C-058EF6868AA5}" presName="parTxOnlySpace" presStyleCnt="0"/>
      <dgm:spPr/>
    </dgm:pt>
    <dgm:pt modelId="{F5D66A20-4103-4329-9949-AE7136DF9EAB}" type="pres">
      <dgm:prSet presAssocID="{E042A1E4-557B-45F0-8825-F63A7BCFCA19}" presName="parTxOnly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C28DA7C-3B9A-41AA-A65E-B4D5FF26F58F}" srcId="{AF2E0940-FD4D-4B26-8C39-1C86B16B873F}" destId="{E042A1E4-557B-45F0-8825-F63A7BCFCA19}" srcOrd="1" destOrd="0" parTransId="{2B38B7E3-4D08-4A77-B11F-181DAC35A26D}" sibTransId="{F1B0A341-9122-4CEE-940A-CA519ECD55AE}"/>
    <dgm:cxn modelId="{605832FA-00B0-4F09-9900-8BADCC901070}" srcId="{AF2E0940-FD4D-4B26-8C39-1C86B16B873F}" destId="{B5FE8BF8-3EC4-4445-9521-F2643823E647}" srcOrd="0" destOrd="0" parTransId="{B720E24D-8729-493B-B1DD-E4F45BDF7FC3}" sibTransId="{268C3362-41CE-461E-8A7C-058EF6868AA5}"/>
    <dgm:cxn modelId="{5B8A4BFC-F23C-47DC-8D80-61BF6DF18273}" type="presOf" srcId="{B5FE8BF8-3EC4-4445-9521-F2643823E647}" destId="{EA22619C-A1EF-40F8-A8E4-3FBB6DC7DB8D}" srcOrd="0" destOrd="0" presId="urn:microsoft.com/office/officeart/2005/8/layout/chevron1"/>
    <dgm:cxn modelId="{0842B54D-67E5-4A64-9BB3-C95C80B0C723}" type="presOf" srcId="{E042A1E4-557B-45F0-8825-F63A7BCFCA19}" destId="{F5D66A20-4103-4329-9949-AE7136DF9EAB}" srcOrd="0" destOrd="0" presId="urn:microsoft.com/office/officeart/2005/8/layout/chevron1"/>
    <dgm:cxn modelId="{E564068C-32A8-4187-8E1C-8095E11A8F0E}" type="presOf" srcId="{AF2E0940-FD4D-4B26-8C39-1C86B16B873F}" destId="{42090035-B929-423B-B7E0-D8871979FB2A}" srcOrd="0" destOrd="0" presId="urn:microsoft.com/office/officeart/2005/8/layout/chevron1"/>
    <dgm:cxn modelId="{455612B8-6660-469F-B535-6FDF5CBFE53C}" type="presParOf" srcId="{42090035-B929-423B-B7E0-D8871979FB2A}" destId="{EA22619C-A1EF-40F8-A8E4-3FBB6DC7DB8D}" srcOrd="0" destOrd="0" presId="urn:microsoft.com/office/officeart/2005/8/layout/chevron1"/>
    <dgm:cxn modelId="{07FE48E5-93D3-40B3-93DD-A3206F966242}" type="presParOf" srcId="{42090035-B929-423B-B7E0-D8871979FB2A}" destId="{24CBFD52-F8D0-45FC-8A14-E30313F3B079}" srcOrd="1" destOrd="0" presId="urn:microsoft.com/office/officeart/2005/8/layout/chevron1"/>
    <dgm:cxn modelId="{F6E5D2BB-83A0-4CFC-9FC4-91634D17D884}" type="presParOf" srcId="{42090035-B929-423B-B7E0-D8871979FB2A}" destId="{F5D66A20-4103-4329-9949-AE7136DF9EAB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5AAC61D2-F318-40BD-9F0A-447014C4C50B}" type="doc">
      <dgm:prSet loTypeId="urn:microsoft.com/office/officeart/2005/8/layout/hProcess9" loCatId="process" qsTypeId="urn:microsoft.com/office/officeart/2005/8/quickstyle/simple1" qsCatId="simple" csTypeId="urn:microsoft.com/office/officeart/2005/8/colors/accent2_4" csCatId="accent2" phldr="1"/>
      <dgm:spPr/>
    </dgm:pt>
    <dgm:pt modelId="{5004B501-A58D-45B9-A8BD-791CE6471A7E}">
      <dgm:prSet phldrT="[Текст]" custT="1"/>
      <dgm:spPr/>
      <dgm:t>
        <a:bodyPr/>
        <a:lstStyle/>
        <a:p>
          <a:r>
            <a:rPr lang="ru-RU" sz="1000" b="1" dirty="0">
              <a:latin typeface="+mj-lt"/>
            </a:rPr>
            <a:t>1</a:t>
          </a:r>
        </a:p>
      </dgm:t>
    </dgm:pt>
    <dgm:pt modelId="{71FC86C4-1B28-48D1-83AB-9F296486A33D}" type="parTrans" cxnId="{38BA45FC-F405-4CA8-9BC2-B7EAC80E910B}">
      <dgm:prSet/>
      <dgm:spPr/>
      <dgm:t>
        <a:bodyPr/>
        <a:lstStyle/>
        <a:p>
          <a:endParaRPr lang="ru-RU"/>
        </a:p>
      </dgm:t>
    </dgm:pt>
    <dgm:pt modelId="{2EDB9C52-D239-4FDF-B9BD-CFE74A297C3F}" type="sibTrans" cxnId="{38BA45FC-F405-4CA8-9BC2-B7EAC80E910B}">
      <dgm:prSet/>
      <dgm:spPr/>
      <dgm:t>
        <a:bodyPr/>
        <a:lstStyle/>
        <a:p>
          <a:endParaRPr lang="ru-RU"/>
        </a:p>
      </dgm:t>
    </dgm:pt>
    <dgm:pt modelId="{6130B1C9-40D5-490E-8234-62C0A409E31C}">
      <dgm:prSet phldrT="[Текст]" custT="1"/>
      <dgm:spPr/>
      <dgm:t>
        <a:bodyPr/>
        <a:lstStyle/>
        <a:p>
          <a:r>
            <a:rPr lang="ru-RU" sz="1000" b="1" dirty="0">
              <a:latin typeface="+mj-lt"/>
            </a:rPr>
            <a:t>2</a:t>
          </a:r>
        </a:p>
      </dgm:t>
    </dgm:pt>
    <dgm:pt modelId="{03110A93-2A44-484F-882B-9FC015D10BE9}" type="parTrans" cxnId="{17033BF0-A136-452A-BCC1-928E1EB03933}">
      <dgm:prSet/>
      <dgm:spPr/>
      <dgm:t>
        <a:bodyPr/>
        <a:lstStyle/>
        <a:p>
          <a:endParaRPr lang="ru-RU"/>
        </a:p>
      </dgm:t>
    </dgm:pt>
    <dgm:pt modelId="{B8FF5CDE-A380-40D5-A0EB-9200CD6EBD2E}" type="sibTrans" cxnId="{17033BF0-A136-452A-BCC1-928E1EB03933}">
      <dgm:prSet/>
      <dgm:spPr/>
      <dgm:t>
        <a:bodyPr/>
        <a:lstStyle/>
        <a:p>
          <a:endParaRPr lang="ru-RU"/>
        </a:p>
      </dgm:t>
    </dgm:pt>
    <dgm:pt modelId="{8E20D4D8-12AA-478D-8846-07BD2C8CE233}">
      <dgm:prSet phldrT="[Текст]" custT="1"/>
      <dgm:spPr/>
      <dgm:t>
        <a:bodyPr/>
        <a:lstStyle/>
        <a:p>
          <a:r>
            <a:rPr lang="ru-RU" sz="1000" b="1" dirty="0">
              <a:latin typeface="+mj-lt"/>
            </a:rPr>
            <a:t>3</a:t>
          </a:r>
        </a:p>
      </dgm:t>
    </dgm:pt>
    <dgm:pt modelId="{4AB80E5E-6F52-435C-9890-611DBBB3D1C8}" type="parTrans" cxnId="{13080091-B49E-4BA3-A4E2-886B256ABE4C}">
      <dgm:prSet/>
      <dgm:spPr/>
      <dgm:t>
        <a:bodyPr/>
        <a:lstStyle/>
        <a:p>
          <a:endParaRPr lang="ru-RU"/>
        </a:p>
      </dgm:t>
    </dgm:pt>
    <dgm:pt modelId="{2B5EB5CD-1CBD-4C4B-BD43-ABB8BEDF5CFA}" type="sibTrans" cxnId="{13080091-B49E-4BA3-A4E2-886B256ABE4C}">
      <dgm:prSet/>
      <dgm:spPr/>
      <dgm:t>
        <a:bodyPr/>
        <a:lstStyle/>
        <a:p>
          <a:endParaRPr lang="ru-RU"/>
        </a:p>
      </dgm:t>
    </dgm:pt>
    <dgm:pt modelId="{BEE148D8-090A-4F32-8BFE-DDAEFE77CBF8}" type="pres">
      <dgm:prSet presAssocID="{5AAC61D2-F318-40BD-9F0A-447014C4C50B}" presName="CompostProcess" presStyleCnt="0">
        <dgm:presLayoutVars>
          <dgm:dir/>
          <dgm:resizeHandles val="exact"/>
        </dgm:presLayoutVars>
      </dgm:prSet>
      <dgm:spPr/>
    </dgm:pt>
    <dgm:pt modelId="{6C6BC33C-A1C3-4EF1-8805-50B3B76C69E1}" type="pres">
      <dgm:prSet presAssocID="{5AAC61D2-F318-40BD-9F0A-447014C4C50B}" presName="arrow" presStyleLbl="bgShp" presStyleIdx="0" presStyleCnt="1" custScaleX="117647" custLinFactNeighborX="-22969" custLinFactNeighborY="7435"/>
      <dgm:spPr/>
    </dgm:pt>
    <dgm:pt modelId="{06844451-7EC6-48D5-9812-C728DE2C805B}" type="pres">
      <dgm:prSet presAssocID="{5AAC61D2-F318-40BD-9F0A-447014C4C50B}" presName="linearProcess" presStyleCnt="0"/>
      <dgm:spPr/>
    </dgm:pt>
    <dgm:pt modelId="{561692E6-C8E3-48DE-9F17-02B2238A06AF}" type="pres">
      <dgm:prSet presAssocID="{5004B501-A58D-45B9-A8BD-791CE6471A7E}" presName="textNode" presStyleLbl="node1" presStyleIdx="0" presStyleCnt="3" custScaleX="641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642A29-125C-4E8C-9904-00253301F6AF}" type="pres">
      <dgm:prSet presAssocID="{2EDB9C52-D239-4FDF-B9BD-CFE74A297C3F}" presName="sibTrans" presStyleCnt="0"/>
      <dgm:spPr/>
    </dgm:pt>
    <dgm:pt modelId="{018EE847-5D4A-4B5C-B080-0E72F5888A6F}" type="pres">
      <dgm:prSet presAssocID="{6130B1C9-40D5-490E-8234-62C0A409E31C}" presName="textNode" presStyleLbl="node1" presStyleIdx="1" presStyleCnt="3" custScaleX="583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20DEB8-3734-43F4-ABFC-1E915FE7DE47}" type="pres">
      <dgm:prSet presAssocID="{B8FF5CDE-A380-40D5-A0EB-9200CD6EBD2E}" presName="sibTrans" presStyleCnt="0"/>
      <dgm:spPr/>
    </dgm:pt>
    <dgm:pt modelId="{4B40B8D1-3DD7-44AA-88E4-C401D30D3E92}" type="pres">
      <dgm:prSet presAssocID="{8E20D4D8-12AA-478D-8846-07BD2C8CE233}" presName="textNode" presStyleLbl="node1" presStyleIdx="2" presStyleCnt="3" custScaleX="539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080091-B49E-4BA3-A4E2-886B256ABE4C}" srcId="{5AAC61D2-F318-40BD-9F0A-447014C4C50B}" destId="{8E20D4D8-12AA-478D-8846-07BD2C8CE233}" srcOrd="2" destOrd="0" parTransId="{4AB80E5E-6F52-435C-9890-611DBBB3D1C8}" sibTransId="{2B5EB5CD-1CBD-4C4B-BD43-ABB8BEDF5CFA}"/>
    <dgm:cxn modelId="{6F41F99B-E503-4E8A-90AE-033C244E2D32}" type="presOf" srcId="{5AAC61D2-F318-40BD-9F0A-447014C4C50B}" destId="{BEE148D8-090A-4F32-8BFE-DDAEFE77CBF8}" srcOrd="0" destOrd="0" presId="urn:microsoft.com/office/officeart/2005/8/layout/hProcess9"/>
    <dgm:cxn modelId="{A32E7D10-1A90-4675-985A-D54BBC58E81C}" type="presOf" srcId="{8E20D4D8-12AA-478D-8846-07BD2C8CE233}" destId="{4B40B8D1-3DD7-44AA-88E4-C401D30D3E92}" srcOrd="0" destOrd="0" presId="urn:microsoft.com/office/officeart/2005/8/layout/hProcess9"/>
    <dgm:cxn modelId="{8DE89434-81AC-4D5E-B5C0-6360F2615FF0}" type="presOf" srcId="{6130B1C9-40D5-490E-8234-62C0A409E31C}" destId="{018EE847-5D4A-4B5C-B080-0E72F5888A6F}" srcOrd="0" destOrd="0" presId="urn:microsoft.com/office/officeart/2005/8/layout/hProcess9"/>
    <dgm:cxn modelId="{17033BF0-A136-452A-BCC1-928E1EB03933}" srcId="{5AAC61D2-F318-40BD-9F0A-447014C4C50B}" destId="{6130B1C9-40D5-490E-8234-62C0A409E31C}" srcOrd="1" destOrd="0" parTransId="{03110A93-2A44-484F-882B-9FC015D10BE9}" sibTransId="{B8FF5CDE-A380-40D5-A0EB-9200CD6EBD2E}"/>
    <dgm:cxn modelId="{46FE8E19-7FEA-40F8-BC7B-EB1F97E9CE53}" type="presOf" srcId="{5004B501-A58D-45B9-A8BD-791CE6471A7E}" destId="{561692E6-C8E3-48DE-9F17-02B2238A06AF}" srcOrd="0" destOrd="0" presId="urn:microsoft.com/office/officeart/2005/8/layout/hProcess9"/>
    <dgm:cxn modelId="{38BA45FC-F405-4CA8-9BC2-B7EAC80E910B}" srcId="{5AAC61D2-F318-40BD-9F0A-447014C4C50B}" destId="{5004B501-A58D-45B9-A8BD-791CE6471A7E}" srcOrd="0" destOrd="0" parTransId="{71FC86C4-1B28-48D1-83AB-9F296486A33D}" sibTransId="{2EDB9C52-D239-4FDF-B9BD-CFE74A297C3F}"/>
    <dgm:cxn modelId="{E29031EA-73D4-45B1-AE6C-D91577067746}" type="presParOf" srcId="{BEE148D8-090A-4F32-8BFE-DDAEFE77CBF8}" destId="{6C6BC33C-A1C3-4EF1-8805-50B3B76C69E1}" srcOrd="0" destOrd="0" presId="urn:microsoft.com/office/officeart/2005/8/layout/hProcess9"/>
    <dgm:cxn modelId="{0CB03CDC-17DF-438E-A5AD-C728BA4A60B8}" type="presParOf" srcId="{BEE148D8-090A-4F32-8BFE-DDAEFE77CBF8}" destId="{06844451-7EC6-48D5-9812-C728DE2C805B}" srcOrd="1" destOrd="0" presId="urn:microsoft.com/office/officeart/2005/8/layout/hProcess9"/>
    <dgm:cxn modelId="{324330F7-2307-4AB2-AE36-3FAD9C9AF521}" type="presParOf" srcId="{06844451-7EC6-48D5-9812-C728DE2C805B}" destId="{561692E6-C8E3-48DE-9F17-02B2238A06AF}" srcOrd="0" destOrd="0" presId="urn:microsoft.com/office/officeart/2005/8/layout/hProcess9"/>
    <dgm:cxn modelId="{4D62DC7E-5342-4F4B-90AD-C2AC51923B41}" type="presParOf" srcId="{06844451-7EC6-48D5-9812-C728DE2C805B}" destId="{CE642A29-125C-4E8C-9904-00253301F6AF}" srcOrd="1" destOrd="0" presId="urn:microsoft.com/office/officeart/2005/8/layout/hProcess9"/>
    <dgm:cxn modelId="{D961F8AE-E38D-4564-9D4E-005DF376F5AD}" type="presParOf" srcId="{06844451-7EC6-48D5-9812-C728DE2C805B}" destId="{018EE847-5D4A-4B5C-B080-0E72F5888A6F}" srcOrd="2" destOrd="0" presId="urn:microsoft.com/office/officeart/2005/8/layout/hProcess9"/>
    <dgm:cxn modelId="{A35EFBA3-0564-4B5C-BF29-CDD7045B89A1}" type="presParOf" srcId="{06844451-7EC6-48D5-9812-C728DE2C805B}" destId="{0E20DEB8-3734-43F4-ABFC-1E915FE7DE47}" srcOrd="3" destOrd="0" presId="urn:microsoft.com/office/officeart/2005/8/layout/hProcess9"/>
    <dgm:cxn modelId="{59414FD6-45A1-4520-9C4D-0AEBFA20374C}" type="presParOf" srcId="{06844451-7EC6-48D5-9812-C728DE2C805B}" destId="{4B40B8D1-3DD7-44AA-88E4-C401D30D3E92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87627437-344F-469A-AE6C-FFBDF96664BE}" type="doc">
      <dgm:prSet loTypeId="urn:microsoft.com/office/officeart/2005/8/layout/venn1" loCatId="relationship" qsTypeId="urn:microsoft.com/office/officeart/2005/8/quickstyle/simple1" qsCatId="simple" csTypeId="urn:microsoft.com/office/officeart/2005/8/colors/accent2_3" csCatId="accent2" phldr="1"/>
      <dgm:spPr/>
    </dgm:pt>
    <dgm:pt modelId="{C6E8D473-4FF4-46AB-B9EF-545755620F22}">
      <dgm:prSet phldrT="[Текст]"/>
      <dgm:spPr/>
      <dgm:t>
        <a:bodyPr/>
        <a:lstStyle/>
        <a:p>
          <a:r>
            <a:rPr lang="ru-RU" dirty="0">
              <a:latin typeface="+mj-lt"/>
            </a:rPr>
            <a:t>1</a:t>
          </a:r>
        </a:p>
      </dgm:t>
    </dgm:pt>
    <dgm:pt modelId="{B1068396-F013-4CAA-AD1E-EDE51E5DA99A}" type="parTrans" cxnId="{8C37CF30-747D-4785-907B-45E371189553}">
      <dgm:prSet/>
      <dgm:spPr/>
      <dgm:t>
        <a:bodyPr/>
        <a:lstStyle/>
        <a:p>
          <a:endParaRPr lang="ru-RU"/>
        </a:p>
      </dgm:t>
    </dgm:pt>
    <dgm:pt modelId="{FB32091E-BF46-4281-96C6-D591920A0527}" type="sibTrans" cxnId="{8C37CF30-747D-4785-907B-45E371189553}">
      <dgm:prSet/>
      <dgm:spPr/>
      <dgm:t>
        <a:bodyPr/>
        <a:lstStyle/>
        <a:p>
          <a:endParaRPr lang="ru-RU"/>
        </a:p>
      </dgm:t>
    </dgm:pt>
    <dgm:pt modelId="{B44FACEA-2A90-4A26-9F4C-95480B9C17DA}">
      <dgm:prSet phldrT="[Текст]"/>
      <dgm:spPr/>
      <dgm:t>
        <a:bodyPr/>
        <a:lstStyle/>
        <a:p>
          <a:r>
            <a:rPr lang="ru-RU" dirty="0">
              <a:latin typeface="+mj-lt"/>
            </a:rPr>
            <a:t>2</a:t>
          </a:r>
        </a:p>
      </dgm:t>
    </dgm:pt>
    <dgm:pt modelId="{7FBBA0B3-AA0C-4FE6-893C-0BC298BF36A5}" type="parTrans" cxnId="{60B7DFC4-BDD3-4C25-9B9E-58C93F7F2F3D}">
      <dgm:prSet/>
      <dgm:spPr/>
      <dgm:t>
        <a:bodyPr/>
        <a:lstStyle/>
        <a:p>
          <a:endParaRPr lang="ru-RU"/>
        </a:p>
      </dgm:t>
    </dgm:pt>
    <dgm:pt modelId="{D4AD2C75-FED0-408E-B45C-C9A8FF1FFD56}" type="sibTrans" cxnId="{60B7DFC4-BDD3-4C25-9B9E-58C93F7F2F3D}">
      <dgm:prSet/>
      <dgm:spPr/>
      <dgm:t>
        <a:bodyPr/>
        <a:lstStyle/>
        <a:p>
          <a:endParaRPr lang="ru-RU"/>
        </a:p>
      </dgm:t>
    </dgm:pt>
    <dgm:pt modelId="{44FEA322-B696-41EA-9E4F-96C4202007E9}" type="pres">
      <dgm:prSet presAssocID="{87627437-344F-469A-AE6C-FFBDF96664BE}" presName="compositeShape" presStyleCnt="0">
        <dgm:presLayoutVars>
          <dgm:chMax val="7"/>
          <dgm:dir/>
          <dgm:resizeHandles val="exact"/>
        </dgm:presLayoutVars>
      </dgm:prSet>
      <dgm:spPr/>
    </dgm:pt>
    <dgm:pt modelId="{FF82BA1B-5D48-443F-9217-333008996359}" type="pres">
      <dgm:prSet presAssocID="{C6E8D473-4FF4-46AB-B9EF-545755620F22}" presName="circ1" presStyleLbl="vennNode1" presStyleIdx="0" presStyleCnt="2"/>
      <dgm:spPr/>
      <dgm:t>
        <a:bodyPr/>
        <a:lstStyle/>
        <a:p>
          <a:endParaRPr lang="ru-RU"/>
        </a:p>
      </dgm:t>
    </dgm:pt>
    <dgm:pt modelId="{6D52FF97-8840-413A-BAC0-8E77C582E21E}" type="pres">
      <dgm:prSet presAssocID="{C6E8D473-4FF4-46AB-B9EF-545755620F22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C69186-0880-4B4A-9986-3A325D954F0E}" type="pres">
      <dgm:prSet presAssocID="{B44FACEA-2A90-4A26-9F4C-95480B9C17DA}" presName="circ2" presStyleLbl="vennNode1" presStyleIdx="1" presStyleCnt="2" custLinFactNeighborY="-8811"/>
      <dgm:spPr/>
      <dgm:t>
        <a:bodyPr/>
        <a:lstStyle/>
        <a:p>
          <a:endParaRPr lang="ru-RU"/>
        </a:p>
      </dgm:t>
    </dgm:pt>
    <dgm:pt modelId="{CCD747E3-44B9-4150-9352-2993BB32F0C6}" type="pres">
      <dgm:prSet presAssocID="{B44FACEA-2A90-4A26-9F4C-95480B9C17DA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CAA9AC4-5F75-4BF0-B101-84A09E270C08}" type="presOf" srcId="{C6E8D473-4FF4-46AB-B9EF-545755620F22}" destId="{6D52FF97-8840-413A-BAC0-8E77C582E21E}" srcOrd="1" destOrd="0" presId="urn:microsoft.com/office/officeart/2005/8/layout/venn1"/>
    <dgm:cxn modelId="{BAFBB4A8-8B59-432C-A30D-8B73C4DAC4A9}" type="presOf" srcId="{C6E8D473-4FF4-46AB-B9EF-545755620F22}" destId="{FF82BA1B-5D48-443F-9217-333008996359}" srcOrd="0" destOrd="0" presId="urn:microsoft.com/office/officeart/2005/8/layout/venn1"/>
    <dgm:cxn modelId="{45D92F7B-D7AD-4C1E-A3C5-1C99318B86FA}" type="presOf" srcId="{87627437-344F-469A-AE6C-FFBDF96664BE}" destId="{44FEA322-B696-41EA-9E4F-96C4202007E9}" srcOrd="0" destOrd="0" presId="urn:microsoft.com/office/officeart/2005/8/layout/venn1"/>
    <dgm:cxn modelId="{5E35E0D0-3175-4B0A-81D8-56CFE187431B}" type="presOf" srcId="{B44FACEA-2A90-4A26-9F4C-95480B9C17DA}" destId="{CCD747E3-44B9-4150-9352-2993BB32F0C6}" srcOrd="1" destOrd="0" presId="urn:microsoft.com/office/officeart/2005/8/layout/venn1"/>
    <dgm:cxn modelId="{60B7DFC4-BDD3-4C25-9B9E-58C93F7F2F3D}" srcId="{87627437-344F-469A-AE6C-FFBDF96664BE}" destId="{B44FACEA-2A90-4A26-9F4C-95480B9C17DA}" srcOrd="1" destOrd="0" parTransId="{7FBBA0B3-AA0C-4FE6-893C-0BC298BF36A5}" sibTransId="{D4AD2C75-FED0-408E-B45C-C9A8FF1FFD56}"/>
    <dgm:cxn modelId="{FC071A66-A4B1-4595-9569-4237EBAE9CBF}" type="presOf" srcId="{B44FACEA-2A90-4A26-9F4C-95480B9C17DA}" destId="{7AC69186-0880-4B4A-9986-3A325D954F0E}" srcOrd="0" destOrd="0" presId="urn:microsoft.com/office/officeart/2005/8/layout/venn1"/>
    <dgm:cxn modelId="{8C37CF30-747D-4785-907B-45E371189553}" srcId="{87627437-344F-469A-AE6C-FFBDF96664BE}" destId="{C6E8D473-4FF4-46AB-B9EF-545755620F22}" srcOrd="0" destOrd="0" parTransId="{B1068396-F013-4CAA-AD1E-EDE51E5DA99A}" sibTransId="{FB32091E-BF46-4281-96C6-D591920A0527}"/>
    <dgm:cxn modelId="{6422D275-4D67-4A91-850C-DB3B2FD72851}" type="presParOf" srcId="{44FEA322-B696-41EA-9E4F-96C4202007E9}" destId="{FF82BA1B-5D48-443F-9217-333008996359}" srcOrd="0" destOrd="0" presId="urn:microsoft.com/office/officeart/2005/8/layout/venn1"/>
    <dgm:cxn modelId="{0A68D2FB-9B2D-4CC2-A1C6-AD245FC5AA24}" type="presParOf" srcId="{44FEA322-B696-41EA-9E4F-96C4202007E9}" destId="{6D52FF97-8840-413A-BAC0-8E77C582E21E}" srcOrd="1" destOrd="0" presId="urn:microsoft.com/office/officeart/2005/8/layout/venn1"/>
    <dgm:cxn modelId="{3542C44C-A583-43A0-86D5-6A934FC5393A}" type="presParOf" srcId="{44FEA322-B696-41EA-9E4F-96C4202007E9}" destId="{7AC69186-0880-4B4A-9986-3A325D954F0E}" srcOrd="2" destOrd="0" presId="urn:microsoft.com/office/officeart/2005/8/layout/venn1"/>
    <dgm:cxn modelId="{860B57DE-73AB-4F73-B0C5-FC5EA1889B0A}" type="presParOf" srcId="{44FEA322-B696-41EA-9E4F-96C4202007E9}" destId="{CCD747E3-44B9-4150-9352-2993BB32F0C6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AF2E0940-FD4D-4B26-8C39-1C86B16B873F}" type="doc">
      <dgm:prSet loTypeId="urn:microsoft.com/office/officeart/2005/8/layout/chevron1" loCatId="process" qsTypeId="urn:microsoft.com/office/officeart/2005/8/quickstyle/simple1" qsCatId="simple" csTypeId="urn:microsoft.com/office/officeart/2005/8/colors/accent2_4" csCatId="accent2" phldr="1"/>
      <dgm:spPr/>
    </dgm:pt>
    <dgm:pt modelId="{B5FE8BF8-3EC4-4445-9521-F2643823E647}">
      <dgm:prSet phldrT="[Текст]"/>
      <dgm:spPr/>
      <dgm:t>
        <a:bodyPr/>
        <a:lstStyle/>
        <a:p>
          <a:r>
            <a:rPr lang="ru-RU" b="1" smtClean="0">
              <a:latin typeface="+mj-lt"/>
            </a:rPr>
            <a:t>1</a:t>
          </a:r>
          <a:endParaRPr lang="ru-RU" b="1" dirty="0">
            <a:latin typeface="+mj-lt"/>
          </a:endParaRPr>
        </a:p>
      </dgm:t>
    </dgm:pt>
    <dgm:pt modelId="{B720E24D-8729-493B-B1DD-E4F45BDF7FC3}" type="parTrans" cxnId="{605832FA-00B0-4F09-9900-8BADCC901070}">
      <dgm:prSet/>
      <dgm:spPr/>
      <dgm:t>
        <a:bodyPr/>
        <a:lstStyle/>
        <a:p>
          <a:endParaRPr lang="ru-RU"/>
        </a:p>
      </dgm:t>
    </dgm:pt>
    <dgm:pt modelId="{268C3362-41CE-461E-8A7C-058EF6868AA5}" type="sibTrans" cxnId="{605832FA-00B0-4F09-9900-8BADCC901070}">
      <dgm:prSet/>
      <dgm:spPr/>
      <dgm:t>
        <a:bodyPr/>
        <a:lstStyle/>
        <a:p>
          <a:endParaRPr lang="ru-RU"/>
        </a:p>
      </dgm:t>
    </dgm:pt>
    <dgm:pt modelId="{E042A1E4-557B-45F0-8825-F63A7BCFCA19}">
      <dgm:prSet phldrT="[Текст]"/>
      <dgm:spPr/>
      <dgm:t>
        <a:bodyPr/>
        <a:lstStyle/>
        <a:p>
          <a:r>
            <a:rPr lang="ru-RU" dirty="0">
              <a:latin typeface="+mj-lt"/>
            </a:rPr>
            <a:t>2</a:t>
          </a:r>
        </a:p>
      </dgm:t>
    </dgm:pt>
    <dgm:pt modelId="{2B38B7E3-4D08-4A77-B11F-181DAC35A26D}" type="parTrans" cxnId="{2C28DA7C-3B9A-41AA-A65E-B4D5FF26F58F}">
      <dgm:prSet/>
      <dgm:spPr/>
      <dgm:t>
        <a:bodyPr/>
        <a:lstStyle/>
        <a:p>
          <a:endParaRPr lang="ru-RU"/>
        </a:p>
      </dgm:t>
    </dgm:pt>
    <dgm:pt modelId="{F1B0A341-9122-4CEE-940A-CA519ECD55AE}" type="sibTrans" cxnId="{2C28DA7C-3B9A-41AA-A65E-B4D5FF26F58F}">
      <dgm:prSet/>
      <dgm:spPr/>
      <dgm:t>
        <a:bodyPr/>
        <a:lstStyle/>
        <a:p>
          <a:endParaRPr lang="ru-RU"/>
        </a:p>
      </dgm:t>
    </dgm:pt>
    <dgm:pt modelId="{42090035-B929-423B-B7E0-D8871979FB2A}" type="pres">
      <dgm:prSet presAssocID="{AF2E0940-FD4D-4B26-8C39-1C86B16B873F}" presName="Name0" presStyleCnt="0">
        <dgm:presLayoutVars>
          <dgm:dir/>
          <dgm:animLvl val="lvl"/>
          <dgm:resizeHandles val="exact"/>
        </dgm:presLayoutVars>
      </dgm:prSet>
      <dgm:spPr/>
    </dgm:pt>
    <dgm:pt modelId="{EA22619C-A1EF-40F8-A8E4-3FBB6DC7DB8D}" type="pres">
      <dgm:prSet presAssocID="{B5FE8BF8-3EC4-4445-9521-F2643823E647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CBFD52-F8D0-45FC-8A14-E30313F3B079}" type="pres">
      <dgm:prSet presAssocID="{268C3362-41CE-461E-8A7C-058EF6868AA5}" presName="parTxOnlySpace" presStyleCnt="0"/>
      <dgm:spPr/>
    </dgm:pt>
    <dgm:pt modelId="{F5D66A20-4103-4329-9949-AE7136DF9EAB}" type="pres">
      <dgm:prSet presAssocID="{E042A1E4-557B-45F0-8825-F63A7BCFCA19}" presName="parTxOnly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C28DA7C-3B9A-41AA-A65E-B4D5FF26F58F}" srcId="{AF2E0940-FD4D-4B26-8C39-1C86B16B873F}" destId="{E042A1E4-557B-45F0-8825-F63A7BCFCA19}" srcOrd="1" destOrd="0" parTransId="{2B38B7E3-4D08-4A77-B11F-181DAC35A26D}" sibTransId="{F1B0A341-9122-4CEE-940A-CA519ECD55AE}"/>
    <dgm:cxn modelId="{605832FA-00B0-4F09-9900-8BADCC901070}" srcId="{AF2E0940-FD4D-4B26-8C39-1C86B16B873F}" destId="{B5FE8BF8-3EC4-4445-9521-F2643823E647}" srcOrd="0" destOrd="0" parTransId="{B720E24D-8729-493B-B1DD-E4F45BDF7FC3}" sibTransId="{268C3362-41CE-461E-8A7C-058EF6868AA5}"/>
    <dgm:cxn modelId="{5066B8C2-71CB-48EB-81AD-6BA4A1A434AB}" type="presOf" srcId="{B5FE8BF8-3EC4-4445-9521-F2643823E647}" destId="{EA22619C-A1EF-40F8-A8E4-3FBB6DC7DB8D}" srcOrd="0" destOrd="0" presId="urn:microsoft.com/office/officeart/2005/8/layout/chevron1"/>
    <dgm:cxn modelId="{4877B530-B4ED-48EE-8EED-5DAE28DAEDA9}" type="presOf" srcId="{E042A1E4-557B-45F0-8825-F63A7BCFCA19}" destId="{F5D66A20-4103-4329-9949-AE7136DF9EAB}" srcOrd="0" destOrd="0" presId="urn:microsoft.com/office/officeart/2005/8/layout/chevron1"/>
    <dgm:cxn modelId="{554623B2-A46C-4D8F-B9B9-AED4175D8B57}" type="presOf" srcId="{AF2E0940-FD4D-4B26-8C39-1C86B16B873F}" destId="{42090035-B929-423B-B7E0-D8871979FB2A}" srcOrd="0" destOrd="0" presId="urn:microsoft.com/office/officeart/2005/8/layout/chevron1"/>
    <dgm:cxn modelId="{D0C90683-DC62-4F06-825A-0A7C6BF935FB}" type="presParOf" srcId="{42090035-B929-423B-B7E0-D8871979FB2A}" destId="{EA22619C-A1EF-40F8-A8E4-3FBB6DC7DB8D}" srcOrd="0" destOrd="0" presId="urn:microsoft.com/office/officeart/2005/8/layout/chevron1"/>
    <dgm:cxn modelId="{F0360FC5-57A0-4F76-9039-66F6B221B1A6}" type="presParOf" srcId="{42090035-B929-423B-B7E0-D8871979FB2A}" destId="{24CBFD52-F8D0-45FC-8A14-E30313F3B079}" srcOrd="1" destOrd="0" presId="urn:microsoft.com/office/officeart/2005/8/layout/chevron1"/>
    <dgm:cxn modelId="{B871FCF2-8253-46EA-9BCB-D47A8126FD3D}" type="presParOf" srcId="{42090035-B929-423B-B7E0-D8871979FB2A}" destId="{F5D66A20-4103-4329-9949-AE7136DF9EAB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AF2E0940-FD4D-4B26-8C39-1C86B16B873F}" type="doc">
      <dgm:prSet loTypeId="urn:microsoft.com/office/officeart/2005/8/layout/chevron1" loCatId="process" qsTypeId="urn:microsoft.com/office/officeart/2005/8/quickstyle/simple1" qsCatId="simple" csTypeId="urn:microsoft.com/office/officeart/2005/8/colors/accent2_4" csCatId="accent2" phldr="1"/>
      <dgm:spPr/>
    </dgm:pt>
    <dgm:pt modelId="{B5FE8BF8-3EC4-4445-9521-F2643823E647}">
      <dgm:prSet phldrT="[Текст]"/>
      <dgm:spPr/>
      <dgm:t>
        <a:bodyPr/>
        <a:lstStyle/>
        <a:p>
          <a:r>
            <a:rPr lang="ru-RU" b="1" smtClean="0">
              <a:latin typeface="+mj-lt"/>
            </a:rPr>
            <a:t>1</a:t>
          </a:r>
          <a:endParaRPr lang="ru-RU" b="1" dirty="0">
            <a:latin typeface="+mj-lt"/>
          </a:endParaRPr>
        </a:p>
      </dgm:t>
    </dgm:pt>
    <dgm:pt modelId="{B720E24D-8729-493B-B1DD-E4F45BDF7FC3}" type="parTrans" cxnId="{605832FA-00B0-4F09-9900-8BADCC901070}">
      <dgm:prSet/>
      <dgm:spPr/>
      <dgm:t>
        <a:bodyPr/>
        <a:lstStyle/>
        <a:p>
          <a:endParaRPr lang="ru-RU"/>
        </a:p>
      </dgm:t>
    </dgm:pt>
    <dgm:pt modelId="{268C3362-41CE-461E-8A7C-058EF6868AA5}" type="sibTrans" cxnId="{605832FA-00B0-4F09-9900-8BADCC901070}">
      <dgm:prSet/>
      <dgm:spPr/>
      <dgm:t>
        <a:bodyPr/>
        <a:lstStyle/>
        <a:p>
          <a:endParaRPr lang="ru-RU"/>
        </a:p>
      </dgm:t>
    </dgm:pt>
    <dgm:pt modelId="{E042A1E4-557B-45F0-8825-F63A7BCFCA19}">
      <dgm:prSet phldrT="[Текст]"/>
      <dgm:spPr/>
      <dgm:t>
        <a:bodyPr/>
        <a:lstStyle/>
        <a:p>
          <a:r>
            <a:rPr lang="ru-RU" dirty="0">
              <a:latin typeface="+mj-lt"/>
            </a:rPr>
            <a:t>2</a:t>
          </a:r>
        </a:p>
      </dgm:t>
    </dgm:pt>
    <dgm:pt modelId="{2B38B7E3-4D08-4A77-B11F-181DAC35A26D}" type="parTrans" cxnId="{2C28DA7C-3B9A-41AA-A65E-B4D5FF26F58F}">
      <dgm:prSet/>
      <dgm:spPr/>
      <dgm:t>
        <a:bodyPr/>
        <a:lstStyle/>
        <a:p>
          <a:endParaRPr lang="ru-RU"/>
        </a:p>
      </dgm:t>
    </dgm:pt>
    <dgm:pt modelId="{F1B0A341-9122-4CEE-940A-CA519ECD55AE}" type="sibTrans" cxnId="{2C28DA7C-3B9A-41AA-A65E-B4D5FF26F58F}">
      <dgm:prSet/>
      <dgm:spPr/>
      <dgm:t>
        <a:bodyPr/>
        <a:lstStyle/>
        <a:p>
          <a:endParaRPr lang="ru-RU"/>
        </a:p>
      </dgm:t>
    </dgm:pt>
    <dgm:pt modelId="{42090035-B929-423B-B7E0-D8871979FB2A}" type="pres">
      <dgm:prSet presAssocID="{AF2E0940-FD4D-4B26-8C39-1C86B16B873F}" presName="Name0" presStyleCnt="0">
        <dgm:presLayoutVars>
          <dgm:dir/>
          <dgm:animLvl val="lvl"/>
          <dgm:resizeHandles val="exact"/>
        </dgm:presLayoutVars>
      </dgm:prSet>
      <dgm:spPr/>
    </dgm:pt>
    <dgm:pt modelId="{EA22619C-A1EF-40F8-A8E4-3FBB6DC7DB8D}" type="pres">
      <dgm:prSet presAssocID="{B5FE8BF8-3EC4-4445-9521-F2643823E647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CBFD52-F8D0-45FC-8A14-E30313F3B079}" type="pres">
      <dgm:prSet presAssocID="{268C3362-41CE-461E-8A7C-058EF6868AA5}" presName="parTxOnlySpace" presStyleCnt="0"/>
      <dgm:spPr/>
    </dgm:pt>
    <dgm:pt modelId="{F5D66A20-4103-4329-9949-AE7136DF9EAB}" type="pres">
      <dgm:prSet presAssocID="{E042A1E4-557B-45F0-8825-F63A7BCFCA19}" presName="parTxOnly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C28DA7C-3B9A-41AA-A65E-B4D5FF26F58F}" srcId="{AF2E0940-FD4D-4B26-8C39-1C86B16B873F}" destId="{E042A1E4-557B-45F0-8825-F63A7BCFCA19}" srcOrd="1" destOrd="0" parTransId="{2B38B7E3-4D08-4A77-B11F-181DAC35A26D}" sibTransId="{F1B0A341-9122-4CEE-940A-CA519ECD55AE}"/>
    <dgm:cxn modelId="{C8A52C01-31FD-44B7-9BC0-432F0ED6B494}" type="presOf" srcId="{B5FE8BF8-3EC4-4445-9521-F2643823E647}" destId="{EA22619C-A1EF-40F8-A8E4-3FBB6DC7DB8D}" srcOrd="0" destOrd="0" presId="urn:microsoft.com/office/officeart/2005/8/layout/chevron1"/>
    <dgm:cxn modelId="{605832FA-00B0-4F09-9900-8BADCC901070}" srcId="{AF2E0940-FD4D-4B26-8C39-1C86B16B873F}" destId="{B5FE8BF8-3EC4-4445-9521-F2643823E647}" srcOrd="0" destOrd="0" parTransId="{B720E24D-8729-493B-B1DD-E4F45BDF7FC3}" sibTransId="{268C3362-41CE-461E-8A7C-058EF6868AA5}"/>
    <dgm:cxn modelId="{F23B0BC7-032B-4CA6-BC5F-3A27DD8253DA}" type="presOf" srcId="{AF2E0940-FD4D-4B26-8C39-1C86B16B873F}" destId="{42090035-B929-423B-B7E0-D8871979FB2A}" srcOrd="0" destOrd="0" presId="urn:microsoft.com/office/officeart/2005/8/layout/chevron1"/>
    <dgm:cxn modelId="{307465D7-D47F-4416-BE7D-F31895CB0F8E}" type="presOf" srcId="{E042A1E4-557B-45F0-8825-F63A7BCFCA19}" destId="{F5D66A20-4103-4329-9949-AE7136DF9EAB}" srcOrd="0" destOrd="0" presId="urn:microsoft.com/office/officeart/2005/8/layout/chevron1"/>
    <dgm:cxn modelId="{ABFC0F32-C563-42F6-A1A1-B244007977DF}" type="presParOf" srcId="{42090035-B929-423B-B7E0-D8871979FB2A}" destId="{EA22619C-A1EF-40F8-A8E4-3FBB6DC7DB8D}" srcOrd="0" destOrd="0" presId="urn:microsoft.com/office/officeart/2005/8/layout/chevron1"/>
    <dgm:cxn modelId="{296CF18F-369E-4156-91C6-44AC5EC59B49}" type="presParOf" srcId="{42090035-B929-423B-B7E0-D8871979FB2A}" destId="{24CBFD52-F8D0-45FC-8A14-E30313F3B079}" srcOrd="1" destOrd="0" presId="urn:microsoft.com/office/officeart/2005/8/layout/chevron1"/>
    <dgm:cxn modelId="{C6B847D6-BFA9-4B51-ACCA-8A57D5871932}" type="presParOf" srcId="{42090035-B929-423B-B7E0-D8871979FB2A}" destId="{F5D66A20-4103-4329-9949-AE7136DF9EAB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2E0940-FD4D-4B26-8C39-1C86B16B873F}" type="doc">
      <dgm:prSet loTypeId="urn:microsoft.com/office/officeart/2005/8/layout/chevron1" loCatId="process" qsTypeId="urn:microsoft.com/office/officeart/2005/8/quickstyle/simple1" qsCatId="simple" csTypeId="urn:microsoft.com/office/officeart/2005/8/colors/accent2_4" csCatId="accent2" phldr="1"/>
      <dgm:spPr/>
    </dgm:pt>
    <dgm:pt modelId="{B5FE8BF8-3EC4-4445-9521-F2643823E647}">
      <dgm:prSet phldrT="[Текст]"/>
      <dgm:spPr/>
      <dgm:t>
        <a:bodyPr/>
        <a:lstStyle/>
        <a:p>
          <a:r>
            <a:rPr lang="ru-RU" b="1" smtClean="0">
              <a:latin typeface="+mj-lt"/>
            </a:rPr>
            <a:t>1</a:t>
          </a:r>
          <a:endParaRPr lang="ru-RU" b="1" dirty="0">
            <a:latin typeface="+mj-lt"/>
          </a:endParaRPr>
        </a:p>
      </dgm:t>
    </dgm:pt>
    <dgm:pt modelId="{B720E24D-8729-493B-B1DD-E4F45BDF7FC3}" type="parTrans" cxnId="{605832FA-00B0-4F09-9900-8BADCC901070}">
      <dgm:prSet/>
      <dgm:spPr/>
      <dgm:t>
        <a:bodyPr/>
        <a:lstStyle/>
        <a:p>
          <a:endParaRPr lang="ru-RU"/>
        </a:p>
      </dgm:t>
    </dgm:pt>
    <dgm:pt modelId="{268C3362-41CE-461E-8A7C-058EF6868AA5}" type="sibTrans" cxnId="{605832FA-00B0-4F09-9900-8BADCC901070}">
      <dgm:prSet/>
      <dgm:spPr/>
      <dgm:t>
        <a:bodyPr/>
        <a:lstStyle/>
        <a:p>
          <a:endParaRPr lang="ru-RU"/>
        </a:p>
      </dgm:t>
    </dgm:pt>
    <dgm:pt modelId="{E042A1E4-557B-45F0-8825-F63A7BCFCA19}">
      <dgm:prSet phldrT="[Текст]"/>
      <dgm:spPr/>
      <dgm:t>
        <a:bodyPr/>
        <a:lstStyle/>
        <a:p>
          <a:r>
            <a:rPr lang="ru-RU" dirty="0">
              <a:latin typeface="+mj-lt"/>
            </a:rPr>
            <a:t>2</a:t>
          </a:r>
        </a:p>
      </dgm:t>
    </dgm:pt>
    <dgm:pt modelId="{2B38B7E3-4D08-4A77-B11F-181DAC35A26D}" type="parTrans" cxnId="{2C28DA7C-3B9A-41AA-A65E-B4D5FF26F58F}">
      <dgm:prSet/>
      <dgm:spPr/>
      <dgm:t>
        <a:bodyPr/>
        <a:lstStyle/>
        <a:p>
          <a:endParaRPr lang="ru-RU"/>
        </a:p>
      </dgm:t>
    </dgm:pt>
    <dgm:pt modelId="{F1B0A341-9122-4CEE-940A-CA519ECD55AE}" type="sibTrans" cxnId="{2C28DA7C-3B9A-41AA-A65E-B4D5FF26F58F}">
      <dgm:prSet/>
      <dgm:spPr/>
      <dgm:t>
        <a:bodyPr/>
        <a:lstStyle/>
        <a:p>
          <a:endParaRPr lang="ru-RU"/>
        </a:p>
      </dgm:t>
    </dgm:pt>
    <dgm:pt modelId="{42090035-B929-423B-B7E0-D8871979FB2A}" type="pres">
      <dgm:prSet presAssocID="{AF2E0940-FD4D-4B26-8C39-1C86B16B873F}" presName="Name0" presStyleCnt="0">
        <dgm:presLayoutVars>
          <dgm:dir/>
          <dgm:animLvl val="lvl"/>
          <dgm:resizeHandles val="exact"/>
        </dgm:presLayoutVars>
      </dgm:prSet>
      <dgm:spPr/>
    </dgm:pt>
    <dgm:pt modelId="{EA22619C-A1EF-40F8-A8E4-3FBB6DC7DB8D}" type="pres">
      <dgm:prSet presAssocID="{B5FE8BF8-3EC4-4445-9521-F2643823E647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CBFD52-F8D0-45FC-8A14-E30313F3B079}" type="pres">
      <dgm:prSet presAssocID="{268C3362-41CE-461E-8A7C-058EF6868AA5}" presName="parTxOnlySpace" presStyleCnt="0"/>
      <dgm:spPr/>
    </dgm:pt>
    <dgm:pt modelId="{F5D66A20-4103-4329-9949-AE7136DF9EAB}" type="pres">
      <dgm:prSet presAssocID="{E042A1E4-557B-45F0-8825-F63A7BCFCA19}" presName="parTxOnly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C28DA7C-3B9A-41AA-A65E-B4D5FF26F58F}" srcId="{AF2E0940-FD4D-4B26-8C39-1C86B16B873F}" destId="{E042A1E4-557B-45F0-8825-F63A7BCFCA19}" srcOrd="1" destOrd="0" parTransId="{2B38B7E3-4D08-4A77-B11F-181DAC35A26D}" sibTransId="{F1B0A341-9122-4CEE-940A-CA519ECD55AE}"/>
    <dgm:cxn modelId="{605832FA-00B0-4F09-9900-8BADCC901070}" srcId="{AF2E0940-FD4D-4B26-8C39-1C86B16B873F}" destId="{B5FE8BF8-3EC4-4445-9521-F2643823E647}" srcOrd="0" destOrd="0" parTransId="{B720E24D-8729-493B-B1DD-E4F45BDF7FC3}" sibTransId="{268C3362-41CE-461E-8A7C-058EF6868AA5}"/>
    <dgm:cxn modelId="{0DEE6003-5855-4E4B-9EDD-79CCBB53A81A}" type="presOf" srcId="{E042A1E4-557B-45F0-8825-F63A7BCFCA19}" destId="{F5D66A20-4103-4329-9949-AE7136DF9EAB}" srcOrd="0" destOrd="0" presId="urn:microsoft.com/office/officeart/2005/8/layout/chevron1"/>
    <dgm:cxn modelId="{AB872F26-468C-4BE7-95E2-030DC45B6879}" type="presOf" srcId="{B5FE8BF8-3EC4-4445-9521-F2643823E647}" destId="{EA22619C-A1EF-40F8-A8E4-3FBB6DC7DB8D}" srcOrd="0" destOrd="0" presId="urn:microsoft.com/office/officeart/2005/8/layout/chevron1"/>
    <dgm:cxn modelId="{A58090A3-45D6-4FFD-9A99-82FE9F5E0C17}" type="presOf" srcId="{AF2E0940-FD4D-4B26-8C39-1C86B16B873F}" destId="{42090035-B929-423B-B7E0-D8871979FB2A}" srcOrd="0" destOrd="0" presId="urn:microsoft.com/office/officeart/2005/8/layout/chevron1"/>
    <dgm:cxn modelId="{E44AF6A1-700E-42FE-90B7-28A52FCCE17A}" type="presParOf" srcId="{42090035-B929-423B-B7E0-D8871979FB2A}" destId="{EA22619C-A1EF-40F8-A8E4-3FBB6DC7DB8D}" srcOrd="0" destOrd="0" presId="urn:microsoft.com/office/officeart/2005/8/layout/chevron1"/>
    <dgm:cxn modelId="{5F4B806D-E6AF-42DF-A36E-FC803EC0B8F7}" type="presParOf" srcId="{42090035-B929-423B-B7E0-D8871979FB2A}" destId="{24CBFD52-F8D0-45FC-8A14-E30313F3B079}" srcOrd="1" destOrd="0" presId="urn:microsoft.com/office/officeart/2005/8/layout/chevron1"/>
    <dgm:cxn modelId="{6C37A8D6-5D91-4211-9EF1-393E5EB0847E}" type="presParOf" srcId="{42090035-B929-423B-B7E0-D8871979FB2A}" destId="{F5D66A20-4103-4329-9949-AE7136DF9EAB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5AAC61D2-F318-40BD-9F0A-447014C4C50B}" type="doc">
      <dgm:prSet loTypeId="urn:microsoft.com/office/officeart/2005/8/layout/hProcess9" loCatId="process" qsTypeId="urn:microsoft.com/office/officeart/2005/8/quickstyle/simple1" qsCatId="simple" csTypeId="urn:microsoft.com/office/officeart/2005/8/colors/accent2_4" csCatId="accent2" phldr="1"/>
      <dgm:spPr/>
    </dgm:pt>
    <dgm:pt modelId="{5004B501-A58D-45B9-A8BD-791CE6471A7E}">
      <dgm:prSet phldrT="[Текст]" custT="1"/>
      <dgm:spPr/>
      <dgm:t>
        <a:bodyPr/>
        <a:lstStyle/>
        <a:p>
          <a:r>
            <a:rPr lang="ru-RU" sz="1000" b="1" dirty="0">
              <a:latin typeface="+mj-lt"/>
            </a:rPr>
            <a:t>1</a:t>
          </a:r>
        </a:p>
      </dgm:t>
    </dgm:pt>
    <dgm:pt modelId="{71FC86C4-1B28-48D1-83AB-9F296486A33D}" type="parTrans" cxnId="{38BA45FC-F405-4CA8-9BC2-B7EAC80E910B}">
      <dgm:prSet/>
      <dgm:spPr/>
      <dgm:t>
        <a:bodyPr/>
        <a:lstStyle/>
        <a:p>
          <a:endParaRPr lang="ru-RU"/>
        </a:p>
      </dgm:t>
    </dgm:pt>
    <dgm:pt modelId="{2EDB9C52-D239-4FDF-B9BD-CFE74A297C3F}" type="sibTrans" cxnId="{38BA45FC-F405-4CA8-9BC2-B7EAC80E910B}">
      <dgm:prSet/>
      <dgm:spPr/>
      <dgm:t>
        <a:bodyPr/>
        <a:lstStyle/>
        <a:p>
          <a:endParaRPr lang="ru-RU"/>
        </a:p>
      </dgm:t>
    </dgm:pt>
    <dgm:pt modelId="{6130B1C9-40D5-490E-8234-62C0A409E31C}">
      <dgm:prSet phldrT="[Текст]" custT="1"/>
      <dgm:spPr/>
      <dgm:t>
        <a:bodyPr/>
        <a:lstStyle/>
        <a:p>
          <a:r>
            <a:rPr lang="ru-RU" sz="1000" b="1" dirty="0">
              <a:latin typeface="+mj-lt"/>
            </a:rPr>
            <a:t>2</a:t>
          </a:r>
        </a:p>
      </dgm:t>
    </dgm:pt>
    <dgm:pt modelId="{03110A93-2A44-484F-882B-9FC015D10BE9}" type="parTrans" cxnId="{17033BF0-A136-452A-BCC1-928E1EB03933}">
      <dgm:prSet/>
      <dgm:spPr/>
      <dgm:t>
        <a:bodyPr/>
        <a:lstStyle/>
        <a:p>
          <a:endParaRPr lang="ru-RU"/>
        </a:p>
      </dgm:t>
    </dgm:pt>
    <dgm:pt modelId="{B8FF5CDE-A380-40D5-A0EB-9200CD6EBD2E}" type="sibTrans" cxnId="{17033BF0-A136-452A-BCC1-928E1EB03933}">
      <dgm:prSet/>
      <dgm:spPr/>
      <dgm:t>
        <a:bodyPr/>
        <a:lstStyle/>
        <a:p>
          <a:endParaRPr lang="ru-RU"/>
        </a:p>
      </dgm:t>
    </dgm:pt>
    <dgm:pt modelId="{8E20D4D8-12AA-478D-8846-07BD2C8CE233}">
      <dgm:prSet phldrT="[Текст]" custT="1"/>
      <dgm:spPr/>
      <dgm:t>
        <a:bodyPr/>
        <a:lstStyle/>
        <a:p>
          <a:r>
            <a:rPr lang="ru-RU" sz="1000" b="1" dirty="0">
              <a:latin typeface="+mj-lt"/>
            </a:rPr>
            <a:t>3</a:t>
          </a:r>
        </a:p>
      </dgm:t>
    </dgm:pt>
    <dgm:pt modelId="{4AB80E5E-6F52-435C-9890-611DBBB3D1C8}" type="parTrans" cxnId="{13080091-B49E-4BA3-A4E2-886B256ABE4C}">
      <dgm:prSet/>
      <dgm:spPr/>
      <dgm:t>
        <a:bodyPr/>
        <a:lstStyle/>
        <a:p>
          <a:endParaRPr lang="ru-RU"/>
        </a:p>
      </dgm:t>
    </dgm:pt>
    <dgm:pt modelId="{2B5EB5CD-1CBD-4C4B-BD43-ABB8BEDF5CFA}" type="sibTrans" cxnId="{13080091-B49E-4BA3-A4E2-886B256ABE4C}">
      <dgm:prSet/>
      <dgm:spPr/>
      <dgm:t>
        <a:bodyPr/>
        <a:lstStyle/>
        <a:p>
          <a:endParaRPr lang="ru-RU"/>
        </a:p>
      </dgm:t>
    </dgm:pt>
    <dgm:pt modelId="{BEE148D8-090A-4F32-8BFE-DDAEFE77CBF8}" type="pres">
      <dgm:prSet presAssocID="{5AAC61D2-F318-40BD-9F0A-447014C4C50B}" presName="CompostProcess" presStyleCnt="0">
        <dgm:presLayoutVars>
          <dgm:dir/>
          <dgm:resizeHandles val="exact"/>
        </dgm:presLayoutVars>
      </dgm:prSet>
      <dgm:spPr/>
    </dgm:pt>
    <dgm:pt modelId="{6C6BC33C-A1C3-4EF1-8805-50B3B76C69E1}" type="pres">
      <dgm:prSet presAssocID="{5AAC61D2-F318-40BD-9F0A-447014C4C50B}" presName="arrow" presStyleLbl="bgShp" presStyleIdx="0" presStyleCnt="1" custScaleX="117647" custLinFactNeighborX="-22969" custLinFactNeighborY="7435"/>
      <dgm:spPr/>
    </dgm:pt>
    <dgm:pt modelId="{06844451-7EC6-48D5-9812-C728DE2C805B}" type="pres">
      <dgm:prSet presAssocID="{5AAC61D2-F318-40BD-9F0A-447014C4C50B}" presName="linearProcess" presStyleCnt="0"/>
      <dgm:spPr/>
    </dgm:pt>
    <dgm:pt modelId="{561692E6-C8E3-48DE-9F17-02B2238A06AF}" type="pres">
      <dgm:prSet presAssocID="{5004B501-A58D-45B9-A8BD-791CE6471A7E}" presName="textNode" presStyleLbl="node1" presStyleIdx="0" presStyleCnt="3" custScaleX="641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642A29-125C-4E8C-9904-00253301F6AF}" type="pres">
      <dgm:prSet presAssocID="{2EDB9C52-D239-4FDF-B9BD-CFE74A297C3F}" presName="sibTrans" presStyleCnt="0"/>
      <dgm:spPr/>
    </dgm:pt>
    <dgm:pt modelId="{018EE847-5D4A-4B5C-B080-0E72F5888A6F}" type="pres">
      <dgm:prSet presAssocID="{6130B1C9-40D5-490E-8234-62C0A409E31C}" presName="textNode" presStyleLbl="node1" presStyleIdx="1" presStyleCnt="3" custScaleX="583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20DEB8-3734-43F4-ABFC-1E915FE7DE47}" type="pres">
      <dgm:prSet presAssocID="{B8FF5CDE-A380-40D5-A0EB-9200CD6EBD2E}" presName="sibTrans" presStyleCnt="0"/>
      <dgm:spPr/>
    </dgm:pt>
    <dgm:pt modelId="{4B40B8D1-3DD7-44AA-88E4-C401D30D3E92}" type="pres">
      <dgm:prSet presAssocID="{8E20D4D8-12AA-478D-8846-07BD2C8CE233}" presName="textNode" presStyleLbl="node1" presStyleIdx="2" presStyleCnt="3" custScaleX="539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080091-B49E-4BA3-A4E2-886B256ABE4C}" srcId="{5AAC61D2-F318-40BD-9F0A-447014C4C50B}" destId="{8E20D4D8-12AA-478D-8846-07BD2C8CE233}" srcOrd="2" destOrd="0" parTransId="{4AB80E5E-6F52-435C-9890-611DBBB3D1C8}" sibTransId="{2B5EB5CD-1CBD-4C4B-BD43-ABB8BEDF5CFA}"/>
    <dgm:cxn modelId="{C57475BE-5C91-4E9B-8EE1-FD8203952231}" type="presOf" srcId="{8E20D4D8-12AA-478D-8846-07BD2C8CE233}" destId="{4B40B8D1-3DD7-44AA-88E4-C401D30D3E92}" srcOrd="0" destOrd="0" presId="urn:microsoft.com/office/officeart/2005/8/layout/hProcess9"/>
    <dgm:cxn modelId="{2AC57588-388B-4520-99E9-7C983BD0EDC0}" type="presOf" srcId="{6130B1C9-40D5-490E-8234-62C0A409E31C}" destId="{018EE847-5D4A-4B5C-B080-0E72F5888A6F}" srcOrd="0" destOrd="0" presId="urn:microsoft.com/office/officeart/2005/8/layout/hProcess9"/>
    <dgm:cxn modelId="{17033BF0-A136-452A-BCC1-928E1EB03933}" srcId="{5AAC61D2-F318-40BD-9F0A-447014C4C50B}" destId="{6130B1C9-40D5-490E-8234-62C0A409E31C}" srcOrd="1" destOrd="0" parTransId="{03110A93-2A44-484F-882B-9FC015D10BE9}" sibTransId="{B8FF5CDE-A380-40D5-A0EB-9200CD6EBD2E}"/>
    <dgm:cxn modelId="{233F35F3-A798-4942-845A-D96013E36C2F}" type="presOf" srcId="{5AAC61D2-F318-40BD-9F0A-447014C4C50B}" destId="{BEE148D8-090A-4F32-8BFE-DDAEFE77CBF8}" srcOrd="0" destOrd="0" presId="urn:microsoft.com/office/officeart/2005/8/layout/hProcess9"/>
    <dgm:cxn modelId="{38BA45FC-F405-4CA8-9BC2-B7EAC80E910B}" srcId="{5AAC61D2-F318-40BD-9F0A-447014C4C50B}" destId="{5004B501-A58D-45B9-A8BD-791CE6471A7E}" srcOrd="0" destOrd="0" parTransId="{71FC86C4-1B28-48D1-83AB-9F296486A33D}" sibTransId="{2EDB9C52-D239-4FDF-B9BD-CFE74A297C3F}"/>
    <dgm:cxn modelId="{FEDA6505-9F0D-4503-94EF-6538F3D782B8}" type="presOf" srcId="{5004B501-A58D-45B9-A8BD-791CE6471A7E}" destId="{561692E6-C8E3-48DE-9F17-02B2238A06AF}" srcOrd="0" destOrd="0" presId="urn:microsoft.com/office/officeart/2005/8/layout/hProcess9"/>
    <dgm:cxn modelId="{862E1717-F7F5-489C-8182-250067A67471}" type="presParOf" srcId="{BEE148D8-090A-4F32-8BFE-DDAEFE77CBF8}" destId="{6C6BC33C-A1C3-4EF1-8805-50B3B76C69E1}" srcOrd="0" destOrd="0" presId="urn:microsoft.com/office/officeart/2005/8/layout/hProcess9"/>
    <dgm:cxn modelId="{CF401A09-99D0-442D-BF29-DD56D13AD6DF}" type="presParOf" srcId="{BEE148D8-090A-4F32-8BFE-DDAEFE77CBF8}" destId="{06844451-7EC6-48D5-9812-C728DE2C805B}" srcOrd="1" destOrd="0" presId="urn:microsoft.com/office/officeart/2005/8/layout/hProcess9"/>
    <dgm:cxn modelId="{1C43FA20-E056-4EC7-9B4C-9DDA2003DE5B}" type="presParOf" srcId="{06844451-7EC6-48D5-9812-C728DE2C805B}" destId="{561692E6-C8E3-48DE-9F17-02B2238A06AF}" srcOrd="0" destOrd="0" presId="urn:microsoft.com/office/officeart/2005/8/layout/hProcess9"/>
    <dgm:cxn modelId="{EE447D23-9E24-4212-B362-06C64770B225}" type="presParOf" srcId="{06844451-7EC6-48D5-9812-C728DE2C805B}" destId="{CE642A29-125C-4E8C-9904-00253301F6AF}" srcOrd="1" destOrd="0" presId="urn:microsoft.com/office/officeart/2005/8/layout/hProcess9"/>
    <dgm:cxn modelId="{54F5FD5B-590C-4E14-8F8D-7A34BA6CBA9B}" type="presParOf" srcId="{06844451-7EC6-48D5-9812-C728DE2C805B}" destId="{018EE847-5D4A-4B5C-B080-0E72F5888A6F}" srcOrd="2" destOrd="0" presId="urn:microsoft.com/office/officeart/2005/8/layout/hProcess9"/>
    <dgm:cxn modelId="{3C2B581F-AA27-4C2C-BA14-259E9E31BC57}" type="presParOf" srcId="{06844451-7EC6-48D5-9812-C728DE2C805B}" destId="{0E20DEB8-3734-43F4-ABFC-1E915FE7DE47}" srcOrd="3" destOrd="0" presId="urn:microsoft.com/office/officeart/2005/8/layout/hProcess9"/>
    <dgm:cxn modelId="{CE58376D-68EC-4FAA-93C2-76E37288256B}" type="presParOf" srcId="{06844451-7EC6-48D5-9812-C728DE2C805B}" destId="{4B40B8D1-3DD7-44AA-88E4-C401D30D3E92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87627437-344F-469A-AE6C-FFBDF96664BE}" type="doc">
      <dgm:prSet loTypeId="urn:microsoft.com/office/officeart/2005/8/layout/venn1" loCatId="relationship" qsTypeId="urn:microsoft.com/office/officeart/2005/8/quickstyle/simple1" qsCatId="simple" csTypeId="urn:microsoft.com/office/officeart/2005/8/colors/accent2_3" csCatId="accent2" phldr="1"/>
      <dgm:spPr/>
    </dgm:pt>
    <dgm:pt modelId="{C6E8D473-4FF4-46AB-B9EF-545755620F22}">
      <dgm:prSet phldrT="[Текст]"/>
      <dgm:spPr/>
      <dgm:t>
        <a:bodyPr/>
        <a:lstStyle/>
        <a:p>
          <a:r>
            <a:rPr lang="ru-RU" dirty="0">
              <a:latin typeface="+mj-lt"/>
            </a:rPr>
            <a:t>1</a:t>
          </a:r>
        </a:p>
      </dgm:t>
    </dgm:pt>
    <dgm:pt modelId="{B1068396-F013-4CAA-AD1E-EDE51E5DA99A}" type="parTrans" cxnId="{8C37CF30-747D-4785-907B-45E371189553}">
      <dgm:prSet/>
      <dgm:spPr/>
      <dgm:t>
        <a:bodyPr/>
        <a:lstStyle/>
        <a:p>
          <a:endParaRPr lang="ru-RU"/>
        </a:p>
      </dgm:t>
    </dgm:pt>
    <dgm:pt modelId="{FB32091E-BF46-4281-96C6-D591920A0527}" type="sibTrans" cxnId="{8C37CF30-747D-4785-907B-45E371189553}">
      <dgm:prSet/>
      <dgm:spPr/>
      <dgm:t>
        <a:bodyPr/>
        <a:lstStyle/>
        <a:p>
          <a:endParaRPr lang="ru-RU"/>
        </a:p>
      </dgm:t>
    </dgm:pt>
    <dgm:pt modelId="{B44FACEA-2A90-4A26-9F4C-95480B9C17DA}">
      <dgm:prSet phldrT="[Текст]"/>
      <dgm:spPr/>
      <dgm:t>
        <a:bodyPr/>
        <a:lstStyle/>
        <a:p>
          <a:r>
            <a:rPr lang="ru-RU" dirty="0">
              <a:latin typeface="+mj-lt"/>
            </a:rPr>
            <a:t>2</a:t>
          </a:r>
        </a:p>
      </dgm:t>
    </dgm:pt>
    <dgm:pt modelId="{7FBBA0B3-AA0C-4FE6-893C-0BC298BF36A5}" type="parTrans" cxnId="{60B7DFC4-BDD3-4C25-9B9E-58C93F7F2F3D}">
      <dgm:prSet/>
      <dgm:spPr/>
      <dgm:t>
        <a:bodyPr/>
        <a:lstStyle/>
        <a:p>
          <a:endParaRPr lang="ru-RU"/>
        </a:p>
      </dgm:t>
    </dgm:pt>
    <dgm:pt modelId="{D4AD2C75-FED0-408E-B45C-C9A8FF1FFD56}" type="sibTrans" cxnId="{60B7DFC4-BDD3-4C25-9B9E-58C93F7F2F3D}">
      <dgm:prSet/>
      <dgm:spPr/>
      <dgm:t>
        <a:bodyPr/>
        <a:lstStyle/>
        <a:p>
          <a:endParaRPr lang="ru-RU"/>
        </a:p>
      </dgm:t>
    </dgm:pt>
    <dgm:pt modelId="{44FEA322-B696-41EA-9E4F-96C4202007E9}" type="pres">
      <dgm:prSet presAssocID="{87627437-344F-469A-AE6C-FFBDF96664BE}" presName="compositeShape" presStyleCnt="0">
        <dgm:presLayoutVars>
          <dgm:chMax val="7"/>
          <dgm:dir/>
          <dgm:resizeHandles val="exact"/>
        </dgm:presLayoutVars>
      </dgm:prSet>
      <dgm:spPr/>
    </dgm:pt>
    <dgm:pt modelId="{FF82BA1B-5D48-443F-9217-333008996359}" type="pres">
      <dgm:prSet presAssocID="{C6E8D473-4FF4-46AB-B9EF-545755620F22}" presName="circ1" presStyleLbl="vennNode1" presStyleIdx="0" presStyleCnt="2"/>
      <dgm:spPr/>
      <dgm:t>
        <a:bodyPr/>
        <a:lstStyle/>
        <a:p>
          <a:endParaRPr lang="ru-RU"/>
        </a:p>
      </dgm:t>
    </dgm:pt>
    <dgm:pt modelId="{6D52FF97-8840-413A-BAC0-8E77C582E21E}" type="pres">
      <dgm:prSet presAssocID="{C6E8D473-4FF4-46AB-B9EF-545755620F22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C69186-0880-4B4A-9986-3A325D954F0E}" type="pres">
      <dgm:prSet presAssocID="{B44FACEA-2A90-4A26-9F4C-95480B9C17DA}" presName="circ2" presStyleLbl="vennNode1" presStyleIdx="1" presStyleCnt="2" custLinFactNeighborY="-8811"/>
      <dgm:spPr/>
      <dgm:t>
        <a:bodyPr/>
        <a:lstStyle/>
        <a:p>
          <a:endParaRPr lang="ru-RU"/>
        </a:p>
      </dgm:t>
    </dgm:pt>
    <dgm:pt modelId="{CCD747E3-44B9-4150-9352-2993BB32F0C6}" type="pres">
      <dgm:prSet presAssocID="{B44FACEA-2A90-4A26-9F4C-95480B9C17DA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317D97-DC53-4C06-8F76-1D18471DC8BF}" type="presOf" srcId="{C6E8D473-4FF4-46AB-B9EF-545755620F22}" destId="{FF82BA1B-5D48-443F-9217-333008996359}" srcOrd="0" destOrd="0" presId="urn:microsoft.com/office/officeart/2005/8/layout/venn1"/>
    <dgm:cxn modelId="{3C01C8E7-519B-4A84-84B2-C9E4D4590C3C}" type="presOf" srcId="{C6E8D473-4FF4-46AB-B9EF-545755620F22}" destId="{6D52FF97-8840-413A-BAC0-8E77C582E21E}" srcOrd="1" destOrd="0" presId="urn:microsoft.com/office/officeart/2005/8/layout/venn1"/>
    <dgm:cxn modelId="{FC7FAB4F-8E64-40A6-BBE7-A074788E3FD8}" type="presOf" srcId="{87627437-344F-469A-AE6C-FFBDF96664BE}" destId="{44FEA322-B696-41EA-9E4F-96C4202007E9}" srcOrd="0" destOrd="0" presId="urn:microsoft.com/office/officeart/2005/8/layout/venn1"/>
    <dgm:cxn modelId="{60B7DFC4-BDD3-4C25-9B9E-58C93F7F2F3D}" srcId="{87627437-344F-469A-AE6C-FFBDF96664BE}" destId="{B44FACEA-2A90-4A26-9F4C-95480B9C17DA}" srcOrd="1" destOrd="0" parTransId="{7FBBA0B3-AA0C-4FE6-893C-0BC298BF36A5}" sibTransId="{D4AD2C75-FED0-408E-B45C-C9A8FF1FFD56}"/>
    <dgm:cxn modelId="{8C37CF30-747D-4785-907B-45E371189553}" srcId="{87627437-344F-469A-AE6C-FFBDF96664BE}" destId="{C6E8D473-4FF4-46AB-B9EF-545755620F22}" srcOrd="0" destOrd="0" parTransId="{B1068396-F013-4CAA-AD1E-EDE51E5DA99A}" sibTransId="{FB32091E-BF46-4281-96C6-D591920A0527}"/>
    <dgm:cxn modelId="{24DD77EB-DC11-4E49-90D8-F4477313BA70}" type="presOf" srcId="{B44FACEA-2A90-4A26-9F4C-95480B9C17DA}" destId="{CCD747E3-44B9-4150-9352-2993BB32F0C6}" srcOrd="1" destOrd="0" presId="urn:microsoft.com/office/officeart/2005/8/layout/venn1"/>
    <dgm:cxn modelId="{E2091A40-D496-4368-BA36-F2A08EAEE374}" type="presOf" srcId="{B44FACEA-2A90-4A26-9F4C-95480B9C17DA}" destId="{7AC69186-0880-4B4A-9986-3A325D954F0E}" srcOrd="0" destOrd="0" presId="urn:microsoft.com/office/officeart/2005/8/layout/venn1"/>
    <dgm:cxn modelId="{4717E23D-85ED-4579-9665-9C54E3F18C90}" type="presParOf" srcId="{44FEA322-B696-41EA-9E4F-96C4202007E9}" destId="{FF82BA1B-5D48-443F-9217-333008996359}" srcOrd="0" destOrd="0" presId="urn:microsoft.com/office/officeart/2005/8/layout/venn1"/>
    <dgm:cxn modelId="{8B6CF7EE-52D9-4101-8A09-0CCA89EAB4BB}" type="presParOf" srcId="{44FEA322-B696-41EA-9E4F-96C4202007E9}" destId="{6D52FF97-8840-413A-BAC0-8E77C582E21E}" srcOrd="1" destOrd="0" presId="urn:microsoft.com/office/officeart/2005/8/layout/venn1"/>
    <dgm:cxn modelId="{A14929E3-3913-4D08-8D2B-EB87C46A29B7}" type="presParOf" srcId="{44FEA322-B696-41EA-9E4F-96C4202007E9}" destId="{7AC69186-0880-4B4A-9986-3A325D954F0E}" srcOrd="2" destOrd="0" presId="urn:microsoft.com/office/officeart/2005/8/layout/venn1"/>
    <dgm:cxn modelId="{9B4CE900-2A39-4084-ACAB-16B2E23E7CE1}" type="presParOf" srcId="{44FEA322-B696-41EA-9E4F-96C4202007E9}" destId="{CCD747E3-44B9-4150-9352-2993BB32F0C6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C7D2B3C3-ABDB-40AF-AB80-BF8BD83D94B5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23D56705-4507-49B2-8F5D-F61B6C995D7E}">
      <dgm:prSet phldrT="[Текст]"/>
      <dgm:spPr/>
      <dgm:t>
        <a:bodyPr/>
        <a:lstStyle/>
        <a:p>
          <a:r>
            <a:rPr lang="ru-RU" dirty="0">
              <a:latin typeface="+mj-lt"/>
            </a:rPr>
            <a:t>1</a:t>
          </a:r>
        </a:p>
      </dgm:t>
    </dgm:pt>
    <dgm:pt modelId="{E09C4B1B-DBA0-408D-9465-4CC83007B06D}" type="parTrans" cxnId="{06BBC437-3FDF-47DA-BD62-69DF413876AD}">
      <dgm:prSet/>
      <dgm:spPr/>
      <dgm:t>
        <a:bodyPr/>
        <a:lstStyle/>
        <a:p>
          <a:endParaRPr lang="ru-RU"/>
        </a:p>
      </dgm:t>
    </dgm:pt>
    <dgm:pt modelId="{B1073618-3B59-4BB9-97CB-FF1BF215E0F3}" type="sibTrans" cxnId="{06BBC437-3FDF-47DA-BD62-69DF413876AD}">
      <dgm:prSet/>
      <dgm:spPr/>
      <dgm:t>
        <a:bodyPr/>
        <a:lstStyle/>
        <a:p>
          <a:endParaRPr lang="ru-RU"/>
        </a:p>
      </dgm:t>
    </dgm:pt>
    <dgm:pt modelId="{26767E03-F860-4DC6-94F3-AAA96F1D1361}" type="asst">
      <dgm:prSet phldrT="[Текст]"/>
      <dgm:spPr/>
      <dgm:t>
        <a:bodyPr/>
        <a:lstStyle/>
        <a:p>
          <a:r>
            <a:rPr lang="ru-RU" dirty="0">
              <a:latin typeface="+mj-lt"/>
            </a:rPr>
            <a:t>2</a:t>
          </a:r>
        </a:p>
      </dgm:t>
    </dgm:pt>
    <dgm:pt modelId="{F6AB94CF-7342-4C15-BA88-1712B0D6D5B3}" type="parTrans" cxnId="{0241B07B-9BB3-4826-9724-BB6F7A441B66}">
      <dgm:prSet/>
      <dgm:spPr/>
      <dgm:t>
        <a:bodyPr/>
        <a:lstStyle/>
        <a:p>
          <a:endParaRPr lang="ru-RU"/>
        </a:p>
      </dgm:t>
    </dgm:pt>
    <dgm:pt modelId="{57DB1C88-5503-47DD-A27B-A00BEFFAF5FF}" type="sibTrans" cxnId="{0241B07B-9BB3-4826-9724-BB6F7A441B66}">
      <dgm:prSet/>
      <dgm:spPr/>
      <dgm:t>
        <a:bodyPr/>
        <a:lstStyle/>
        <a:p>
          <a:endParaRPr lang="ru-RU"/>
        </a:p>
      </dgm:t>
    </dgm:pt>
    <dgm:pt modelId="{F5B931D8-43A2-4737-98AC-849238207C04}">
      <dgm:prSet phldrT="[Текст]"/>
      <dgm:spPr/>
      <dgm:t>
        <a:bodyPr/>
        <a:lstStyle/>
        <a:p>
          <a:r>
            <a:rPr lang="ru-RU" dirty="0">
              <a:latin typeface="+mj-lt"/>
            </a:rPr>
            <a:t>3</a:t>
          </a:r>
        </a:p>
      </dgm:t>
    </dgm:pt>
    <dgm:pt modelId="{DF334DAC-8B12-43F6-AD49-9BD1D0AD7F94}" type="parTrans" cxnId="{1EBE1046-2EDE-4138-A53A-C2454C64081D}">
      <dgm:prSet/>
      <dgm:spPr/>
      <dgm:t>
        <a:bodyPr/>
        <a:lstStyle/>
        <a:p>
          <a:endParaRPr lang="ru-RU"/>
        </a:p>
      </dgm:t>
    </dgm:pt>
    <dgm:pt modelId="{986B8893-B197-4B91-83E5-A8F453B93626}" type="sibTrans" cxnId="{1EBE1046-2EDE-4138-A53A-C2454C64081D}">
      <dgm:prSet/>
      <dgm:spPr/>
      <dgm:t>
        <a:bodyPr/>
        <a:lstStyle/>
        <a:p>
          <a:endParaRPr lang="ru-RU"/>
        </a:p>
      </dgm:t>
    </dgm:pt>
    <dgm:pt modelId="{804A8001-558D-4E89-BD40-638382A12BC1}">
      <dgm:prSet phldrT="[Текст]"/>
      <dgm:spPr/>
      <dgm:t>
        <a:bodyPr/>
        <a:lstStyle/>
        <a:p>
          <a:r>
            <a:rPr lang="ru-RU" dirty="0">
              <a:latin typeface="+mj-lt"/>
            </a:rPr>
            <a:t>3</a:t>
          </a:r>
        </a:p>
      </dgm:t>
    </dgm:pt>
    <dgm:pt modelId="{5A8C084B-72FA-48C2-A340-F6F2AFEBFB06}" type="parTrans" cxnId="{9B3940B1-9649-4EF8-B9F2-7B30566576E0}">
      <dgm:prSet/>
      <dgm:spPr/>
      <dgm:t>
        <a:bodyPr/>
        <a:lstStyle/>
        <a:p>
          <a:endParaRPr lang="ru-RU"/>
        </a:p>
      </dgm:t>
    </dgm:pt>
    <dgm:pt modelId="{AE17068D-C32D-4CB3-B2C7-E895B58F04AA}" type="sibTrans" cxnId="{9B3940B1-9649-4EF8-B9F2-7B30566576E0}">
      <dgm:prSet/>
      <dgm:spPr/>
      <dgm:t>
        <a:bodyPr/>
        <a:lstStyle/>
        <a:p>
          <a:endParaRPr lang="ru-RU"/>
        </a:p>
      </dgm:t>
    </dgm:pt>
    <dgm:pt modelId="{C92D77CF-D596-4C60-88D5-B37D902D39BD}">
      <dgm:prSet phldrT="[Текст]"/>
      <dgm:spPr/>
      <dgm:t>
        <a:bodyPr/>
        <a:lstStyle/>
        <a:p>
          <a:r>
            <a:rPr lang="ru-RU" dirty="0">
              <a:latin typeface="+mj-lt"/>
            </a:rPr>
            <a:t>3</a:t>
          </a:r>
        </a:p>
      </dgm:t>
    </dgm:pt>
    <dgm:pt modelId="{FF1E7667-F4F9-4CEE-B421-671CF22C51DB}" type="parTrans" cxnId="{E620D9E0-00C1-4641-83D2-DCBACB27C078}">
      <dgm:prSet/>
      <dgm:spPr/>
      <dgm:t>
        <a:bodyPr/>
        <a:lstStyle/>
        <a:p>
          <a:endParaRPr lang="ru-RU"/>
        </a:p>
      </dgm:t>
    </dgm:pt>
    <dgm:pt modelId="{730D5A2D-E032-4BDA-AD8C-680DB69285BC}" type="sibTrans" cxnId="{E620D9E0-00C1-4641-83D2-DCBACB27C078}">
      <dgm:prSet/>
      <dgm:spPr/>
      <dgm:t>
        <a:bodyPr/>
        <a:lstStyle/>
        <a:p>
          <a:endParaRPr lang="ru-RU"/>
        </a:p>
      </dgm:t>
    </dgm:pt>
    <dgm:pt modelId="{5855809A-4353-465F-8F70-88A07CF5A371}" type="pres">
      <dgm:prSet presAssocID="{C7D2B3C3-ABDB-40AF-AB80-BF8BD83D94B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AD3A73D-C4F0-4BBA-BDDF-3658DB7FBE95}" type="pres">
      <dgm:prSet presAssocID="{23D56705-4507-49B2-8F5D-F61B6C995D7E}" presName="hierRoot1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AB1AF5CF-01AD-4C14-89B9-9A35DAF7AF21}" type="pres">
      <dgm:prSet presAssocID="{23D56705-4507-49B2-8F5D-F61B6C995D7E}" presName="rootComposite1" presStyleCnt="0"/>
      <dgm:spPr/>
      <dgm:t>
        <a:bodyPr/>
        <a:lstStyle/>
        <a:p>
          <a:endParaRPr lang="ru-RU"/>
        </a:p>
      </dgm:t>
    </dgm:pt>
    <dgm:pt modelId="{C440F62D-2D13-4205-BD84-377E23B16B70}" type="pres">
      <dgm:prSet presAssocID="{23D56705-4507-49B2-8F5D-F61B6C995D7E}" presName="rootText1" presStyleLbl="node0" presStyleIdx="0" presStyleCnt="1" custScaleY="23904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CE6B640-5519-468C-B431-0F0595A50467}" type="pres">
      <dgm:prSet presAssocID="{23D56705-4507-49B2-8F5D-F61B6C995D7E}" presName="rootConnector1" presStyleLbl="node1" presStyleIdx="0" presStyleCnt="0"/>
      <dgm:spPr/>
      <dgm:t>
        <a:bodyPr/>
        <a:lstStyle/>
        <a:p>
          <a:endParaRPr lang="ru-RU"/>
        </a:p>
      </dgm:t>
    </dgm:pt>
    <dgm:pt modelId="{1ED90060-0651-41DB-B307-6D9479A35363}" type="pres">
      <dgm:prSet presAssocID="{23D56705-4507-49B2-8F5D-F61B6C995D7E}" presName="hierChild2" presStyleCnt="0"/>
      <dgm:spPr/>
      <dgm:t>
        <a:bodyPr/>
        <a:lstStyle/>
        <a:p>
          <a:endParaRPr lang="ru-RU"/>
        </a:p>
      </dgm:t>
    </dgm:pt>
    <dgm:pt modelId="{AFF43978-8821-4A24-BAC6-1C775B5985A9}" type="pres">
      <dgm:prSet presAssocID="{DF334DAC-8B12-43F6-AD49-9BD1D0AD7F94}" presName="Name64" presStyleLbl="parChTrans1D2" presStyleIdx="0" presStyleCnt="4"/>
      <dgm:spPr/>
      <dgm:t>
        <a:bodyPr/>
        <a:lstStyle/>
        <a:p>
          <a:endParaRPr lang="ru-RU"/>
        </a:p>
      </dgm:t>
    </dgm:pt>
    <dgm:pt modelId="{A7CDF419-DE8C-4D5A-945A-46312039E79E}" type="pres">
      <dgm:prSet presAssocID="{F5B931D8-43A2-4737-98AC-849238207C04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F9F31FE5-9161-4D87-9A6C-A9D58BB0EFFE}" type="pres">
      <dgm:prSet presAssocID="{F5B931D8-43A2-4737-98AC-849238207C04}" presName="rootComposite" presStyleCnt="0"/>
      <dgm:spPr/>
      <dgm:t>
        <a:bodyPr/>
        <a:lstStyle/>
        <a:p>
          <a:endParaRPr lang="ru-RU"/>
        </a:p>
      </dgm:t>
    </dgm:pt>
    <dgm:pt modelId="{DC138171-4770-4FC6-9E41-3EBB88DDECE0}" type="pres">
      <dgm:prSet presAssocID="{F5B931D8-43A2-4737-98AC-849238207C04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0C3F709-99EC-4A89-AECB-D367DF15CF1B}" type="pres">
      <dgm:prSet presAssocID="{F5B931D8-43A2-4737-98AC-849238207C04}" presName="rootConnector" presStyleLbl="node2" presStyleIdx="0" presStyleCnt="3"/>
      <dgm:spPr/>
      <dgm:t>
        <a:bodyPr/>
        <a:lstStyle/>
        <a:p>
          <a:endParaRPr lang="ru-RU"/>
        </a:p>
      </dgm:t>
    </dgm:pt>
    <dgm:pt modelId="{50446AB0-47FC-4493-9289-BB73C467AC04}" type="pres">
      <dgm:prSet presAssocID="{F5B931D8-43A2-4737-98AC-849238207C04}" presName="hierChild4" presStyleCnt="0"/>
      <dgm:spPr/>
      <dgm:t>
        <a:bodyPr/>
        <a:lstStyle/>
        <a:p>
          <a:endParaRPr lang="ru-RU"/>
        </a:p>
      </dgm:t>
    </dgm:pt>
    <dgm:pt modelId="{FDCC5222-28D8-4453-BF95-7BF05E120B54}" type="pres">
      <dgm:prSet presAssocID="{F5B931D8-43A2-4737-98AC-849238207C04}" presName="hierChild5" presStyleCnt="0"/>
      <dgm:spPr/>
      <dgm:t>
        <a:bodyPr/>
        <a:lstStyle/>
        <a:p>
          <a:endParaRPr lang="ru-RU"/>
        </a:p>
      </dgm:t>
    </dgm:pt>
    <dgm:pt modelId="{87690325-A2C7-4867-9A9B-BB8690D2BF00}" type="pres">
      <dgm:prSet presAssocID="{5A8C084B-72FA-48C2-A340-F6F2AFEBFB06}" presName="Name64" presStyleLbl="parChTrans1D2" presStyleIdx="1" presStyleCnt="4"/>
      <dgm:spPr/>
      <dgm:t>
        <a:bodyPr/>
        <a:lstStyle/>
        <a:p>
          <a:endParaRPr lang="ru-RU"/>
        </a:p>
      </dgm:t>
    </dgm:pt>
    <dgm:pt modelId="{78AFAE48-D48E-4FAF-8C3F-4D815EE4A4A1}" type="pres">
      <dgm:prSet presAssocID="{804A8001-558D-4E89-BD40-638382A12BC1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DD91D3CB-9D03-4A1B-8E68-1B6482D8F7D5}" type="pres">
      <dgm:prSet presAssocID="{804A8001-558D-4E89-BD40-638382A12BC1}" presName="rootComposite" presStyleCnt="0"/>
      <dgm:spPr/>
      <dgm:t>
        <a:bodyPr/>
        <a:lstStyle/>
        <a:p>
          <a:endParaRPr lang="ru-RU"/>
        </a:p>
      </dgm:t>
    </dgm:pt>
    <dgm:pt modelId="{FE35261C-A2A8-4F8E-9499-20064C7F834F}" type="pres">
      <dgm:prSet presAssocID="{804A8001-558D-4E89-BD40-638382A12BC1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9F99576-9339-4BA1-A5D1-56222519E8EF}" type="pres">
      <dgm:prSet presAssocID="{804A8001-558D-4E89-BD40-638382A12BC1}" presName="rootConnector" presStyleLbl="node2" presStyleIdx="1" presStyleCnt="3"/>
      <dgm:spPr/>
      <dgm:t>
        <a:bodyPr/>
        <a:lstStyle/>
        <a:p>
          <a:endParaRPr lang="ru-RU"/>
        </a:p>
      </dgm:t>
    </dgm:pt>
    <dgm:pt modelId="{1D7EBC9E-1E49-45AA-A55A-C5D2A8BB310B}" type="pres">
      <dgm:prSet presAssocID="{804A8001-558D-4E89-BD40-638382A12BC1}" presName="hierChild4" presStyleCnt="0"/>
      <dgm:spPr/>
      <dgm:t>
        <a:bodyPr/>
        <a:lstStyle/>
        <a:p>
          <a:endParaRPr lang="ru-RU"/>
        </a:p>
      </dgm:t>
    </dgm:pt>
    <dgm:pt modelId="{E9230E6E-FB76-441C-BBE1-E977C13718E4}" type="pres">
      <dgm:prSet presAssocID="{804A8001-558D-4E89-BD40-638382A12BC1}" presName="hierChild5" presStyleCnt="0"/>
      <dgm:spPr/>
      <dgm:t>
        <a:bodyPr/>
        <a:lstStyle/>
        <a:p>
          <a:endParaRPr lang="ru-RU"/>
        </a:p>
      </dgm:t>
    </dgm:pt>
    <dgm:pt modelId="{ADC83174-F83D-47F8-8FEF-47EC1CEB6566}" type="pres">
      <dgm:prSet presAssocID="{FF1E7667-F4F9-4CEE-B421-671CF22C51DB}" presName="Name64" presStyleLbl="parChTrans1D2" presStyleIdx="2" presStyleCnt="4"/>
      <dgm:spPr/>
      <dgm:t>
        <a:bodyPr/>
        <a:lstStyle/>
        <a:p>
          <a:endParaRPr lang="ru-RU"/>
        </a:p>
      </dgm:t>
    </dgm:pt>
    <dgm:pt modelId="{4727684B-22F9-41F3-86CC-C8E473945E9B}" type="pres">
      <dgm:prSet presAssocID="{C92D77CF-D596-4C60-88D5-B37D902D39BD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5EE9F5F5-CED0-45AC-A80C-8C6D2BEC1C9B}" type="pres">
      <dgm:prSet presAssocID="{C92D77CF-D596-4C60-88D5-B37D902D39BD}" presName="rootComposite" presStyleCnt="0"/>
      <dgm:spPr/>
      <dgm:t>
        <a:bodyPr/>
        <a:lstStyle/>
        <a:p>
          <a:endParaRPr lang="ru-RU"/>
        </a:p>
      </dgm:t>
    </dgm:pt>
    <dgm:pt modelId="{752CBEBE-6552-42C6-AAD5-732DD607A9DE}" type="pres">
      <dgm:prSet presAssocID="{C92D77CF-D596-4C60-88D5-B37D902D39BD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6322074-CB2C-4280-A315-3FFC6DC59A4B}" type="pres">
      <dgm:prSet presAssocID="{C92D77CF-D596-4C60-88D5-B37D902D39BD}" presName="rootConnector" presStyleLbl="node2" presStyleIdx="2" presStyleCnt="3"/>
      <dgm:spPr/>
      <dgm:t>
        <a:bodyPr/>
        <a:lstStyle/>
        <a:p>
          <a:endParaRPr lang="ru-RU"/>
        </a:p>
      </dgm:t>
    </dgm:pt>
    <dgm:pt modelId="{08F43041-BEBD-4FEA-94D8-ACD44A53372C}" type="pres">
      <dgm:prSet presAssocID="{C92D77CF-D596-4C60-88D5-B37D902D39BD}" presName="hierChild4" presStyleCnt="0"/>
      <dgm:spPr/>
      <dgm:t>
        <a:bodyPr/>
        <a:lstStyle/>
        <a:p>
          <a:endParaRPr lang="ru-RU"/>
        </a:p>
      </dgm:t>
    </dgm:pt>
    <dgm:pt modelId="{60E96BDE-C930-4D65-83B7-43365A2BB73B}" type="pres">
      <dgm:prSet presAssocID="{C92D77CF-D596-4C60-88D5-B37D902D39BD}" presName="hierChild5" presStyleCnt="0"/>
      <dgm:spPr/>
      <dgm:t>
        <a:bodyPr/>
        <a:lstStyle/>
        <a:p>
          <a:endParaRPr lang="ru-RU"/>
        </a:p>
      </dgm:t>
    </dgm:pt>
    <dgm:pt modelId="{47A32ED3-9E14-4BDA-90F4-6E0B1184645D}" type="pres">
      <dgm:prSet presAssocID="{23D56705-4507-49B2-8F5D-F61B6C995D7E}" presName="hierChild3" presStyleCnt="0"/>
      <dgm:spPr/>
      <dgm:t>
        <a:bodyPr/>
        <a:lstStyle/>
        <a:p>
          <a:endParaRPr lang="ru-RU"/>
        </a:p>
      </dgm:t>
    </dgm:pt>
    <dgm:pt modelId="{D7BF5816-E65F-48A6-8F94-8F5D80A667AA}" type="pres">
      <dgm:prSet presAssocID="{F6AB94CF-7342-4C15-BA88-1712B0D6D5B3}" presName="Name115" presStyleLbl="parChTrans1D2" presStyleIdx="3" presStyleCnt="4"/>
      <dgm:spPr/>
      <dgm:t>
        <a:bodyPr/>
        <a:lstStyle/>
        <a:p>
          <a:endParaRPr lang="ru-RU"/>
        </a:p>
      </dgm:t>
    </dgm:pt>
    <dgm:pt modelId="{DFCFD075-BF2B-4E12-A811-2FA55DCAE495}" type="pres">
      <dgm:prSet presAssocID="{26767E03-F860-4DC6-94F3-AAA96F1D1361}" presName="hierRoot3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25A319F2-EF0E-402F-B4B2-35F9052BA67B}" type="pres">
      <dgm:prSet presAssocID="{26767E03-F860-4DC6-94F3-AAA96F1D1361}" presName="rootComposite3" presStyleCnt="0"/>
      <dgm:spPr/>
      <dgm:t>
        <a:bodyPr/>
        <a:lstStyle/>
        <a:p>
          <a:endParaRPr lang="ru-RU"/>
        </a:p>
      </dgm:t>
    </dgm:pt>
    <dgm:pt modelId="{E78842E8-AA1F-407F-B310-66E4AB6EF7FA}" type="pres">
      <dgm:prSet presAssocID="{26767E03-F860-4DC6-94F3-AAA96F1D1361}" presName="rootText3" presStyleLbl="asst1" presStyleIdx="0" presStyleCnt="1" custLinFactNeighborX="-3476" custLinFactNeighborY="-4196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72F6B09-BAD4-4B31-93A4-6CAEC7C0C2B0}" type="pres">
      <dgm:prSet presAssocID="{26767E03-F860-4DC6-94F3-AAA96F1D1361}" presName="rootConnector3" presStyleLbl="asst1" presStyleIdx="0" presStyleCnt="1"/>
      <dgm:spPr/>
      <dgm:t>
        <a:bodyPr/>
        <a:lstStyle/>
        <a:p>
          <a:endParaRPr lang="ru-RU"/>
        </a:p>
      </dgm:t>
    </dgm:pt>
    <dgm:pt modelId="{971E2970-C304-4C4F-B1A7-D169AC2C033B}" type="pres">
      <dgm:prSet presAssocID="{26767E03-F860-4DC6-94F3-AAA96F1D1361}" presName="hierChild6" presStyleCnt="0"/>
      <dgm:spPr/>
      <dgm:t>
        <a:bodyPr/>
        <a:lstStyle/>
        <a:p>
          <a:endParaRPr lang="ru-RU"/>
        </a:p>
      </dgm:t>
    </dgm:pt>
    <dgm:pt modelId="{185BF502-2165-41BE-84B3-CF1C46E3093D}" type="pres">
      <dgm:prSet presAssocID="{26767E03-F860-4DC6-94F3-AAA96F1D1361}" presName="hierChild7" presStyleCnt="0"/>
      <dgm:spPr/>
      <dgm:t>
        <a:bodyPr/>
        <a:lstStyle/>
        <a:p>
          <a:endParaRPr lang="ru-RU"/>
        </a:p>
      </dgm:t>
    </dgm:pt>
  </dgm:ptLst>
  <dgm:cxnLst>
    <dgm:cxn modelId="{68CA0218-ADEB-40ED-9C75-28E375F995FC}" type="presOf" srcId="{F5B931D8-43A2-4737-98AC-849238207C04}" destId="{DC138171-4770-4FC6-9E41-3EBB88DDECE0}" srcOrd="0" destOrd="0" presId="urn:microsoft.com/office/officeart/2009/3/layout/HorizontalOrganizationChart"/>
    <dgm:cxn modelId="{9B40B6FE-4231-45AD-99F9-877441FBE650}" type="presOf" srcId="{804A8001-558D-4E89-BD40-638382A12BC1}" destId="{C9F99576-9339-4BA1-A5D1-56222519E8EF}" srcOrd="1" destOrd="0" presId="urn:microsoft.com/office/officeart/2009/3/layout/HorizontalOrganizationChart"/>
    <dgm:cxn modelId="{38954634-C078-4F9F-80F2-8B143CF2B91D}" type="presOf" srcId="{26767E03-F860-4DC6-94F3-AAA96F1D1361}" destId="{B72F6B09-BAD4-4B31-93A4-6CAEC7C0C2B0}" srcOrd="1" destOrd="0" presId="urn:microsoft.com/office/officeart/2009/3/layout/HorizontalOrganizationChart"/>
    <dgm:cxn modelId="{1EBE1046-2EDE-4138-A53A-C2454C64081D}" srcId="{23D56705-4507-49B2-8F5D-F61B6C995D7E}" destId="{F5B931D8-43A2-4737-98AC-849238207C04}" srcOrd="1" destOrd="0" parTransId="{DF334DAC-8B12-43F6-AD49-9BD1D0AD7F94}" sibTransId="{986B8893-B197-4B91-83E5-A8F453B93626}"/>
    <dgm:cxn modelId="{62876018-E5D5-446E-995C-7D7D3DAA6D7E}" type="presOf" srcId="{26767E03-F860-4DC6-94F3-AAA96F1D1361}" destId="{E78842E8-AA1F-407F-B310-66E4AB6EF7FA}" srcOrd="0" destOrd="0" presId="urn:microsoft.com/office/officeart/2009/3/layout/HorizontalOrganizationChart"/>
    <dgm:cxn modelId="{06BBC437-3FDF-47DA-BD62-69DF413876AD}" srcId="{C7D2B3C3-ABDB-40AF-AB80-BF8BD83D94B5}" destId="{23D56705-4507-49B2-8F5D-F61B6C995D7E}" srcOrd="0" destOrd="0" parTransId="{E09C4B1B-DBA0-408D-9465-4CC83007B06D}" sibTransId="{B1073618-3B59-4BB9-97CB-FF1BF215E0F3}"/>
    <dgm:cxn modelId="{9B3940B1-9649-4EF8-B9F2-7B30566576E0}" srcId="{23D56705-4507-49B2-8F5D-F61B6C995D7E}" destId="{804A8001-558D-4E89-BD40-638382A12BC1}" srcOrd="2" destOrd="0" parTransId="{5A8C084B-72FA-48C2-A340-F6F2AFEBFB06}" sibTransId="{AE17068D-C32D-4CB3-B2C7-E895B58F04AA}"/>
    <dgm:cxn modelId="{4CB5B477-BBF3-44DE-B80C-D27DA8F4DC2D}" type="presOf" srcId="{5A8C084B-72FA-48C2-A340-F6F2AFEBFB06}" destId="{87690325-A2C7-4867-9A9B-BB8690D2BF00}" srcOrd="0" destOrd="0" presId="urn:microsoft.com/office/officeart/2009/3/layout/HorizontalOrganizationChart"/>
    <dgm:cxn modelId="{EE8AED2E-77E1-4BAA-9846-34B21383F430}" type="presOf" srcId="{F5B931D8-43A2-4737-98AC-849238207C04}" destId="{00C3F709-99EC-4A89-AECB-D367DF15CF1B}" srcOrd="1" destOrd="0" presId="urn:microsoft.com/office/officeart/2009/3/layout/HorizontalOrganizationChart"/>
    <dgm:cxn modelId="{72CDE6F0-42C1-43E0-BFFE-5D5C36DA4330}" type="presOf" srcId="{C92D77CF-D596-4C60-88D5-B37D902D39BD}" destId="{752CBEBE-6552-42C6-AAD5-732DD607A9DE}" srcOrd="0" destOrd="0" presId="urn:microsoft.com/office/officeart/2009/3/layout/HorizontalOrganizationChart"/>
    <dgm:cxn modelId="{5CCC878E-D42C-4521-A7F0-859A87855992}" type="presOf" srcId="{C92D77CF-D596-4C60-88D5-B37D902D39BD}" destId="{36322074-CB2C-4280-A315-3FFC6DC59A4B}" srcOrd="1" destOrd="0" presId="urn:microsoft.com/office/officeart/2009/3/layout/HorizontalOrganizationChart"/>
    <dgm:cxn modelId="{97EECD48-0F71-43F9-AE63-ACDB0CA3C709}" type="presOf" srcId="{23D56705-4507-49B2-8F5D-F61B6C995D7E}" destId="{C440F62D-2D13-4205-BD84-377E23B16B70}" srcOrd="0" destOrd="0" presId="urn:microsoft.com/office/officeart/2009/3/layout/HorizontalOrganizationChart"/>
    <dgm:cxn modelId="{18DCF134-82A9-4CB1-BE4A-E7BCA7D86483}" type="presOf" srcId="{804A8001-558D-4E89-BD40-638382A12BC1}" destId="{FE35261C-A2A8-4F8E-9499-20064C7F834F}" srcOrd="0" destOrd="0" presId="urn:microsoft.com/office/officeart/2009/3/layout/HorizontalOrganizationChart"/>
    <dgm:cxn modelId="{7AF362F1-2A3C-4989-971C-31D18A276A5A}" type="presOf" srcId="{23D56705-4507-49B2-8F5D-F61B6C995D7E}" destId="{8CE6B640-5519-468C-B431-0F0595A50467}" srcOrd="1" destOrd="0" presId="urn:microsoft.com/office/officeart/2009/3/layout/HorizontalOrganizationChart"/>
    <dgm:cxn modelId="{0241B07B-9BB3-4826-9724-BB6F7A441B66}" srcId="{23D56705-4507-49B2-8F5D-F61B6C995D7E}" destId="{26767E03-F860-4DC6-94F3-AAA96F1D1361}" srcOrd="0" destOrd="0" parTransId="{F6AB94CF-7342-4C15-BA88-1712B0D6D5B3}" sibTransId="{57DB1C88-5503-47DD-A27B-A00BEFFAF5FF}"/>
    <dgm:cxn modelId="{E620D9E0-00C1-4641-83D2-DCBACB27C078}" srcId="{23D56705-4507-49B2-8F5D-F61B6C995D7E}" destId="{C92D77CF-D596-4C60-88D5-B37D902D39BD}" srcOrd="3" destOrd="0" parTransId="{FF1E7667-F4F9-4CEE-B421-671CF22C51DB}" sibTransId="{730D5A2D-E032-4BDA-AD8C-680DB69285BC}"/>
    <dgm:cxn modelId="{8D2447DF-BD06-4A4F-B7A5-06D0155DAD3E}" type="presOf" srcId="{DF334DAC-8B12-43F6-AD49-9BD1D0AD7F94}" destId="{AFF43978-8821-4A24-BAC6-1C775B5985A9}" srcOrd="0" destOrd="0" presId="urn:microsoft.com/office/officeart/2009/3/layout/HorizontalOrganizationChart"/>
    <dgm:cxn modelId="{C69BDFFC-5FC3-4D10-BD10-C3E67D8F51F8}" type="presOf" srcId="{F6AB94CF-7342-4C15-BA88-1712B0D6D5B3}" destId="{D7BF5816-E65F-48A6-8F94-8F5D80A667AA}" srcOrd="0" destOrd="0" presId="urn:microsoft.com/office/officeart/2009/3/layout/HorizontalOrganizationChart"/>
    <dgm:cxn modelId="{2C7D3F71-8D73-4037-BFDE-82D827D3127C}" type="presOf" srcId="{C7D2B3C3-ABDB-40AF-AB80-BF8BD83D94B5}" destId="{5855809A-4353-465F-8F70-88A07CF5A371}" srcOrd="0" destOrd="0" presId="urn:microsoft.com/office/officeart/2009/3/layout/HorizontalOrganizationChart"/>
    <dgm:cxn modelId="{6543C443-2AA5-46E7-A9CB-27A885705A98}" type="presOf" srcId="{FF1E7667-F4F9-4CEE-B421-671CF22C51DB}" destId="{ADC83174-F83D-47F8-8FEF-47EC1CEB6566}" srcOrd="0" destOrd="0" presId="urn:microsoft.com/office/officeart/2009/3/layout/HorizontalOrganizationChart"/>
    <dgm:cxn modelId="{817B01F1-E9E7-43B7-B970-016B87FB82E2}" type="presParOf" srcId="{5855809A-4353-465F-8F70-88A07CF5A371}" destId="{9AD3A73D-C4F0-4BBA-BDDF-3658DB7FBE95}" srcOrd="0" destOrd="0" presId="urn:microsoft.com/office/officeart/2009/3/layout/HorizontalOrganizationChart"/>
    <dgm:cxn modelId="{310D1853-AFF4-448E-97F8-FB0B877B141C}" type="presParOf" srcId="{9AD3A73D-C4F0-4BBA-BDDF-3658DB7FBE95}" destId="{AB1AF5CF-01AD-4C14-89B9-9A35DAF7AF21}" srcOrd="0" destOrd="0" presId="urn:microsoft.com/office/officeart/2009/3/layout/HorizontalOrganizationChart"/>
    <dgm:cxn modelId="{A86A873C-726F-4CBB-A0A4-630D74512302}" type="presParOf" srcId="{AB1AF5CF-01AD-4C14-89B9-9A35DAF7AF21}" destId="{C440F62D-2D13-4205-BD84-377E23B16B70}" srcOrd="0" destOrd="0" presId="urn:microsoft.com/office/officeart/2009/3/layout/HorizontalOrganizationChart"/>
    <dgm:cxn modelId="{6A2B7227-7D67-4362-AD1E-8E5257B3EB67}" type="presParOf" srcId="{AB1AF5CF-01AD-4C14-89B9-9A35DAF7AF21}" destId="{8CE6B640-5519-468C-B431-0F0595A50467}" srcOrd="1" destOrd="0" presId="urn:microsoft.com/office/officeart/2009/3/layout/HorizontalOrganizationChart"/>
    <dgm:cxn modelId="{9EF2B7F7-C989-445B-B48F-8E0585FBCA35}" type="presParOf" srcId="{9AD3A73D-C4F0-4BBA-BDDF-3658DB7FBE95}" destId="{1ED90060-0651-41DB-B307-6D9479A35363}" srcOrd="1" destOrd="0" presId="urn:microsoft.com/office/officeart/2009/3/layout/HorizontalOrganizationChart"/>
    <dgm:cxn modelId="{DCBD085E-5750-4BCC-918F-F903FBEAC6F5}" type="presParOf" srcId="{1ED90060-0651-41DB-B307-6D9479A35363}" destId="{AFF43978-8821-4A24-BAC6-1C775B5985A9}" srcOrd="0" destOrd="0" presId="urn:microsoft.com/office/officeart/2009/3/layout/HorizontalOrganizationChart"/>
    <dgm:cxn modelId="{2FFB25C1-D0F5-4BE7-9CB3-AB21F0DDD53F}" type="presParOf" srcId="{1ED90060-0651-41DB-B307-6D9479A35363}" destId="{A7CDF419-DE8C-4D5A-945A-46312039E79E}" srcOrd="1" destOrd="0" presId="urn:microsoft.com/office/officeart/2009/3/layout/HorizontalOrganizationChart"/>
    <dgm:cxn modelId="{D1C20314-686A-45D7-A956-6744E6626BF2}" type="presParOf" srcId="{A7CDF419-DE8C-4D5A-945A-46312039E79E}" destId="{F9F31FE5-9161-4D87-9A6C-A9D58BB0EFFE}" srcOrd="0" destOrd="0" presId="urn:microsoft.com/office/officeart/2009/3/layout/HorizontalOrganizationChart"/>
    <dgm:cxn modelId="{C82B45FD-0FB9-4DBD-B6F7-33A01B51C3D8}" type="presParOf" srcId="{F9F31FE5-9161-4D87-9A6C-A9D58BB0EFFE}" destId="{DC138171-4770-4FC6-9E41-3EBB88DDECE0}" srcOrd="0" destOrd="0" presId="urn:microsoft.com/office/officeart/2009/3/layout/HorizontalOrganizationChart"/>
    <dgm:cxn modelId="{6D87E13F-0D99-47D4-9CDD-FCFF3C469A3E}" type="presParOf" srcId="{F9F31FE5-9161-4D87-9A6C-A9D58BB0EFFE}" destId="{00C3F709-99EC-4A89-AECB-D367DF15CF1B}" srcOrd="1" destOrd="0" presId="urn:microsoft.com/office/officeart/2009/3/layout/HorizontalOrganizationChart"/>
    <dgm:cxn modelId="{0D432E86-893E-4646-94AD-694D9F745C0B}" type="presParOf" srcId="{A7CDF419-DE8C-4D5A-945A-46312039E79E}" destId="{50446AB0-47FC-4493-9289-BB73C467AC04}" srcOrd="1" destOrd="0" presId="urn:microsoft.com/office/officeart/2009/3/layout/HorizontalOrganizationChart"/>
    <dgm:cxn modelId="{E192378A-4A64-47E4-A3D7-A3E8728C7E01}" type="presParOf" srcId="{A7CDF419-DE8C-4D5A-945A-46312039E79E}" destId="{FDCC5222-28D8-4453-BF95-7BF05E120B54}" srcOrd="2" destOrd="0" presId="urn:microsoft.com/office/officeart/2009/3/layout/HorizontalOrganizationChart"/>
    <dgm:cxn modelId="{DCEB98E8-D5B9-4559-8EFE-48FA95B9655F}" type="presParOf" srcId="{1ED90060-0651-41DB-B307-6D9479A35363}" destId="{87690325-A2C7-4867-9A9B-BB8690D2BF00}" srcOrd="2" destOrd="0" presId="urn:microsoft.com/office/officeart/2009/3/layout/HorizontalOrganizationChart"/>
    <dgm:cxn modelId="{42DB6712-1296-47FE-A5BA-B9733839F383}" type="presParOf" srcId="{1ED90060-0651-41DB-B307-6D9479A35363}" destId="{78AFAE48-D48E-4FAF-8C3F-4D815EE4A4A1}" srcOrd="3" destOrd="0" presId="urn:microsoft.com/office/officeart/2009/3/layout/HorizontalOrganizationChart"/>
    <dgm:cxn modelId="{36A56863-E86A-4E27-AA2B-003F1A5B1452}" type="presParOf" srcId="{78AFAE48-D48E-4FAF-8C3F-4D815EE4A4A1}" destId="{DD91D3CB-9D03-4A1B-8E68-1B6482D8F7D5}" srcOrd="0" destOrd="0" presId="urn:microsoft.com/office/officeart/2009/3/layout/HorizontalOrganizationChart"/>
    <dgm:cxn modelId="{B056E5E5-A656-4D7A-8EAC-8E2F5A6003C6}" type="presParOf" srcId="{DD91D3CB-9D03-4A1B-8E68-1B6482D8F7D5}" destId="{FE35261C-A2A8-4F8E-9499-20064C7F834F}" srcOrd="0" destOrd="0" presId="urn:microsoft.com/office/officeart/2009/3/layout/HorizontalOrganizationChart"/>
    <dgm:cxn modelId="{B13BF254-253A-4084-B18F-4FE1B08F801F}" type="presParOf" srcId="{DD91D3CB-9D03-4A1B-8E68-1B6482D8F7D5}" destId="{C9F99576-9339-4BA1-A5D1-56222519E8EF}" srcOrd="1" destOrd="0" presId="urn:microsoft.com/office/officeart/2009/3/layout/HorizontalOrganizationChart"/>
    <dgm:cxn modelId="{9E9C3D80-2908-4BF2-8E9B-031070357FC8}" type="presParOf" srcId="{78AFAE48-D48E-4FAF-8C3F-4D815EE4A4A1}" destId="{1D7EBC9E-1E49-45AA-A55A-C5D2A8BB310B}" srcOrd="1" destOrd="0" presId="urn:microsoft.com/office/officeart/2009/3/layout/HorizontalOrganizationChart"/>
    <dgm:cxn modelId="{ADCA4ED6-5192-482A-BC57-489CE47412DF}" type="presParOf" srcId="{78AFAE48-D48E-4FAF-8C3F-4D815EE4A4A1}" destId="{E9230E6E-FB76-441C-BBE1-E977C13718E4}" srcOrd="2" destOrd="0" presId="urn:microsoft.com/office/officeart/2009/3/layout/HorizontalOrganizationChart"/>
    <dgm:cxn modelId="{87C3BCD8-9BFF-4C2F-92D0-394B40372727}" type="presParOf" srcId="{1ED90060-0651-41DB-B307-6D9479A35363}" destId="{ADC83174-F83D-47F8-8FEF-47EC1CEB6566}" srcOrd="4" destOrd="0" presId="urn:microsoft.com/office/officeart/2009/3/layout/HorizontalOrganizationChart"/>
    <dgm:cxn modelId="{4FD0D868-7F76-4BBE-BCE8-CA373812B996}" type="presParOf" srcId="{1ED90060-0651-41DB-B307-6D9479A35363}" destId="{4727684B-22F9-41F3-86CC-C8E473945E9B}" srcOrd="5" destOrd="0" presId="urn:microsoft.com/office/officeart/2009/3/layout/HorizontalOrganizationChart"/>
    <dgm:cxn modelId="{DA1EDE61-23A3-435B-9835-B597FD6BD096}" type="presParOf" srcId="{4727684B-22F9-41F3-86CC-C8E473945E9B}" destId="{5EE9F5F5-CED0-45AC-A80C-8C6D2BEC1C9B}" srcOrd="0" destOrd="0" presId="urn:microsoft.com/office/officeart/2009/3/layout/HorizontalOrganizationChart"/>
    <dgm:cxn modelId="{C257B647-8303-4286-82A2-97637D8610FB}" type="presParOf" srcId="{5EE9F5F5-CED0-45AC-A80C-8C6D2BEC1C9B}" destId="{752CBEBE-6552-42C6-AAD5-732DD607A9DE}" srcOrd="0" destOrd="0" presId="urn:microsoft.com/office/officeart/2009/3/layout/HorizontalOrganizationChart"/>
    <dgm:cxn modelId="{230AC358-B923-4937-A0E7-F7372BF5C57D}" type="presParOf" srcId="{5EE9F5F5-CED0-45AC-A80C-8C6D2BEC1C9B}" destId="{36322074-CB2C-4280-A315-3FFC6DC59A4B}" srcOrd="1" destOrd="0" presId="urn:microsoft.com/office/officeart/2009/3/layout/HorizontalOrganizationChart"/>
    <dgm:cxn modelId="{4F52D67E-8EF2-4B3F-AB9A-6FCE0E22B09E}" type="presParOf" srcId="{4727684B-22F9-41F3-86CC-C8E473945E9B}" destId="{08F43041-BEBD-4FEA-94D8-ACD44A53372C}" srcOrd="1" destOrd="0" presId="urn:microsoft.com/office/officeart/2009/3/layout/HorizontalOrganizationChart"/>
    <dgm:cxn modelId="{3775353F-6EDE-4D9D-AA4A-BBB2B5074BCF}" type="presParOf" srcId="{4727684B-22F9-41F3-86CC-C8E473945E9B}" destId="{60E96BDE-C930-4D65-83B7-43365A2BB73B}" srcOrd="2" destOrd="0" presId="urn:microsoft.com/office/officeart/2009/3/layout/HorizontalOrganizationChart"/>
    <dgm:cxn modelId="{0689E6EB-7487-4231-AC48-FA44FDC52E30}" type="presParOf" srcId="{9AD3A73D-C4F0-4BBA-BDDF-3658DB7FBE95}" destId="{47A32ED3-9E14-4BDA-90F4-6E0B1184645D}" srcOrd="2" destOrd="0" presId="urn:microsoft.com/office/officeart/2009/3/layout/HorizontalOrganizationChart"/>
    <dgm:cxn modelId="{B55B03FB-F26D-4799-91E7-00F724B3C537}" type="presParOf" srcId="{47A32ED3-9E14-4BDA-90F4-6E0B1184645D}" destId="{D7BF5816-E65F-48A6-8F94-8F5D80A667AA}" srcOrd="0" destOrd="0" presId="urn:microsoft.com/office/officeart/2009/3/layout/HorizontalOrganizationChart"/>
    <dgm:cxn modelId="{ED98C760-70C8-44D1-A350-3070CC33730F}" type="presParOf" srcId="{47A32ED3-9E14-4BDA-90F4-6E0B1184645D}" destId="{DFCFD075-BF2B-4E12-A811-2FA55DCAE495}" srcOrd="1" destOrd="0" presId="urn:microsoft.com/office/officeart/2009/3/layout/HorizontalOrganizationChart"/>
    <dgm:cxn modelId="{8B7BB78C-AB53-4E56-A425-01CF14B034C1}" type="presParOf" srcId="{DFCFD075-BF2B-4E12-A811-2FA55DCAE495}" destId="{25A319F2-EF0E-402F-B4B2-35F9052BA67B}" srcOrd="0" destOrd="0" presId="urn:microsoft.com/office/officeart/2009/3/layout/HorizontalOrganizationChart"/>
    <dgm:cxn modelId="{E8F59D4F-9FD8-4D9D-B050-87AABDCD7339}" type="presParOf" srcId="{25A319F2-EF0E-402F-B4B2-35F9052BA67B}" destId="{E78842E8-AA1F-407F-B310-66E4AB6EF7FA}" srcOrd="0" destOrd="0" presId="urn:microsoft.com/office/officeart/2009/3/layout/HorizontalOrganizationChart"/>
    <dgm:cxn modelId="{E6A5F67F-1863-4649-80E8-B0F5501FA119}" type="presParOf" srcId="{25A319F2-EF0E-402F-B4B2-35F9052BA67B}" destId="{B72F6B09-BAD4-4B31-93A4-6CAEC7C0C2B0}" srcOrd="1" destOrd="0" presId="urn:microsoft.com/office/officeart/2009/3/layout/HorizontalOrganizationChart"/>
    <dgm:cxn modelId="{5A952634-6DCB-4B31-A0ED-CE06074D8487}" type="presParOf" srcId="{DFCFD075-BF2B-4E12-A811-2FA55DCAE495}" destId="{971E2970-C304-4C4F-B1A7-D169AC2C033B}" srcOrd="1" destOrd="0" presId="urn:microsoft.com/office/officeart/2009/3/layout/HorizontalOrganizationChart"/>
    <dgm:cxn modelId="{4E8B8937-88A3-4A4D-9036-CF6126C8674E}" type="presParOf" srcId="{DFCFD075-BF2B-4E12-A811-2FA55DCAE495}" destId="{185BF502-2165-41BE-84B3-CF1C46E3093D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AF2E0940-FD4D-4B26-8C39-1C86B16B873F}" type="doc">
      <dgm:prSet loTypeId="urn:microsoft.com/office/officeart/2005/8/layout/chevron1" loCatId="process" qsTypeId="urn:microsoft.com/office/officeart/2005/8/quickstyle/simple1" qsCatId="simple" csTypeId="urn:microsoft.com/office/officeart/2005/8/colors/accent2_4" csCatId="accent2" phldr="1"/>
      <dgm:spPr/>
    </dgm:pt>
    <dgm:pt modelId="{B5FE8BF8-3EC4-4445-9521-F2643823E647}">
      <dgm:prSet phldrT="[Текст]"/>
      <dgm:spPr/>
      <dgm:t>
        <a:bodyPr/>
        <a:lstStyle/>
        <a:p>
          <a:r>
            <a:rPr lang="ru-RU" b="1" smtClean="0">
              <a:latin typeface="+mj-lt"/>
            </a:rPr>
            <a:t>1</a:t>
          </a:r>
          <a:endParaRPr lang="ru-RU" b="1" dirty="0">
            <a:latin typeface="+mj-lt"/>
          </a:endParaRPr>
        </a:p>
      </dgm:t>
    </dgm:pt>
    <dgm:pt modelId="{B720E24D-8729-493B-B1DD-E4F45BDF7FC3}" type="parTrans" cxnId="{605832FA-00B0-4F09-9900-8BADCC901070}">
      <dgm:prSet/>
      <dgm:spPr/>
      <dgm:t>
        <a:bodyPr/>
        <a:lstStyle/>
        <a:p>
          <a:endParaRPr lang="ru-RU"/>
        </a:p>
      </dgm:t>
    </dgm:pt>
    <dgm:pt modelId="{268C3362-41CE-461E-8A7C-058EF6868AA5}" type="sibTrans" cxnId="{605832FA-00B0-4F09-9900-8BADCC901070}">
      <dgm:prSet/>
      <dgm:spPr/>
      <dgm:t>
        <a:bodyPr/>
        <a:lstStyle/>
        <a:p>
          <a:endParaRPr lang="ru-RU"/>
        </a:p>
      </dgm:t>
    </dgm:pt>
    <dgm:pt modelId="{E042A1E4-557B-45F0-8825-F63A7BCFCA19}">
      <dgm:prSet phldrT="[Текст]"/>
      <dgm:spPr/>
      <dgm:t>
        <a:bodyPr/>
        <a:lstStyle/>
        <a:p>
          <a:r>
            <a:rPr lang="ru-RU" dirty="0">
              <a:latin typeface="+mj-lt"/>
            </a:rPr>
            <a:t>2</a:t>
          </a:r>
        </a:p>
      </dgm:t>
    </dgm:pt>
    <dgm:pt modelId="{2B38B7E3-4D08-4A77-B11F-181DAC35A26D}" type="parTrans" cxnId="{2C28DA7C-3B9A-41AA-A65E-B4D5FF26F58F}">
      <dgm:prSet/>
      <dgm:spPr/>
      <dgm:t>
        <a:bodyPr/>
        <a:lstStyle/>
        <a:p>
          <a:endParaRPr lang="ru-RU"/>
        </a:p>
      </dgm:t>
    </dgm:pt>
    <dgm:pt modelId="{F1B0A341-9122-4CEE-940A-CA519ECD55AE}" type="sibTrans" cxnId="{2C28DA7C-3B9A-41AA-A65E-B4D5FF26F58F}">
      <dgm:prSet/>
      <dgm:spPr/>
      <dgm:t>
        <a:bodyPr/>
        <a:lstStyle/>
        <a:p>
          <a:endParaRPr lang="ru-RU"/>
        </a:p>
      </dgm:t>
    </dgm:pt>
    <dgm:pt modelId="{42090035-B929-423B-B7E0-D8871979FB2A}" type="pres">
      <dgm:prSet presAssocID="{AF2E0940-FD4D-4B26-8C39-1C86B16B873F}" presName="Name0" presStyleCnt="0">
        <dgm:presLayoutVars>
          <dgm:dir/>
          <dgm:animLvl val="lvl"/>
          <dgm:resizeHandles val="exact"/>
        </dgm:presLayoutVars>
      </dgm:prSet>
      <dgm:spPr/>
    </dgm:pt>
    <dgm:pt modelId="{EA22619C-A1EF-40F8-A8E4-3FBB6DC7DB8D}" type="pres">
      <dgm:prSet presAssocID="{B5FE8BF8-3EC4-4445-9521-F2643823E647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CBFD52-F8D0-45FC-8A14-E30313F3B079}" type="pres">
      <dgm:prSet presAssocID="{268C3362-41CE-461E-8A7C-058EF6868AA5}" presName="parTxOnlySpace" presStyleCnt="0"/>
      <dgm:spPr/>
    </dgm:pt>
    <dgm:pt modelId="{F5D66A20-4103-4329-9949-AE7136DF9EAB}" type="pres">
      <dgm:prSet presAssocID="{E042A1E4-557B-45F0-8825-F63A7BCFCA19}" presName="parTxOnly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C28DA7C-3B9A-41AA-A65E-B4D5FF26F58F}" srcId="{AF2E0940-FD4D-4B26-8C39-1C86B16B873F}" destId="{E042A1E4-557B-45F0-8825-F63A7BCFCA19}" srcOrd="1" destOrd="0" parTransId="{2B38B7E3-4D08-4A77-B11F-181DAC35A26D}" sibTransId="{F1B0A341-9122-4CEE-940A-CA519ECD55AE}"/>
    <dgm:cxn modelId="{605832FA-00B0-4F09-9900-8BADCC901070}" srcId="{AF2E0940-FD4D-4B26-8C39-1C86B16B873F}" destId="{B5FE8BF8-3EC4-4445-9521-F2643823E647}" srcOrd="0" destOrd="0" parTransId="{B720E24D-8729-493B-B1DD-E4F45BDF7FC3}" sibTransId="{268C3362-41CE-461E-8A7C-058EF6868AA5}"/>
    <dgm:cxn modelId="{EC072805-8534-4F36-8B9F-71F20011128D}" type="presOf" srcId="{B5FE8BF8-3EC4-4445-9521-F2643823E647}" destId="{EA22619C-A1EF-40F8-A8E4-3FBB6DC7DB8D}" srcOrd="0" destOrd="0" presId="urn:microsoft.com/office/officeart/2005/8/layout/chevron1"/>
    <dgm:cxn modelId="{DC89F2DD-E348-406E-9DCA-2CEFD0C2B904}" type="presOf" srcId="{E042A1E4-557B-45F0-8825-F63A7BCFCA19}" destId="{F5D66A20-4103-4329-9949-AE7136DF9EAB}" srcOrd="0" destOrd="0" presId="urn:microsoft.com/office/officeart/2005/8/layout/chevron1"/>
    <dgm:cxn modelId="{4412EC36-ADA1-4706-BB57-EA02F1E9113D}" type="presOf" srcId="{AF2E0940-FD4D-4B26-8C39-1C86B16B873F}" destId="{42090035-B929-423B-B7E0-D8871979FB2A}" srcOrd="0" destOrd="0" presId="urn:microsoft.com/office/officeart/2005/8/layout/chevron1"/>
    <dgm:cxn modelId="{00A125B2-D4B7-4792-B62D-C65E356DD1E3}" type="presParOf" srcId="{42090035-B929-423B-B7E0-D8871979FB2A}" destId="{EA22619C-A1EF-40F8-A8E4-3FBB6DC7DB8D}" srcOrd="0" destOrd="0" presId="urn:microsoft.com/office/officeart/2005/8/layout/chevron1"/>
    <dgm:cxn modelId="{056EDF9B-0B85-46B0-84FE-257A915BF56D}" type="presParOf" srcId="{42090035-B929-423B-B7E0-D8871979FB2A}" destId="{24CBFD52-F8D0-45FC-8A14-E30313F3B079}" srcOrd="1" destOrd="0" presId="urn:microsoft.com/office/officeart/2005/8/layout/chevron1"/>
    <dgm:cxn modelId="{03E5A7C6-FFCC-49D1-8CFB-B8038FABD7BB}" type="presParOf" srcId="{42090035-B929-423B-B7E0-D8871979FB2A}" destId="{F5D66A20-4103-4329-9949-AE7136DF9EAB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AF2E0940-FD4D-4B26-8C39-1C86B16B873F}" type="doc">
      <dgm:prSet loTypeId="urn:microsoft.com/office/officeart/2005/8/layout/chevron1" loCatId="process" qsTypeId="urn:microsoft.com/office/officeart/2005/8/quickstyle/simple1" qsCatId="simple" csTypeId="urn:microsoft.com/office/officeart/2005/8/colors/accent2_4" csCatId="accent2" phldr="1"/>
      <dgm:spPr/>
    </dgm:pt>
    <dgm:pt modelId="{B5FE8BF8-3EC4-4445-9521-F2643823E647}">
      <dgm:prSet phldrT="[Текст]"/>
      <dgm:spPr/>
      <dgm:t>
        <a:bodyPr/>
        <a:lstStyle/>
        <a:p>
          <a:r>
            <a:rPr lang="ru-RU" b="1" smtClean="0">
              <a:latin typeface="+mj-lt"/>
            </a:rPr>
            <a:t>1</a:t>
          </a:r>
          <a:endParaRPr lang="ru-RU" b="1" dirty="0">
            <a:latin typeface="+mj-lt"/>
          </a:endParaRPr>
        </a:p>
      </dgm:t>
    </dgm:pt>
    <dgm:pt modelId="{B720E24D-8729-493B-B1DD-E4F45BDF7FC3}" type="parTrans" cxnId="{605832FA-00B0-4F09-9900-8BADCC901070}">
      <dgm:prSet/>
      <dgm:spPr/>
      <dgm:t>
        <a:bodyPr/>
        <a:lstStyle/>
        <a:p>
          <a:endParaRPr lang="ru-RU"/>
        </a:p>
      </dgm:t>
    </dgm:pt>
    <dgm:pt modelId="{268C3362-41CE-461E-8A7C-058EF6868AA5}" type="sibTrans" cxnId="{605832FA-00B0-4F09-9900-8BADCC901070}">
      <dgm:prSet/>
      <dgm:spPr/>
      <dgm:t>
        <a:bodyPr/>
        <a:lstStyle/>
        <a:p>
          <a:endParaRPr lang="ru-RU"/>
        </a:p>
      </dgm:t>
    </dgm:pt>
    <dgm:pt modelId="{E042A1E4-557B-45F0-8825-F63A7BCFCA19}">
      <dgm:prSet phldrT="[Текст]"/>
      <dgm:spPr/>
      <dgm:t>
        <a:bodyPr/>
        <a:lstStyle/>
        <a:p>
          <a:r>
            <a:rPr lang="ru-RU" dirty="0">
              <a:latin typeface="+mj-lt"/>
            </a:rPr>
            <a:t>2</a:t>
          </a:r>
        </a:p>
      </dgm:t>
    </dgm:pt>
    <dgm:pt modelId="{2B38B7E3-4D08-4A77-B11F-181DAC35A26D}" type="parTrans" cxnId="{2C28DA7C-3B9A-41AA-A65E-B4D5FF26F58F}">
      <dgm:prSet/>
      <dgm:spPr/>
      <dgm:t>
        <a:bodyPr/>
        <a:lstStyle/>
        <a:p>
          <a:endParaRPr lang="ru-RU"/>
        </a:p>
      </dgm:t>
    </dgm:pt>
    <dgm:pt modelId="{F1B0A341-9122-4CEE-940A-CA519ECD55AE}" type="sibTrans" cxnId="{2C28DA7C-3B9A-41AA-A65E-B4D5FF26F58F}">
      <dgm:prSet/>
      <dgm:spPr/>
      <dgm:t>
        <a:bodyPr/>
        <a:lstStyle/>
        <a:p>
          <a:endParaRPr lang="ru-RU"/>
        </a:p>
      </dgm:t>
    </dgm:pt>
    <dgm:pt modelId="{42090035-B929-423B-B7E0-D8871979FB2A}" type="pres">
      <dgm:prSet presAssocID="{AF2E0940-FD4D-4B26-8C39-1C86B16B873F}" presName="Name0" presStyleCnt="0">
        <dgm:presLayoutVars>
          <dgm:dir/>
          <dgm:animLvl val="lvl"/>
          <dgm:resizeHandles val="exact"/>
        </dgm:presLayoutVars>
      </dgm:prSet>
      <dgm:spPr/>
    </dgm:pt>
    <dgm:pt modelId="{EA22619C-A1EF-40F8-A8E4-3FBB6DC7DB8D}" type="pres">
      <dgm:prSet presAssocID="{B5FE8BF8-3EC4-4445-9521-F2643823E647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CBFD52-F8D0-45FC-8A14-E30313F3B079}" type="pres">
      <dgm:prSet presAssocID="{268C3362-41CE-461E-8A7C-058EF6868AA5}" presName="parTxOnlySpace" presStyleCnt="0"/>
      <dgm:spPr/>
    </dgm:pt>
    <dgm:pt modelId="{F5D66A20-4103-4329-9949-AE7136DF9EAB}" type="pres">
      <dgm:prSet presAssocID="{E042A1E4-557B-45F0-8825-F63A7BCFCA19}" presName="parTxOnly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C28DA7C-3B9A-41AA-A65E-B4D5FF26F58F}" srcId="{AF2E0940-FD4D-4B26-8C39-1C86B16B873F}" destId="{E042A1E4-557B-45F0-8825-F63A7BCFCA19}" srcOrd="1" destOrd="0" parTransId="{2B38B7E3-4D08-4A77-B11F-181DAC35A26D}" sibTransId="{F1B0A341-9122-4CEE-940A-CA519ECD55AE}"/>
    <dgm:cxn modelId="{7C601C68-005E-4C11-B946-B48EF60C85B9}" type="presOf" srcId="{AF2E0940-FD4D-4B26-8C39-1C86B16B873F}" destId="{42090035-B929-423B-B7E0-D8871979FB2A}" srcOrd="0" destOrd="0" presId="urn:microsoft.com/office/officeart/2005/8/layout/chevron1"/>
    <dgm:cxn modelId="{605832FA-00B0-4F09-9900-8BADCC901070}" srcId="{AF2E0940-FD4D-4B26-8C39-1C86B16B873F}" destId="{B5FE8BF8-3EC4-4445-9521-F2643823E647}" srcOrd="0" destOrd="0" parTransId="{B720E24D-8729-493B-B1DD-E4F45BDF7FC3}" sibTransId="{268C3362-41CE-461E-8A7C-058EF6868AA5}"/>
    <dgm:cxn modelId="{B1B17368-1B31-4E8C-AB90-BF2E1D06C744}" type="presOf" srcId="{E042A1E4-557B-45F0-8825-F63A7BCFCA19}" destId="{F5D66A20-4103-4329-9949-AE7136DF9EAB}" srcOrd="0" destOrd="0" presId="urn:microsoft.com/office/officeart/2005/8/layout/chevron1"/>
    <dgm:cxn modelId="{81824CED-EEAA-458D-8200-902D855CE2F8}" type="presOf" srcId="{B5FE8BF8-3EC4-4445-9521-F2643823E647}" destId="{EA22619C-A1EF-40F8-A8E4-3FBB6DC7DB8D}" srcOrd="0" destOrd="0" presId="urn:microsoft.com/office/officeart/2005/8/layout/chevron1"/>
    <dgm:cxn modelId="{8492F1E9-3BFB-4EF1-9D69-9B1B60A2BACA}" type="presParOf" srcId="{42090035-B929-423B-B7E0-D8871979FB2A}" destId="{EA22619C-A1EF-40F8-A8E4-3FBB6DC7DB8D}" srcOrd="0" destOrd="0" presId="urn:microsoft.com/office/officeart/2005/8/layout/chevron1"/>
    <dgm:cxn modelId="{3B660CFA-E419-40D9-8BD0-05AC59D380B3}" type="presParOf" srcId="{42090035-B929-423B-B7E0-D8871979FB2A}" destId="{24CBFD52-F8D0-45FC-8A14-E30313F3B079}" srcOrd="1" destOrd="0" presId="urn:microsoft.com/office/officeart/2005/8/layout/chevron1"/>
    <dgm:cxn modelId="{9E328B62-24F1-40AA-8FA4-73D237E37770}" type="presParOf" srcId="{42090035-B929-423B-B7E0-D8871979FB2A}" destId="{F5D66A20-4103-4329-9949-AE7136DF9EAB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5AAC61D2-F318-40BD-9F0A-447014C4C50B}" type="doc">
      <dgm:prSet loTypeId="urn:microsoft.com/office/officeart/2005/8/layout/hProcess9" loCatId="process" qsTypeId="urn:microsoft.com/office/officeart/2005/8/quickstyle/simple1" qsCatId="simple" csTypeId="urn:microsoft.com/office/officeart/2005/8/colors/accent2_4" csCatId="accent2" phldr="1"/>
      <dgm:spPr/>
    </dgm:pt>
    <dgm:pt modelId="{5004B501-A58D-45B9-A8BD-791CE6471A7E}">
      <dgm:prSet phldrT="[Текст]" custT="1"/>
      <dgm:spPr/>
      <dgm:t>
        <a:bodyPr/>
        <a:lstStyle/>
        <a:p>
          <a:r>
            <a:rPr lang="ru-RU" sz="1000" b="1" dirty="0">
              <a:latin typeface="+mj-lt"/>
            </a:rPr>
            <a:t>1</a:t>
          </a:r>
        </a:p>
      </dgm:t>
    </dgm:pt>
    <dgm:pt modelId="{71FC86C4-1B28-48D1-83AB-9F296486A33D}" type="parTrans" cxnId="{38BA45FC-F405-4CA8-9BC2-B7EAC80E910B}">
      <dgm:prSet/>
      <dgm:spPr/>
      <dgm:t>
        <a:bodyPr/>
        <a:lstStyle/>
        <a:p>
          <a:endParaRPr lang="ru-RU"/>
        </a:p>
      </dgm:t>
    </dgm:pt>
    <dgm:pt modelId="{2EDB9C52-D239-4FDF-B9BD-CFE74A297C3F}" type="sibTrans" cxnId="{38BA45FC-F405-4CA8-9BC2-B7EAC80E910B}">
      <dgm:prSet/>
      <dgm:spPr/>
      <dgm:t>
        <a:bodyPr/>
        <a:lstStyle/>
        <a:p>
          <a:endParaRPr lang="ru-RU"/>
        </a:p>
      </dgm:t>
    </dgm:pt>
    <dgm:pt modelId="{6130B1C9-40D5-490E-8234-62C0A409E31C}">
      <dgm:prSet phldrT="[Текст]" custT="1"/>
      <dgm:spPr/>
      <dgm:t>
        <a:bodyPr/>
        <a:lstStyle/>
        <a:p>
          <a:r>
            <a:rPr lang="ru-RU" sz="1000" b="1" dirty="0">
              <a:latin typeface="+mj-lt"/>
            </a:rPr>
            <a:t>2</a:t>
          </a:r>
        </a:p>
      </dgm:t>
    </dgm:pt>
    <dgm:pt modelId="{03110A93-2A44-484F-882B-9FC015D10BE9}" type="parTrans" cxnId="{17033BF0-A136-452A-BCC1-928E1EB03933}">
      <dgm:prSet/>
      <dgm:spPr/>
      <dgm:t>
        <a:bodyPr/>
        <a:lstStyle/>
        <a:p>
          <a:endParaRPr lang="ru-RU"/>
        </a:p>
      </dgm:t>
    </dgm:pt>
    <dgm:pt modelId="{B8FF5CDE-A380-40D5-A0EB-9200CD6EBD2E}" type="sibTrans" cxnId="{17033BF0-A136-452A-BCC1-928E1EB03933}">
      <dgm:prSet/>
      <dgm:spPr/>
      <dgm:t>
        <a:bodyPr/>
        <a:lstStyle/>
        <a:p>
          <a:endParaRPr lang="ru-RU"/>
        </a:p>
      </dgm:t>
    </dgm:pt>
    <dgm:pt modelId="{8E20D4D8-12AA-478D-8846-07BD2C8CE233}">
      <dgm:prSet phldrT="[Текст]" custT="1"/>
      <dgm:spPr/>
      <dgm:t>
        <a:bodyPr/>
        <a:lstStyle/>
        <a:p>
          <a:r>
            <a:rPr lang="ru-RU" sz="1000" b="1" dirty="0">
              <a:latin typeface="+mj-lt"/>
            </a:rPr>
            <a:t>3</a:t>
          </a:r>
        </a:p>
      </dgm:t>
    </dgm:pt>
    <dgm:pt modelId="{4AB80E5E-6F52-435C-9890-611DBBB3D1C8}" type="parTrans" cxnId="{13080091-B49E-4BA3-A4E2-886B256ABE4C}">
      <dgm:prSet/>
      <dgm:spPr/>
      <dgm:t>
        <a:bodyPr/>
        <a:lstStyle/>
        <a:p>
          <a:endParaRPr lang="ru-RU"/>
        </a:p>
      </dgm:t>
    </dgm:pt>
    <dgm:pt modelId="{2B5EB5CD-1CBD-4C4B-BD43-ABB8BEDF5CFA}" type="sibTrans" cxnId="{13080091-B49E-4BA3-A4E2-886B256ABE4C}">
      <dgm:prSet/>
      <dgm:spPr/>
      <dgm:t>
        <a:bodyPr/>
        <a:lstStyle/>
        <a:p>
          <a:endParaRPr lang="ru-RU"/>
        </a:p>
      </dgm:t>
    </dgm:pt>
    <dgm:pt modelId="{BEE148D8-090A-4F32-8BFE-DDAEFE77CBF8}" type="pres">
      <dgm:prSet presAssocID="{5AAC61D2-F318-40BD-9F0A-447014C4C50B}" presName="CompostProcess" presStyleCnt="0">
        <dgm:presLayoutVars>
          <dgm:dir/>
          <dgm:resizeHandles val="exact"/>
        </dgm:presLayoutVars>
      </dgm:prSet>
      <dgm:spPr/>
    </dgm:pt>
    <dgm:pt modelId="{6C6BC33C-A1C3-4EF1-8805-50B3B76C69E1}" type="pres">
      <dgm:prSet presAssocID="{5AAC61D2-F318-40BD-9F0A-447014C4C50B}" presName="arrow" presStyleLbl="bgShp" presStyleIdx="0" presStyleCnt="1" custScaleX="117647" custLinFactNeighborX="-22969" custLinFactNeighborY="7435"/>
      <dgm:spPr/>
    </dgm:pt>
    <dgm:pt modelId="{06844451-7EC6-48D5-9812-C728DE2C805B}" type="pres">
      <dgm:prSet presAssocID="{5AAC61D2-F318-40BD-9F0A-447014C4C50B}" presName="linearProcess" presStyleCnt="0"/>
      <dgm:spPr/>
    </dgm:pt>
    <dgm:pt modelId="{561692E6-C8E3-48DE-9F17-02B2238A06AF}" type="pres">
      <dgm:prSet presAssocID="{5004B501-A58D-45B9-A8BD-791CE6471A7E}" presName="textNode" presStyleLbl="node1" presStyleIdx="0" presStyleCnt="3" custScaleX="641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642A29-125C-4E8C-9904-00253301F6AF}" type="pres">
      <dgm:prSet presAssocID="{2EDB9C52-D239-4FDF-B9BD-CFE74A297C3F}" presName="sibTrans" presStyleCnt="0"/>
      <dgm:spPr/>
    </dgm:pt>
    <dgm:pt modelId="{018EE847-5D4A-4B5C-B080-0E72F5888A6F}" type="pres">
      <dgm:prSet presAssocID="{6130B1C9-40D5-490E-8234-62C0A409E31C}" presName="textNode" presStyleLbl="node1" presStyleIdx="1" presStyleCnt="3" custScaleX="583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20DEB8-3734-43F4-ABFC-1E915FE7DE47}" type="pres">
      <dgm:prSet presAssocID="{B8FF5CDE-A380-40D5-A0EB-9200CD6EBD2E}" presName="sibTrans" presStyleCnt="0"/>
      <dgm:spPr/>
    </dgm:pt>
    <dgm:pt modelId="{4B40B8D1-3DD7-44AA-88E4-C401D30D3E92}" type="pres">
      <dgm:prSet presAssocID="{8E20D4D8-12AA-478D-8846-07BD2C8CE233}" presName="textNode" presStyleLbl="node1" presStyleIdx="2" presStyleCnt="3" custScaleX="539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080091-B49E-4BA3-A4E2-886B256ABE4C}" srcId="{5AAC61D2-F318-40BD-9F0A-447014C4C50B}" destId="{8E20D4D8-12AA-478D-8846-07BD2C8CE233}" srcOrd="2" destOrd="0" parTransId="{4AB80E5E-6F52-435C-9890-611DBBB3D1C8}" sibTransId="{2B5EB5CD-1CBD-4C4B-BD43-ABB8BEDF5CFA}"/>
    <dgm:cxn modelId="{17033BF0-A136-452A-BCC1-928E1EB03933}" srcId="{5AAC61D2-F318-40BD-9F0A-447014C4C50B}" destId="{6130B1C9-40D5-490E-8234-62C0A409E31C}" srcOrd="1" destOrd="0" parTransId="{03110A93-2A44-484F-882B-9FC015D10BE9}" sibTransId="{B8FF5CDE-A380-40D5-A0EB-9200CD6EBD2E}"/>
    <dgm:cxn modelId="{BC5BC689-F504-4C7D-A773-E40E316FAEAF}" type="presOf" srcId="{6130B1C9-40D5-490E-8234-62C0A409E31C}" destId="{018EE847-5D4A-4B5C-B080-0E72F5888A6F}" srcOrd="0" destOrd="0" presId="urn:microsoft.com/office/officeart/2005/8/layout/hProcess9"/>
    <dgm:cxn modelId="{38BA45FC-F405-4CA8-9BC2-B7EAC80E910B}" srcId="{5AAC61D2-F318-40BD-9F0A-447014C4C50B}" destId="{5004B501-A58D-45B9-A8BD-791CE6471A7E}" srcOrd="0" destOrd="0" parTransId="{71FC86C4-1B28-48D1-83AB-9F296486A33D}" sibTransId="{2EDB9C52-D239-4FDF-B9BD-CFE74A297C3F}"/>
    <dgm:cxn modelId="{83C30CF6-3D3F-499C-B96E-F469F7F8F885}" type="presOf" srcId="{5AAC61D2-F318-40BD-9F0A-447014C4C50B}" destId="{BEE148D8-090A-4F32-8BFE-DDAEFE77CBF8}" srcOrd="0" destOrd="0" presId="urn:microsoft.com/office/officeart/2005/8/layout/hProcess9"/>
    <dgm:cxn modelId="{3233D661-4042-42A7-89CD-78FB2BE3EFAD}" type="presOf" srcId="{5004B501-A58D-45B9-A8BD-791CE6471A7E}" destId="{561692E6-C8E3-48DE-9F17-02B2238A06AF}" srcOrd="0" destOrd="0" presId="urn:microsoft.com/office/officeart/2005/8/layout/hProcess9"/>
    <dgm:cxn modelId="{F40C7904-8674-41B0-B34B-EE45D2F24E47}" type="presOf" srcId="{8E20D4D8-12AA-478D-8846-07BD2C8CE233}" destId="{4B40B8D1-3DD7-44AA-88E4-C401D30D3E92}" srcOrd="0" destOrd="0" presId="urn:microsoft.com/office/officeart/2005/8/layout/hProcess9"/>
    <dgm:cxn modelId="{9D93F05A-C1CC-4166-919B-C998B662B3D9}" type="presParOf" srcId="{BEE148D8-090A-4F32-8BFE-DDAEFE77CBF8}" destId="{6C6BC33C-A1C3-4EF1-8805-50B3B76C69E1}" srcOrd="0" destOrd="0" presId="urn:microsoft.com/office/officeart/2005/8/layout/hProcess9"/>
    <dgm:cxn modelId="{F74E38CE-895E-4EDD-8D72-21D1DC47CFF7}" type="presParOf" srcId="{BEE148D8-090A-4F32-8BFE-DDAEFE77CBF8}" destId="{06844451-7EC6-48D5-9812-C728DE2C805B}" srcOrd="1" destOrd="0" presId="urn:microsoft.com/office/officeart/2005/8/layout/hProcess9"/>
    <dgm:cxn modelId="{6C7E386F-F61B-4930-B5DA-7FB4D9787EBA}" type="presParOf" srcId="{06844451-7EC6-48D5-9812-C728DE2C805B}" destId="{561692E6-C8E3-48DE-9F17-02B2238A06AF}" srcOrd="0" destOrd="0" presId="urn:microsoft.com/office/officeart/2005/8/layout/hProcess9"/>
    <dgm:cxn modelId="{2F4776D0-6CC9-4062-B7D9-80886743BF04}" type="presParOf" srcId="{06844451-7EC6-48D5-9812-C728DE2C805B}" destId="{CE642A29-125C-4E8C-9904-00253301F6AF}" srcOrd="1" destOrd="0" presId="urn:microsoft.com/office/officeart/2005/8/layout/hProcess9"/>
    <dgm:cxn modelId="{08AB58C5-BF88-4FA4-989B-9D3C1B2DB05E}" type="presParOf" srcId="{06844451-7EC6-48D5-9812-C728DE2C805B}" destId="{018EE847-5D4A-4B5C-B080-0E72F5888A6F}" srcOrd="2" destOrd="0" presId="urn:microsoft.com/office/officeart/2005/8/layout/hProcess9"/>
    <dgm:cxn modelId="{C78F5735-8CAA-4DB2-B365-D91941B7EA85}" type="presParOf" srcId="{06844451-7EC6-48D5-9812-C728DE2C805B}" destId="{0E20DEB8-3734-43F4-ABFC-1E915FE7DE47}" srcOrd="3" destOrd="0" presId="urn:microsoft.com/office/officeart/2005/8/layout/hProcess9"/>
    <dgm:cxn modelId="{51AC19A1-451A-4C2D-9E4B-397AD9D5390A}" type="presParOf" srcId="{06844451-7EC6-48D5-9812-C728DE2C805B}" destId="{4B40B8D1-3DD7-44AA-88E4-C401D30D3E92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87627437-344F-469A-AE6C-FFBDF96664BE}" type="doc">
      <dgm:prSet loTypeId="urn:microsoft.com/office/officeart/2005/8/layout/venn1" loCatId="relationship" qsTypeId="urn:microsoft.com/office/officeart/2005/8/quickstyle/simple1" qsCatId="simple" csTypeId="urn:microsoft.com/office/officeart/2005/8/colors/accent2_3" csCatId="accent2" phldr="1"/>
      <dgm:spPr/>
    </dgm:pt>
    <dgm:pt modelId="{C6E8D473-4FF4-46AB-B9EF-545755620F22}">
      <dgm:prSet phldrT="[Текст]"/>
      <dgm:spPr/>
      <dgm:t>
        <a:bodyPr/>
        <a:lstStyle/>
        <a:p>
          <a:r>
            <a:rPr lang="ru-RU" dirty="0">
              <a:latin typeface="+mj-lt"/>
            </a:rPr>
            <a:t>1</a:t>
          </a:r>
        </a:p>
      </dgm:t>
    </dgm:pt>
    <dgm:pt modelId="{B1068396-F013-4CAA-AD1E-EDE51E5DA99A}" type="parTrans" cxnId="{8C37CF30-747D-4785-907B-45E371189553}">
      <dgm:prSet/>
      <dgm:spPr/>
      <dgm:t>
        <a:bodyPr/>
        <a:lstStyle/>
        <a:p>
          <a:endParaRPr lang="ru-RU"/>
        </a:p>
      </dgm:t>
    </dgm:pt>
    <dgm:pt modelId="{FB32091E-BF46-4281-96C6-D591920A0527}" type="sibTrans" cxnId="{8C37CF30-747D-4785-907B-45E371189553}">
      <dgm:prSet/>
      <dgm:spPr/>
      <dgm:t>
        <a:bodyPr/>
        <a:lstStyle/>
        <a:p>
          <a:endParaRPr lang="ru-RU"/>
        </a:p>
      </dgm:t>
    </dgm:pt>
    <dgm:pt modelId="{B44FACEA-2A90-4A26-9F4C-95480B9C17DA}">
      <dgm:prSet phldrT="[Текст]"/>
      <dgm:spPr/>
      <dgm:t>
        <a:bodyPr/>
        <a:lstStyle/>
        <a:p>
          <a:r>
            <a:rPr lang="ru-RU" dirty="0">
              <a:latin typeface="+mj-lt"/>
            </a:rPr>
            <a:t>2</a:t>
          </a:r>
        </a:p>
      </dgm:t>
    </dgm:pt>
    <dgm:pt modelId="{7FBBA0B3-AA0C-4FE6-893C-0BC298BF36A5}" type="parTrans" cxnId="{60B7DFC4-BDD3-4C25-9B9E-58C93F7F2F3D}">
      <dgm:prSet/>
      <dgm:spPr/>
      <dgm:t>
        <a:bodyPr/>
        <a:lstStyle/>
        <a:p>
          <a:endParaRPr lang="ru-RU"/>
        </a:p>
      </dgm:t>
    </dgm:pt>
    <dgm:pt modelId="{D4AD2C75-FED0-408E-B45C-C9A8FF1FFD56}" type="sibTrans" cxnId="{60B7DFC4-BDD3-4C25-9B9E-58C93F7F2F3D}">
      <dgm:prSet/>
      <dgm:spPr/>
      <dgm:t>
        <a:bodyPr/>
        <a:lstStyle/>
        <a:p>
          <a:endParaRPr lang="ru-RU"/>
        </a:p>
      </dgm:t>
    </dgm:pt>
    <dgm:pt modelId="{44FEA322-B696-41EA-9E4F-96C4202007E9}" type="pres">
      <dgm:prSet presAssocID="{87627437-344F-469A-AE6C-FFBDF96664BE}" presName="compositeShape" presStyleCnt="0">
        <dgm:presLayoutVars>
          <dgm:chMax val="7"/>
          <dgm:dir/>
          <dgm:resizeHandles val="exact"/>
        </dgm:presLayoutVars>
      </dgm:prSet>
      <dgm:spPr/>
    </dgm:pt>
    <dgm:pt modelId="{FF82BA1B-5D48-443F-9217-333008996359}" type="pres">
      <dgm:prSet presAssocID="{C6E8D473-4FF4-46AB-B9EF-545755620F22}" presName="circ1" presStyleLbl="vennNode1" presStyleIdx="0" presStyleCnt="2"/>
      <dgm:spPr/>
      <dgm:t>
        <a:bodyPr/>
        <a:lstStyle/>
        <a:p>
          <a:endParaRPr lang="ru-RU"/>
        </a:p>
      </dgm:t>
    </dgm:pt>
    <dgm:pt modelId="{6D52FF97-8840-413A-BAC0-8E77C582E21E}" type="pres">
      <dgm:prSet presAssocID="{C6E8D473-4FF4-46AB-B9EF-545755620F22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C69186-0880-4B4A-9986-3A325D954F0E}" type="pres">
      <dgm:prSet presAssocID="{B44FACEA-2A90-4A26-9F4C-95480B9C17DA}" presName="circ2" presStyleLbl="vennNode1" presStyleIdx="1" presStyleCnt="2" custLinFactNeighborY="-8811"/>
      <dgm:spPr/>
      <dgm:t>
        <a:bodyPr/>
        <a:lstStyle/>
        <a:p>
          <a:endParaRPr lang="ru-RU"/>
        </a:p>
      </dgm:t>
    </dgm:pt>
    <dgm:pt modelId="{CCD747E3-44B9-4150-9352-2993BB32F0C6}" type="pres">
      <dgm:prSet presAssocID="{B44FACEA-2A90-4A26-9F4C-95480B9C17DA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CAA5B69-A3FD-470B-8C66-67CAD7A6A5E0}" type="presOf" srcId="{B44FACEA-2A90-4A26-9F4C-95480B9C17DA}" destId="{CCD747E3-44B9-4150-9352-2993BB32F0C6}" srcOrd="1" destOrd="0" presId="urn:microsoft.com/office/officeart/2005/8/layout/venn1"/>
    <dgm:cxn modelId="{60B7DFC4-BDD3-4C25-9B9E-58C93F7F2F3D}" srcId="{87627437-344F-469A-AE6C-FFBDF96664BE}" destId="{B44FACEA-2A90-4A26-9F4C-95480B9C17DA}" srcOrd="1" destOrd="0" parTransId="{7FBBA0B3-AA0C-4FE6-893C-0BC298BF36A5}" sibTransId="{D4AD2C75-FED0-408E-B45C-C9A8FF1FFD56}"/>
    <dgm:cxn modelId="{42A44890-EF4D-49C0-8D59-1D5EBCFB92BB}" type="presOf" srcId="{B44FACEA-2A90-4A26-9F4C-95480B9C17DA}" destId="{7AC69186-0880-4B4A-9986-3A325D954F0E}" srcOrd="0" destOrd="0" presId="urn:microsoft.com/office/officeart/2005/8/layout/venn1"/>
    <dgm:cxn modelId="{1D2E1A44-A3A5-4DAA-8A59-B739732004B1}" type="presOf" srcId="{87627437-344F-469A-AE6C-FFBDF96664BE}" destId="{44FEA322-B696-41EA-9E4F-96C4202007E9}" srcOrd="0" destOrd="0" presId="urn:microsoft.com/office/officeart/2005/8/layout/venn1"/>
    <dgm:cxn modelId="{EC77577F-D639-49A3-B1C6-FF571283D8CD}" type="presOf" srcId="{C6E8D473-4FF4-46AB-B9EF-545755620F22}" destId="{FF82BA1B-5D48-443F-9217-333008996359}" srcOrd="0" destOrd="0" presId="urn:microsoft.com/office/officeart/2005/8/layout/venn1"/>
    <dgm:cxn modelId="{41CF7F0B-9ABD-47D3-BA0D-FCFE626F5A23}" type="presOf" srcId="{C6E8D473-4FF4-46AB-B9EF-545755620F22}" destId="{6D52FF97-8840-413A-BAC0-8E77C582E21E}" srcOrd="1" destOrd="0" presId="urn:microsoft.com/office/officeart/2005/8/layout/venn1"/>
    <dgm:cxn modelId="{8C37CF30-747D-4785-907B-45E371189553}" srcId="{87627437-344F-469A-AE6C-FFBDF96664BE}" destId="{C6E8D473-4FF4-46AB-B9EF-545755620F22}" srcOrd="0" destOrd="0" parTransId="{B1068396-F013-4CAA-AD1E-EDE51E5DA99A}" sibTransId="{FB32091E-BF46-4281-96C6-D591920A0527}"/>
    <dgm:cxn modelId="{013D8F2D-49CD-48F7-BC16-D78036FB803F}" type="presParOf" srcId="{44FEA322-B696-41EA-9E4F-96C4202007E9}" destId="{FF82BA1B-5D48-443F-9217-333008996359}" srcOrd="0" destOrd="0" presId="urn:microsoft.com/office/officeart/2005/8/layout/venn1"/>
    <dgm:cxn modelId="{566A2FB7-0D97-4E9B-A626-48DBF212FB15}" type="presParOf" srcId="{44FEA322-B696-41EA-9E4F-96C4202007E9}" destId="{6D52FF97-8840-413A-BAC0-8E77C582E21E}" srcOrd="1" destOrd="0" presId="urn:microsoft.com/office/officeart/2005/8/layout/venn1"/>
    <dgm:cxn modelId="{2F27CC54-BD95-4E1D-B25E-B2DBC258913B}" type="presParOf" srcId="{44FEA322-B696-41EA-9E4F-96C4202007E9}" destId="{7AC69186-0880-4B4A-9986-3A325D954F0E}" srcOrd="2" destOrd="0" presId="urn:microsoft.com/office/officeart/2005/8/layout/venn1"/>
    <dgm:cxn modelId="{97014D15-5160-4FB5-A731-5C256144C088}" type="presParOf" srcId="{44FEA322-B696-41EA-9E4F-96C4202007E9}" destId="{CCD747E3-44B9-4150-9352-2993BB32F0C6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C7D2B3C3-ABDB-40AF-AB80-BF8BD83D94B5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23D56705-4507-49B2-8F5D-F61B6C995D7E}">
      <dgm:prSet phldrT="[Текст]"/>
      <dgm:spPr/>
      <dgm:t>
        <a:bodyPr/>
        <a:lstStyle/>
        <a:p>
          <a:r>
            <a:rPr lang="ru-RU" dirty="0">
              <a:latin typeface="+mj-lt"/>
            </a:rPr>
            <a:t>1</a:t>
          </a:r>
        </a:p>
      </dgm:t>
    </dgm:pt>
    <dgm:pt modelId="{E09C4B1B-DBA0-408D-9465-4CC83007B06D}" type="parTrans" cxnId="{06BBC437-3FDF-47DA-BD62-69DF413876AD}">
      <dgm:prSet/>
      <dgm:spPr/>
      <dgm:t>
        <a:bodyPr/>
        <a:lstStyle/>
        <a:p>
          <a:endParaRPr lang="ru-RU"/>
        </a:p>
      </dgm:t>
    </dgm:pt>
    <dgm:pt modelId="{B1073618-3B59-4BB9-97CB-FF1BF215E0F3}" type="sibTrans" cxnId="{06BBC437-3FDF-47DA-BD62-69DF413876AD}">
      <dgm:prSet/>
      <dgm:spPr/>
      <dgm:t>
        <a:bodyPr/>
        <a:lstStyle/>
        <a:p>
          <a:endParaRPr lang="ru-RU"/>
        </a:p>
      </dgm:t>
    </dgm:pt>
    <dgm:pt modelId="{26767E03-F860-4DC6-94F3-AAA96F1D1361}" type="asst">
      <dgm:prSet phldrT="[Текст]"/>
      <dgm:spPr/>
      <dgm:t>
        <a:bodyPr/>
        <a:lstStyle/>
        <a:p>
          <a:r>
            <a:rPr lang="ru-RU" dirty="0">
              <a:latin typeface="+mj-lt"/>
            </a:rPr>
            <a:t>2</a:t>
          </a:r>
        </a:p>
      </dgm:t>
    </dgm:pt>
    <dgm:pt modelId="{F6AB94CF-7342-4C15-BA88-1712B0D6D5B3}" type="parTrans" cxnId="{0241B07B-9BB3-4826-9724-BB6F7A441B66}">
      <dgm:prSet/>
      <dgm:spPr/>
      <dgm:t>
        <a:bodyPr/>
        <a:lstStyle/>
        <a:p>
          <a:endParaRPr lang="ru-RU"/>
        </a:p>
      </dgm:t>
    </dgm:pt>
    <dgm:pt modelId="{57DB1C88-5503-47DD-A27B-A00BEFFAF5FF}" type="sibTrans" cxnId="{0241B07B-9BB3-4826-9724-BB6F7A441B66}">
      <dgm:prSet/>
      <dgm:spPr/>
      <dgm:t>
        <a:bodyPr/>
        <a:lstStyle/>
        <a:p>
          <a:endParaRPr lang="ru-RU"/>
        </a:p>
      </dgm:t>
    </dgm:pt>
    <dgm:pt modelId="{F5B931D8-43A2-4737-98AC-849238207C04}">
      <dgm:prSet phldrT="[Текст]"/>
      <dgm:spPr/>
      <dgm:t>
        <a:bodyPr/>
        <a:lstStyle/>
        <a:p>
          <a:r>
            <a:rPr lang="ru-RU" dirty="0">
              <a:latin typeface="+mj-lt"/>
            </a:rPr>
            <a:t>3</a:t>
          </a:r>
        </a:p>
      </dgm:t>
    </dgm:pt>
    <dgm:pt modelId="{DF334DAC-8B12-43F6-AD49-9BD1D0AD7F94}" type="parTrans" cxnId="{1EBE1046-2EDE-4138-A53A-C2454C64081D}">
      <dgm:prSet/>
      <dgm:spPr/>
      <dgm:t>
        <a:bodyPr/>
        <a:lstStyle/>
        <a:p>
          <a:endParaRPr lang="ru-RU"/>
        </a:p>
      </dgm:t>
    </dgm:pt>
    <dgm:pt modelId="{986B8893-B197-4B91-83E5-A8F453B93626}" type="sibTrans" cxnId="{1EBE1046-2EDE-4138-A53A-C2454C64081D}">
      <dgm:prSet/>
      <dgm:spPr/>
      <dgm:t>
        <a:bodyPr/>
        <a:lstStyle/>
        <a:p>
          <a:endParaRPr lang="ru-RU"/>
        </a:p>
      </dgm:t>
    </dgm:pt>
    <dgm:pt modelId="{804A8001-558D-4E89-BD40-638382A12BC1}">
      <dgm:prSet phldrT="[Текст]"/>
      <dgm:spPr/>
      <dgm:t>
        <a:bodyPr/>
        <a:lstStyle/>
        <a:p>
          <a:r>
            <a:rPr lang="ru-RU" dirty="0">
              <a:latin typeface="+mj-lt"/>
            </a:rPr>
            <a:t>3</a:t>
          </a:r>
        </a:p>
      </dgm:t>
    </dgm:pt>
    <dgm:pt modelId="{5A8C084B-72FA-48C2-A340-F6F2AFEBFB06}" type="parTrans" cxnId="{9B3940B1-9649-4EF8-B9F2-7B30566576E0}">
      <dgm:prSet/>
      <dgm:spPr/>
      <dgm:t>
        <a:bodyPr/>
        <a:lstStyle/>
        <a:p>
          <a:endParaRPr lang="ru-RU"/>
        </a:p>
      </dgm:t>
    </dgm:pt>
    <dgm:pt modelId="{AE17068D-C32D-4CB3-B2C7-E895B58F04AA}" type="sibTrans" cxnId="{9B3940B1-9649-4EF8-B9F2-7B30566576E0}">
      <dgm:prSet/>
      <dgm:spPr/>
      <dgm:t>
        <a:bodyPr/>
        <a:lstStyle/>
        <a:p>
          <a:endParaRPr lang="ru-RU"/>
        </a:p>
      </dgm:t>
    </dgm:pt>
    <dgm:pt modelId="{C92D77CF-D596-4C60-88D5-B37D902D39BD}">
      <dgm:prSet phldrT="[Текст]"/>
      <dgm:spPr/>
      <dgm:t>
        <a:bodyPr/>
        <a:lstStyle/>
        <a:p>
          <a:r>
            <a:rPr lang="ru-RU" dirty="0">
              <a:latin typeface="+mj-lt"/>
            </a:rPr>
            <a:t>3</a:t>
          </a:r>
        </a:p>
      </dgm:t>
    </dgm:pt>
    <dgm:pt modelId="{FF1E7667-F4F9-4CEE-B421-671CF22C51DB}" type="parTrans" cxnId="{E620D9E0-00C1-4641-83D2-DCBACB27C078}">
      <dgm:prSet/>
      <dgm:spPr/>
      <dgm:t>
        <a:bodyPr/>
        <a:lstStyle/>
        <a:p>
          <a:endParaRPr lang="ru-RU"/>
        </a:p>
      </dgm:t>
    </dgm:pt>
    <dgm:pt modelId="{730D5A2D-E032-4BDA-AD8C-680DB69285BC}" type="sibTrans" cxnId="{E620D9E0-00C1-4641-83D2-DCBACB27C078}">
      <dgm:prSet/>
      <dgm:spPr/>
      <dgm:t>
        <a:bodyPr/>
        <a:lstStyle/>
        <a:p>
          <a:endParaRPr lang="ru-RU"/>
        </a:p>
      </dgm:t>
    </dgm:pt>
    <dgm:pt modelId="{5855809A-4353-465F-8F70-88A07CF5A371}" type="pres">
      <dgm:prSet presAssocID="{C7D2B3C3-ABDB-40AF-AB80-BF8BD83D94B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AD3A73D-C4F0-4BBA-BDDF-3658DB7FBE95}" type="pres">
      <dgm:prSet presAssocID="{23D56705-4507-49B2-8F5D-F61B6C995D7E}" presName="hierRoot1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AB1AF5CF-01AD-4C14-89B9-9A35DAF7AF21}" type="pres">
      <dgm:prSet presAssocID="{23D56705-4507-49B2-8F5D-F61B6C995D7E}" presName="rootComposite1" presStyleCnt="0"/>
      <dgm:spPr/>
      <dgm:t>
        <a:bodyPr/>
        <a:lstStyle/>
        <a:p>
          <a:endParaRPr lang="ru-RU"/>
        </a:p>
      </dgm:t>
    </dgm:pt>
    <dgm:pt modelId="{C440F62D-2D13-4205-BD84-377E23B16B70}" type="pres">
      <dgm:prSet presAssocID="{23D56705-4507-49B2-8F5D-F61B6C995D7E}" presName="rootText1" presStyleLbl="node0" presStyleIdx="0" presStyleCnt="1" custScaleY="23904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CE6B640-5519-468C-B431-0F0595A50467}" type="pres">
      <dgm:prSet presAssocID="{23D56705-4507-49B2-8F5D-F61B6C995D7E}" presName="rootConnector1" presStyleLbl="node1" presStyleIdx="0" presStyleCnt="0"/>
      <dgm:spPr/>
      <dgm:t>
        <a:bodyPr/>
        <a:lstStyle/>
        <a:p>
          <a:endParaRPr lang="ru-RU"/>
        </a:p>
      </dgm:t>
    </dgm:pt>
    <dgm:pt modelId="{1ED90060-0651-41DB-B307-6D9479A35363}" type="pres">
      <dgm:prSet presAssocID="{23D56705-4507-49B2-8F5D-F61B6C995D7E}" presName="hierChild2" presStyleCnt="0"/>
      <dgm:spPr/>
      <dgm:t>
        <a:bodyPr/>
        <a:lstStyle/>
        <a:p>
          <a:endParaRPr lang="ru-RU"/>
        </a:p>
      </dgm:t>
    </dgm:pt>
    <dgm:pt modelId="{AFF43978-8821-4A24-BAC6-1C775B5985A9}" type="pres">
      <dgm:prSet presAssocID="{DF334DAC-8B12-43F6-AD49-9BD1D0AD7F94}" presName="Name64" presStyleLbl="parChTrans1D2" presStyleIdx="0" presStyleCnt="4"/>
      <dgm:spPr/>
      <dgm:t>
        <a:bodyPr/>
        <a:lstStyle/>
        <a:p>
          <a:endParaRPr lang="ru-RU"/>
        </a:p>
      </dgm:t>
    </dgm:pt>
    <dgm:pt modelId="{A7CDF419-DE8C-4D5A-945A-46312039E79E}" type="pres">
      <dgm:prSet presAssocID="{F5B931D8-43A2-4737-98AC-849238207C04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F9F31FE5-9161-4D87-9A6C-A9D58BB0EFFE}" type="pres">
      <dgm:prSet presAssocID="{F5B931D8-43A2-4737-98AC-849238207C04}" presName="rootComposite" presStyleCnt="0"/>
      <dgm:spPr/>
      <dgm:t>
        <a:bodyPr/>
        <a:lstStyle/>
        <a:p>
          <a:endParaRPr lang="ru-RU"/>
        </a:p>
      </dgm:t>
    </dgm:pt>
    <dgm:pt modelId="{DC138171-4770-4FC6-9E41-3EBB88DDECE0}" type="pres">
      <dgm:prSet presAssocID="{F5B931D8-43A2-4737-98AC-849238207C04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0C3F709-99EC-4A89-AECB-D367DF15CF1B}" type="pres">
      <dgm:prSet presAssocID="{F5B931D8-43A2-4737-98AC-849238207C04}" presName="rootConnector" presStyleLbl="node2" presStyleIdx="0" presStyleCnt="3"/>
      <dgm:spPr/>
      <dgm:t>
        <a:bodyPr/>
        <a:lstStyle/>
        <a:p>
          <a:endParaRPr lang="ru-RU"/>
        </a:p>
      </dgm:t>
    </dgm:pt>
    <dgm:pt modelId="{50446AB0-47FC-4493-9289-BB73C467AC04}" type="pres">
      <dgm:prSet presAssocID="{F5B931D8-43A2-4737-98AC-849238207C04}" presName="hierChild4" presStyleCnt="0"/>
      <dgm:spPr/>
      <dgm:t>
        <a:bodyPr/>
        <a:lstStyle/>
        <a:p>
          <a:endParaRPr lang="ru-RU"/>
        </a:p>
      </dgm:t>
    </dgm:pt>
    <dgm:pt modelId="{FDCC5222-28D8-4453-BF95-7BF05E120B54}" type="pres">
      <dgm:prSet presAssocID="{F5B931D8-43A2-4737-98AC-849238207C04}" presName="hierChild5" presStyleCnt="0"/>
      <dgm:spPr/>
      <dgm:t>
        <a:bodyPr/>
        <a:lstStyle/>
        <a:p>
          <a:endParaRPr lang="ru-RU"/>
        </a:p>
      </dgm:t>
    </dgm:pt>
    <dgm:pt modelId="{87690325-A2C7-4867-9A9B-BB8690D2BF00}" type="pres">
      <dgm:prSet presAssocID="{5A8C084B-72FA-48C2-A340-F6F2AFEBFB06}" presName="Name64" presStyleLbl="parChTrans1D2" presStyleIdx="1" presStyleCnt="4"/>
      <dgm:spPr/>
      <dgm:t>
        <a:bodyPr/>
        <a:lstStyle/>
        <a:p>
          <a:endParaRPr lang="ru-RU"/>
        </a:p>
      </dgm:t>
    </dgm:pt>
    <dgm:pt modelId="{78AFAE48-D48E-4FAF-8C3F-4D815EE4A4A1}" type="pres">
      <dgm:prSet presAssocID="{804A8001-558D-4E89-BD40-638382A12BC1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DD91D3CB-9D03-4A1B-8E68-1B6482D8F7D5}" type="pres">
      <dgm:prSet presAssocID="{804A8001-558D-4E89-BD40-638382A12BC1}" presName="rootComposite" presStyleCnt="0"/>
      <dgm:spPr/>
      <dgm:t>
        <a:bodyPr/>
        <a:lstStyle/>
        <a:p>
          <a:endParaRPr lang="ru-RU"/>
        </a:p>
      </dgm:t>
    </dgm:pt>
    <dgm:pt modelId="{FE35261C-A2A8-4F8E-9499-20064C7F834F}" type="pres">
      <dgm:prSet presAssocID="{804A8001-558D-4E89-BD40-638382A12BC1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9F99576-9339-4BA1-A5D1-56222519E8EF}" type="pres">
      <dgm:prSet presAssocID="{804A8001-558D-4E89-BD40-638382A12BC1}" presName="rootConnector" presStyleLbl="node2" presStyleIdx="1" presStyleCnt="3"/>
      <dgm:spPr/>
      <dgm:t>
        <a:bodyPr/>
        <a:lstStyle/>
        <a:p>
          <a:endParaRPr lang="ru-RU"/>
        </a:p>
      </dgm:t>
    </dgm:pt>
    <dgm:pt modelId="{1D7EBC9E-1E49-45AA-A55A-C5D2A8BB310B}" type="pres">
      <dgm:prSet presAssocID="{804A8001-558D-4E89-BD40-638382A12BC1}" presName="hierChild4" presStyleCnt="0"/>
      <dgm:spPr/>
      <dgm:t>
        <a:bodyPr/>
        <a:lstStyle/>
        <a:p>
          <a:endParaRPr lang="ru-RU"/>
        </a:p>
      </dgm:t>
    </dgm:pt>
    <dgm:pt modelId="{E9230E6E-FB76-441C-BBE1-E977C13718E4}" type="pres">
      <dgm:prSet presAssocID="{804A8001-558D-4E89-BD40-638382A12BC1}" presName="hierChild5" presStyleCnt="0"/>
      <dgm:spPr/>
      <dgm:t>
        <a:bodyPr/>
        <a:lstStyle/>
        <a:p>
          <a:endParaRPr lang="ru-RU"/>
        </a:p>
      </dgm:t>
    </dgm:pt>
    <dgm:pt modelId="{ADC83174-F83D-47F8-8FEF-47EC1CEB6566}" type="pres">
      <dgm:prSet presAssocID="{FF1E7667-F4F9-4CEE-B421-671CF22C51DB}" presName="Name64" presStyleLbl="parChTrans1D2" presStyleIdx="2" presStyleCnt="4"/>
      <dgm:spPr/>
      <dgm:t>
        <a:bodyPr/>
        <a:lstStyle/>
        <a:p>
          <a:endParaRPr lang="ru-RU"/>
        </a:p>
      </dgm:t>
    </dgm:pt>
    <dgm:pt modelId="{4727684B-22F9-41F3-86CC-C8E473945E9B}" type="pres">
      <dgm:prSet presAssocID="{C92D77CF-D596-4C60-88D5-B37D902D39BD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5EE9F5F5-CED0-45AC-A80C-8C6D2BEC1C9B}" type="pres">
      <dgm:prSet presAssocID="{C92D77CF-D596-4C60-88D5-B37D902D39BD}" presName="rootComposite" presStyleCnt="0"/>
      <dgm:spPr/>
      <dgm:t>
        <a:bodyPr/>
        <a:lstStyle/>
        <a:p>
          <a:endParaRPr lang="ru-RU"/>
        </a:p>
      </dgm:t>
    </dgm:pt>
    <dgm:pt modelId="{752CBEBE-6552-42C6-AAD5-732DD607A9DE}" type="pres">
      <dgm:prSet presAssocID="{C92D77CF-D596-4C60-88D5-B37D902D39BD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6322074-CB2C-4280-A315-3FFC6DC59A4B}" type="pres">
      <dgm:prSet presAssocID="{C92D77CF-D596-4C60-88D5-B37D902D39BD}" presName="rootConnector" presStyleLbl="node2" presStyleIdx="2" presStyleCnt="3"/>
      <dgm:spPr/>
      <dgm:t>
        <a:bodyPr/>
        <a:lstStyle/>
        <a:p>
          <a:endParaRPr lang="ru-RU"/>
        </a:p>
      </dgm:t>
    </dgm:pt>
    <dgm:pt modelId="{08F43041-BEBD-4FEA-94D8-ACD44A53372C}" type="pres">
      <dgm:prSet presAssocID="{C92D77CF-D596-4C60-88D5-B37D902D39BD}" presName="hierChild4" presStyleCnt="0"/>
      <dgm:spPr/>
      <dgm:t>
        <a:bodyPr/>
        <a:lstStyle/>
        <a:p>
          <a:endParaRPr lang="ru-RU"/>
        </a:p>
      </dgm:t>
    </dgm:pt>
    <dgm:pt modelId="{60E96BDE-C930-4D65-83B7-43365A2BB73B}" type="pres">
      <dgm:prSet presAssocID="{C92D77CF-D596-4C60-88D5-B37D902D39BD}" presName="hierChild5" presStyleCnt="0"/>
      <dgm:spPr/>
      <dgm:t>
        <a:bodyPr/>
        <a:lstStyle/>
        <a:p>
          <a:endParaRPr lang="ru-RU"/>
        </a:p>
      </dgm:t>
    </dgm:pt>
    <dgm:pt modelId="{47A32ED3-9E14-4BDA-90F4-6E0B1184645D}" type="pres">
      <dgm:prSet presAssocID="{23D56705-4507-49B2-8F5D-F61B6C995D7E}" presName="hierChild3" presStyleCnt="0"/>
      <dgm:spPr/>
      <dgm:t>
        <a:bodyPr/>
        <a:lstStyle/>
        <a:p>
          <a:endParaRPr lang="ru-RU"/>
        </a:p>
      </dgm:t>
    </dgm:pt>
    <dgm:pt modelId="{D7BF5816-E65F-48A6-8F94-8F5D80A667AA}" type="pres">
      <dgm:prSet presAssocID="{F6AB94CF-7342-4C15-BA88-1712B0D6D5B3}" presName="Name115" presStyleLbl="parChTrans1D2" presStyleIdx="3" presStyleCnt="4"/>
      <dgm:spPr/>
      <dgm:t>
        <a:bodyPr/>
        <a:lstStyle/>
        <a:p>
          <a:endParaRPr lang="ru-RU"/>
        </a:p>
      </dgm:t>
    </dgm:pt>
    <dgm:pt modelId="{DFCFD075-BF2B-4E12-A811-2FA55DCAE495}" type="pres">
      <dgm:prSet presAssocID="{26767E03-F860-4DC6-94F3-AAA96F1D1361}" presName="hierRoot3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25A319F2-EF0E-402F-B4B2-35F9052BA67B}" type="pres">
      <dgm:prSet presAssocID="{26767E03-F860-4DC6-94F3-AAA96F1D1361}" presName="rootComposite3" presStyleCnt="0"/>
      <dgm:spPr/>
      <dgm:t>
        <a:bodyPr/>
        <a:lstStyle/>
        <a:p>
          <a:endParaRPr lang="ru-RU"/>
        </a:p>
      </dgm:t>
    </dgm:pt>
    <dgm:pt modelId="{E78842E8-AA1F-407F-B310-66E4AB6EF7FA}" type="pres">
      <dgm:prSet presAssocID="{26767E03-F860-4DC6-94F3-AAA96F1D1361}" presName="rootText3" presStyleLbl="asst1" presStyleIdx="0" presStyleCnt="1" custLinFactNeighborX="-3476" custLinFactNeighborY="-4196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72F6B09-BAD4-4B31-93A4-6CAEC7C0C2B0}" type="pres">
      <dgm:prSet presAssocID="{26767E03-F860-4DC6-94F3-AAA96F1D1361}" presName="rootConnector3" presStyleLbl="asst1" presStyleIdx="0" presStyleCnt="1"/>
      <dgm:spPr/>
      <dgm:t>
        <a:bodyPr/>
        <a:lstStyle/>
        <a:p>
          <a:endParaRPr lang="ru-RU"/>
        </a:p>
      </dgm:t>
    </dgm:pt>
    <dgm:pt modelId="{971E2970-C304-4C4F-B1A7-D169AC2C033B}" type="pres">
      <dgm:prSet presAssocID="{26767E03-F860-4DC6-94F3-AAA96F1D1361}" presName="hierChild6" presStyleCnt="0"/>
      <dgm:spPr/>
      <dgm:t>
        <a:bodyPr/>
        <a:lstStyle/>
        <a:p>
          <a:endParaRPr lang="ru-RU"/>
        </a:p>
      </dgm:t>
    </dgm:pt>
    <dgm:pt modelId="{185BF502-2165-41BE-84B3-CF1C46E3093D}" type="pres">
      <dgm:prSet presAssocID="{26767E03-F860-4DC6-94F3-AAA96F1D1361}" presName="hierChild7" presStyleCnt="0"/>
      <dgm:spPr/>
      <dgm:t>
        <a:bodyPr/>
        <a:lstStyle/>
        <a:p>
          <a:endParaRPr lang="ru-RU"/>
        </a:p>
      </dgm:t>
    </dgm:pt>
  </dgm:ptLst>
  <dgm:cxnLst>
    <dgm:cxn modelId="{DB353B58-AFD3-4E89-942C-8939C7C86FAE}" type="presOf" srcId="{FF1E7667-F4F9-4CEE-B421-671CF22C51DB}" destId="{ADC83174-F83D-47F8-8FEF-47EC1CEB6566}" srcOrd="0" destOrd="0" presId="urn:microsoft.com/office/officeart/2009/3/layout/HorizontalOrganizationChart"/>
    <dgm:cxn modelId="{2A7332BD-2A5D-4E84-B7FF-4FCA787CAC42}" type="presOf" srcId="{804A8001-558D-4E89-BD40-638382A12BC1}" destId="{C9F99576-9339-4BA1-A5D1-56222519E8EF}" srcOrd="1" destOrd="0" presId="urn:microsoft.com/office/officeart/2009/3/layout/HorizontalOrganizationChart"/>
    <dgm:cxn modelId="{839C2243-957F-4CDD-BBF0-65DE86079D9A}" type="presOf" srcId="{23D56705-4507-49B2-8F5D-F61B6C995D7E}" destId="{C440F62D-2D13-4205-BD84-377E23B16B70}" srcOrd="0" destOrd="0" presId="urn:microsoft.com/office/officeart/2009/3/layout/HorizontalOrganizationChart"/>
    <dgm:cxn modelId="{FF40342F-CCD4-43A1-9AA7-6A07B30120F9}" type="presOf" srcId="{26767E03-F860-4DC6-94F3-AAA96F1D1361}" destId="{B72F6B09-BAD4-4B31-93A4-6CAEC7C0C2B0}" srcOrd="1" destOrd="0" presId="urn:microsoft.com/office/officeart/2009/3/layout/HorizontalOrganizationChart"/>
    <dgm:cxn modelId="{FC034210-ADA0-44FE-A2ED-11B037C33114}" type="presOf" srcId="{5A8C084B-72FA-48C2-A340-F6F2AFEBFB06}" destId="{87690325-A2C7-4867-9A9B-BB8690D2BF00}" srcOrd="0" destOrd="0" presId="urn:microsoft.com/office/officeart/2009/3/layout/HorizontalOrganizationChart"/>
    <dgm:cxn modelId="{1EBE1046-2EDE-4138-A53A-C2454C64081D}" srcId="{23D56705-4507-49B2-8F5D-F61B6C995D7E}" destId="{F5B931D8-43A2-4737-98AC-849238207C04}" srcOrd="1" destOrd="0" parTransId="{DF334DAC-8B12-43F6-AD49-9BD1D0AD7F94}" sibTransId="{986B8893-B197-4B91-83E5-A8F453B93626}"/>
    <dgm:cxn modelId="{98DA64EA-D5A2-45D2-8491-E99ACE705E27}" type="presOf" srcId="{F5B931D8-43A2-4737-98AC-849238207C04}" destId="{DC138171-4770-4FC6-9E41-3EBB88DDECE0}" srcOrd="0" destOrd="0" presId="urn:microsoft.com/office/officeart/2009/3/layout/HorizontalOrganizationChart"/>
    <dgm:cxn modelId="{06BBC437-3FDF-47DA-BD62-69DF413876AD}" srcId="{C7D2B3C3-ABDB-40AF-AB80-BF8BD83D94B5}" destId="{23D56705-4507-49B2-8F5D-F61B6C995D7E}" srcOrd="0" destOrd="0" parTransId="{E09C4B1B-DBA0-408D-9465-4CC83007B06D}" sibTransId="{B1073618-3B59-4BB9-97CB-FF1BF215E0F3}"/>
    <dgm:cxn modelId="{4B0B7722-3ED2-4C77-BFED-A43849DAA612}" type="presOf" srcId="{26767E03-F860-4DC6-94F3-AAA96F1D1361}" destId="{E78842E8-AA1F-407F-B310-66E4AB6EF7FA}" srcOrd="0" destOrd="0" presId="urn:microsoft.com/office/officeart/2009/3/layout/HorizontalOrganizationChart"/>
    <dgm:cxn modelId="{9B3940B1-9649-4EF8-B9F2-7B30566576E0}" srcId="{23D56705-4507-49B2-8F5D-F61B6C995D7E}" destId="{804A8001-558D-4E89-BD40-638382A12BC1}" srcOrd="2" destOrd="0" parTransId="{5A8C084B-72FA-48C2-A340-F6F2AFEBFB06}" sibTransId="{AE17068D-C32D-4CB3-B2C7-E895B58F04AA}"/>
    <dgm:cxn modelId="{3DD48815-7A0D-4A66-96E5-F553F70001B3}" type="presOf" srcId="{C92D77CF-D596-4C60-88D5-B37D902D39BD}" destId="{36322074-CB2C-4280-A315-3FFC6DC59A4B}" srcOrd="1" destOrd="0" presId="urn:microsoft.com/office/officeart/2009/3/layout/HorizontalOrganizationChart"/>
    <dgm:cxn modelId="{863264F2-E8AA-4C17-A2C6-807D52188403}" type="presOf" srcId="{F6AB94CF-7342-4C15-BA88-1712B0D6D5B3}" destId="{D7BF5816-E65F-48A6-8F94-8F5D80A667AA}" srcOrd="0" destOrd="0" presId="urn:microsoft.com/office/officeart/2009/3/layout/HorizontalOrganizationChart"/>
    <dgm:cxn modelId="{EE0343F5-DAB8-4F18-AFE0-AE6C517A0A68}" type="presOf" srcId="{C92D77CF-D596-4C60-88D5-B37D902D39BD}" destId="{752CBEBE-6552-42C6-AAD5-732DD607A9DE}" srcOrd="0" destOrd="0" presId="urn:microsoft.com/office/officeart/2009/3/layout/HorizontalOrganizationChart"/>
    <dgm:cxn modelId="{0241B07B-9BB3-4826-9724-BB6F7A441B66}" srcId="{23D56705-4507-49B2-8F5D-F61B6C995D7E}" destId="{26767E03-F860-4DC6-94F3-AAA96F1D1361}" srcOrd="0" destOrd="0" parTransId="{F6AB94CF-7342-4C15-BA88-1712B0D6D5B3}" sibTransId="{57DB1C88-5503-47DD-A27B-A00BEFFAF5FF}"/>
    <dgm:cxn modelId="{0FA538FE-4D53-46DD-9983-7E492E91C454}" type="presOf" srcId="{804A8001-558D-4E89-BD40-638382A12BC1}" destId="{FE35261C-A2A8-4F8E-9499-20064C7F834F}" srcOrd="0" destOrd="0" presId="urn:microsoft.com/office/officeart/2009/3/layout/HorizontalOrganizationChart"/>
    <dgm:cxn modelId="{2CB9A42D-09FF-4E65-A9A3-906FE6197A21}" type="presOf" srcId="{DF334DAC-8B12-43F6-AD49-9BD1D0AD7F94}" destId="{AFF43978-8821-4A24-BAC6-1C775B5985A9}" srcOrd="0" destOrd="0" presId="urn:microsoft.com/office/officeart/2009/3/layout/HorizontalOrganizationChart"/>
    <dgm:cxn modelId="{BB6C853F-8D33-42C9-B6BA-9EC683B3A66B}" type="presOf" srcId="{F5B931D8-43A2-4737-98AC-849238207C04}" destId="{00C3F709-99EC-4A89-AECB-D367DF15CF1B}" srcOrd="1" destOrd="0" presId="urn:microsoft.com/office/officeart/2009/3/layout/HorizontalOrganizationChart"/>
    <dgm:cxn modelId="{79497546-98B9-404B-9EBA-B4B1E2FC833A}" type="presOf" srcId="{23D56705-4507-49B2-8F5D-F61B6C995D7E}" destId="{8CE6B640-5519-468C-B431-0F0595A50467}" srcOrd="1" destOrd="0" presId="urn:microsoft.com/office/officeart/2009/3/layout/HorizontalOrganizationChart"/>
    <dgm:cxn modelId="{E620D9E0-00C1-4641-83D2-DCBACB27C078}" srcId="{23D56705-4507-49B2-8F5D-F61B6C995D7E}" destId="{C92D77CF-D596-4C60-88D5-B37D902D39BD}" srcOrd="3" destOrd="0" parTransId="{FF1E7667-F4F9-4CEE-B421-671CF22C51DB}" sibTransId="{730D5A2D-E032-4BDA-AD8C-680DB69285BC}"/>
    <dgm:cxn modelId="{4A60A25B-4FB1-4FE8-9B52-829334C7D721}" type="presOf" srcId="{C7D2B3C3-ABDB-40AF-AB80-BF8BD83D94B5}" destId="{5855809A-4353-465F-8F70-88A07CF5A371}" srcOrd="0" destOrd="0" presId="urn:microsoft.com/office/officeart/2009/3/layout/HorizontalOrganizationChart"/>
    <dgm:cxn modelId="{A9208A5E-1B5C-4B0D-B59F-81B0E95DE802}" type="presParOf" srcId="{5855809A-4353-465F-8F70-88A07CF5A371}" destId="{9AD3A73D-C4F0-4BBA-BDDF-3658DB7FBE95}" srcOrd="0" destOrd="0" presId="urn:microsoft.com/office/officeart/2009/3/layout/HorizontalOrganizationChart"/>
    <dgm:cxn modelId="{532D313F-2A88-43EA-98D1-4A5135355867}" type="presParOf" srcId="{9AD3A73D-C4F0-4BBA-BDDF-3658DB7FBE95}" destId="{AB1AF5CF-01AD-4C14-89B9-9A35DAF7AF21}" srcOrd="0" destOrd="0" presId="urn:microsoft.com/office/officeart/2009/3/layout/HorizontalOrganizationChart"/>
    <dgm:cxn modelId="{12365F7B-61FA-467B-9FB9-EF1C500D2CC1}" type="presParOf" srcId="{AB1AF5CF-01AD-4C14-89B9-9A35DAF7AF21}" destId="{C440F62D-2D13-4205-BD84-377E23B16B70}" srcOrd="0" destOrd="0" presId="urn:microsoft.com/office/officeart/2009/3/layout/HorizontalOrganizationChart"/>
    <dgm:cxn modelId="{D604F716-E617-48F6-9299-F8E9FB24F11F}" type="presParOf" srcId="{AB1AF5CF-01AD-4C14-89B9-9A35DAF7AF21}" destId="{8CE6B640-5519-468C-B431-0F0595A50467}" srcOrd="1" destOrd="0" presId="urn:microsoft.com/office/officeart/2009/3/layout/HorizontalOrganizationChart"/>
    <dgm:cxn modelId="{932A81AE-7EDD-42CE-9401-1EAB259DA492}" type="presParOf" srcId="{9AD3A73D-C4F0-4BBA-BDDF-3658DB7FBE95}" destId="{1ED90060-0651-41DB-B307-6D9479A35363}" srcOrd="1" destOrd="0" presId="urn:microsoft.com/office/officeart/2009/3/layout/HorizontalOrganizationChart"/>
    <dgm:cxn modelId="{50F2616C-89E6-4B55-8C2F-CE91866A2522}" type="presParOf" srcId="{1ED90060-0651-41DB-B307-6D9479A35363}" destId="{AFF43978-8821-4A24-BAC6-1C775B5985A9}" srcOrd="0" destOrd="0" presId="urn:microsoft.com/office/officeart/2009/3/layout/HorizontalOrganizationChart"/>
    <dgm:cxn modelId="{55C1E9E1-D574-416F-8A2A-0EFFD78EA53C}" type="presParOf" srcId="{1ED90060-0651-41DB-B307-6D9479A35363}" destId="{A7CDF419-DE8C-4D5A-945A-46312039E79E}" srcOrd="1" destOrd="0" presId="urn:microsoft.com/office/officeart/2009/3/layout/HorizontalOrganizationChart"/>
    <dgm:cxn modelId="{ED5EC796-72DC-47AD-A400-039E20C30F6B}" type="presParOf" srcId="{A7CDF419-DE8C-4D5A-945A-46312039E79E}" destId="{F9F31FE5-9161-4D87-9A6C-A9D58BB0EFFE}" srcOrd="0" destOrd="0" presId="urn:microsoft.com/office/officeart/2009/3/layout/HorizontalOrganizationChart"/>
    <dgm:cxn modelId="{B32B4783-6BF3-43F2-8D35-1D4236286F17}" type="presParOf" srcId="{F9F31FE5-9161-4D87-9A6C-A9D58BB0EFFE}" destId="{DC138171-4770-4FC6-9E41-3EBB88DDECE0}" srcOrd="0" destOrd="0" presId="urn:microsoft.com/office/officeart/2009/3/layout/HorizontalOrganizationChart"/>
    <dgm:cxn modelId="{CD35CB7A-DE1B-4CF0-A15B-62C1935B0E66}" type="presParOf" srcId="{F9F31FE5-9161-4D87-9A6C-A9D58BB0EFFE}" destId="{00C3F709-99EC-4A89-AECB-D367DF15CF1B}" srcOrd="1" destOrd="0" presId="urn:microsoft.com/office/officeart/2009/3/layout/HorizontalOrganizationChart"/>
    <dgm:cxn modelId="{167EB7AE-0BB2-4946-ABE4-23C58320B907}" type="presParOf" srcId="{A7CDF419-DE8C-4D5A-945A-46312039E79E}" destId="{50446AB0-47FC-4493-9289-BB73C467AC04}" srcOrd="1" destOrd="0" presId="urn:microsoft.com/office/officeart/2009/3/layout/HorizontalOrganizationChart"/>
    <dgm:cxn modelId="{50F4C081-08D1-4207-B085-0C08766EC40A}" type="presParOf" srcId="{A7CDF419-DE8C-4D5A-945A-46312039E79E}" destId="{FDCC5222-28D8-4453-BF95-7BF05E120B54}" srcOrd="2" destOrd="0" presId="urn:microsoft.com/office/officeart/2009/3/layout/HorizontalOrganizationChart"/>
    <dgm:cxn modelId="{38B71924-D7F5-4495-8284-E7C2FB462560}" type="presParOf" srcId="{1ED90060-0651-41DB-B307-6D9479A35363}" destId="{87690325-A2C7-4867-9A9B-BB8690D2BF00}" srcOrd="2" destOrd="0" presId="urn:microsoft.com/office/officeart/2009/3/layout/HorizontalOrganizationChart"/>
    <dgm:cxn modelId="{51F1670B-FFF3-46BD-B223-166A3C4B5A18}" type="presParOf" srcId="{1ED90060-0651-41DB-B307-6D9479A35363}" destId="{78AFAE48-D48E-4FAF-8C3F-4D815EE4A4A1}" srcOrd="3" destOrd="0" presId="urn:microsoft.com/office/officeart/2009/3/layout/HorizontalOrganizationChart"/>
    <dgm:cxn modelId="{ED676B3F-1D8F-4610-872E-E33CC4D88E92}" type="presParOf" srcId="{78AFAE48-D48E-4FAF-8C3F-4D815EE4A4A1}" destId="{DD91D3CB-9D03-4A1B-8E68-1B6482D8F7D5}" srcOrd="0" destOrd="0" presId="urn:microsoft.com/office/officeart/2009/3/layout/HorizontalOrganizationChart"/>
    <dgm:cxn modelId="{7E7CB255-F76F-43D4-8B32-38DA8677D021}" type="presParOf" srcId="{DD91D3CB-9D03-4A1B-8E68-1B6482D8F7D5}" destId="{FE35261C-A2A8-4F8E-9499-20064C7F834F}" srcOrd="0" destOrd="0" presId="urn:microsoft.com/office/officeart/2009/3/layout/HorizontalOrganizationChart"/>
    <dgm:cxn modelId="{903852C6-A604-4EFB-BF69-929F18154014}" type="presParOf" srcId="{DD91D3CB-9D03-4A1B-8E68-1B6482D8F7D5}" destId="{C9F99576-9339-4BA1-A5D1-56222519E8EF}" srcOrd="1" destOrd="0" presId="urn:microsoft.com/office/officeart/2009/3/layout/HorizontalOrganizationChart"/>
    <dgm:cxn modelId="{A6726365-E947-4EEF-99CC-0FAA1020A1BE}" type="presParOf" srcId="{78AFAE48-D48E-4FAF-8C3F-4D815EE4A4A1}" destId="{1D7EBC9E-1E49-45AA-A55A-C5D2A8BB310B}" srcOrd="1" destOrd="0" presId="urn:microsoft.com/office/officeart/2009/3/layout/HorizontalOrganizationChart"/>
    <dgm:cxn modelId="{BECD08D0-7853-480D-8C38-1AA3EB0EB6E4}" type="presParOf" srcId="{78AFAE48-D48E-4FAF-8C3F-4D815EE4A4A1}" destId="{E9230E6E-FB76-441C-BBE1-E977C13718E4}" srcOrd="2" destOrd="0" presId="urn:microsoft.com/office/officeart/2009/3/layout/HorizontalOrganizationChart"/>
    <dgm:cxn modelId="{4C14909D-0B33-4114-8DC4-B36EFE2CEE35}" type="presParOf" srcId="{1ED90060-0651-41DB-B307-6D9479A35363}" destId="{ADC83174-F83D-47F8-8FEF-47EC1CEB6566}" srcOrd="4" destOrd="0" presId="urn:microsoft.com/office/officeart/2009/3/layout/HorizontalOrganizationChart"/>
    <dgm:cxn modelId="{C7BD8D37-0410-4E98-B245-7F2BC37632A7}" type="presParOf" srcId="{1ED90060-0651-41DB-B307-6D9479A35363}" destId="{4727684B-22F9-41F3-86CC-C8E473945E9B}" srcOrd="5" destOrd="0" presId="urn:microsoft.com/office/officeart/2009/3/layout/HorizontalOrganizationChart"/>
    <dgm:cxn modelId="{8F91ECF5-6BAD-4630-A100-7D2E758207AD}" type="presParOf" srcId="{4727684B-22F9-41F3-86CC-C8E473945E9B}" destId="{5EE9F5F5-CED0-45AC-A80C-8C6D2BEC1C9B}" srcOrd="0" destOrd="0" presId="urn:microsoft.com/office/officeart/2009/3/layout/HorizontalOrganizationChart"/>
    <dgm:cxn modelId="{07494428-CC1E-4DE8-9B61-9FC830426585}" type="presParOf" srcId="{5EE9F5F5-CED0-45AC-A80C-8C6D2BEC1C9B}" destId="{752CBEBE-6552-42C6-AAD5-732DD607A9DE}" srcOrd="0" destOrd="0" presId="urn:microsoft.com/office/officeart/2009/3/layout/HorizontalOrganizationChart"/>
    <dgm:cxn modelId="{2381E64A-9612-4751-9DA3-C823B469BE9D}" type="presParOf" srcId="{5EE9F5F5-CED0-45AC-A80C-8C6D2BEC1C9B}" destId="{36322074-CB2C-4280-A315-3FFC6DC59A4B}" srcOrd="1" destOrd="0" presId="urn:microsoft.com/office/officeart/2009/3/layout/HorizontalOrganizationChart"/>
    <dgm:cxn modelId="{EB02EE8A-5348-4F55-BB9F-A268CCEDAA8B}" type="presParOf" srcId="{4727684B-22F9-41F3-86CC-C8E473945E9B}" destId="{08F43041-BEBD-4FEA-94D8-ACD44A53372C}" srcOrd="1" destOrd="0" presId="urn:microsoft.com/office/officeart/2009/3/layout/HorizontalOrganizationChart"/>
    <dgm:cxn modelId="{BABC260A-E9CC-4C26-BBBA-DA1A168DA7C1}" type="presParOf" srcId="{4727684B-22F9-41F3-86CC-C8E473945E9B}" destId="{60E96BDE-C930-4D65-83B7-43365A2BB73B}" srcOrd="2" destOrd="0" presId="urn:microsoft.com/office/officeart/2009/3/layout/HorizontalOrganizationChart"/>
    <dgm:cxn modelId="{71314129-B79F-4D1E-9497-71E4067A99FC}" type="presParOf" srcId="{9AD3A73D-C4F0-4BBA-BDDF-3658DB7FBE95}" destId="{47A32ED3-9E14-4BDA-90F4-6E0B1184645D}" srcOrd="2" destOrd="0" presId="urn:microsoft.com/office/officeart/2009/3/layout/HorizontalOrganizationChart"/>
    <dgm:cxn modelId="{972C662A-9082-4D54-A0AD-CB6C0311FD68}" type="presParOf" srcId="{47A32ED3-9E14-4BDA-90F4-6E0B1184645D}" destId="{D7BF5816-E65F-48A6-8F94-8F5D80A667AA}" srcOrd="0" destOrd="0" presId="urn:microsoft.com/office/officeart/2009/3/layout/HorizontalOrganizationChart"/>
    <dgm:cxn modelId="{2111CA54-2A6A-498A-B508-C2D2E01CE355}" type="presParOf" srcId="{47A32ED3-9E14-4BDA-90F4-6E0B1184645D}" destId="{DFCFD075-BF2B-4E12-A811-2FA55DCAE495}" srcOrd="1" destOrd="0" presId="urn:microsoft.com/office/officeart/2009/3/layout/HorizontalOrganizationChart"/>
    <dgm:cxn modelId="{098A4219-CDD1-442C-AFFA-C2DD7062EE7B}" type="presParOf" srcId="{DFCFD075-BF2B-4E12-A811-2FA55DCAE495}" destId="{25A319F2-EF0E-402F-B4B2-35F9052BA67B}" srcOrd="0" destOrd="0" presId="urn:microsoft.com/office/officeart/2009/3/layout/HorizontalOrganizationChart"/>
    <dgm:cxn modelId="{96CF3EE9-C0DB-424B-8490-309601E1AC79}" type="presParOf" srcId="{25A319F2-EF0E-402F-B4B2-35F9052BA67B}" destId="{E78842E8-AA1F-407F-B310-66E4AB6EF7FA}" srcOrd="0" destOrd="0" presId="urn:microsoft.com/office/officeart/2009/3/layout/HorizontalOrganizationChart"/>
    <dgm:cxn modelId="{394A7321-E8CE-43F1-B205-81D6F4AF6D76}" type="presParOf" srcId="{25A319F2-EF0E-402F-B4B2-35F9052BA67B}" destId="{B72F6B09-BAD4-4B31-93A4-6CAEC7C0C2B0}" srcOrd="1" destOrd="0" presId="urn:microsoft.com/office/officeart/2009/3/layout/HorizontalOrganizationChart"/>
    <dgm:cxn modelId="{82AF6645-3306-4CFD-BF8D-1C9923166B3D}" type="presParOf" srcId="{DFCFD075-BF2B-4E12-A811-2FA55DCAE495}" destId="{971E2970-C304-4C4F-B1A7-D169AC2C033B}" srcOrd="1" destOrd="0" presId="urn:microsoft.com/office/officeart/2009/3/layout/HorizontalOrganizationChart"/>
    <dgm:cxn modelId="{E8DB2361-5495-493D-A01D-24C454594E63}" type="presParOf" srcId="{DFCFD075-BF2B-4E12-A811-2FA55DCAE495}" destId="{185BF502-2165-41BE-84B3-CF1C46E3093D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463ADF95-C0E7-4FFA-95DE-1C7E302FFCA3}" type="doc">
      <dgm:prSet loTypeId="urn:microsoft.com/office/officeart/2005/8/layout/venn1" loCatId="relationship" qsTypeId="urn:microsoft.com/office/officeart/2005/8/quickstyle/simple1" qsCatId="simple" csTypeId="urn:microsoft.com/office/officeart/2005/8/colors/accent2_3" csCatId="accent2" phldr="1"/>
      <dgm:spPr/>
    </dgm:pt>
    <dgm:pt modelId="{5511798A-3AC1-4A51-888F-8117E13FCE4C}">
      <dgm:prSet phldrT="[Текст]"/>
      <dgm:spPr/>
      <dgm:t>
        <a:bodyPr/>
        <a:lstStyle/>
        <a:p>
          <a:r>
            <a:rPr lang="ru-RU" dirty="0" smtClean="0">
              <a:solidFill>
                <a:srgbClr val="C00000"/>
              </a:solidFill>
              <a:latin typeface="Century" panose="02040604050505020304" pitchFamily="18" charset="0"/>
            </a:rPr>
            <a:t>1</a:t>
          </a:r>
          <a:endParaRPr lang="ru-RU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06A5D3BC-A3E4-4006-897F-BE64C5649AC6}" type="parTrans" cxnId="{BAE06EB6-65FD-4185-A3AA-B034143E1159}">
      <dgm:prSet/>
      <dgm:spPr/>
      <dgm:t>
        <a:bodyPr/>
        <a:lstStyle/>
        <a:p>
          <a:endParaRPr lang="ru-RU">
            <a:solidFill>
              <a:srgbClr val="C00000"/>
            </a:solidFill>
          </a:endParaRPr>
        </a:p>
      </dgm:t>
    </dgm:pt>
    <dgm:pt modelId="{D783CFF5-0DFA-4E43-B048-F0BAB7A86B74}" type="sibTrans" cxnId="{BAE06EB6-65FD-4185-A3AA-B034143E1159}">
      <dgm:prSet/>
      <dgm:spPr/>
      <dgm:t>
        <a:bodyPr/>
        <a:lstStyle/>
        <a:p>
          <a:endParaRPr lang="ru-RU">
            <a:solidFill>
              <a:srgbClr val="C00000"/>
            </a:solidFill>
          </a:endParaRPr>
        </a:p>
      </dgm:t>
    </dgm:pt>
    <dgm:pt modelId="{F9546E1C-CF0D-49E1-B6B0-60DD2B3C51FF}">
      <dgm:prSet phldrT="[Текст]"/>
      <dgm:spPr/>
      <dgm:t>
        <a:bodyPr/>
        <a:lstStyle/>
        <a:p>
          <a:r>
            <a:rPr lang="ru-RU" dirty="0" smtClean="0">
              <a:solidFill>
                <a:srgbClr val="C00000"/>
              </a:solidFill>
              <a:latin typeface="Century" panose="02040604050505020304" pitchFamily="18" charset="0"/>
            </a:rPr>
            <a:t>2</a:t>
          </a:r>
          <a:endParaRPr lang="ru-RU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CF60043C-5220-46CB-BD75-C31A7A964C19}" type="parTrans" cxnId="{142FEDFD-DB99-45C3-BFCF-1E8AD628C571}">
      <dgm:prSet/>
      <dgm:spPr/>
      <dgm:t>
        <a:bodyPr/>
        <a:lstStyle/>
        <a:p>
          <a:endParaRPr lang="ru-RU">
            <a:solidFill>
              <a:srgbClr val="C00000"/>
            </a:solidFill>
          </a:endParaRPr>
        </a:p>
      </dgm:t>
    </dgm:pt>
    <dgm:pt modelId="{9C4B5C27-5221-4375-B76E-2E6839D65AC4}" type="sibTrans" cxnId="{142FEDFD-DB99-45C3-BFCF-1E8AD628C571}">
      <dgm:prSet/>
      <dgm:spPr/>
      <dgm:t>
        <a:bodyPr/>
        <a:lstStyle/>
        <a:p>
          <a:endParaRPr lang="ru-RU">
            <a:solidFill>
              <a:srgbClr val="C00000"/>
            </a:solidFill>
          </a:endParaRPr>
        </a:p>
      </dgm:t>
    </dgm:pt>
    <dgm:pt modelId="{FAA8766B-8189-4127-AB97-FAA1E236319A}" type="pres">
      <dgm:prSet presAssocID="{463ADF95-C0E7-4FFA-95DE-1C7E302FFCA3}" presName="compositeShape" presStyleCnt="0">
        <dgm:presLayoutVars>
          <dgm:chMax val="7"/>
          <dgm:dir/>
          <dgm:resizeHandles val="exact"/>
        </dgm:presLayoutVars>
      </dgm:prSet>
      <dgm:spPr/>
    </dgm:pt>
    <dgm:pt modelId="{1C1FA1B1-485E-42AD-847D-B6B47811F7F9}" type="pres">
      <dgm:prSet presAssocID="{5511798A-3AC1-4A51-888F-8117E13FCE4C}" presName="circ1" presStyleLbl="vennNode1" presStyleIdx="0" presStyleCnt="2"/>
      <dgm:spPr/>
      <dgm:t>
        <a:bodyPr/>
        <a:lstStyle/>
        <a:p>
          <a:endParaRPr lang="ru-RU"/>
        </a:p>
      </dgm:t>
    </dgm:pt>
    <dgm:pt modelId="{20DEFF3E-426F-4391-8F12-FBC02449873F}" type="pres">
      <dgm:prSet presAssocID="{5511798A-3AC1-4A51-888F-8117E13FCE4C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D6D765-96EC-4F31-A032-7C15E5695820}" type="pres">
      <dgm:prSet presAssocID="{F9546E1C-CF0D-49E1-B6B0-60DD2B3C51FF}" presName="circ2" presStyleLbl="vennNode1" presStyleIdx="1" presStyleCnt="2" custLinFactNeighborX="-17189" custLinFactNeighborY="-518"/>
      <dgm:spPr/>
      <dgm:t>
        <a:bodyPr/>
        <a:lstStyle/>
        <a:p>
          <a:endParaRPr lang="ru-RU"/>
        </a:p>
      </dgm:t>
    </dgm:pt>
    <dgm:pt modelId="{AD3098B3-4900-4CC9-A0BB-4145EFD19111}" type="pres">
      <dgm:prSet presAssocID="{F9546E1C-CF0D-49E1-B6B0-60DD2B3C51FF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6B31410-FCC5-4440-A7D7-46DBC18D62F5}" type="presOf" srcId="{5511798A-3AC1-4A51-888F-8117E13FCE4C}" destId="{1C1FA1B1-485E-42AD-847D-B6B47811F7F9}" srcOrd="0" destOrd="0" presId="urn:microsoft.com/office/officeart/2005/8/layout/venn1"/>
    <dgm:cxn modelId="{22375371-17A3-43CF-9509-CA228E68AD47}" type="presOf" srcId="{5511798A-3AC1-4A51-888F-8117E13FCE4C}" destId="{20DEFF3E-426F-4391-8F12-FBC02449873F}" srcOrd="1" destOrd="0" presId="urn:microsoft.com/office/officeart/2005/8/layout/venn1"/>
    <dgm:cxn modelId="{BAE06EB6-65FD-4185-A3AA-B034143E1159}" srcId="{463ADF95-C0E7-4FFA-95DE-1C7E302FFCA3}" destId="{5511798A-3AC1-4A51-888F-8117E13FCE4C}" srcOrd="0" destOrd="0" parTransId="{06A5D3BC-A3E4-4006-897F-BE64C5649AC6}" sibTransId="{D783CFF5-0DFA-4E43-B048-F0BAB7A86B74}"/>
    <dgm:cxn modelId="{142FEDFD-DB99-45C3-BFCF-1E8AD628C571}" srcId="{463ADF95-C0E7-4FFA-95DE-1C7E302FFCA3}" destId="{F9546E1C-CF0D-49E1-B6B0-60DD2B3C51FF}" srcOrd="1" destOrd="0" parTransId="{CF60043C-5220-46CB-BD75-C31A7A964C19}" sibTransId="{9C4B5C27-5221-4375-B76E-2E6839D65AC4}"/>
    <dgm:cxn modelId="{3E8E32ED-F78C-4786-B78F-B473D3CE97D4}" type="presOf" srcId="{463ADF95-C0E7-4FFA-95DE-1C7E302FFCA3}" destId="{FAA8766B-8189-4127-AB97-FAA1E236319A}" srcOrd="0" destOrd="0" presId="urn:microsoft.com/office/officeart/2005/8/layout/venn1"/>
    <dgm:cxn modelId="{75431420-DD2A-4FEF-876A-2C3C3AE8028F}" type="presOf" srcId="{F9546E1C-CF0D-49E1-B6B0-60DD2B3C51FF}" destId="{AD3098B3-4900-4CC9-A0BB-4145EFD19111}" srcOrd="1" destOrd="0" presId="urn:microsoft.com/office/officeart/2005/8/layout/venn1"/>
    <dgm:cxn modelId="{2859C700-9697-438C-B088-7F37ECBECEC6}" type="presOf" srcId="{F9546E1C-CF0D-49E1-B6B0-60DD2B3C51FF}" destId="{48D6D765-96EC-4F31-A032-7C15E5695820}" srcOrd="0" destOrd="0" presId="urn:microsoft.com/office/officeart/2005/8/layout/venn1"/>
    <dgm:cxn modelId="{CC86022F-6250-4A7C-978F-63F05EFF30AE}" type="presParOf" srcId="{FAA8766B-8189-4127-AB97-FAA1E236319A}" destId="{1C1FA1B1-485E-42AD-847D-B6B47811F7F9}" srcOrd="0" destOrd="0" presId="urn:microsoft.com/office/officeart/2005/8/layout/venn1"/>
    <dgm:cxn modelId="{201F8206-0351-4702-B20C-B59E5FFEC124}" type="presParOf" srcId="{FAA8766B-8189-4127-AB97-FAA1E236319A}" destId="{20DEFF3E-426F-4391-8F12-FBC02449873F}" srcOrd="1" destOrd="0" presId="urn:microsoft.com/office/officeart/2005/8/layout/venn1"/>
    <dgm:cxn modelId="{925628EA-524F-40A0-A9B2-40A39C9527A3}" type="presParOf" srcId="{FAA8766B-8189-4127-AB97-FAA1E236319A}" destId="{48D6D765-96EC-4F31-A032-7C15E5695820}" srcOrd="2" destOrd="0" presId="urn:microsoft.com/office/officeart/2005/8/layout/venn1"/>
    <dgm:cxn modelId="{0F065D52-D93E-496C-8EE8-AF5BFA8E9C7E}" type="presParOf" srcId="{FAA8766B-8189-4127-AB97-FAA1E236319A}" destId="{AD3098B3-4900-4CC9-A0BB-4145EFD19111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89BF45EE-D045-407A-BD0C-7E782DB7C2AE}" type="doc">
      <dgm:prSet loTypeId="urn:microsoft.com/office/officeart/2005/8/layout/vList6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77D0C7D3-D60F-46EA-8CE6-832E125748BF}">
      <dgm:prSet phldrT="[Текст]"/>
      <dgm:spPr/>
      <dgm:t>
        <a:bodyPr/>
        <a:lstStyle/>
        <a:p>
          <a:r>
            <a:rPr lang="en-US" dirty="0" smtClean="0">
              <a:latin typeface="Century" panose="02040604050505020304" pitchFamily="18" charset="0"/>
            </a:rPr>
            <a:t>1</a:t>
          </a:r>
          <a:endParaRPr lang="ru-RU" dirty="0">
            <a:latin typeface="Century" panose="02040604050505020304" pitchFamily="18" charset="0"/>
          </a:endParaRPr>
        </a:p>
      </dgm:t>
    </dgm:pt>
    <dgm:pt modelId="{D939921F-0FBC-47C3-9D55-3F3B9A624B45}" type="parTrans" cxnId="{5EC0DE2A-768A-47B8-A13A-734FC72A1667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F63CD730-3068-43C0-BFCE-3269544B997B}" type="sibTrans" cxnId="{5EC0DE2A-768A-47B8-A13A-734FC72A1667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29F74A85-FEBF-4073-8340-FE135549A857}">
      <dgm:prSet phldrT="[Текст]"/>
      <dgm:spPr/>
      <dgm:t>
        <a:bodyPr/>
        <a:lstStyle/>
        <a:p>
          <a:r>
            <a:rPr lang="en-US" dirty="0" smtClean="0">
              <a:latin typeface="Century" panose="02040604050505020304" pitchFamily="18" charset="0"/>
            </a:rPr>
            <a:t>2</a:t>
          </a:r>
          <a:endParaRPr lang="ru-RU" dirty="0">
            <a:latin typeface="Century" panose="02040604050505020304" pitchFamily="18" charset="0"/>
          </a:endParaRPr>
        </a:p>
      </dgm:t>
    </dgm:pt>
    <dgm:pt modelId="{531B8518-E1B2-4F33-BC53-E5E3C46C84DA}" type="parTrans" cxnId="{98EEBE93-48B1-44D4-8543-48459E5C2F7C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7772F632-4D8C-4A33-82F8-5B1C7769218E}" type="sibTrans" cxnId="{98EEBE93-48B1-44D4-8543-48459E5C2F7C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56C76647-0D42-450F-8DF7-4D30E7900B25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5200" dirty="0" smtClean="0">
              <a:solidFill>
                <a:srgbClr val="C00000"/>
              </a:solidFill>
              <a:latin typeface="Century" panose="02040604050505020304" pitchFamily="18" charset="0"/>
            </a:rPr>
            <a:t>А</a:t>
          </a:r>
          <a:endParaRPr lang="ru-RU" sz="3200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3960D4F9-CB4A-49A6-8EFB-A48B50DA82B1}" type="parTrans" cxnId="{64945D1B-76D1-4C44-BE36-77173E991F3D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51FBEE98-9E88-48C2-97BA-68517429DFD0}" type="sibTrans" cxnId="{64945D1B-76D1-4C44-BE36-77173E991F3D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2D1E766D-1B4A-49B5-BAAC-16516C26CBB6}">
      <dgm:prSet phldrT="[Текст]" custT="1"/>
      <dgm:spPr/>
      <dgm:t>
        <a:bodyPr/>
        <a:lstStyle/>
        <a:p>
          <a:r>
            <a:rPr lang="en-US" sz="5200" dirty="0" smtClean="0">
              <a:solidFill>
                <a:srgbClr val="C00000"/>
              </a:solidFill>
              <a:latin typeface="Century" panose="02040604050505020304" pitchFamily="18" charset="0"/>
            </a:rPr>
            <a:t>B</a:t>
          </a:r>
          <a:endParaRPr lang="ru-RU" sz="3200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226BF513-656A-4E95-8607-C0E175E0BF4E}" type="parTrans" cxnId="{590C8DD1-701C-431E-9DCE-0EBBB0DFC324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8EB5587F-B329-43F0-AAF7-C313C32117E7}" type="sibTrans" cxnId="{590C8DD1-701C-431E-9DCE-0EBBB0DFC324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B0284E46-0908-4220-A1D6-25C9017EF37D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ru-RU" sz="800" dirty="0">
            <a:latin typeface="Century" panose="02040604050505020304" pitchFamily="18" charset="0"/>
          </a:endParaRPr>
        </a:p>
      </dgm:t>
    </dgm:pt>
    <dgm:pt modelId="{F986AEDF-E4F3-4A9C-A358-BC8B76106F70}" type="parTrans" cxnId="{B53F5CE1-262D-4149-842B-C7C25D853930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1DA5D3BF-E63A-41DB-A1E0-56A586A9CA53}" type="sibTrans" cxnId="{B53F5CE1-262D-4149-842B-C7C25D853930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48E6BD37-123D-48FE-B41B-E37EE9242263}">
      <dgm:prSet phldrT="[Текст]" custT="1"/>
      <dgm:spPr/>
      <dgm:t>
        <a:bodyPr/>
        <a:lstStyle/>
        <a:p>
          <a:endParaRPr lang="ru-RU" sz="800" dirty="0">
            <a:latin typeface="Century" panose="02040604050505020304" pitchFamily="18" charset="0"/>
          </a:endParaRPr>
        </a:p>
      </dgm:t>
    </dgm:pt>
    <dgm:pt modelId="{0EC7A2A1-E206-4E61-93F1-074F6FA484C2}" type="parTrans" cxnId="{40860021-FBA4-467F-AF87-D32AA4E321E5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1FCA2F6C-348F-4F2B-AA4F-B6622B4FC2D1}" type="sibTrans" cxnId="{40860021-FBA4-467F-AF87-D32AA4E321E5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B31FAC51-B525-4BF9-9637-C9F79192F574}" type="pres">
      <dgm:prSet presAssocID="{89BF45EE-D045-407A-BD0C-7E782DB7C2AE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5C7D480-B23F-433A-9076-05A9AFE6324C}" type="pres">
      <dgm:prSet presAssocID="{77D0C7D3-D60F-46EA-8CE6-832E125748BF}" presName="linNode" presStyleCnt="0"/>
      <dgm:spPr/>
      <dgm:t>
        <a:bodyPr/>
        <a:lstStyle/>
        <a:p>
          <a:endParaRPr lang="ru-RU"/>
        </a:p>
      </dgm:t>
    </dgm:pt>
    <dgm:pt modelId="{28685375-0074-4017-8206-D3DC23F3716D}" type="pres">
      <dgm:prSet presAssocID="{77D0C7D3-D60F-46EA-8CE6-832E125748BF}" presName="parentShp" presStyleLbl="node1" presStyleIdx="0" presStyleCnt="2" custLinFactNeighborX="99083" custLinFactNeighborY="7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4CE32D-15C6-4D4F-B1E6-BF23A0ABF07A}" type="pres">
      <dgm:prSet presAssocID="{77D0C7D3-D60F-46EA-8CE6-832E125748BF}" presName="childShp" presStyleLbl="bgAccFollowNode1" presStyleIdx="0" presStyleCnt="2" custLinFactNeighborX="-100000" custLinFactNeighborY="-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2783BB-9DA0-4646-99D0-14737E98E2BB}" type="pres">
      <dgm:prSet presAssocID="{F63CD730-3068-43C0-BFCE-3269544B997B}" presName="spacing" presStyleCnt="0"/>
      <dgm:spPr/>
      <dgm:t>
        <a:bodyPr/>
        <a:lstStyle/>
        <a:p>
          <a:endParaRPr lang="ru-RU"/>
        </a:p>
      </dgm:t>
    </dgm:pt>
    <dgm:pt modelId="{5F811B4D-5A1B-4A3E-BABB-FB476CA44BDD}" type="pres">
      <dgm:prSet presAssocID="{29F74A85-FEBF-4073-8340-FE135549A857}" presName="linNode" presStyleCnt="0"/>
      <dgm:spPr/>
      <dgm:t>
        <a:bodyPr/>
        <a:lstStyle/>
        <a:p>
          <a:endParaRPr lang="ru-RU"/>
        </a:p>
      </dgm:t>
    </dgm:pt>
    <dgm:pt modelId="{1F6D7193-DDF2-4186-8B33-FBB6A1823AA6}" type="pres">
      <dgm:prSet presAssocID="{29F74A85-FEBF-4073-8340-FE135549A857}" presName="parentShp" presStyleLbl="node1" presStyleIdx="1" presStyleCnt="2" custLinFactNeighborX="99083" custLinFactNeighborY="-5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A2ABAE-395C-458C-B8C6-E6AB72A9A380}" type="pres">
      <dgm:prSet presAssocID="{29F74A85-FEBF-4073-8340-FE135549A857}" presName="childShp" presStyleLbl="bgAccFollowNode1" presStyleIdx="1" presStyleCnt="2" custLinFactX="-1322" custLinFactNeighborX="-100000" custLinFactNeighborY="-5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EC0DE2A-768A-47B8-A13A-734FC72A1667}" srcId="{89BF45EE-D045-407A-BD0C-7E782DB7C2AE}" destId="{77D0C7D3-D60F-46EA-8CE6-832E125748BF}" srcOrd="0" destOrd="0" parTransId="{D939921F-0FBC-47C3-9D55-3F3B9A624B45}" sibTransId="{F63CD730-3068-43C0-BFCE-3269544B997B}"/>
    <dgm:cxn modelId="{CF3874CB-B363-4738-9B91-EF4167932030}" type="presOf" srcId="{29F74A85-FEBF-4073-8340-FE135549A857}" destId="{1F6D7193-DDF2-4186-8B33-FBB6A1823AA6}" srcOrd="0" destOrd="0" presId="urn:microsoft.com/office/officeart/2005/8/layout/vList6"/>
    <dgm:cxn modelId="{B53F5CE1-262D-4149-842B-C7C25D853930}" srcId="{77D0C7D3-D60F-46EA-8CE6-832E125748BF}" destId="{B0284E46-0908-4220-A1D6-25C9017EF37D}" srcOrd="0" destOrd="0" parTransId="{F986AEDF-E4F3-4A9C-A358-BC8B76106F70}" sibTransId="{1DA5D3BF-E63A-41DB-A1E0-56A586A9CA53}"/>
    <dgm:cxn modelId="{148860CA-FA71-4A52-B4F5-13DBB6A665EB}" type="presOf" srcId="{B0284E46-0908-4220-A1D6-25C9017EF37D}" destId="{5B4CE32D-15C6-4D4F-B1E6-BF23A0ABF07A}" srcOrd="0" destOrd="0" presId="urn:microsoft.com/office/officeart/2005/8/layout/vList6"/>
    <dgm:cxn modelId="{40860021-FBA4-467F-AF87-D32AA4E321E5}" srcId="{29F74A85-FEBF-4073-8340-FE135549A857}" destId="{48E6BD37-123D-48FE-B41B-E37EE9242263}" srcOrd="0" destOrd="0" parTransId="{0EC7A2A1-E206-4E61-93F1-074F6FA484C2}" sibTransId="{1FCA2F6C-348F-4F2B-AA4F-B6622B4FC2D1}"/>
    <dgm:cxn modelId="{98EEBE93-48B1-44D4-8543-48459E5C2F7C}" srcId="{89BF45EE-D045-407A-BD0C-7E782DB7C2AE}" destId="{29F74A85-FEBF-4073-8340-FE135549A857}" srcOrd="1" destOrd="0" parTransId="{531B8518-E1B2-4F33-BC53-E5E3C46C84DA}" sibTransId="{7772F632-4D8C-4A33-82F8-5B1C7769218E}"/>
    <dgm:cxn modelId="{64945D1B-76D1-4C44-BE36-77173E991F3D}" srcId="{77D0C7D3-D60F-46EA-8CE6-832E125748BF}" destId="{56C76647-0D42-450F-8DF7-4D30E7900B25}" srcOrd="1" destOrd="0" parTransId="{3960D4F9-CB4A-49A6-8EFB-A48B50DA82B1}" sibTransId="{51FBEE98-9E88-48C2-97BA-68517429DFD0}"/>
    <dgm:cxn modelId="{4D331CBF-00A9-47B5-B44A-9A2188E25505}" type="presOf" srcId="{89BF45EE-D045-407A-BD0C-7E782DB7C2AE}" destId="{B31FAC51-B525-4BF9-9637-C9F79192F574}" srcOrd="0" destOrd="0" presId="urn:microsoft.com/office/officeart/2005/8/layout/vList6"/>
    <dgm:cxn modelId="{1F9D79BD-38F0-4CC6-829D-7BEE53230957}" type="presOf" srcId="{2D1E766D-1B4A-49B5-BAAC-16516C26CBB6}" destId="{F4A2ABAE-395C-458C-B8C6-E6AB72A9A380}" srcOrd="0" destOrd="1" presId="urn:microsoft.com/office/officeart/2005/8/layout/vList6"/>
    <dgm:cxn modelId="{15BC9933-FE98-4CE4-B9D4-188D9CBA93EC}" type="presOf" srcId="{48E6BD37-123D-48FE-B41B-E37EE9242263}" destId="{F4A2ABAE-395C-458C-B8C6-E6AB72A9A380}" srcOrd="0" destOrd="0" presId="urn:microsoft.com/office/officeart/2005/8/layout/vList6"/>
    <dgm:cxn modelId="{1F37E98C-780D-4E42-B43E-5F5FE7B2A1E6}" type="presOf" srcId="{77D0C7D3-D60F-46EA-8CE6-832E125748BF}" destId="{28685375-0074-4017-8206-D3DC23F3716D}" srcOrd="0" destOrd="0" presId="urn:microsoft.com/office/officeart/2005/8/layout/vList6"/>
    <dgm:cxn modelId="{76603E48-F968-4A64-A1DE-5C2428500F5E}" type="presOf" srcId="{56C76647-0D42-450F-8DF7-4D30E7900B25}" destId="{5B4CE32D-15C6-4D4F-B1E6-BF23A0ABF07A}" srcOrd="0" destOrd="1" presId="urn:microsoft.com/office/officeart/2005/8/layout/vList6"/>
    <dgm:cxn modelId="{590C8DD1-701C-431E-9DCE-0EBBB0DFC324}" srcId="{29F74A85-FEBF-4073-8340-FE135549A857}" destId="{2D1E766D-1B4A-49B5-BAAC-16516C26CBB6}" srcOrd="1" destOrd="0" parTransId="{226BF513-656A-4E95-8607-C0E175E0BF4E}" sibTransId="{8EB5587F-B329-43F0-AAF7-C313C32117E7}"/>
    <dgm:cxn modelId="{BF4EF401-2392-4917-98BA-830470166D7D}" type="presParOf" srcId="{B31FAC51-B525-4BF9-9637-C9F79192F574}" destId="{25C7D480-B23F-433A-9076-05A9AFE6324C}" srcOrd="0" destOrd="0" presId="urn:microsoft.com/office/officeart/2005/8/layout/vList6"/>
    <dgm:cxn modelId="{895805DB-73C4-4A8A-9B67-7C6EB247AC63}" type="presParOf" srcId="{25C7D480-B23F-433A-9076-05A9AFE6324C}" destId="{28685375-0074-4017-8206-D3DC23F3716D}" srcOrd="0" destOrd="0" presId="urn:microsoft.com/office/officeart/2005/8/layout/vList6"/>
    <dgm:cxn modelId="{8A44C6E6-0ED7-4C0D-8846-CE7C2C0F10E7}" type="presParOf" srcId="{25C7D480-B23F-433A-9076-05A9AFE6324C}" destId="{5B4CE32D-15C6-4D4F-B1E6-BF23A0ABF07A}" srcOrd="1" destOrd="0" presId="urn:microsoft.com/office/officeart/2005/8/layout/vList6"/>
    <dgm:cxn modelId="{E8850E6A-6710-462E-A3FF-A5E81F016B17}" type="presParOf" srcId="{B31FAC51-B525-4BF9-9637-C9F79192F574}" destId="{912783BB-9DA0-4646-99D0-14737E98E2BB}" srcOrd="1" destOrd="0" presId="urn:microsoft.com/office/officeart/2005/8/layout/vList6"/>
    <dgm:cxn modelId="{F932A7CC-6EF7-4BAA-AE26-D22CD1AAA82A}" type="presParOf" srcId="{B31FAC51-B525-4BF9-9637-C9F79192F574}" destId="{5F811B4D-5A1B-4A3E-BABB-FB476CA44BDD}" srcOrd="2" destOrd="0" presId="urn:microsoft.com/office/officeart/2005/8/layout/vList6"/>
    <dgm:cxn modelId="{7444DB91-8D0A-4D2D-B1C9-C6B580EC1E97}" type="presParOf" srcId="{5F811B4D-5A1B-4A3E-BABB-FB476CA44BDD}" destId="{1F6D7193-DDF2-4186-8B33-FBB6A1823AA6}" srcOrd="0" destOrd="0" presId="urn:microsoft.com/office/officeart/2005/8/layout/vList6"/>
    <dgm:cxn modelId="{5A999A6A-CACF-4DE4-B4E4-FF5C922ED0B0}" type="presParOf" srcId="{5F811B4D-5A1B-4A3E-BABB-FB476CA44BDD}" destId="{F4A2ABAE-395C-458C-B8C6-E6AB72A9A38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F2E0940-FD4D-4B26-8C39-1C86B16B873F}" type="doc">
      <dgm:prSet loTypeId="urn:microsoft.com/office/officeart/2005/8/layout/chevron1" loCatId="process" qsTypeId="urn:microsoft.com/office/officeart/2005/8/quickstyle/simple1" qsCatId="simple" csTypeId="urn:microsoft.com/office/officeart/2005/8/colors/accent2_4" csCatId="accent2" phldr="1"/>
      <dgm:spPr/>
    </dgm:pt>
    <dgm:pt modelId="{B5FE8BF8-3EC4-4445-9521-F2643823E647}">
      <dgm:prSet phldrT="[Текст]"/>
      <dgm:spPr/>
      <dgm:t>
        <a:bodyPr/>
        <a:lstStyle/>
        <a:p>
          <a:r>
            <a:rPr lang="ru-RU" b="1" smtClean="0">
              <a:latin typeface="+mj-lt"/>
            </a:rPr>
            <a:t>1</a:t>
          </a:r>
          <a:endParaRPr lang="ru-RU" b="1" dirty="0">
            <a:latin typeface="+mj-lt"/>
          </a:endParaRPr>
        </a:p>
      </dgm:t>
    </dgm:pt>
    <dgm:pt modelId="{B720E24D-8729-493B-B1DD-E4F45BDF7FC3}" type="parTrans" cxnId="{605832FA-00B0-4F09-9900-8BADCC901070}">
      <dgm:prSet/>
      <dgm:spPr/>
      <dgm:t>
        <a:bodyPr/>
        <a:lstStyle/>
        <a:p>
          <a:endParaRPr lang="ru-RU"/>
        </a:p>
      </dgm:t>
    </dgm:pt>
    <dgm:pt modelId="{268C3362-41CE-461E-8A7C-058EF6868AA5}" type="sibTrans" cxnId="{605832FA-00B0-4F09-9900-8BADCC901070}">
      <dgm:prSet/>
      <dgm:spPr/>
      <dgm:t>
        <a:bodyPr/>
        <a:lstStyle/>
        <a:p>
          <a:endParaRPr lang="ru-RU"/>
        </a:p>
      </dgm:t>
    </dgm:pt>
    <dgm:pt modelId="{E042A1E4-557B-45F0-8825-F63A7BCFCA19}">
      <dgm:prSet phldrT="[Текст]"/>
      <dgm:spPr/>
      <dgm:t>
        <a:bodyPr/>
        <a:lstStyle/>
        <a:p>
          <a:r>
            <a:rPr lang="ru-RU" dirty="0">
              <a:latin typeface="+mj-lt"/>
            </a:rPr>
            <a:t>2</a:t>
          </a:r>
        </a:p>
      </dgm:t>
    </dgm:pt>
    <dgm:pt modelId="{2B38B7E3-4D08-4A77-B11F-181DAC35A26D}" type="parTrans" cxnId="{2C28DA7C-3B9A-41AA-A65E-B4D5FF26F58F}">
      <dgm:prSet/>
      <dgm:spPr/>
      <dgm:t>
        <a:bodyPr/>
        <a:lstStyle/>
        <a:p>
          <a:endParaRPr lang="ru-RU"/>
        </a:p>
      </dgm:t>
    </dgm:pt>
    <dgm:pt modelId="{F1B0A341-9122-4CEE-940A-CA519ECD55AE}" type="sibTrans" cxnId="{2C28DA7C-3B9A-41AA-A65E-B4D5FF26F58F}">
      <dgm:prSet/>
      <dgm:spPr/>
      <dgm:t>
        <a:bodyPr/>
        <a:lstStyle/>
        <a:p>
          <a:endParaRPr lang="ru-RU"/>
        </a:p>
      </dgm:t>
    </dgm:pt>
    <dgm:pt modelId="{42090035-B929-423B-B7E0-D8871979FB2A}" type="pres">
      <dgm:prSet presAssocID="{AF2E0940-FD4D-4B26-8C39-1C86B16B873F}" presName="Name0" presStyleCnt="0">
        <dgm:presLayoutVars>
          <dgm:dir/>
          <dgm:animLvl val="lvl"/>
          <dgm:resizeHandles val="exact"/>
        </dgm:presLayoutVars>
      </dgm:prSet>
      <dgm:spPr/>
    </dgm:pt>
    <dgm:pt modelId="{EA22619C-A1EF-40F8-A8E4-3FBB6DC7DB8D}" type="pres">
      <dgm:prSet presAssocID="{B5FE8BF8-3EC4-4445-9521-F2643823E647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CBFD52-F8D0-45FC-8A14-E30313F3B079}" type="pres">
      <dgm:prSet presAssocID="{268C3362-41CE-461E-8A7C-058EF6868AA5}" presName="parTxOnlySpace" presStyleCnt="0"/>
      <dgm:spPr/>
    </dgm:pt>
    <dgm:pt modelId="{F5D66A20-4103-4329-9949-AE7136DF9EAB}" type="pres">
      <dgm:prSet presAssocID="{E042A1E4-557B-45F0-8825-F63A7BCFCA19}" presName="parTxOnly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C28DA7C-3B9A-41AA-A65E-B4D5FF26F58F}" srcId="{AF2E0940-FD4D-4B26-8C39-1C86B16B873F}" destId="{E042A1E4-557B-45F0-8825-F63A7BCFCA19}" srcOrd="1" destOrd="0" parTransId="{2B38B7E3-4D08-4A77-B11F-181DAC35A26D}" sibTransId="{F1B0A341-9122-4CEE-940A-CA519ECD55AE}"/>
    <dgm:cxn modelId="{1062DDE3-699E-491E-B5D1-2261DB77E7E7}" type="presOf" srcId="{AF2E0940-FD4D-4B26-8C39-1C86B16B873F}" destId="{42090035-B929-423B-B7E0-D8871979FB2A}" srcOrd="0" destOrd="0" presId="urn:microsoft.com/office/officeart/2005/8/layout/chevron1"/>
    <dgm:cxn modelId="{C09574C2-6AC0-49FF-B873-938E71243AE0}" type="presOf" srcId="{B5FE8BF8-3EC4-4445-9521-F2643823E647}" destId="{EA22619C-A1EF-40F8-A8E4-3FBB6DC7DB8D}" srcOrd="0" destOrd="0" presId="urn:microsoft.com/office/officeart/2005/8/layout/chevron1"/>
    <dgm:cxn modelId="{605832FA-00B0-4F09-9900-8BADCC901070}" srcId="{AF2E0940-FD4D-4B26-8C39-1C86B16B873F}" destId="{B5FE8BF8-3EC4-4445-9521-F2643823E647}" srcOrd="0" destOrd="0" parTransId="{B720E24D-8729-493B-B1DD-E4F45BDF7FC3}" sibTransId="{268C3362-41CE-461E-8A7C-058EF6868AA5}"/>
    <dgm:cxn modelId="{EEF827A5-D18F-44D1-8916-574A4C755645}" type="presOf" srcId="{E042A1E4-557B-45F0-8825-F63A7BCFCA19}" destId="{F5D66A20-4103-4329-9949-AE7136DF9EAB}" srcOrd="0" destOrd="0" presId="urn:microsoft.com/office/officeart/2005/8/layout/chevron1"/>
    <dgm:cxn modelId="{DF9C3142-0212-4D6C-857B-FAFDE4A87289}" type="presParOf" srcId="{42090035-B929-423B-B7E0-D8871979FB2A}" destId="{EA22619C-A1EF-40F8-A8E4-3FBB6DC7DB8D}" srcOrd="0" destOrd="0" presId="urn:microsoft.com/office/officeart/2005/8/layout/chevron1"/>
    <dgm:cxn modelId="{864E1D4E-70DF-4EF3-8647-0E3E6EC4B407}" type="presParOf" srcId="{42090035-B929-423B-B7E0-D8871979FB2A}" destId="{24CBFD52-F8D0-45FC-8A14-E30313F3B079}" srcOrd="1" destOrd="0" presId="urn:microsoft.com/office/officeart/2005/8/layout/chevron1"/>
    <dgm:cxn modelId="{8056B4D7-26B8-40DE-B099-E47457B0C449}" type="presParOf" srcId="{42090035-B929-423B-B7E0-D8871979FB2A}" destId="{F5D66A20-4103-4329-9949-AE7136DF9EAB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AD4D3E3C-5F91-4526-A72A-F2F2BBAC7093}" type="doc">
      <dgm:prSet loTypeId="urn:microsoft.com/office/officeart/2005/8/layout/hierarchy1" loCatId="hierarchy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84F54F2B-F0FA-4037-8B2F-DBE2CE20C557}">
      <dgm:prSet phldrT="[Текст]"/>
      <dgm:spPr/>
      <dgm:t>
        <a:bodyPr/>
        <a:lstStyle/>
        <a:p>
          <a:r>
            <a:rPr lang="ru-RU" b="1" smtClean="0">
              <a:solidFill>
                <a:srgbClr val="C00000"/>
              </a:solidFill>
              <a:latin typeface="Century" panose="02040604050505020304" pitchFamily="18" charset="0"/>
            </a:rPr>
            <a:t>1</a:t>
          </a:r>
          <a:endParaRPr lang="ru-RU" b="1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DD06C56C-A749-4418-AE00-B45CFAED40E6}" type="parTrans" cxnId="{3E92DF9B-B613-4A6B-82CB-78BF56720AD5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378C82A7-32BA-493D-9975-6001D3512C0B}" type="sibTrans" cxnId="{3E92DF9B-B613-4A6B-82CB-78BF56720AD5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F937050F-9602-4EC9-BBB3-CCBF86E2872B}">
      <dgm:prSet phldrT="[Текст]"/>
      <dgm:spPr/>
      <dgm:t>
        <a:bodyPr/>
        <a:lstStyle/>
        <a:p>
          <a:r>
            <a:rPr lang="ru-RU" b="1" smtClean="0">
              <a:solidFill>
                <a:srgbClr val="C00000"/>
              </a:solidFill>
              <a:latin typeface="Century" panose="02040604050505020304" pitchFamily="18" charset="0"/>
            </a:rPr>
            <a:t>1а</a:t>
          </a:r>
          <a:endParaRPr lang="ru-RU" b="1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3A566756-7F38-43D0-9F8D-3C98F078BC64}" type="parTrans" cxnId="{504C7561-51D0-40FA-A838-0ABB911C8472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112805D4-5BA5-485F-AFDC-26013BBCF46E}" type="sibTrans" cxnId="{504C7561-51D0-40FA-A838-0ABB911C8472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9DC559B7-7F77-473C-B559-A399448778CC}">
      <dgm:prSet phldrT="[Текст]"/>
      <dgm:spPr/>
      <dgm:t>
        <a:bodyPr/>
        <a:lstStyle/>
        <a:p>
          <a:r>
            <a:rPr lang="ru-RU" b="1" smtClean="0">
              <a:solidFill>
                <a:srgbClr val="C00000"/>
              </a:solidFill>
              <a:latin typeface="Century" panose="02040604050505020304" pitchFamily="18" charset="0"/>
            </a:rPr>
            <a:t>1</a:t>
          </a:r>
          <a:r>
            <a:rPr lang="en-US" b="1" smtClean="0">
              <a:solidFill>
                <a:srgbClr val="C00000"/>
              </a:solidFill>
              <a:latin typeface="Century" panose="02040604050505020304" pitchFamily="18" charset="0"/>
            </a:rPr>
            <a:t>b</a:t>
          </a:r>
          <a:endParaRPr lang="ru-RU" b="1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8D152EA4-3087-46BC-8CA7-4C9E77A6394C}" type="parTrans" cxnId="{6B5FB254-4495-4441-958B-97B9E57A2A93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5BF7932F-8425-4DC4-B387-FF1DE6BB48DF}" type="sibTrans" cxnId="{6B5FB254-4495-4441-958B-97B9E57A2A93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B91306F4-C3D5-459C-82D0-3A1D6A5FABEB}">
      <dgm:prSet phldrT="[Текст]"/>
      <dgm:spPr/>
      <dgm:t>
        <a:bodyPr/>
        <a:lstStyle/>
        <a:p>
          <a:r>
            <a:rPr lang="en-US" b="1" smtClean="0">
              <a:solidFill>
                <a:srgbClr val="C00000"/>
              </a:solidFill>
              <a:latin typeface="Century" panose="02040604050505020304" pitchFamily="18" charset="0"/>
            </a:rPr>
            <a:t>2</a:t>
          </a:r>
          <a:endParaRPr lang="ru-RU" b="1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C75501A9-7B83-4E41-A898-DCCCBD1C6760}" type="parTrans" cxnId="{1334BF24-981D-4145-BA99-1EF6B2F893E0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37F74AA6-E737-48EB-AE69-D9184B9DECF1}" type="sibTrans" cxnId="{1334BF24-981D-4145-BA99-1EF6B2F893E0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FC3BF1DA-0150-4CE7-ABE3-4C88289AA25F}">
      <dgm:prSet phldrT="[Текст]"/>
      <dgm:spPr/>
      <dgm:t>
        <a:bodyPr/>
        <a:lstStyle/>
        <a:p>
          <a:r>
            <a:rPr lang="en-US" b="1" smtClean="0">
              <a:solidFill>
                <a:srgbClr val="C00000"/>
              </a:solidFill>
              <a:latin typeface="Century" panose="02040604050505020304" pitchFamily="18" charset="0"/>
            </a:rPr>
            <a:t>2a</a:t>
          </a:r>
          <a:endParaRPr lang="ru-RU" b="1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76246E17-7D65-4736-9DD2-1FDFAE6FBA2B}" type="parTrans" cxnId="{BEDB7925-DA08-4030-86F6-2C4B3A6ECC23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E505DEC9-A1AE-4FA7-A8D4-5CDAD89043E8}" type="sibTrans" cxnId="{BEDB7925-DA08-4030-86F6-2C4B3A6ECC23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3F797604-D06C-43B7-9F63-6F1F717C9933}">
      <dgm:prSet phldrT="[Текст]"/>
      <dgm:spPr/>
      <dgm:t>
        <a:bodyPr/>
        <a:lstStyle/>
        <a:p>
          <a:r>
            <a:rPr lang="ru-RU" b="1" smtClean="0">
              <a:solidFill>
                <a:srgbClr val="C00000"/>
              </a:solidFill>
              <a:latin typeface="Century" panose="02040604050505020304" pitchFamily="18" charset="0"/>
            </a:rPr>
            <a:t>Х</a:t>
          </a:r>
          <a:endParaRPr lang="ru-RU" b="1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BA04EDDB-6696-43BE-BD87-537C093878F0}" type="sibTrans" cxnId="{EB07A668-380C-4A05-BE64-863CCA7562DD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FFFC9CB7-B513-499A-BDB5-12EEF9DFC089}" type="parTrans" cxnId="{EB07A668-380C-4A05-BE64-863CCA7562DD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B941F082-B9CA-4314-8082-8D1C355433EF}" type="pres">
      <dgm:prSet presAssocID="{AD4D3E3C-5F91-4526-A72A-F2F2BBAC709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0268BEF-92B6-4B4C-B952-77BDE70060B2}" type="pres">
      <dgm:prSet presAssocID="{3F797604-D06C-43B7-9F63-6F1F717C9933}" presName="hierRoot1" presStyleCnt="0"/>
      <dgm:spPr/>
      <dgm:t>
        <a:bodyPr/>
        <a:lstStyle/>
        <a:p>
          <a:endParaRPr lang="ru-RU"/>
        </a:p>
      </dgm:t>
    </dgm:pt>
    <dgm:pt modelId="{2887B0C0-E829-4951-A86D-17E049CB623A}" type="pres">
      <dgm:prSet presAssocID="{3F797604-D06C-43B7-9F63-6F1F717C9933}" presName="composite" presStyleCnt="0"/>
      <dgm:spPr/>
      <dgm:t>
        <a:bodyPr/>
        <a:lstStyle/>
        <a:p>
          <a:endParaRPr lang="ru-RU"/>
        </a:p>
      </dgm:t>
    </dgm:pt>
    <dgm:pt modelId="{B6ADDF73-BCF8-4F67-921D-FBB1F8D6922C}" type="pres">
      <dgm:prSet presAssocID="{3F797604-D06C-43B7-9F63-6F1F717C9933}" presName="background" presStyleLbl="node0" presStyleIdx="0" presStyleCnt="1"/>
      <dgm:spPr/>
      <dgm:t>
        <a:bodyPr/>
        <a:lstStyle/>
        <a:p>
          <a:endParaRPr lang="ru-RU"/>
        </a:p>
      </dgm:t>
    </dgm:pt>
    <dgm:pt modelId="{8D104ECB-97AC-4294-A788-EF97466A4E2E}" type="pres">
      <dgm:prSet presAssocID="{3F797604-D06C-43B7-9F63-6F1F717C9933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79BD3C3-82B9-4FF1-B711-D774C5A11C94}" type="pres">
      <dgm:prSet presAssocID="{3F797604-D06C-43B7-9F63-6F1F717C9933}" presName="hierChild2" presStyleCnt="0"/>
      <dgm:spPr/>
      <dgm:t>
        <a:bodyPr/>
        <a:lstStyle/>
        <a:p>
          <a:endParaRPr lang="ru-RU"/>
        </a:p>
      </dgm:t>
    </dgm:pt>
    <dgm:pt modelId="{A4ED0752-4CBA-49EA-93CE-89A9C3D69160}" type="pres">
      <dgm:prSet presAssocID="{DD06C56C-A749-4418-AE00-B45CFAED40E6}" presName="Name10" presStyleLbl="parChTrans1D2" presStyleIdx="0" presStyleCnt="2"/>
      <dgm:spPr/>
      <dgm:t>
        <a:bodyPr/>
        <a:lstStyle/>
        <a:p>
          <a:endParaRPr lang="ru-RU"/>
        </a:p>
      </dgm:t>
    </dgm:pt>
    <dgm:pt modelId="{9345AD87-5DED-444E-87A8-336DFDBF4F8A}" type="pres">
      <dgm:prSet presAssocID="{84F54F2B-F0FA-4037-8B2F-DBE2CE20C557}" presName="hierRoot2" presStyleCnt="0"/>
      <dgm:spPr/>
      <dgm:t>
        <a:bodyPr/>
        <a:lstStyle/>
        <a:p>
          <a:endParaRPr lang="ru-RU"/>
        </a:p>
      </dgm:t>
    </dgm:pt>
    <dgm:pt modelId="{F39179AB-F0DD-461B-8845-C13DC8406495}" type="pres">
      <dgm:prSet presAssocID="{84F54F2B-F0FA-4037-8B2F-DBE2CE20C557}" presName="composite2" presStyleCnt="0"/>
      <dgm:spPr/>
      <dgm:t>
        <a:bodyPr/>
        <a:lstStyle/>
        <a:p>
          <a:endParaRPr lang="ru-RU"/>
        </a:p>
      </dgm:t>
    </dgm:pt>
    <dgm:pt modelId="{8DCCA30D-34B0-465A-AC8E-71A982CA0683}" type="pres">
      <dgm:prSet presAssocID="{84F54F2B-F0FA-4037-8B2F-DBE2CE20C557}" presName="background2" presStyleLbl="node2" presStyleIdx="0" presStyleCnt="2"/>
      <dgm:spPr/>
      <dgm:t>
        <a:bodyPr/>
        <a:lstStyle/>
        <a:p>
          <a:endParaRPr lang="ru-RU"/>
        </a:p>
      </dgm:t>
    </dgm:pt>
    <dgm:pt modelId="{7C4C1C65-F4A8-480F-AF18-2AC96306BFC9}" type="pres">
      <dgm:prSet presAssocID="{84F54F2B-F0FA-4037-8B2F-DBE2CE20C557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8B3F749-10C0-479A-B06A-8A1723E15D41}" type="pres">
      <dgm:prSet presAssocID="{84F54F2B-F0FA-4037-8B2F-DBE2CE20C557}" presName="hierChild3" presStyleCnt="0"/>
      <dgm:spPr/>
      <dgm:t>
        <a:bodyPr/>
        <a:lstStyle/>
        <a:p>
          <a:endParaRPr lang="ru-RU"/>
        </a:p>
      </dgm:t>
    </dgm:pt>
    <dgm:pt modelId="{54149F58-CD13-4539-8A4A-23A1D4F3D849}" type="pres">
      <dgm:prSet presAssocID="{3A566756-7F38-43D0-9F8D-3C98F078BC64}" presName="Name17" presStyleLbl="parChTrans1D3" presStyleIdx="0" presStyleCnt="3"/>
      <dgm:spPr/>
      <dgm:t>
        <a:bodyPr/>
        <a:lstStyle/>
        <a:p>
          <a:endParaRPr lang="ru-RU"/>
        </a:p>
      </dgm:t>
    </dgm:pt>
    <dgm:pt modelId="{8B9E240B-0E6F-4CBB-ABBC-57A35FE176CE}" type="pres">
      <dgm:prSet presAssocID="{F937050F-9602-4EC9-BBB3-CCBF86E2872B}" presName="hierRoot3" presStyleCnt="0"/>
      <dgm:spPr/>
      <dgm:t>
        <a:bodyPr/>
        <a:lstStyle/>
        <a:p>
          <a:endParaRPr lang="ru-RU"/>
        </a:p>
      </dgm:t>
    </dgm:pt>
    <dgm:pt modelId="{85BE5A6A-6F10-442B-A72D-3A5BF6CF59EB}" type="pres">
      <dgm:prSet presAssocID="{F937050F-9602-4EC9-BBB3-CCBF86E2872B}" presName="composite3" presStyleCnt="0"/>
      <dgm:spPr/>
      <dgm:t>
        <a:bodyPr/>
        <a:lstStyle/>
        <a:p>
          <a:endParaRPr lang="ru-RU"/>
        </a:p>
      </dgm:t>
    </dgm:pt>
    <dgm:pt modelId="{06F55558-9F16-4FA8-B9BE-84D2D88E9BFE}" type="pres">
      <dgm:prSet presAssocID="{F937050F-9602-4EC9-BBB3-CCBF86E2872B}" presName="background3" presStyleLbl="node3" presStyleIdx="0" presStyleCnt="3"/>
      <dgm:spPr/>
      <dgm:t>
        <a:bodyPr/>
        <a:lstStyle/>
        <a:p>
          <a:endParaRPr lang="ru-RU"/>
        </a:p>
      </dgm:t>
    </dgm:pt>
    <dgm:pt modelId="{05ACB412-EEC8-4728-B3C7-61627AE9A8DE}" type="pres">
      <dgm:prSet presAssocID="{F937050F-9602-4EC9-BBB3-CCBF86E2872B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99FBA73-8615-4189-8A43-49B3DA3E5EDF}" type="pres">
      <dgm:prSet presAssocID="{F937050F-9602-4EC9-BBB3-CCBF86E2872B}" presName="hierChild4" presStyleCnt="0"/>
      <dgm:spPr/>
      <dgm:t>
        <a:bodyPr/>
        <a:lstStyle/>
        <a:p>
          <a:endParaRPr lang="ru-RU"/>
        </a:p>
      </dgm:t>
    </dgm:pt>
    <dgm:pt modelId="{402C3040-8F33-411D-93F9-C946BA385EFF}" type="pres">
      <dgm:prSet presAssocID="{8D152EA4-3087-46BC-8CA7-4C9E77A6394C}" presName="Name17" presStyleLbl="parChTrans1D3" presStyleIdx="1" presStyleCnt="3"/>
      <dgm:spPr/>
      <dgm:t>
        <a:bodyPr/>
        <a:lstStyle/>
        <a:p>
          <a:endParaRPr lang="ru-RU"/>
        </a:p>
      </dgm:t>
    </dgm:pt>
    <dgm:pt modelId="{28511D5B-0AC1-4E04-ABF0-77344F477D04}" type="pres">
      <dgm:prSet presAssocID="{9DC559B7-7F77-473C-B559-A399448778CC}" presName="hierRoot3" presStyleCnt="0"/>
      <dgm:spPr/>
      <dgm:t>
        <a:bodyPr/>
        <a:lstStyle/>
        <a:p>
          <a:endParaRPr lang="ru-RU"/>
        </a:p>
      </dgm:t>
    </dgm:pt>
    <dgm:pt modelId="{A8A7327E-116F-4719-83AB-6E1B71C1B5AA}" type="pres">
      <dgm:prSet presAssocID="{9DC559B7-7F77-473C-B559-A399448778CC}" presName="composite3" presStyleCnt="0"/>
      <dgm:spPr/>
      <dgm:t>
        <a:bodyPr/>
        <a:lstStyle/>
        <a:p>
          <a:endParaRPr lang="ru-RU"/>
        </a:p>
      </dgm:t>
    </dgm:pt>
    <dgm:pt modelId="{AECBD768-B46B-4C61-B6EE-870EA7EBC6E7}" type="pres">
      <dgm:prSet presAssocID="{9DC559B7-7F77-473C-B559-A399448778CC}" presName="background3" presStyleLbl="node3" presStyleIdx="1" presStyleCnt="3"/>
      <dgm:spPr/>
      <dgm:t>
        <a:bodyPr/>
        <a:lstStyle/>
        <a:p>
          <a:endParaRPr lang="ru-RU"/>
        </a:p>
      </dgm:t>
    </dgm:pt>
    <dgm:pt modelId="{DBD89E63-8C42-4FA3-AFA0-D617732CA541}" type="pres">
      <dgm:prSet presAssocID="{9DC559B7-7F77-473C-B559-A399448778CC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699DC35-51A7-4EE7-BEE7-08EFDE964EBE}" type="pres">
      <dgm:prSet presAssocID="{9DC559B7-7F77-473C-B559-A399448778CC}" presName="hierChild4" presStyleCnt="0"/>
      <dgm:spPr/>
      <dgm:t>
        <a:bodyPr/>
        <a:lstStyle/>
        <a:p>
          <a:endParaRPr lang="ru-RU"/>
        </a:p>
      </dgm:t>
    </dgm:pt>
    <dgm:pt modelId="{16EC467F-3BF6-4A1B-BE37-6148DB6137DF}" type="pres">
      <dgm:prSet presAssocID="{C75501A9-7B83-4E41-A898-DCCCBD1C6760}" presName="Name10" presStyleLbl="parChTrans1D2" presStyleIdx="1" presStyleCnt="2"/>
      <dgm:spPr/>
      <dgm:t>
        <a:bodyPr/>
        <a:lstStyle/>
        <a:p>
          <a:endParaRPr lang="ru-RU"/>
        </a:p>
      </dgm:t>
    </dgm:pt>
    <dgm:pt modelId="{9F1EC5F5-7CB5-4281-90EA-71177C8FE1AC}" type="pres">
      <dgm:prSet presAssocID="{B91306F4-C3D5-459C-82D0-3A1D6A5FABEB}" presName="hierRoot2" presStyleCnt="0"/>
      <dgm:spPr/>
      <dgm:t>
        <a:bodyPr/>
        <a:lstStyle/>
        <a:p>
          <a:endParaRPr lang="ru-RU"/>
        </a:p>
      </dgm:t>
    </dgm:pt>
    <dgm:pt modelId="{422341AD-E13A-4AD5-B4B2-A8650E67A1EB}" type="pres">
      <dgm:prSet presAssocID="{B91306F4-C3D5-459C-82D0-3A1D6A5FABEB}" presName="composite2" presStyleCnt="0"/>
      <dgm:spPr/>
      <dgm:t>
        <a:bodyPr/>
        <a:lstStyle/>
        <a:p>
          <a:endParaRPr lang="ru-RU"/>
        </a:p>
      </dgm:t>
    </dgm:pt>
    <dgm:pt modelId="{AB645F84-9641-4BC4-9F45-9DD678F6F06F}" type="pres">
      <dgm:prSet presAssocID="{B91306F4-C3D5-459C-82D0-3A1D6A5FABEB}" presName="background2" presStyleLbl="node2" presStyleIdx="1" presStyleCnt="2"/>
      <dgm:spPr/>
      <dgm:t>
        <a:bodyPr/>
        <a:lstStyle/>
        <a:p>
          <a:endParaRPr lang="ru-RU"/>
        </a:p>
      </dgm:t>
    </dgm:pt>
    <dgm:pt modelId="{B1DF1023-3BD7-4192-9A3E-7380085BD217}" type="pres">
      <dgm:prSet presAssocID="{B91306F4-C3D5-459C-82D0-3A1D6A5FABEB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68DFC9D-1598-45F9-B01D-D95081A4FD87}" type="pres">
      <dgm:prSet presAssocID="{B91306F4-C3D5-459C-82D0-3A1D6A5FABEB}" presName="hierChild3" presStyleCnt="0"/>
      <dgm:spPr/>
      <dgm:t>
        <a:bodyPr/>
        <a:lstStyle/>
        <a:p>
          <a:endParaRPr lang="ru-RU"/>
        </a:p>
      </dgm:t>
    </dgm:pt>
    <dgm:pt modelId="{5B4A0F28-2E48-4423-96CC-2D263E119465}" type="pres">
      <dgm:prSet presAssocID="{76246E17-7D65-4736-9DD2-1FDFAE6FBA2B}" presName="Name17" presStyleLbl="parChTrans1D3" presStyleIdx="2" presStyleCnt="3"/>
      <dgm:spPr/>
      <dgm:t>
        <a:bodyPr/>
        <a:lstStyle/>
        <a:p>
          <a:endParaRPr lang="ru-RU"/>
        </a:p>
      </dgm:t>
    </dgm:pt>
    <dgm:pt modelId="{A85B32E3-CF96-449C-83AA-62D992CC914C}" type="pres">
      <dgm:prSet presAssocID="{FC3BF1DA-0150-4CE7-ABE3-4C88289AA25F}" presName="hierRoot3" presStyleCnt="0"/>
      <dgm:spPr/>
      <dgm:t>
        <a:bodyPr/>
        <a:lstStyle/>
        <a:p>
          <a:endParaRPr lang="ru-RU"/>
        </a:p>
      </dgm:t>
    </dgm:pt>
    <dgm:pt modelId="{FF8E17EA-67AA-4394-86C1-C97E77CDBAF1}" type="pres">
      <dgm:prSet presAssocID="{FC3BF1DA-0150-4CE7-ABE3-4C88289AA25F}" presName="composite3" presStyleCnt="0"/>
      <dgm:spPr/>
      <dgm:t>
        <a:bodyPr/>
        <a:lstStyle/>
        <a:p>
          <a:endParaRPr lang="ru-RU"/>
        </a:p>
      </dgm:t>
    </dgm:pt>
    <dgm:pt modelId="{232AFC8B-FC76-46C1-A6D4-D62A2223DB03}" type="pres">
      <dgm:prSet presAssocID="{FC3BF1DA-0150-4CE7-ABE3-4C88289AA25F}" presName="background3" presStyleLbl="node3" presStyleIdx="2" presStyleCnt="3"/>
      <dgm:spPr/>
      <dgm:t>
        <a:bodyPr/>
        <a:lstStyle/>
        <a:p>
          <a:endParaRPr lang="ru-RU"/>
        </a:p>
      </dgm:t>
    </dgm:pt>
    <dgm:pt modelId="{D8813599-3847-4194-B759-CD8B3E68DAC4}" type="pres">
      <dgm:prSet presAssocID="{FC3BF1DA-0150-4CE7-ABE3-4C88289AA25F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7F21A09-9372-47F0-975F-F9FDB9C657C0}" type="pres">
      <dgm:prSet presAssocID="{FC3BF1DA-0150-4CE7-ABE3-4C88289AA25F}" presName="hierChild4" presStyleCnt="0"/>
      <dgm:spPr/>
      <dgm:t>
        <a:bodyPr/>
        <a:lstStyle/>
        <a:p>
          <a:endParaRPr lang="ru-RU"/>
        </a:p>
      </dgm:t>
    </dgm:pt>
  </dgm:ptLst>
  <dgm:cxnLst>
    <dgm:cxn modelId="{3E92DF9B-B613-4A6B-82CB-78BF56720AD5}" srcId="{3F797604-D06C-43B7-9F63-6F1F717C9933}" destId="{84F54F2B-F0FA-4037-8B2F-DBE2CE20C557}" srcOrd="0" destOrd="0" parTransId="{DD06C56C-A749-4418-AE00-B45CFAED40E6}" sibTransId="{378C82A7-32BA-493D-9975-6001D3512C0B}"/>
    <dgm:cxn modelId="{C0D5725A-BF77-45B3-A763-594211B25333}" type="presOf" srcId="{C75501A9-7B83-4E41-A898-DCCCBD1C6760}" destId="{16EC467F-3BF6-4A1B-BE37-6148DB6137DF}" srcOrd="0" destOrd="0" presId="urn:microsoft.com/office/officeart/2005/8/layout/hierarchy1"/>
    <dgm:cxn modelId="{FC258CD3-795A-4B1F-ADF7-5E70FEE24140}" type="presOf" srcId="{DD06C56C-A749-4418-AE00-B45CFAED40E6}" destId="{A4ED0752-4CBA-49EA-93CE-89A9C3D69160}" srcOrd="0" destOrd="0" presId="urn:microsoft.com/office/officeart/2005/8/layout/hierarchy1"/>
    <dgm:cxn modelId="{732F14E1-1C2F-44CA-B3B3-40DDE9C78A4E}" type="presOf" srcId="{9DC559B7-7F77-473C-B559-A399448778CC}" destId="{DBD89E63-8C42-4FA3-AFA0-D617732CA541}" srcOrd="0" destOrd="0" presId="urn:microsoft.com/office/officeart/2005/8/layout/hierarchy1"/>
    <dgm:cxn modelId="{3386C90B-1289-4263-95E9-2F919DB7FA76}" type="presOf" srcId="{AD4D3E3C-5F91-4526-A72A-F2F2BBAC7093}" destId="{B941F082-B9CA-4314-8082-8D1C355433EF}" srcOrd="0" destOrd="0" presId="urn:microsoft.com/office/officeart/2005/8/layout/hierarchy1"/>
    <dgm:cxn modelId="{BEDB7925-DA08-4030-86F6-2C4B3A6ECC23}" srcId="{B91306F4-C3D5-459C-82D0-3A1D6A5FABEB}" destId="{FC3BF1DA-0150-4CE7-ABE3-4C88289AA25F}" srcOrd="0" destOrd="0" parTransId="{76246E17-7D65-4736-9DD2-1FDFAE6FBA2B}" sibTransId="{E505DEC9-A1AE-4FA7-A8D4-5CDAD89043E8}"/>
    <dgm:cxn modelId="{EB07A668-380C-4A05-BE64-863CCA7562DD}" srcId="{AD4D3E3C-5F91-4526-A72A-F2F2BBAC7093}" destId="{3F797604-D06C-43B7-9F63-6F1F717C9933}" srcOrd="0" destOrd="0" parTransId="{FFFC9CB7-B513-499A-BDB5-12EEF9DFC089}" sibTransId="{BA04EDDB-6696-43BE-BD87-537C093878F0}"/>
    <dgm:cxn modelId="{7A7DD5AC-81D1-4A54-8E41-63E8671C17D8}" type="presOf" srcId="{B91306F4-C3D5-459C-82D0-3A1D6A5FABEB}" destId="{B1DF1023-3BD7-4192-9A3E-7380085BD217}" srcOrd="0" destOrd="0" presId="urn:microsoft.com/office/officeart/2005/8/layout/hierarchy1"/>
    <dgm:cxn modelId="{6B5FB254-4495-4441-958B-97B9E57A2A93}" srcId="{84F54F2B-F0FA-4037-8B2F-DBE2CE20C557}" destId="{9DC559B7-7F77-473C-B559-A399448778CC}" srcOrd="1" destOrd="0" parTransId="{8D152EA4-3087-46BC-8CA7-4C9E77A6394C}" sibTransId="{5BF7932F-8425-4DC4-B387-FF1DE6BB48DF}"/>
    <dgm:cxn modelId="{C325BA8E-54A1-438E-85B8-24647B927534}" type="presOf" srcId="{F937050F-9602-4EC9-BBB3-CCBF86E2872B}" destId="{05ACB412-EEC8-4728-B3C7-61627AE9A8DE}" srcOrd="0" destOrd="0" presId="urn:microsoft.com/office/officeart/2005/8/layout/hierarchy1"/>
    <dgm:cxn modelId="{89AC515D-02B8-4C59-B65C-BBCB8D5ED966}" type="presOf" srcId="{8D152EA4-3087-46BC-8CA7-4C9E77A6394C}" destId="{402C3040-8F33-411D-93F9-C946BA385EFF}" srcOrd="0" destOrd="0" presId="urn:microsoft.com/office/officeart/2005/8/layout/hierarchy1"/>
    <dgm:cxn modelId="{9E401E72-646E-4E91-99B3-A0D42D633384}" type="presOf" srcId="{3F797604-D06C-43B7-9F63-6F1F717C9933}" destId="{8D104ECB-97AC-4294-A788-EF97466A4E2E}" srcOrd="0" destOrd="0" presId="urn:microsoft.com/office/officeart/2005/8/layout/hierarchy1"/>
    <dgm:cxn modelId="{DC4BFAF4-D7D3-4E88-A39B-8C9010B60C5E}" type="presOf" srcId="{FC3BF1DA-0150-4CE7-ABE3-4C88289AA25F}" destId="{D8813599-3847-4194-B759-CD8B3E68DAC4}" srcOrd="0" destOrd="0" presId="urn:microsoft.com/office/officeart/2005/8/layout/hierarchy1"/>
    <dgm:cxn modelId="{504C7561-51D0-40FA-A838-0ABB911C8472}" srcId="{84F54F2B-F0FA-4037-8B2F-DBE2CE20C557}" destId="{F937050F-9602-4EC9-BBB3-CCBF86E2872B}" srcOrd="0" destOrd="0" parTransId="{3A566756-7F38-43D0-9F8D-3C98F078BC64}" sibTransId="{112805D4-5BA5-485F-AFDC-26013BBCF46E}"/>
    <dgm:cxn modelId="{991D6215-A081-4178-BEA8-186983E79F86}" type="presOf" srcId="{3A566756-7F38-43D0-9F8D-3C98F078BC64}" destId="{54149F58-CD13-4539-8A4A-23A1D4F3D849}" srcOrd="0" destOrd="0" presId="urn:microsoft.com/office/officeart/2005/8/layout/hierarchy1"/>
    <dgm:cxn modelId="{FC69E1EC-8044-49D2-B812-280CE54C3668}" type="presOf" srcId="{76246E17-7D65-4736-9DD2-1FDFAE6FBA2B}" destId="{5B4A0F28-2E48-4423-96CC-2D263E119465}" srcOrd="0" destOrd="0" presId="urn:microsoft.com/office/officeart/2005/8/layout/hierarchy1"/>
    <dgm:cxn modelId="{1334BF24-981D-4145-BA99-1EF6B2F893E0}" srcId="{3F797604-D06C-43B7-9F63-6F1F717C9933}" destId="{B91306F4-C3D5-459C-82D0-3A1D6A5FABEB}" srcOrd="1" destOrd="0" parTransId="{C75501A9-7B83-4E41-A898-DCCCBD1C6760}" sibTransId="{37F74AA6-E737-48EB-AE69-D9184B9DECF1}"/>
    <dgm:cxn modelId="{71DA3AE9-04AF-49E7-8046-5A5C6310CA83}" type="presOf" srcId="{84F54F2B-F0FA-4037-8B2F-DBE2CE20C557}" destId="{7C4C1C65-F4A8-480F-AF18-2AC96306BFC9}" srcOrd="0" destOrd="0" presId="urn:microsoft.com/office/officeart/2005/8/layout/hierarchy1"/>
    <dgm:cxn modelId="{2021A044-662A-4A92-AA50-6646194D18B3}" type="presParOf" srcId="{B941F082-B9CA-4314-8082-8D1C355433EF}" destId="{90268BEF-92B6-4B4C-B952-77BDE70060B2}" srcOrd="0" destOrd="0" presId="urn:microsoft.com/office/officeart/2005/8/layout/hierarchy1"/>
    <dgm:cxn modelId="{AA9D9340-113A-4963-95D6-9EE5FBBE0314}" type="presParOf" srcId="{90268BEF-92B6-4B4C-B952-77BDE70060B2}" destId="{2887B0C0-E829-4951-A86D-17E049CB623A}" srcOrd="0" destOrd="0" presId="urn:microsoft.com/office/officeart/2005/8/layout/hierarchy1"/>
    <dgm:cxn modelId="{FF21241D-21C9-4C67-AA04-43ADDDB9D562}" type="presParOf" srcId="{2887B0C0-E829-4951-A86D-17E049CB623A}" destId="{B6ADDF73-BCF8-4F67-921D-FBB1F8D6922C}" srcOrd="0" destOrd="0" presId="urn:microsoft.com/office/officeart/2005/8/layout/hierarchy1"/>
    <dgm:cxn modelId="{B27C4A41-BBA7-404B-9D5F-A0413F8B8354}" type="presParOf" srcId="{2887B0C0-E829-4951-A86D-17E049CB623A}" destId="{8D104ECB-97AC-4294-A788-EF97466A4E2E}" srcOrd="1" destOrd="0" presId="urn:microsoft.com/office/officeart/2005/8/layout/hierarchy1"/>
    <dgm:cxn modelId="{315FE095-1BCB-46C3-B954-F8DB6C0D26E8}" type="presParOf" srcId="{90268BEF-92B6-4B4C-B952-77BDE70060B2}" destId="{479BD3C3-82B9-4FF1-B711-D774C5A11C94}" srcOrd="1" destOrd="0" presId="urn:microsoft.com/office/officeart/2005/8/layout/hierarchy1"/>
    <dgm:cxn modelId="{AE2C9695-1BC4-4072-A763-5E023102A187}" type="presParOf" srcId="{479BD3C3-82B9-4FF1-B711-D774C5A11C94}" destId="{A4ED0752-4CBA-49EA-93CE-89A9C3D69160}" srcOrd="0" destOrd="0" presId="urn:microsoft.com/office/officeart/2005/8/layout/hierarchy1"/>
    <dgm:cxn modelId="{BBD260A9-362A-47AA-8A78-9DEC533DA8EF}" type="presParOf" srcId="{479BD3C3-82B9-4FF1-B711-D774C5A11C94}" destId="{9345AD87-5DED-444E-87A8-336DFDBF4F8A}" srcOrd="1" destOrd="0" presId="urn:microsoft.com/office/officeart/2005/8/layout/hierarchy1"/>
    <dgm:cxn modelId="{DFF4F8CC-0AE6-4DB5-A2DC-91A8FD55DC56}" type="presParOf" srcId="{9345AD87-5DED-444E-87A8-336DFDBF4F8A}" destId="{F39179AB-F0DD-461B-8845-C13DC8406495}" srcOrd="0" destOrd="0" presId="urn:microsoft.com/office/officeart/2005/8/layout/hierarchy1"/>
    <dgm:cxn modelId="{C856AA7F-C522-4761-AA43-4BD6726A2CDD}" type="presParOf" srcId="{F39179AB-F0DD-461B-8845-C13DC8406495}" destId="{8DCCA30D-34B0-465A-AC8E-71A982CA0683}" srcOrd="0" destOrd="0" presId="urn:microsoft.com/office/officeart/2005/8/layout/hierarchy1"/>
    <dgm:cxn modelId="{D391768D-A381-4FA0-B2E0-7BFC8153BDBD}" type="presParOf" srcId="{F39179AB-F0DD-461B-8845-C13DC8406495}" destId="{7C4C1C65-F4A8-480F-AF18-2AC96306BFC9}" srcOrd="1" destOrd="0" presId="urn:microsoft.com/office/officeart/2005/8/layout/hierarchy1"/>
    <dgm:cxn modelId="{07F9C1AD-973B-43A0-A518-94CF8C15AB1F}" type="presParOf" srcId="{9345AD87-5DED-444E-87A8-336DFDBF4F8A}" destId="{48B3F749-10C0-479A-B06A-8A1723E15D41}" srcOrd="1" destOrd="0" presId="urn:microsoft.com/office/officeart/2005/8/layout/hierarchy1"/>
    <dgm:cxn modelId="{5B826F72-FE90-4181-88A0-02FB76F83732}" type="presParOf" srcId="{48B3F749-10C0-479A-B06A-8A1723E15D41}" destId="{54149F58-CD13-4539-8A4A-23A1D4F3D849}" srcOrd="0" destOrd="0" presId="urn:microsoft.com/office/officeart/2005/8/layout/hierarchy1"/>
    <dgm:cxn modelId="{CD9E6FA6-A08D-4824-ADF2-158B54ECFB5B}" type="presParOf" srcId="{48B3F749-10C0-479A-B06A-8A1723E15D41}" destId="{8B9E240B-0E6F-4CBB-ABBC-57A35FE176CE}" srcOrd="1" destOrd="0" presId="urn:microsoft.com/office/officeart/2005/8/layout/hierarchy1"/>
    <dgm:cxn modelId="{2AD16DC3-2CC1-40C5-86FB-A8BDDA565D1D}" type="presParOf" srcId="{8B9E240B-0E6F-4CBB-ABBC-57A35FE176CE}" destId="{85BE5A6A-6F10-442B-A72D-3A5BF6CF59EB}" srcOrd="0" destOrd="0" presId="urn:microsoft.com/office/officeart/2005/8/layout/hierarchy1"/>
    <dgm:cxn modelId="{01D65668-0C00-422E-9C6B-D35622E53630}" type="presParOf" srcId="{85BE5A6A-6F10-442B-A72D-3A5BF6CF59EB}" destId="{06F55558-9F16-4FA8-B9BE-84D2D88E9BFE}" srcOrd="0" destOrd="0" presId="urn:microsoft.com/office/officeart/2005/8/layout/hierarchy1"/>
    <dgm:cxn modelId="{1F44FF52-0D79-4260-883D-7D3AAF2313A9}" type="presParOf" srcId="{85BE5A6A-6F10-442B-A72D-3A5BF6CF59EB}" destId="{05ACB412-EEC8-4728-B3C7-61627AE9A8DE}" srcOrd="1" destOrd="0" presId="urn:microsoft.com/office/officeart/2005/8/layout/hierarchy1"/>
    <dgm:cxn modelId="{0FCC4411-76D2-4614-8317-AE875576550C}" type="presParOf" srcId="{8B9E240B-0E6F-4CBB-ABBC-57A35FE176CE}" destId="{099FBA73-8615-4189-8A43-49B3DA3E5EDF}" srcOrd="1" destOrd="0" presId="urn:microsoft.com/office/officeart/2005/8/layout/hierarchy1"/>
    <dgm:cxn modelId="{94C01AB7-0064-48FE-ACD7-0FC7DE4AB210}" type="presParOf" srcId="{48B3F749-10C0-479A-B06A-8A1723E15D41}" destId="{402C3040-8F33-411D-93F9-C946BA385EFF}" srcOrd="2" destOrd="0" presId="urn:microsoft.com/office/officeart/2005/8/layout/hierarchy1"/>
    <dgm:cxn modelId="{F721F33B-39AA-412B-A837-BB23DB875778}" type="presParOf" srcId="{48B3F749-10C0-479A-B06A-8A1723E15D41}" destId="{28511D5B-0AC1-4E04-ABF0-77344F477D04}" srcOrd="3" destOrd="0" presId="urn:microsoft.com/office/officeart/2005/8/layout/hierarchy1"/>
    <dgm:cxn modelId="{F47CBB48-1606-4E07-8AFC-8B7AC1B4ED3B}" type="presParOf" srcId="{28511D5B-0AC1-4E04-ABF0-77344F477D04}" destId="{A8A7327E-116F-4719-83AB-6E1B71C1B5AA}" srcOrd="0" destOrd="0" presId="urn:microsoft.com/office/officeart/2005/8/layout/hierarchy1"/>
    <dgm:cxn modelId="{C6E490B6-E147-4642-B702-0AC0EF00CF62}" type="presParOf" srcId="{A8A7327E-116F-4719-83AB-6E1B71C1B5AA}" destId="{AECBD768-B46B-4C61-B6EE-870EA7EBC6E7}" srcOrd="0" destOrd="0" presId="urn:microsoft.com/office/officeart/2005/8/layout/hierarchy1"/>
    <dgm:cxn modelId="{4274BBA4-338B-4DAD-9C19-253E6B6B334B}" type="presParOf" srcId="{A8A7327E-116F-4719-83AB-6E1B71C1B5AA}" destId="{DBD89E63-8C42-4FA3-AFA0-D617732CA541}" srcOrd="1" destOrd="0" presId="urn:microsoft.com/office/officeart/2005/8/layout/hierarchy1"/>
    <dgm:cxn modelId="{633A92BC-C759-4CEB-84E7-D1CCCBA4A9E4}" type="presParOf" srcId="{28511D5B-0AC1-4E04-ABF0-77344F477D04}" destId="{4699DC35-51A7-4EE7-BEE7-08EFDE964EBE}" srcOrd="1" destOrd="0" presId="urn:microsoft.com/office/officeart/2005/8/layout/hierarchy1"/>
    <dgm:cxn modelId="{65C84B2C-A625-4331-94CD-2D660C7E93CF}" type="presParOf" srcId="{479BD3C3-82B9-4FF1-B711-D774C5A11C94}" destId="{16EC467F-3BF6-4A1B-BE37-6148DB6137DF}" srcOrd="2" destOrd="0" presId="urn:microsoft.com/office/officeart/2005/8/layout/hierarchy1"/>
    <dgm:cxn modelId="{09C9FD3C-48FE-4D6F-AE2E-22B4CDCD65FD}" type="presParOf" srcId="{479BD3C3-82B9-4FF1-B711-D774C5A11C94}" destId="{9F1EC5F5-7CB5-4281-90EA-71177C8FE1AC}" srcOrd="3" destOrd="0" presId="urn:microsoft.com/office/officeart/2005/8/layout/hierarchy1"/>
    <dgm:cxn modelId="{104910FE-28E7-4F44-AAB0-0DEC9D90AA8A}" type="presParOf" srcId="{9F1EC5F5-7CB5-4281-90EA-71177C8FE1AC}" destId="{422341AD-E13A-4AD5-B4B2-A8650E67A1EB}" srcOrd="0" destOrd="0" presId="urn:microsoft.com/office/officeart/2005/8/layout/hierarchy1"/>
    <dgm:cxn modelId="{76F6B58D-09EA-4A51-AF7F-CF340AD30A70}" type="presParOf" srcId="{422341AD-E13A-4AD5-B4B2-A8650E67A1EB}" destId="{AB645F84-9641-4BC4-9F45-9DD678F6F06F}" srcOrd="0" destOrd="0" presId="urn:microsoft.com/office/officeart/2005/8/layout/hierarchy1"/>
    <dgm:cxn modelId="{41FAC073-4CF1-44DC-8871-16E85162F397}" type="presParOf" srcId="{422341AD-E13A-4AD5-B4B2-A8650E67A1EB}" destId="{B1DF1023-3BD7-4192-9A3E-7380085BD217}" srcOrd="1" destOrd="0" presId="urn:microsoft.com/office/officeart/2005/8/layout/hierarchy1"/>
    <dgm:cxn modelId="{BFAE72E6-0007-4755-A0F8-D4E6DEC5438B}" type="presParOf" srcId="{9F1EC5F5-7CB5-4281-90EA-71177C8FE1AC}" destId="{D68DFC9D-1598-45F9-B01D-D95081A4FD87}" srcOrd="1" destOrd="0" presId="urn:microsoft.com/office/officeart/2005/8/layout/hierarchy1"/>
    <dgm:cxn modelId="{23283152-DA07-436B-8008-7A7845939042}" type="presParOf" srcId="{D68DFC9D-1598-45F9-B01D-D95081A4FD87}" destId="{5B4A0F28-2E48-4423-96CC-2D263E119465}" srcOrd="0" destOrd="0" presId="urn:microsoft.com/office/officeart/2005/8/layout/hierarchy1"/>
    <dgm:cxn modelId="{643400EC-609B-4AD2-8C19-48FA507CBF1C}" type="presParOf" srcId="{D68DFC9D-1598-45F9-B01D-D95081A4FD87}" destId="{A85B32E3-CF96-449C-83AA-62D992CC914C}" srcOrd="1" destOrd="0" presId="urn:microsoft.com/office/officeart/2005/8/layout/hierarchy1"/>
    <dgm:cxn modelId="{63CD473F-BA1D-4726-9C67-F84F8DAB2C73}" type="presParOf" srcId="{A85B32E3-CF96-449C-83AA-62D992CC914C}" destId="{FF8E17EA-67AA-4394-86C1-C97E77CDBAF1}" srcOrd="0" destOrd="0" presId="urn:microsoft.com/office/officeart/2005/8/layout/hierarchy1"/>
    <dgm:cxn modelId="{DC0637A2-D620-457D-A291-115C63A1700A}" type="presParOf" srcId="{FF8E17EA-67AA-4394-86C1-C97E77CDBAF1}" destId="{232AFC8B-FC76-46C1-A6D4-D62A2223DB03}" srcOrd="0" destOrd="0" presId="urn:microsoft.com/office/officeart/2005/8/layout/hierarchy1"/>
    <dgm:cxn modelId="{CCD88159-BCF2-4A5B-8AF4-48D3653DB884}" type="presParOf" srcId="{FF8E17EA-67AA-4394-86C1-C97E77CDBAF1}" destId="{D8813599-3847-4194-B759-CD8B3E68DAC4}" srcOrd="1" destOrd="0" presId="urn:microsoft.com/office/officeart/2005/8/layout/hierarchy1"/>
    <dgm:cxn modelId="{94694165-D3A4-4224-95A7-E104EEA13CA8}" type="presParOf" srcId="{A85B32E3-CF96-449C-83AA-62D992CC914C}" destId="{D7F21A09-9372-47F0-975F-F9FDB9C657C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463ADF95-C0E7-4FFA-95DE-1C7E302FFCA3}" type="doc">
      <dgm:prSet loTypeId="urn:microsoft.com/office/officeart/2005/8/layout/venn1" loCatId="relationship" qsTypeId="urn:microsoft.com/office/officeart/2005/8/quickstyle/simple1" qsCatId="simple" csTypeId="urn:microsoft.com/office/officeart/2005/8/colors/accent2_3" csCatId="accent2" phldr="1"/>
      <dgm:spPr/>
    </dgm:pt>
    <dgm:pt modelId="{5511798A-3AC1-4A51-888F-8117E13FCE4C}">
      <dgm:prSet phldrT="[Текст]"/>
      <dgm:spPr/>
      <dgm:t>
        <a:bodyPr/>
        <a:lstStyle/>
        <a:p>
          <a:r>
            <a:rPr lang="ru-RU" dirty="0" smtClean="0">
              <a:solidFill>
                <a:srgbClr val="C00000"/>
              </a:solidFill>
              <a:latin typeface="Century" panose="02040604050505020304" pitchFamily="18" charset="0"/>
            </a:rPr>
            <a:t>1</a:t>
          </a:r>
          <a:endParaRPr lang="ru-RU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06A5D3BC-A3E4-4006-897F-BE64C5649AC6}" type="parTrans" cxnId="{BAE06EB6-65FD-4185-A3AA-B034143E1159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D783CFF5-0DFA-4E43-B048-F0BAB7A86B74}" type="sibTrans" cxnId="{BAE06EB6-65FD-4185-A3AA-B034143E1159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F9546E1C-CF0D-49E1-B6B0-60DD2B3C51FF}">
      <dgm:prSet phldrT="[Текст]"/>
      <dgm:spPr/>
      <dgm:t>
        <a:bodyPr/>
        <a:lstStyle/>
        <a:p>
          <a:r>
            <a:rPr lang="ru-RU" dirty="0" smtClean="0">
              <a:solidFill>
                <a:srgbClr val="C00000"/>
              </a:solidFill>
              <a:latin typeface="Century" panose="02040604050505020304" pitchFamily="18" charset="0"/>
            </a:rPr>
            <a:t>2</a:t>
          </a:r>
          <a:endParaRPr lang="ru-RU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CF60043C-5220-46CB-BD75-C31A7A964C19}" type="parTrans" cxnId="{142FEDFD-DB99-45C3-BFCF-1E8AD628C571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9C4B5C27-5221-4375-B76E-2E6839D65AC4}" type="sibTrans" cxnId="{142FEDFD-DB99-45C3-BFCF-1E8AD628C571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FAA8766B-8189-4127-AB97-FAA1E236319A}" type="pres">
      <dgm:prSet presAssocID="{463ADF95-C0E7-4FFA-95DE-1C7E302FFCA3}" presName="compositeShape" presStyleCnt="0">
        <dgm:presLayoutVars>
          <dgm:chMax val="7"/>
          <dgm:dir/>
          <dgm:resizeHandles val="exact"/>
        </dgm:presLayoutVars>
      </dgm:prSet>
      <dgm:spPr/>
    </dgm:pt>
    <dgm:pt modelId="{1C1FA1B1-485E-42AD-847D-B6B47811F7F9}" type="pres">
      <dgm:prSet presAssocID="{5511798A-3AC1-4A51-888F-8117E13FCE4C}" presName="circ1" presStyleLbl="vennNode1" presStyleIdx="0" presStyleCnt="2"/>
      <dgm:spPr/>
      <dgm:t>
        <a:bodyPr/>
        <a:lstStyle/>
        <a:p>
          <a:endParaRPr lang="ru-RU"/>
        </a:p>
      </dgm:t>
    </dgm:pt>
    <dgm:pt modelId="{20DEFF3E-426F-4391-8F12-FBC02449873F}" type="pres">
      <dgm:prSet presAssocID="{5511798A-3AC1-4A51-888F-8117E13FCE4C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D6D765-96EC-4F31-A032-7C15E5695820}" type="pres">
      <dgm:prSet presAssocID="{F9546E1C-CF0D-49E1-B6B0-60DD2B3C51FF}" presName="circ2" presStyleLbl="vennNode1" presStyleIdx="1" presStyleCnt="2" custLinFactNeighborX="-17189" custLinFactNeighborY="-518"/>
      <dgm:spPr/>
      <dgm:t>
        <a:bodyPr/>
        <a:lstStyle/>
        <a:p>
          <a:endParaRPr lang="ru-RU"/>
        </a:p>
      </dgm:t>
    </dgm:pt>
    <dgm:pt modelId="{AD3098B3-4900-4CC9-A0BB-4145EFD19111}" type="pres">
      <dgm:prSet presAssocID="{F9546E1C-CF0D-49E1-B6B0-60DD2B3C51FF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24BF9D4-810A-4357-8918-537BD03C5252}" type="presOf" srcId="{5511798A-3AC1-4A51-888F-8117E13FCE4C}" destId="{20DEFF3E-426F-4391-8F12-FBC02449873F}" srcOrd="1" destOrd="0" presId="urn:microsoft.com/office/officeart/2005/8/layout/venn1"/>
    <dgm:cxn modelId="{507BA541-DF93-45F8-B79A-AC5E3F121B52}" type="presOf" srcId="{463ADF95-C0E7-4FFA-95DE-1C7E302FFCA3}" destId="{FAA8766B-8189-4127-AB97-FAA1E236319A}" srcOrd="0" destOrd="0" presId="urn:microsoft.com/office/officeart/2005/8/layout/venn1"/>
    <dgm:cxn modelId="{8BF3E2D7-B3BC-4D4C-82D2-6EC3711B48A7}" type="presOf" srcId="{F9546E1C-CF0D-49E1-B6B0-60DD2B3C51FF}" destId="{AD3098B3-4900-4CC9-A0BB-4145EFD19111}" srcOrd="1" destOrd="0" presId="urn:microsoft.com/office/officeart/2005/8/layout/venn1"/>
    <dgm:cxn modelId="{BAE06EB6-65FD-4185-A3AA-B034143E1159}" srcId="{463ADF95-C0E7-4FFA-95DE-1C7E302FFCA3}" destId="{5511798A-3AC1-4A51-888F-8117E13FCE4C}" srcOrd="0" destOrd="0" parTransId="{06A5D3BC-A3E4-4006-897F-BE64C5649AC6}" sibTransId="{D783CFF5-0DFA-4E43-B048-F0BAB7A86B74}"/>
    <dgm:cxn modelId="{BBB87A89-E2C4-41FC-A2CB-E95828B0432E}" type="presOf" srcId="{5511798A-3AC1-4A51-888F-8117E13FCE4C}" destId="{1C1FA1B1-485E-42AD-847D-B6B47811F7F9}" srcOrd="0" destOrd="0" presId="urn:microsoft.com/office/officeart/2005/8/layout/venn1"/>
    <dgm:cxn modelId="{12AD9861-8662-4555-99D3-38EAACA12757}" type="presOf" srcId="{F9546E1C-CF0D-49E1-B6B0-60DD2B3C51FF}" destId="{48D6D765-96EC-4F31-A032-7C15E5695820}" srcOrd="0" destOrd="0" presId="urn:microsoft.com/office/officeart/2005/8/layout/venn1"/>
    <dgm:cxn modelId="{142FEDFD-DB99-45C3-BFCF-1E8AD628C571}" srcId="{463ADF95-C0E7-4FFA-95DE-1C7E302FFCA3}" destId="{F9546E1C-CF0D-49E1-B6B0-60DD2B3C51FF}" srcOrd="1" destOrd="0" parTransId="{CF60043C-5220-46CB-BD75-C31A7A964C19}" sibTransId="{9C4B5C27-5221-4375-B76E-2E6839D65AC4}"/>
    <dgm:cxn modelId="{6ED35FCC-4FAC-4CCF-827D-2B896C426D01}" type="presParOf" srcId="{FAA8766B-8189-4127-AB97-FAA1E236319A}" destId="{1C1FA1B1-485E-42AD-847D-B6B47811F7F9}" srcOrd="0" destOrd="0" presId="urn:microsoft.com/office/officeart/2005/8/layout/venn1"/>
    <dgm:cxn modelId="{A0CD8D1C-B605-48DA-9B1B-64FE0E4692D9}" type="presParOf" srcId="{FAA8766B-8189-4127-AB97-FAA1E236319A}" destId="{20DEFF3E-426F-4391-8F12-FBC02449873F}" srcOrd="1" destOrd="0" presId="urn:microsoft.com/office/officeart/2005/8/layout/venn1"/>
    <dgm:cxn modelId="{B8347462-72DD-434D-8154-521F9F85F2A2}" type="presParOf" srcId="{FAA8766B-8189-4127-AB97-FAA1E236319A}" destId="{48D6D765-96EC-4F31-A032-7C15E5695820}" srcOrd="2" destOrd="0" presId="urn:microsoft.com/office/officeart/2005/8/layout/venn1"/>
    <dgm:cxn modelId="{6E85D564-00FB-45C3-A5D2-57D255F9ADD6}" type="presParOf" srcId="{FAA8766B-8189-4127-AB97-FAA1E236319A}" destId="{AD3098B3-4900-4CC9-A0BB-4145EFD19111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5AAC61D2-F318-40BD-9F0A-447014C4C50B}" type="doc">
      <dgm:prSet loTypeId="urn:microsoft.com/office/officeart/2005/8/layout/hProcess9" loCatId="process" qsTypeId="urn:microsoft.com/office/officeart/2005/8/quickstyle/simple1" qsCatId="simple" csTypeId="urn:microsoft.com/office/officeart/2005/8/colors/accent2_4" csCatId="accent2" phldr="1"/>
      <dgm:spPr/>
    </dgm:pt>
    <dgm:pt modelId="{5004B501-A58D-45B9-A8BD-791CE6471A7E}">
      <dgm:prSet phldrT="[Текст]"/>
      <dgm:spPr/>
      <dgm:t>
        <a:bodyPr/>
        <a:lstStyle/>
        <a:p>
          <a:r>
            <a:rPr lang="ru-RU" dirty="0">
              <a:latin typeface="Century" panose="02040604050505020304" pitchFamily="18" charset="0"/>
            </a:rPr>
            <a:t>1</a:t>
          </a:r>
        </a:p>
      </dgm:t>
    </dgm:pt>
    <dgm:pt modelId="{71FC86C4-1B28-48D1-83AB-9F296486A33D}" type="parTrans" cxnId="{38BA45FC-F405-4CA8-9BC2-B7EAC80E910B}">
      <dgm:prSet/>
      <dgm:spPr/>
      <dgm:t>
        <a:bodyPr/>
        <a:lstStyle/>
        <a:p>
          <a:endParaRPr lang="ru-RU"/>
        </a:p>
      </dgm:t>
    </dgm:pt>
    <dgm:pt modelId="{2EDB9C52-D239-4FDF-B9BD-CFE74A297C3F}" type="sibTrans" cxnId="{38BA45FC-F405-4CA8-9BC2-B7EAC80E910B}">
      <dgm:prSet/>
      <dgm:spPr/>
      <dgm:t>
        <a:bodyPr/>
        <a:lstStyle/>
        <a:p>
          <a:endParaRPr lang="ru-RU"/>
        </a:p>
      </dgm:t>
    </dgm:pt>
    <dgm:pt modelId="{6130B1C9-40D5-490E-8234-62C0A409E31C}">
      <dgm:prSet phldrT="[Текст]"/>
      <dgm:spPr/>
      <dgm:t>
        <a:bodyPr/>
        <a:lstStyle/>
        <a:p>
          <a:r>
            <a:rPr lang="ru-RU" dirty="0">
              <a:latin typeface="Century" panose="02040604050505020304" pitchFamily="18" charset="0"/>
            </a:rPr>
            <a:t>2</a:t>
          </a:r>
        </a:p>
      </dgm:t>
    </dgm:pt>
    <dgm:pt modelId="{03110A93-2A44-484F-882B-9FC015D10BE9}" type="parTrans" cxnId="{17033BF0-A136-452A-BCC1-928E1EB03933}">
      <dgm:prSet/>
      <dgm:spPr/>
      <dgm:t>
        <a:bodyPr/>
        <a:lstStyle/>
        <a:p>
          <a:endParaRPr lang="ru-RU"/>
        </a:p>
      </dgm:t>
    </dgm:pt>
    <dgm:pt modelId="{B8FF5CDE-A380-40D5-A0EB-9200CD6EBD2E}" type="sibTrans" cxnId="{17033BF0-A136-452A-BCC1-928E1EB03933}">
      <dgm:prSet/>
      <dgm:spPr/>
      <dgm:t>
        <a:bodyPr/>
        <a:lstStyle/>
        <a:p>
          <a:endParaRPr lang="ru-RU"/>
        </a:p>
      </dgm:t>
    </dgm:pt>
    <dgm:pt modelId="{8E20D4D8-12AA-478D-8846-07BD2C8CE233}">
      <dgm:prSet phldrT="[Текст]"/>
      <dgm:spPr/>
      <dgm:t>
        <a:bodyPr/>
        <a:lstStyle/>
        <a:p>
          <a:r>
            <a:rPr lang="ru-RU" dirty="0">
              <a:latin typeface="Century" panose="02040604050505020304" pitchFamily="18" charset="0"/>
            </a:rPr>
            <a:t>3</a:t>
          </a:r>
        </a:p>
      </dgm:t>
    </dgm:pt>
    <dgm:pt modelId="{4AB80E5E-6F52-435C-9890-611DBBB3D1C8}" type="parTrans" cxnId="{13080091-B49E-4BA3-A4E2-886B256ABE4C}">
      <dgm:prSet/>
      <dgm:spPr/>
      <dgm:t>
        <a:bodyPr/>
        <a:lstStyle/>
        <a:p>
          <a:endParaRPr lang="ru-RU"/>
        </a:p>
      </dgm:t>
    </dgm:pt>
    <dgm:pt modelId="{2B5EB5CD-1CBD-4C4B-BD43-ABB8BEDF5CFA}" type="sibTrans" cxnId="{13080091-B49E-4BA3-A4E2-886B256ABE4C}">
      <dgm:prSet/>
      <dgm:spPr/>
      <dgm:t>
        <a:bodyPr/>
        <a:lstStyle/>
        <a:p>
          <a:endParaRPr lang="ru-RU"/>
        </a:p>
      </dgm:t>
    </dgm:pt>
    <dgm:pt modelId="{BEE148D8-090A-4F32-8BFE-DDAEFE77CBF8}" type="pres">
      <dgm:prSet presAssocID="{5AAC61D2-F318-40BD-9F0A-447014C4C50B}" presName="CompostProcess" presStyleCnt="0">
        <dgm:presLayoutVars>
          <dgm:dir/>
          <dgm:resizeHandles val="exact"/>
        </dgm:presLayoutVars>
      </dgm:prSet>
      <dgm:spPr/>
    </dgm:pt>
    <dgm:pt modelId="{6C6BC33C-A1C3-4EF1-8805-50B3B76C69E1}" type="pres">
      <dgm:prSet presAssocID="{5AAC61D2-F318-40BD-9F0A-447014C4C50B}" presName="arrow" presStyleLbl="bgShp" presStyleIdx="0" presStyleCnt="1" custScaleX="117647" custLinFactNeighborX="-22969" custLinFactNeighborY="7435"/>
      <dgm:spPr/>
      <dgm:t>
        <a:bodyPr/>
        <a:lstStyle/>
        <a:p>
          <a:endParaRPr lang="ru-RU"/>
        </a:p>
      </dgm:t>
    </dgm:pt>
    <dgm:pt modelId="{06844451-7EC6-48D5-9812-C728DE2C805B}" type="pres">
      <dgm:prSet presAssocID="{5AAC61D2-F318-40BD-9F0A-447014C4C50B}" presName="linearProcess" presStyleCnt="0"/>
      <dgm:spPr/>
    </dgm:pt>
    <dgm:pt modelId="{561692E6-C8E3-48DE-9F17-02B2238A06AF}" type="pres">
      <dgm:prSet presAssocID="{5004B501-A58D-45B9-A8BD-791CE6471A7E}" presName="textNode" presStyleLbl="node1" presStyleIdx="0" presStyleCnt="3" custScaleX="64193" custScaleY="77044" custLinFactX="-13448" custLinFactNeighborX="-100000" custLinFactNeighborY="46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642A29-125C-4E8C-9904-00253301F6AF}" type="pres">
      <dgm:prSet presAssocID="{2EDB9C52-D239-4FDF-B9BD-CFE74A297C3F}" presName="sibTrans" presStyleCnt="0"/>
      <dgm:spPr/>
    </dgm:pt>
    <dgm:pt modelId="{018EE847-5D4A-4B5C-B080-0E72F5888A6F}" type="pres">
      <dgm:prSet presAssocID="{6130B1C9-40D5-490E-8234-62C0A409E31C}" presName="textNode" presStyleLbl="node1" presStyleIdx="1" presStyleCnt="3" custScaleX="75364" custScaleY="77044" custLinFactX="-13448" custLinFactNeighborX="-100000" custLinFactNeighborY="46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20DEB8-3734-43F4-ABFC-1E915FE7DE47}" type="pres">
      <dgm:prSet presAssocID="{B8FF5CDE-A380-40D5-A0EB-9200CD6EBD2E}" presName="sibTrans" presStyleCnt="0"/>
      <dgm:spPr/>
    </dgm:pt>
    <dgm:pt modelId="{4B40B8D1-3DD7-44AA-88E4-C401D30D3E92}" type="pres">
      <dgm:prSet presAssocID="{8E20D4D8-12AA-478D-8846-07BD2C8CE233}" presName="textNode" presStyleLbl="node1" presStyleIdx="2" presStyleCnt="3" custScaleX="72178" custScaleY="77044" custLinFactX="-13448" custLinFactNeighborX="-100000" custLinFactNeighborY="46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080091-B49E-4BA3-A4E2-886B256ABE4C}" srcId="{5AAC61D2-F318-40BD-9F0A-447014C4C50B}" destId="{8E20D4D8-12AA-478D-8846-07BD2C8CE233}" srcOrd="2" destOrd="0" parTransId="{4AB80E5E-6F52-435C-9890-611DBBB3D1C8}" sibTransId="{2B5EB5CD-1CBD-4C4B-BD43-ABB8BEDF5CFA}"/>
    <dgm:cxn modelId="{D50091A1-2E8A-4B31-AF13-9FD2622B4C3A}" type="presOf" srcId="{5004B501-A58D-45B9-A8BD-791CE6471A7E}" destId="{561692E6-C8E3-48DE-9F17-02B2238A06AF}" srcOrd="0" destOrd="0" presId="urn:microsoft.com/office/officeart/2005/8/layout/hProcess9"/>
    <dgm:cxn modelId="{17033BF0-A136-452A-BCC1-928E1EB03933}" srcId="{5AAC61D2-F318-40BD-9F0A-447014C4C50B}" destId="{6130B1C9-40D5-490E-8234-62C0A409E31C}" srcOrd="1" destOrd="0" parTransId="{03110A93-2A44-484F-882B-9FC015D10BE9}" sibTransId="{B8FF5CDE-A380-40D5-A0EB-9200CD6EBD2E}"/>
    <dgm:cxn modelId="{77715091-BB86-46E5-BB3D-F8EACA9B2755}" type="presOf" srcId="{8E20D4D8-12AA-478D-8846-07BD2C8CE233}" destId="{4B40B8D1-3DD7-44AA-88E4-C401D30D3E92}" srcOrd="0" destOrd="0" presId="urn:microsoft.com/office/officeart/2005/8/layout/hProcess9"/>
    <dgm:cxn modelId="{715AD32D-5D8A-4F09-8DA3-7ADE4C3A3D01}" type="presOf" srcId="{5AAC61D2-F318-40BD-9F0A-447014C4C50B}" destId="{BEE148D8-090A-4F32-8BFE-DDAEFE77CBF8}" srcOrd="0" destOrd="0" presId="urn:microsoft.com/office/officeart/2005/8/layout/hProcess9"/>
    <dgm:cxn modelId="{38BA45FC-F405-4CA8-9BC2-B7EAC80E910B}" srcId="{5AAC61D2-F318-40BD-9F0A-447014C4C50B}" destId="{5004B501-A58D-45B9-A8BD-791CE6471A7E}" srcOrd="0" destOrd="0" parTransId="{71FC86C4-1B28-48D1-83AB-9F296486A33D}" sibTransId="{2EDB9C52-D239-4FDF-B9BD-CFE74A297C3F}"/>
    <dgm:cxn modelId="{0CFBE639-3D14-486B-845A-007812CA4155}" type="presOf" srcId="{6130B1C9-40D5-490E-8234-62C0A409E31C}" destId="{018EE847-5D4A-4B5C-B080-0E72F5888A6F}" srcOrd="0" destOrd="0" presId="urn:microsoft.com/office/officeart/2005/8/layout/hProcess9"/>
    <dgm:cxn modelId="{9529F4D1-9385-4F21-AE05-9594D24458D3}" type="presParOf" srcId="{BEE148D8-090A-4F32-8BFE-DDAEFE77CBF8}" destId="{6C6BC33C-A1C3-4EF1-8805-50B3B76C69E1}" srcOrd="0" destOrd="0" presId="urn:microsoft.com/office/officeart/2005/8/layout/hProcess9"/>
    <dgm:cxn modelId="{F63629FC-E56B-44B4-8BC2-79DCC8099057}" type="presParOf" srcId="{BEE148D8-090A-4F32-8BFE-DDAEFE77CBF8}" destId="{06844451-7EC6-48D5-9812-C728DE2C805B}" srcOrd="1" destOrd="0" presId="urn:microsoft.com/office/officeart/2005/8/layout/hProcess9"/>
    <dgm:cxn modelId="{0512D44E-D17E-4F62-85C0-9609CD5DFB02}" type="presParOf" srcId="{06844451-7EC6-48D5-9812-C728DE2C805B}" destId="{561692E6-C8E3-48DE-9F17-02B2238A06AF}" srcOrd="0" destOrd="0" presId="urn:microsoft.com/office/officeart/2005/8/layout/hProcess9"/>
    <dgm:cxn modelId="{D0FD96E2-CB75-485D-95B2-AE88431C2541}" type="presParOf" srcId="{06844451-7EC6-48D5-9812-C728DE2C805B}" destId="{CE642A29-125C-4E8C-9904-00253301F6AF}" srcOrd="1" destOrd="0" presId="urn:microsoft.com/office/officeart/2005/8/layout/hProcess9"/>
    <dgm:cxn modelId="{C64B9DC7-928D-450A-A6C7-7AA6BD8BA19B}" type="presParOf" srcId="{06844451-7EC6-48D5-9812-C728DE2C805B}" destId="{018EE847-5D4A-4B5C-B080-0E72F5888A6F}" srcOrd="2" destOrd="0" presId="urn:microsoft.com/office/officeart/2005/8/layout/hProcess9"/>
    <dgm:cxn modelId="{D53E72E7-6A1F-4EF7-B6CA-E47EC2F6F6B3}" type="presParOf" srcId="{06844451-7EC6-48D5-9812-C728DE2C805B}" destId="{0E20DEB8-3734-43F4-ABFC-1E915FE7DE47}" srcOrd="3" destOrd="0" presId="urn:microsoft.com/office/officeart/2005/8/layout/hProcess9"/>
    <dgm:cxn modelId="{A02FEAF6-33FA-405E-B2F2-FABFCB19F1CC}" type="presParOf" srcId="{06844451-7EC6-48D5-9812-C728DE2C805B}" destId="{4B40B8D1-3DD7-44AA-88E4-C401D30D3E92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AD4D3E3C-5F91-4526-A72A-F2F2BBAC7093}" type="doc">
      <dgm:prSet loTypeId="urn:microsoft.com/office/officeart/2005/8/layout/hierarchy1" loCatId="hierarchy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84F54F2B-F0FA-4037-8B2F-DBE2CE20C557}">
      <dgm:prSet phldrT="[Текст]"/>
      <dgm:spPr/>
      <dgm:t>
        <a:bodyPr/>
        <a:lstStyle/>
        <a:p>
          <a:r>
            <a:rPr lang="ru-RU" b="1" smtClean="0">
              <a:solidFill>
                <a:srgbClr val="C00000"/>
              </a:solidFill>
              <a:latin typeface="Century" panose="02040604050505020304" pitchFamily="18" charset="0"/>
            </a:rPr>
            <a:t>1</a:t>
          </a:r>
          <a:endParaRPr lang="ru-RU" b="1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DD06C56C-A749-4418-AE00-B45CFAED40E6}" type="parTrans" cxnId="{3E92DF9B-B613-4A6B-82CB-78BF56720AD5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378C82A7-32BA-493D-9975-6001D3512C0B}" type="sibTrans" cxnId="{3E92DF9B-B613-4A6B-82CB-78BF56720AD5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F937050F-9602-4EC9-BBB3-CCBF86E2872B}">
      <dgm:prSet phldrT="[Текст]"/>
      <dgm:spPr/>
      <dgm:t>
        <a:bodyPr/>
        <a:lstStyle/>
        <a:p>
          <a:r>
            <a:rPr lang="ru-RU" b="1" smtClean="0">
              <a:solidFill>
                <a:srgbClr val="C00000"/>
              </a:solidFill>
              <a:latin typeface="Century" panose="02040604050505020304" pitchFamily="18" charset="0"/>
            </a:rPr>
            <a:t>1а</a:t>
          </a:r>
          <a:endParaRPr lang="ru-RU" b="1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3A566756-7F38-43D0-9F8D-3C98F078BC64}" type="parTrans" cxnId="{504C7561-51D0-40FA-A838-0ABB911C8472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112805D4-5BA5-485F-AFDC-26013BBCF46E}" type="sibTrans" cxnId="{504C7561-51D0-40FA-A838-0ABB911C8472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9DC559B7-7F77-473C-B559-A399448778CC}">
      <dgm:prSet phldrT="[Текст]"/>
      <dgm:spPr/>
      <dgm:t>
        <a:bodyPr/>
        <a:lstStyle/>
        <a:p>
          <a:r>
            <a:rPr lang="ru-RU" b="1" smtClean="0">
              <a:solidFill>
                <a:srgbClr val="C00000"/>
              </a:solidFill>
              <a:latin typeface="Century" panose="02040604050505020304" pitchFamily="18" charset="0"/>
            </a:rPr>
            <a:t>1</a:t>
          </a:r>
          <a:r>
            <a:rPr lang="en-US" b="1" smtClean="0">
              <a:solidFill>
                <a:srgbClr val="C00000"/>
              </a:solidFill>
              <a:latin typeface="Century" panose="02040604050505020304" pitchFamily="18" charset="0"/>
            </a:rPr>
            <a:t>b</a:t>
          </a:r>
          <a:endParaRPr lang="ru-RU" b="1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8D152EA4-3087-46BC-8CA7-4C9E77A6394C}" type="parTrans" cxnId="{6B5FB254-4495-4441-958B-97B9E57A2A93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5BF7932F-8425-4DC4-B387-FF1DE6BB48DF}" type="sibTrans" cxnId="{6B5FB254-4495-4441-958B-97B9E57A2A93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B91306F4-C3D5-459C-82D0-3A1D6A5FABEB}">
      <dgm:prSet phldrT="[Текст]"/>
      <dgm:spPr/>
      <dgm:t>
        <a:bodyPr/>
        <a:lstStyle/>
        <a:p>
          <a:r>
            <a:rPr lang="en-US" b="1" smtClean="0">
              <a:solidFill>
                <a:srgbClr val="C00000"/>
              </a:solidFill>
              <a:latin typeface="Century" panose="02040604050505020304" pitchFamily="18" charset="0"/>
            </a:rPr>
            <a:t>2</a:t>
          </a:r>
          <a:endParaRPr lang="ru-RU" b="1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C75501A9-7B83-4E41-A898-DCCCBD1C6760}" type="parTrans" cxnId="{1334BF24-981D-4145-BA99-1EF6B2F893E0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37F74AA6-E737-48EB-AE69-D9184B9DECF1}" type="sibTrans" cxnId="{1334BF24-981D-4145-BA99-1EF6B2F893E0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FC3BF1DA-0150-4CE7-ABE3-4C88289AA25F}">
      <dgm:prSet phldrT="[Текст]"/>
      <dgm:spPr/>
      <dgm:t>
        <a:bodyPr/>
        <a:lstStyle/>
        <a:p>
          <a:r>
            <a:rPr lang="en-US" b="1" smtClean="0">
              <a:solidFill>
                <a:srgbClr val="C00000"/>
              </a:solidFill>
              <a:latin typeface="Century" panose="02040604050505020304" pitchFamily="18" charset="0"/>
            </a:rPr>
            <a:t>2a</a:t>
          </a:r>
          <a:endParaRPr lang="ru-RU" b="1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76246E17-7D65-4736-9DD2-1FDFAE6FBA2B}" type="parTrans" cxnId="{BEDB7925-DA08-4030-86F6-2C4B3A6ECC23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E505DEC9-A1AE-4FA7-A8D4-5CDAD89043E8}" type="sibTrans" cxnId="{BEDB7925-DA08-4030-86F6-2C4B3A6ECC23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3F797604-D06C-43B7-9F63-6F1F717C9933}">
      <dgm:prSet phldrT="[Текст]"/>
      <dgm:spPr/>
      <dgm:t>
        <a:bodyPr/>
        <a:lstStyle/>
        <a:p>
          <a:r>
            <a:rPr lang="ru-RU" b="1" smtClean="0">
              <a:solidFill>
                <a:srgbClr val="C00000"/>
              </a:solidFill>
              <a:latin typeface="Century" panose="02040604050505020304" pitchFamily="18" charset="0"/>
            </a:rPr>
            <a:t>Х</a:t>
          </a:r>
          <a:endParaRPr lang="ru-RU" b="1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BA04EDDB-6696-43BE-BD87-537C093878F0}" type="sibTrans" cxnId="{EB07A668-380C-4A05-BE64-863CCA7562DD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FFFC9CB7-B513-499A-BDB5-12EEF9DFC089}" type="parTrans" cxnId="{EB07A668-380C-4A05-BE64-863CCA7562DD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B941F082-B9CA-4314-8082-8D1C355433EF}" type="pres">
      <dgm:prSet presAssocID="{AD4D3E3C-5F91-4526-A72A-F2F2BBAC709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0268BEF-92B6-4B4C-B952-77BDE70060B2}" type="pres">
      <dgm:prSet presAssocID="{3F797604-D06C-43B7-9F63-6F1F717C9933}" presName="hierRoot1" presStyleCnt="0"/>
      <dgm:spPr/>
      <dgm:t>
        <a:bodyPr/>
        <a:lstStyle/>
        <a:p>
          <a:endParaRPr lang="ru-RU"/>
        </a:p>
      </dgm:t>
    </dgm:pt>
    <dgm:pt modelId="{2887B0C0-E829-4951-A86D-17E049CB623A}" type="pres">
      <dgm:prSet presAssocID="{3F797604-D06C-43B7-9F63-6F1F717C9933}" presName="composite" presStyleCnt="0"/>
      <dgm:spPr/>
      <dgm:t>
        <a:bodyPr/>
        <a:lstStyle/>
        <a:p>
          <a:endParaRPr lang="ru-RU"/>
        </a:p>
      </dgm:t>
    </dgm:pt>
    <dgm:pt modelId="{B6ADDF73-BCF8-4F67-921D-FBB1F8D6922C}" type="pres">
      <dgm:prSet presAssocID="{3F797604-D06C-43B7-9F63-6F1F717C9933}" presName="background" presStyleLbl="node0" presStyleIdx="0" presStyleCnt="1"/>
      <dgm:spPr/>
      <dgm:t>
        <a:bodyPr/>
        <a:lstStyle/>
        <a:p>
          <a:endParaRPr lang="ru-RU"/>
        </a:p>
      </dgm:t>
    </dgm:pt>
    <dgm:pt modelId="{8D104ECB-97AC-4294-A788-EF97466A4E2E}" type="pres">
      <dgm:prSet presAssocID="{3F797604-D06C-43B7-9F63-6F1F717C9933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79BD3C3-82B9-4FF1-B711-D774C5A11C94}" type="pres">
      <dgm:prSet presAssocID="{3F797604-D06C-43B7-9F63-6F1F717C9933}" presName="hierChild2" presStyleCnt="0"/>
      <dgm:spPr/>
      <dgm:t>
        <a:bodyPr/>
        <a:lstStyle/>
        <a:p>
          <a:endParaRPr lang="ru-RU"/>
        </a:p>
      </dgm:t>
    </dgm:pt>
    <dgm:pt modelId="{A4ED0752-4CBA-49EA-93CE-89A9C3D69160}" type="pres">
      <dgm:prSet presAssocID="{DD06C56C-A749-4418-AE00-B45CFAED40E6}" presName="Name10" presStyleLbl="parChTrans1D2" presStyleIdx="0" presStyleCnt="2"/>
      <dgm:spPr/>
      <dgm:t>
        <a:bodyPr/>
        <a:lstStyle/>
        <a:p>
          <a:endParaRPr lang="ru-RU"/>
        </a:p>
      </dgm:t>
    </dgm:pt>
    <dgm:pt modelId="{9345AD87-5DED-444E-87A8-336DFDBF4F8A}" type="pres">
      <dgm:prSet presAssocID="{84F54F2B-F0FA-4037-8B2F-DBE2CE20C557}" presName="hierRoot2" presStyleCnt="0"/>
      <dgm:spPr/>
      <dgm:t>
        <a:bodyPr/>
        <a:lstStyle/>
        <a:p>
          <a:endParaRPr lang="ru-RU"/>
        </a:p>
      </dgm:t>
    </dgm:pt>
    <dgm:pt modelId="{F39179AB-F0DD-461B-8845-C13DC8406495}" type="pres">
      <dgm:prSet presAssocID="{84F54F2B-F0FA-4037-8B2F-DBE2CE20C557}" presName="composite2" presStyleCnt="0"/>
      <dgm:spPr/>
      <dgm:t>
        <a:bodyPr/>
        <a:lstStyle/>
        <a:p>
          <a:endParaRPr lang="ru-RU"/>
        </a:p>
      </dgm:t>
    </dgm:pt>
    <dgm:pt modelId="{8DCCA30D-34B0-465A-AC8E-71A982CA0683}" type="pres">
      <dgm:prSet presAssocID="{84F54F2B-F0FA-4037-8B2F-DBE2CE20C557}" presName="background2" presStyleLbl="node2" presStyleIdx="0" presStyleCnt="2"/>
      <dgm:spPr/>
      <dgm:t>
        <a:bodyPr/>
        <a:lstStyle/>
        <a:p>
          <a:endParaRPr lang="ru-RU"/>
        </a:p>
      </dgm:t>
    </dgm:pt>
    <dgm:pt modelId="{7C4C1C65-F4A8-480F-AF18-2AC96306BFC9}" type="pres">
      <dgm:prSet presAssocID="{84F54F2B-F0FA-4037-8B2F-DBE2CE20C557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8B3F749-10C0-479A-B06A-8A1723E15D41}" type="pres">
      <dgm:prSet presAssocID="{84F54F2B-F0FA-4037-8B2F-DBE2CE20C557}" presName="hierChild3" presStyleCnt="0"/>
      <dgm:spPr/>
      <dgm:t>
        <a:bodyPr/>
        <a:lstStyle/>
        <a:p>
          <a:endParaRPr lang="ru-RU"/>
        </a:p>
      </dgm:t>
    </dgm:pt>
    <dgm:pt modelId="{54149F58-CD13-4539-8A4A-23A1D4F3D849}" type="pres">
      <dgm:prSet presAssocID="{3A566756-7F38-43D0-9F8D-3C98F078BC64}" presName="Name17" presStyleLbl="parChTrans1D3" presStyleIdx="0" presStyleCnt="3"/>
      <dgm:spPr/>
      <dgm:t>
        <a:bodyPr/>
        <a:lstStyle/>
        <a:p>
          <a:endParaRPr lang="ru-RU"/>
        </a:p>
      </dgm:t>
    </dgm:pt>
    <dgm:pt modelId="{8B9E240B-0E6F-4CBB-ABBC-57A35FE176CE}" type="pres">
      <dgm:prSet presAssocID="{F937050F-9602-4EC9-BBB3-CCBF86E2872B}" presName="hierRoot3" presStyleCnt="0"/>
      <dgm:spPr/>
      <dgm:t>
        <a:bodyPr/>
        <a:lstStyle/>
        <a:p>
          <a:endParaRPr lang="ru-RU"/>
        </a:p>
      </dgm:t>
    </dgm:pt>
    <dgm:pt modelId="{85BE5A6A-6F10-442B-A72D-3A5BF6CF59EB}" type="pres">
      <dgm:prSet presAssocID="{F937050F-9602-4EC9-BBB3-CCBF86E2872B}" presName="composite3" presStyleCnt="0"/>
      <dgm:spPr/>
      <dgm:t>
        <a:bodyPr/>
        <a:lstStyle/>
        <a:p>
          <a:endParaRPr lang="ru-RU"/>
        </a:p>
      </dgm:t>
    </dgm:pt>
    <dgm:pt modelId="{06F55558-9F16-4FA8-B9BE-84D2D88E9BFE}" type="pres">
      <dgm:prSet presAssocID="{F937050F-9602-4EC9-BBB3-CCBF86E2872B}" presName="background3" presStyleLbl="node3" presStyleIdx="0" presStyleCnt="3"/>
      <dgm:spPr/>
      <dgm:t>
        <a:bodyPr/>
        <a:lstStyle/>
        <a:p>
          <a:endParaRPr lang="ru-RU"/>
        </a:p>
      </dgm:t>
    </dgm:pt>
    <dgm:pt modelId="{05ACB412-EEC8-4728-B3C7-61627AE9A8DE}" type="pres">
      <dgm:prSet presAssocID="{F937050F-9602-4EC9-BBB3-CCBF86E2872B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99FBA73-8615-4189-8A43-49B3DA3E5EDF}" type="pres">
      <dgm:prSet presAssocID="{F937050F-9602-4EC9-BBB3-CCBF86E2872B}" presName="hierChild4" presStyleCnt="0"/>
      <dgm:spPr/>
      <dgm:t>
        <a:bodyPr/>
        <a:lstStyle/>
        <a:p>
          <a:endParaRPr lang="ru-RU"/>
        </a:p>
      </dgm:t>
    </dgm:pt>
    <dgm:pt modelId="{402C3040-8F33-411D-93F9-C946BA385EFF}" type="pres">
      <dgm:prSet presAssocID="{8D152EA4-3087-46BC-8CA7-4C9E77A6394C}" presName="Name17" presStyleLbl="parChTrans1D3" presStyleIdx="1" presStyleCnt="3"/>
      <dgm:spPr/>
      <dgm:t>
        <a:bodyPr/>
        <a:lstStyle/>
        <a:p>
          <a:endParaRPr lang="ru-RU"/>
        </a:p>
      </dgm:t>
    </dgm:pt>
    <dgm:pt modelId="{28511D5B-0AC1-4E04-ABF0-77344F477D04}" type="pres">
      <dgm:prSet presAssocID="{9DC559B7-7F77-473C-B559-A399448778CC}" presName="hierRoot3" presStyleCnt="0"/>
      <dgm:spPr/>
      <dgm:t>
        <a:bodyPr/>
        <a:lstStyle/>
        <a:p>
          <a:endParaRPr lang="ru-RU"/>
        </a:p>
      </dgm:t>
    </dgm:pt>
    <dgm:pt modelId="{A8A7327E-116F-4719-83AB-6E1B71C1B5AA}" type="pres">
      <dgm:prSet presAssocID="{9DC559B7-7F77-473C-B559-A399448778CC}" presName="composite3" presStyleCnt="0"/>
      <dgm:spPr/>
      <dgm:t>
        <a:bodyPr/>
        <a:lstStyle/>
        <a:p>
          <a:endParaRPr lang="ru-RU"/>
        </a:p>
      </dgm:t>
    </dgm:pt>
    <dgm:pt modelId="{AECBD768-B46B-4C61-B6EE-870EA7EBC6E7}" type="pres">
      <dgm:prSet presAssocID="{9DC559B7-7F77-473C-B559-A399448778CC}" presName="background3" presStyleLbl="node3" presStyleIdx="1" presStyleCnt="3"/>
      <dgm:spPr/>
      <dgm:t>
        <a:bodyPr/>
        <a:lstStyle/>
        <a:p>
          <a:endParaRPr lang="ru-RU"/>
        </a:p>
      </dgm:t>
    </dgm:pt>
    <dgm:pt modelId="{DBD89E63-8C42-4FA3-AFA0-D617732CA541}" type="pres">
      <dgm:prSet presAssocID="{9DC559B7-7F77-473C-B559-A399448778CC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699DC35-51A7-4EE7-BEE7-08EFDE964EBE}" type="pres">
      <dgm:prSet presAssocID="{9DC559B7-7F77-473C-B559-A399448778CC}" presName="hierChild4" presStyleCnt="0"/>
      <dgm:spPr/>
      <dgm:t>
        <a:bodyPr/>
        <a:lstStyle/>
        <a:p>
          <a:endParaRPr lang="ru-RU"/>
        </a:p>
      </dgm:t>
    </dgm:pt>
    <dgm:pt modelId="{16EC467F-3BF6-4A1B-BE37-6148DB6137DF}" type="pres">
      <dgm:prSet presAssocID="{C75501A9-7B83-4E41-A898-DCCCBD1C6760}" presName="Name10" presStyleLbl="parChTrans1D2" presStyleIdx="1" presStyleCnt="2"/>
      <dgm:spPr/>
      <dgm:t>
        <a:bodyPr/>
        <a:lstStyle/>
        <a:p>
          <a:endParaRPr lang="ru-RU"/>
        </a:p>
      </dgm:t>
    </dgm:pt>
    <dgm:pt modelId="{9F1EC5F5-7CB5-4281-90EA-71177C8FE1AC}" type="pres">
      <dgm:prSet presAssocID="{B91306F4-C3D5-459C-82D0-3A1D6A5FABEB}" presName="hierRoot2" presStyleCnt="0"/>
      <dgm:spPr/>
      <dgm:t>
        <a:bodyPr/>
        <a:lstStyle/>
        <a:p>
          <a:endParaRPr lang="ru-RU"/>
        </a:p>
      </dgm:t>
    </dgm:pt>
    <dgm:pt modelId="{422341AD-E13A-4AD5-B4B2-A8650E67A1EB}" type="pres">
      <dgm:prSet presAssocID="{B91306F4-C3D5-459C-82D0-3A1D6A5FABEB}" presName="composite2" presStyleCnt="0"/>
      <dgm:spPr/>
      <dgm:t>
        <a:bodyPr/>
        <a:lstStyle/>
        <a:p>
          <a:endParaRPr lang="ru-RU"/>
        </a:p>
      </dgm:t>
    </dgm:pt>
    <dgm:pt modelId="{AB645F84-9641-4BC4-9F45-9DD678F6F06F}" type="pres">
      <dgm:prSet presAssocID="{B91306F4-C3D5-459C-82D0-3A1D6A5FABEB}" presName="background2" presStyleLbl="node2" presStyleIdx="1" presStyleCnt="2"/>
      <dgm:spPr/>
      <dgm:t>
        <a:bodyPr/>
        <a:lstStyle/>
        <a:p>
          <a:endParaRPr lang="ru-RU"/>
        </a:p>
      </dgm:t>
    </dgm:pt>
    <dgm:pt modelId="{B1DF1023-3BD7-4192-9A3E-7380085BD217}" type="pres">
      <dgm:prSet presAssocID="{B91306F4-C3D5-459C-82D0-3A1D6A5FABEB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68DFC9D-1598-45F9-B01D-D95081A4FD87}" type="pres">
      <dgm:prSet presAssocID="{B91306F4-C3D5-459C-82D0-3A1D6A5FABEB}" presName="hierChild3" presStyleCnt="0"/>
      <dgm:spPr/>
      <dgm:t>
        <a:bodyPr/>
        <a:lstStyle/>
        <a:p>
          <a:endParaRPr lang="ru-RU"/>
        </a:p>
      </dgm:t>
    </dgm:pt>
    <dgm:pt modelId="{5B4A0F28-2E48-4423-96CC-2D263E119465}" type="pres">
      <dgm:prSet presAssocID="{76246E17-7D65-4736-9DD2-1FDFAE6FBA2B}" presName="Name17" presStyleLbl="parChTrans1D3" presStyleIdx="2" presStyleCnt="3"/>
      <dgm:spPr/>
      <dgm:t>
        <a:bodyPr/>
        <a:lstStyle/>
        <a:p>
          <a:endParaRPr lang="ru-RU"/>
        </a:p>
      </dgm:t>
    </dgm:pt>
    <dgm:pt modelId="{A85B32E3-CF96-449C-83AA-62D992CC914C}" type="pres">
      <dgm:prSet presAssocID="{FC3BF1DA-0150-4CE7-ABE3-4C88289AA25F}" presName="hierRoot3" presStyleCnt="0"/>
      <dgm:spPr/>
      <dgm:t>
        <a:bodyPr/>
        <a:lstStyle/>
        <a:p>
          <a:endParaRPr lang="ru-RU"/>
        </a:p>
      </dgm:t>
    </dgm:pt>
    <dgm:pt modelId="{FF8E17EA-67AA-4394-86C1-C97E77CDBAF1}" type="pres">
      <dgm:prSet presAssocID="{FC3BF1DA-0150-4CE7-ABE3-4C88289AA25F}" presName="composite3" presStyleCnt="0"/>
      <dgm:spPr/>
      <dgm:t>
        <a:bodyPr/>
        <a:lstStyle/>
        <a:p>
          <a:endParaRPr lang="ru-RU"/>
        </a:p>
      </dgm:t>
    </dgm:pt>
    <dgm:pt modelId="{232AFC8B-FC76-46C1-A6D4-D62A2223DB03}" type="pres">
      <dgm:prSet presAssocID="{FC3BF1DA-0150-4CE7-ABE3-4C88289AA25F}" presName="background3" presStyleLbl="node3" presStyleIdx="2" presStyleCnt="3"/>
      <dgm:spPr/>
      <dgm:t>
        <a:bodyPr/>
        <a:lstStyle/>
        <a:p>
          <a:endParaRPr lang="ru-RU"/>
        </a:p>
      </dgm:t>
    </dgm:pt>
    <dgm:pt modelId="{D8813599-3847-4194-B759-CD8B3E68DAC4}" type="pres">
      <dgm:prSet presAssocID="{FC3BF1DA-0150-4CE7-ABE3-4C88289AA25F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7F21A09-9372-47F0-975F-F9FDB9C657C0}" type="pres">
      <dgm:prSet presAssocID="{FC3BF1DA-0150-4CE7-ABE3-4C88289AA25F}" presName="hierChild4" presStyleCnt="0"/>
      <dgm:spPr/>
      <dgm:t>
        <a:bodyPr/>
        <a:lstStyle/>
        <a:p>
          <a:endParaRPr lang="ru-RU"/>
        </a:p>
      </dgm:t>
    </dgm:pt>
  </dgm:ptLst>
  <dgm:cxnLst>
    <dgm:cxn modelId="{3E92DF9B-B613-4A6B-82CB-78BF56720AD5}" srcId="{3F797604-D06C-43B7-9F63-6F1F717C9933}" destId="{84F54F2B-F0FA-4037-8B2F-DBE2CE20C557}" srcOrd="0" destOrd="0" parTransId="{DD06C56C-A749-4418-AE00-B45CFAED40E6}" sibTransId="{378C82A7-32BA-493D-9975-6001D3512C0B}"/>
    <dgm:cxn modelId="{83054B68-208F-45A7-8CF9-E32F6AB81997}" type="presOf" srcId="{C75501A9-7B83-4E41-A898-DCCCBD1C6760}" destId="{16EC467F-3BF6-4A1B-BE37-6148DB6137DF}" srcOrd="0" destOrd="0" presId="urn:microsoft.com/office/officeart/2005/8/layout/hierarchy1"/>
    <dgm:cxn modelId="{06C58F18-2216-4DBA-879D-7A0EE6C98120}" type="presOf" srcId="{AD4D3E3C-5F91-4526-A72A-F2F2BBAC7093}" destId="{B941F082-B9CA-4314-8082-8D1C355433EF}" srcOrd="0" destOrd="0" presId="urn:microsoft.com/office/officeart/2005/8/layout/hierarchy1"/>
    <dgm:cxn modelId="{BC905476-81DF-43E5-9E34-B39999F1AA03}" type="presOf" srcId="{9DC559B7-7F77-473C-B559-A399448778CC}" destId="{DBD89E63-8C42-4FA3-AFA0-D617732CA541}" srcOrd="0" destOrd="0" presId="urn:microsoft.com/office/officeart/2005/8/layout/hierarchy1"/>
    <dgm:cxn modelId="{9B7A21B2-5DFB-41BB-BB64-BE7877604D7E}" type="presOf" srcId="{DD06C56C-A749-4418-AE00-B45CFAED40E6}" destId="{A4ED0752-4CBA-49EA-93CE-89A9C3D69160}" srcOrd="0" destOrd="0" presId="urn:microsoft.com/office/officeart/2005/8/layout/hierarchy1"/>
    <dgm:cxn modelId="{EB07A668-380C-4A05-BE64-863CCA7562DD}" srcId="{AD4D3E3C-5F91-4526-A72A-F2F2BBAC7093}" destId="{3F797604-D06C-43B7-9F63-6F1F717C9933}" srcOrd="0" destOrd="0" parTransId="{FFFC9CB7-B513-499A-BDB5-12EEF9DFC089}" sibTransId="{BA04EDDB-6696-43BE-BD87-537C093878F0}"/>
    <dgm:cxn modelId="{BEDB7925-DA08-4030-86F6-2C4B3A6ECC23}" srcId="{B91306F4-C3D5-459C-82D0-3A1D6A5FABEB}" destId="{FC3BF1DA-0150-4CE7-ABE3-4C88289AA25F}" srcOrd="0" destOrd="0" parTransId="{76246E17-7D65-4736-9DD2-1FDFAE6FBA2B}" sibTransId="{E505DEC9-A1AE-4FA7-A8D4-5CDAD89043E8}"/>
    <dgm:cxn modelId="{3C6FBE23-5608-4B3C-8DA4-1B1683D69E11}" type="presOf" srcId="{3F797604-D06C-43B7-9F63-6F1F717C9933}" destId="{8D104ECB-97AC-4294-A788-EF97466A4E2E}" srcOrd="0" destOrd="0" presId="urn:microsoft.com/office/officeart/2005/8/layout/hierarchy1"/>
    <dgm:cxn modelId="{604CE6EF-A4DC-4391-A17D-FD56536631B1}" type="presOf" srcId="{F937050F-9602-4EC9-BBB3-CCBF86E2872B}" destId="{05ACB412-EEC8-4728-B3C7-61627AE9A8DE}" srcOrd="0" destOrd="0" presId="urn:microsoft.com/office/officeart/2005/8/layout/hierarchy1"/>
    <dgm:cxn modelId="{42374136-B462-4551-97D6-37A9F73B12C7}" type="presOf" srcId="{8D152EA4-3087-46BC-8CA7-4C9E77A6394C}" destId="{402C3040-8F33-411D-93F9-C946BA385EFF}" srcOrd="0" destOrd="0" presId="urn:microsoft.com/office/officeart/2005/8/layout/hierarchy1"/>
    <dgm:cxn modelId="{6B5FB254-4495-4441-958B-97B9E57A2A93}" srcId="{84F54F2B-F0FA-4037-8B2F-DBE2CE20C557}" destId="{9DC559B7-7F77-473C-B559-A399448778CC}" srcOrd="1" destOrd="0" parTransId="{8D152EA4-3087-46BC-8CA7-4C9E77A6394C}" sibTransId="{5BF7932F-8425-4DC4-B387-FF1DE6BB48DF}"/>
    <dgm:cxn modelId="{C20774F6-6BB0-4977-9970-01DB9FEFD52D}" type="presOf" srcId="{FC3BF1DA-0150-4CE7-ABE3-4C88289AA25F}" destId="{D8813599-3847-4194-B759-CD8B3E68DAC4}" srcOrd="0" destOrd="0" presId="urn:microsoft.com/office/officeart/2005/8/layout/hierarchy1"/>
    <dgm:cxn modelId="{5B027208-79EA-4A0F-A589-55802284B153}" type="presOf" srcId="{B91306F4-C3D5-459C-82D0-3A1D6A5FABEB}" destId="{B1DF1023-3BD7-4192-9A3E-7380085BD217}" srcOrd="0" destOrd="0" presId="urn:microsoft.com/office/officeart/2005/8/layout/hierarchy1"/>
    <dgm:cxn modelId="{504C7561-51D0-40FA-A838-0ABB911C8472}" srcId="{84F54F2B-F0FA-4037-8B2F-DBE2CE20C557}" destId="{F937050F-9602-4EC9-BBB3-CCBF86E2872B}" srcOrd="0" destOrd="0" parTransId="{3A566756-7F38-43D0-9F8D-3C98F078BC64}" sibTransId="{112805D4-5BA5-485F-AFDC-26013BBCF46E}"/>
    <dgm:cxn modelId="{8E1BAC23-07D4-428D-A276-972B264734FB}" type="presOf" srcId="{84F54F2B-F0FA-4037-8B2F-DBE2CE20C557}" destId="{7C4C1C65-F4A8-480F-AF18-2AC96306BFC9}" srcOrd="0" destOrd="0" presId="urn:microsoft.com/office/officeart/2005/8/layout/hierarchy1"/>
    <dgm:cxn modelId="{1334BF24-981D-4145-BA99-1EF6B2F893E0}" srcId="{3F797604-D06C-43B7-9F63-6F1F717C9933}" destId="{B91306F4-C3D5-459C-82D0-3A1D6A5FABEB}" srcOrd="1" destOrd="0" parTransId="{C75501A9-7B83-4E41-A898-DCCCBD1C6760}" sibTransId="{37F74AA6-E737-48EB-AE69-D9184B9DECF1}"/>
    <dgm:cxn modelId="{A9B137DC-FBC0-4322-AE34-C36AA16B82FE}" type="presOf" srcId="{76246E17-7D65-4736-9DD2-1FDFAE6FBA2B}" destId="{5B4A0F28-2E48-4423-96CC-2D263E119465}" srcOrd="0" destOrd="0" presId="urn:microsoft.com/office/officeart/2005/8/layout/hierarchy1"/>
    <dgm:cxn modelId="{64635F6D-98DF-40D4-BA46-62CEBB52569B}" type="presOf" srcId="{3A566756-7F38-43D0-9F8D-3C98F078BC64}" destId="{54149F58-CD13-4539-8A4A-23A1D4F3D849}" srcOrd="0" destOrd="0" presId="urn:microsoft.com/office/officeart/2005/8/layout/hierarchy1"/>
    <dgm:cxn modelId="{39642F5A-39F5-4A15-9325-89D5EF38489B}" type="presParOf" srcId="{B941F082-B9CA-4314-8082-8D1C355433EF}" destId="{90268BEF-92B6-4B4C-B952-77BDE70060B2}" srcOrd="0" destOrd="0" presId="urn:microsoft.com/office/officeart/2005/8/layout/hierarchy1"/>
    <dgm:cxn modelId="{E0AE6879-D1B1-4CC5-8A3E-C76A1CCEA39D}" type="presParOf" srcId="{90268BEF-92B6-4B4C-B952-77BDE70060B2}" destId="{2887B0C0-E829-4951-A86D-17E049CB623A}" srcOrd="0" destOrd="0" presId="urn:microsoft.com/office/officeart/2005/8/layout/hierarchy1"/>
    <dgm:cxn modelId="{E3FD07ED-53CF-40BE-9CBA-C5490AB3F286}" type="presParOf" srcId="{2887B0C0-E829-4951-A86D-17E049CB623A}" destId="{B6ADDF73-BCF8-4F67-921D-FBB1F8D6922C}" srcOrd="0" destOrd="0" presId="urn:microsoft.com/office/officeart/2005/8/layout/hierarchy1"/>
    <dgm:cxn modelId="{75F3D3A4-97D4-41B9-BE3A-BBA42E8E0B73}" type="presParOf" srcId="{2887B0C0-E829-4951-A86D-17E049CB623A}" destId="{8D104ECB-97AC-4294-A788-EF97466A4E2E}" srcOrd="1" destOrd="0" presId="urn:microsoft.com/office/officeart/2005/8/layout/hierarchy1"/>
    <dgm:cxn modelId="{7CDC9184-3150-466A-A602-C146B87AAA6C}" type="presParOf" srcId="{90268BEF-92B6-4B4C-B952-77BDE70060B2}" destId="{479BD3C3-82B9-4FF1-B711-D774C5A11C94}" srcOrd="1" destOrd="0" presId="urn:microsoft.com/office/officeart/2005/8/layout/hierarchy1"/>
    <dgm:cxn modelId="{E124D772-DF0C-45A9-8612-6217813042DB}" type="presParOf" srcId="{479BD3C3-82B9-4FF1-B711-D774C5A11C94}" destId="{A4ED0752-4CBA-49EA-93CE-89A9C3D69160}" srcOrd="0" destOrd="0" presId="urn:microsoft.com/office/officeart/2005/8/layout/hierarchy1"/>
    <dgm:cxn modelId="{120A39E6-1328-4918-9E06-F4628AF9DC5E}" type="presParOf" srcId="{479BD3C3-82B9-4FF1-B711-D774C5A11C94}" destId="{9345AD87-5DED-444E-87A8-336DFDBF4F8A}" srcOrd="1" destOrd="0" presId="urn:microsoft.com/office/officeart/2005/8/layout/hierarchy1"/>
    <dgm:cxn modelId="{F9F0705E-59F1-4CA9-95EC-C9DBC6F9D2F5}" type="presParOf" srcId="{9345AD87-5DED-444E-87A8-336DFDBF4F8A}" destId="{F39179AB-F0DD-461B-8845-C13DC8406495}" srcOrd="0" destOrd="0" presId="urn:microsoft.com/office/officeart/2005/8/layout/hierarchy1"/>
    <dgm:cxn modelId="{D4A4D360-99EE-46FC-B6B2-C6E74D5D3CBB}" type="presParOf" srcId="{F39179AB-F0DD-461B-8845-C13DC8406495}" destId="{8DCCA30D-34B0-465A-AC8E-71A982CA0683}" srcOrd="0" destOrd="0" presId="urn:microsoft.com/office/officeart/2005/8/layout/hierarchy1"/>
    <dgm:cxn modelId="{4D0E0FF9-0D55-4F92-94D2-2A507549C36C}" type="presParOf" srcId="{F39179AB-F0DD-461B-8845-C13DC8406495}" destId="{7C4C1C65-F4A8-480F-AF18-2AC96306BFC9}" srcOrd="1" destOrd="0" presId="urn:microsoft.com/office/officeart/2005/8/layout/hierarchy1"/>
    <dgm:cxn modelId="{DAD85EAB-CBED-44C2-8183-59D1C71ECA84}" type="presParOf" srcId="{9345AD87-5DED-444E-87A8-336DFDBF4F8A}" destId="{48B3F749-10C0-479A-B06A-8A1723E15D41}" srcOrd="1" destOrd="0" presId="urn:microsoft.com/office/officeart/2005/8/layout/hierarchy1"/>
    <dgm:cxn modelId="{4355D806-9C75-4621-91DC-2FA1AEA46776}" type="presParOf" srcId="{48B3F749-10C0-479A-B06A-8A1723E15D41}" destId="{54149F58-CD13-4539-8A4A-23A1D4F3D849}" srcOrd="0" destOrd="0" presId="urn:microsoft.com/office/officeart/2005/8/layout/hierarchy1"/>
    <dgm:cxn modelId="{6269605C-26EA-45A6-A2A8-74272D4393BA}" type="presParOf" srcId="{48B3F749-10C0-479A-B06A-8A1723E15D41}" destId="{8B9E240B-0E6F-4CBB-ABBC-57A35FE176CE}" srcOrd="1" destOrd="0" presId="urn:microsoft.com/office/officeart/2005/8/layout/hierarchy1"/>
    <dgm:cxn modelId="{92E7F724-2B2F-4C89-BFF1-B1268BFE86E5}" type="presParOf" srcId="{8B9E240B-0E6F-4CBB-ABBC-57A35FE176CE}" destId="{85BE5A6A-6F10-442B-A72D-3A5BF6CF59EB}" srcOrd="0" destOrd="0" presId="urn:microsoft.com/office/officeart/2005/8/layout/hierarchy1"/>
    <dgm:cxn modelId="{ABA27AE6-B3A7-47ED-9DD8-CADF3ABC1015}" type="presParOf" srcId="{85BE5A6A-6F10-442B-A72D-3A5BF6CF59EB}" destId="{06F55558-9F16-4FA8-B9BE-84D2D88E9BFE}" srcOrd="0" destOrd="0" presId="urn:microsoft.com/office/officeart/2005/8/layout/hierarchy1"/>
    <dgm:cxn modelId="{D7E83CDA-F05C-4957-8965-07C5D314955E}" type="presParOf" srcId="{85BE5A6A-6F10-442B-A72D-3A5BF6CF59EB}" destId="{05ACB412-EEC8-4728-B3C7-61627AE9A8DE}" srcOrd="1" destOrd="0" presId="urn:microsoft.com/office/officeart/2005/8/layout/hierarchy1"/>
    <dgm:cxn modelId="{62830F15-DB66-4DDB-BFA3-0954F7AE6FD1}" type="presParOf" srcId="{8B9E240B-0E6F-4CBB-ABBC-57A35FE176CE}" destId="{099FBA73-8615-4189-8A43-49B3DA3E5EDF}" srcOrd="1" destOrd="0" presId="urn:microsoft.com/office/officeart/2005/8/layout/hierarchy1"/>
    <dgm:cxn modelId="{E5C43D15-7421-4566-8093-19B3D9076EB0}" type="presParOf" srcId="{48B3F749-10C0-479A-B06A-8A1723E15D41}" destId="{402C3040-8F33-411D-93F9-C946BA385EFF}" srcOrd="2" destOrd="0" presId="urn:microsoft.com/office/officeart/2005/8/layout/hierarchy1"/>
    <dgm:cxn modelId="{CD3DD15B-F420-4B15-9BEC-0322BB5B0042}" type="presParOf" srcId="{48B3F749-10C0-479A-B06A-8A1723E15D41}" destId="{28511D5B-0AC1-4E04-ABF0-77344F477D04}" srcOrd="3" destOrd="0" presId="urn:microsoft.com/office/officeart/2005/8/layout/hierarchy1"/>
    <dgm:cxn modelId="{67942A6C-4189-4FC0-83FD-01E75AAB6262}" type="presParOf" srcId="{28511D5B-0AC1-4E04-ABF0-77344F477D04}" destId="{A8A7327E-116F-4719-83AB-6E1B71C1B5AA}" srcOrd="0" destOrd="0" presId="urn:microsoft.com/office/officeart/2005/8/layout/hierarchy1"/>
    <dgm:cxn modelId="{3AB8B1F0-7256-4188-8623-7BFBB12FF92B}" type="presParOf" srcId="{A8A7327E-116F-4719-83AB-6E1B71C1B5AA}" destId="{AECBD768-B46B-4C61-B6EE-870EA7EBC6E7}" srcOrd="0" destOrd="0" presId="urn:microsoft.com/office/officeart/2005/8/layout/hierarchy1"/>
    <dgm:cxn modelId="{50472CF2-3B38-46A7-8A78-1C4A6B50CB9C}" type="presParOf" srcId="{A8A7327E-116F-4719-83AB-6E1B71C1B5AA}" destId="{DBD89E63-8C42-4FA3-AFA0-D617732CA541}" srcOrd="1" destOrd="0" presId="urn:microsoft.com/office/officeart/2005/8/layout/hierarchy1"/>
    <dgm:cxn modelId="{F36CA7D8-AF8A-4AA9-B81C-4DEF5E07CBFF}" type="presParOf" srcId="{28511D5B-0AC1-4E04-ABF0-77344F477D04}" destId="{4699DC35-51A7-4EE7-BEE7-08EFDE964EBE}" srcOrd="1" destOrd="0" presId="urn:microsoft.com/office/officeart/2005/8/layout/hierarchy1"/>
    <dgm:cxn modelId="{4965DE03-9A4C-4C21-A536-6B77407C88F6}" type="presParOf" srcId="{479BD3C3-82B9-4FF1-B711-D774C5A11C94}" destId="{16EC467F-3BF6-4A1B-BE37-6148DB6137DF}" srcOrd="2" destOrd="0" presId="urn:microsoft.com/office/officeart/2005/8/layout/hierarchy1"/>
    <dgm:cxn modelId="{CCA053DE-0223-429F-B264-3E9DADCE2D8D}" type="presParOf" srcId="{479BD3C3-82B9-4FF1-B711-D774C5A11C94}" destId="{9F1EC5F5-7CB5-4281-90EA-71177C8FE1AC}" srcOrd="3" destOrd="0" presId="urn:microsoft.com/office/officeart/2005/8/layout/hierarchy1"/>
    <dgm:cxn modelId="{50140F84-3995-4EE4-B712-536CF1D183EB}" type="presParOf" srcId="{9F1EC5F5-7CB5-4281-90EA-71177C8FE1AC}" destId="{422341AD-E13A-4AD5-B4B2-A8650E67A1EB}" srcOrd="0" destOrd="0" presId="urn:microsoft.com/office/officeart/2005/8/layout/hierarchy1"/>
    <dgm:cxn modelId="{2002A300-165D-4882-A545-7663561B1CBC}" type="presParOf" srcId="{422341AD-E13A-4AD5-B4B2-A8650E67A1EB}" destId="{AB645F84-9641-4BC4-9F45-9DD678F6F06F}" srcOrd="0" destOrd="0" presId="urn:microsoft.com/office/officeart/2005/8/layout/hierarchy1"/>
    <dgm:cxn modelId="{125B7ECF-1799-4655-86D2-BCE776D58439}" type="presParOf" srcId="{422341AD-E13A-4AD5-B4B2-A8650E67A1EB}" destId="{B1DF1023-3BD7-4192-9A3E-7380085BD217}" srcOrd="1" destOrd="0" presId="urn:microsoft.com/office/officeart/2005/8/layout/hierarchy1"/>
    <dgm:cxn modelId="{FBA3FE9D-9BE2-4BE1-9ED3-7EF6428B4AAD}" type="presParOf" srcId="{9F1EC5F5-7CB5-4281-90EA-71177C8FE1AC}" destId="{D68DFC9D-1598-45F9-B01D-D95081A4FD87}" srcOrd="1" destOrd="0" presId="urn:microsoft.com/office/officeart/2005/8/layout/hierarchy1"/>
    <dgm:cxn modelId="{E1A8E107-FAB9-4F7B-944A-FD842A2D1737}" type="presParOf" srcId="{D68DFC9D-1598-45F9-B01D-D95081A4FD87}" destId="{5B4A0F28-2E48-4423-96CC-2D263E119465}" srcOrd="0" destOrd="0" presId="urn:microsoft.com/office/officeart/2005/8/layout/hierarchy1"/>
    <dgm:cxn modelId="{4B4EBEE7-15E9-4DCE-A52C-2E51561A5CFC}" type="presParOf" srcId="{D68DFC9D-1598-45F9-B01D-D95081A4FD87}" destId="{A85B32E3-CF96-449C-83AA-62D992CC914C}" srcOrd="1" destOrd="0" presId="urn:microsoft.com/office/officeart/2005/8/layout/hierarchy1"/>
    <dgm:cxn modelId="{A349742C-538F-49D1-977D-D649562DDC0B}" type="presParOf" srcId="{A85B32E3-CF96-449C-83AA-62D992CC914C}" destId="{FF8E17EA-67AA-4394-86C1-C97E77CDBAF1}" srcOrd="0" destOrd="0" presId="urn:microsoft.com/office/officeart/2005/8/layout/hierarchy1"/>
    <dgm:cxn modelId="{A23E5830-33AA-49F7-8909-9F70E7A13D0A}" type="presParOf" srcId="{FF8E17EA-67AA-4394-86C1-C97E77CDBAF1}" destId="{232AFC8B-FC76-46C1-A6D4-D62A2223DB03}" srcOrd="0" destOrd="0" presId="urn:microsoft.com/office/officeart/2005/8/layout/hierarchy1"/>
    <dgm:cxn modelId="{F8BC7418-5575-4E7C-8202-3FA037366D24}" type="presParOf" srcId="{FF8E17EA-67AA-4394-86C1-C97E77CDBAF1}" destId="{D8813599-3847-4194-B759-CD8B3E68DAC4}" srcOrd="1" destOrd="0" presId="urn:microsoft.com/office/officeart/2005/8/layout/hierarchy1"/>
    <dgm:cxn modelId="{ADEF8C3C-3270-471E-AF69-0700B3A11298}" type="presParOf" srcId="{A85B32E3-CF96-449C-83AA-62D992CC914C}" destId="{D7F21A09-9372-47F0-975F-F9FDB9C657C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5AAC61D2-F318-40BD-9F0A-447014C4C50B}" type="doc">
      <dgm:prSet loTypeId="urn:microsoft.com/office/officeart/2005/8/layout/hProcess9" loCatId="process" qsTypeId="urn:microsoft.com/office/officeart/2005/8/quickstyle/simple1" qsCatId="simple" csTypeId="urn:microsoft.com/office/officeart/2005/8/colors/accent2_4" csCatId="accent2" phldr="1"/>
      <dgm:spPr/>
    </dgm:pt>
    <dgm:pt modelId="{5004B501-A58D-45B9-A8BD-791CE6471A7E}">
      <dgm:prSet phldrT="[Текст]"/>
      <dgm:spPr/>
      <dgm:t>
        <a:bodyPr/>
        <a:lstStyle/>
        <a:p>
          <a:r>
            <a:rPr lang="ru-RU" dirty="0">
              <a:latin typeface="Century" panose="02040604050505020304" pitchFamily="18" charset="0"/>
            </a:rPr>
            <a:t>1</a:t>
          </a:r>
        </a:p>
      </dgm:t>
    </dgm:pt>
    <dgm:pt modelId="{71FC86C4-1B28-48D1-83AB-9F296486A33D}" type="parTrans" cxnId="{38BA45FC-F405-4CA8-9BC2-B7EAC80E910B}">
      <dgm:prSet/>
      <dgm:spPr/>
      <dgm:t>
        <a:bodyPr/>
        <a:lstStyle/>
        <a:p>
          <a:endParaRPr lang="ru-RU"/>
        </a:p>
      </dgm:t>
    </dgm:pt>
    <dgm:pt modelId="{2EDB9C52-D239-4FDF-B9BD-CFE74A297C3F}" type="sibTrans" cxnId="{38BA45FC-F405-4CA8-9BC2-B7EAC80E910B}">
      <dgm:prSet/>
      <dgm:spPr/>
      <dgm:t>
        <a:bodyPr/>
        <a:lstStyle/>
        <a:p>
          <a:endParaRPr lang="ru-RU"/>
        </a:p>
      </dgm:t>
    </dgm:pt>
    <dgm:pt modelId="{6130B1C9-40D5-490E-8234-62C0A409E31C}">
      <dgm:prSet phldrT="[Текст]"/>
      <dgm:spPr/>
      <dgm:t>
        <a:bodyPr/>
        <a:lstStyle/>
        <a:p>
          <a:r>
            <a:rPr lang="ru-RU" dirty="0">
              <a:latin typeface="Century" panose="02040604050505020304" pitchFamily="18" charset="0"/>
            </a:rPr>
            <a:t>2</a:t>
          </a:r>
        </a:p>
      </dgm:t>
    </dgm:pt>
    <dgm:pt modelId="{03110A93-2A44-484F-882B-9FC015D10BE9}" type="parTrans" cxnId="{17033BF0-A136-452A-BCC1-928E1EB03933}">
      <dgm:prSet/>
      <dgm:spPr/>
      <dgm:t>
        <a:bodyPr/>
        <a:lstStyle/>
        <a:p>
          <a:endParaRPr lang="ru-RU"/>
        </a:p>
      </dgm:t>
    </dgm:pt>
    <dgm:pt modelId="{B8FF5CDE-A380-40D5-A0EB-9200CD6EBD2E}" type="sibTrans" cxnId="{17033BF0-A136-452A-BCC1-928E1EB03933}">
      <dgm:prSet/>
      <dgm:spPr/>
      <dgm:t>
        <a:bodyPr/>
        <a:lstStyle/>
        <a:p>
          <a:endParaRPr lang="ru-RU"/>
        </a:p>
      </dgm:t>
    </dgm:pt>
    <dgm:pt modelId="{8E20D4D8-12AA-478D-8846-07BD2C8CE233}">
      <dgm:prSet phldrT="[Текст]"/>
      <dgm:spPr/>
      <dgm:t>
        <a:bodyPr/>
        <a:lstStyle/>
        <a:p>
          <a:r>
            <a:rPr lang="ru-RU" dirty="0">
              <a:latin typeface="Century" panose="02040604050505020304" pitchFamily="18" charset="0"/>
            </a:rPr>
            <a:t>3</a:t>
          </a:r>
        </a:p>
      </dgm:t>
    </dgm:pt>
    <dgm:pt modelId="{4AB80E5E-6F52-435C-9890-611DBBB3D1C8}" type="parTrans" cxnId="{13080091-B49E-4BA3-A4E2-886B256ABE4C}">
      <dgm:prSet/>
      <dgm:spPr/>
      <dgm:t>
        <a:bodyPr/>
        <a:lstStyle/>
        <a:p>
          <a:endParaRPr lang="ru-RU"/>
        </a:p>
      </dgm:t>
    </dgm:pt>
    <dgm:pt modelId="{2B5EB5CD-1CBD-4C4B-BD43-ABB8BEDF5CFA}" type="sibTrans" cxnId="{13080091-B49E-4BA3-A4E2-886B256ABE4C}">
      <dgm:prSet/>
      <dgm:spPr/>
      <dgm:t>
        <a:bodyPr/>
        <a:lstStyle/>
        <a:p>
          <a:endParaRPr lang="ru-RU"/>
        </a:p>
      </dgm:t>
    </dgm:pt>
    <dgm:pt modelId="{BEE148D8-090A-4F32-8BFE-DDAEFE77CBF8}" type="pres">
      <dgm:prSet presAssocID="{5AAC61D2-F318-40BD-9F0A-447014C4C50B}" presName="CompostProcess" presStyleCnt="0">
        <dgm:presLayoutVars>
          <dgm:dir/>
          <dgm:resizeHandles val="exact"/>
        </dgm:presLayoutVars>
      </dgm:prSet>
      <dgm:spPr/>
    </dgm:pt>
    <dgm:pt modelId="{6C6BC33C-A1C3-4EF1-8805-50B3B76C69E1}" type="pres">
      <dgm:prSet presAssocID="{5AAC61D2-F318-40BD-9F0A-447014C4C50B}" presName="arrow" presStyleLbl="bgShp" presStyleIdx="0" presStyleCnt="1" custScaleX="117647" custLinFactNeighborX="-22969" custLinFactNeighborY="7435"/>
      <dgm:spPr/>
      <dgm:t>
        <a:bodyPr/>
        <a:lstStyle/>
        <a:p>
          <a:endParaRPr lang="ru-RU"/>
        </a:p>
      </dgm:t>
    </dgm:pt>
    <dgm:pt modelId="{06844451-7EC6-48D5-9812-C728DE2C805B}" type="pres">
      <dgm:prSet presAssocID="{5AAC61D2-F318-40BD-9F0A-447014C4C50B}" presName="linearProcess" presStyleCnt="0"/>
      <dgm:spPr/>
    </dgm:pt>
    <dgm:pt modelId="{561692E6-C8E3-48DE-9F17-02B2238A06AF}" type="pres">
      <dgm:prSet presAssocID="{5004B501-A58D-45B9-A8BD-791CE6471A7E}" presName="textNode" presStyleLbl="node1" presStyleIdx="0" presStyleCnt="3" custScaleX="64193" custScaleY="77044" custLinFactX="-13448" custLinFactNeighborX="-100000" custLinFactNeighborY="46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642A29-125C-4E8C-9904-00253301F6AF}" type="pres">
      <dgm:prSet presAssocID="{2EDB9C52-D239-4FDF-B9BD-CFE74A297C3F}" presName="sibTrans" presStyleCnt="0"/>
      <dgm:spPr/>
    </dgm:pt>
    <dgm:pt modelId="{018EE847-5D4A-4B5C-B080-0E72F5888A6F}" type="pres">
      <dgm:prSet presAssocID="{6130B1C9-40D5-490E-8234-62C0A409E31C}" presName="textNode" presStyleLbl="node1" presStyleIdx="1" presStyleCnt="3" custScaleX="75364" custScaleY="77044" custLinFactX="-13448" custLinFactNeighborX="-100000" custLinFactNeighborY="46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20DEB8-3734-43F4-ABFC-1E915FE7DE47}" type="pres">
      <dgm:prSet presAssocID="{B8FF5CDE-A380-40D5-A0EB-9200CD6EBD2E}" presName="sibTrans" presStyleCnt="0"/>
      <dgm:spPr/>
    </dgm:pt>
    <dgm:pt modelId="{4B40B8D1-3DD7-44AA-88E4-C401D30D3E92}" type="pres">
      <dgm:prSet presAssocID="{8E20D4D8-12AA-478D-8846-07BD2C8CE233}" presName="textNode" presStyleLbl="node1" presStyleIdx="2" presStyleCnt="3" custScaleX="72178" custScaleY="77044" custLinFactX="-13448" custLinFactNeighborX="-100000" custLinFactNeighborY="46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080091-B49E-4BA3-A4E2-886B256ABE4C}" srcId="{5AAC61D2-F318-40BD-9F0A-447014C4C50B}" destId="{8E20D4D8-12AA-478D-8846-07BD2C8CE233}" srcOrd="2" destOrd="0" parTransId="{4AB80E5E-6F52-435C-9890-611DBBB3D1C8}" sibTransId="{2B5EB5CD-1CBD-4C4B-BD43-ABB8BEDF5CFA}"/>
    <dgm:cxn modelId="{0DB7C21B-6B1D-4933-A8AF-C220DA567233}" type="presOf" srcId="{5004B501-A58D-45B9-A8BD-791CE6471A7E}" destId="{561692E6-C8E3-48DE-9F17-02B2238A06AF}" srcOrd="0" destOrd="0" presId="urn:microsoft.com/office/officeart/2005/8/layout/hProcess9"/>
    <dgm:cxn modelId="{846279FA-64BC-48D8-BF1C-FBCC18CA34F6}" type="presOf" srcId="{5AAC61D2-F318-40BD-9F0A-447014C4C50B}" destId="{BEE148D8-090A-4F32-8BFE-DDAEFE77CBF8}" srcOrd="0" destOrd="0" presId="urn:microsoft.com/office/officeart/2005/8/layout/hProcess9"/>
    <dgm:cxn modelId="{95C12E3D-E438-4AD2-88ED-1EFD945420AF}" type="presOf" srcId="{8E20D4D8-12AA-478D-8846-07BD2C8CE233}" destId="{4B40B8D1-3DD7-44AA-88E4-C401D30D3E92}" srcOrd="0" destOrd="0" presId="urn:microsoft.com/office/officeart/2005/8/layout/hProcess9"/>
    <dgm:cxn modelId="{54CB08C9-C94A-42BC-A0F9-161719DB3393}" type="presOf" srcId="{6130B1C9-40D5-490E-8234-62C0A409E31C}" destId="{018EE847-5D4A-4B5C-B080-0E72F5888A6F}" srcOrd="0" destOrd="0" presId="urn:microsoft.com/office/officeart/2005/8/layout/hProcess9"/>
    <dgm:cxn modelId="{17033BF0-A136-452A-BCC1-928E1EB03933}" srcId="{5AAC61D2-F318-40BD-9F0A-447014C4C50B}" destId="{6130B1C9-40D5-490E-8234-62C0A409E31C}" srcOrd="1" destOrd="0" parTransId="{03110A93-2A44-484F-882B-9FC015D10BE9}" sibTransId="{B8FF5CDE-A380-40D5-A0EB-9200CD6EBD2E}"/>
    <dgm:cxn modelId="{38BA45FC-F405-4CA8-9BC2-B7EAC80E910B}" srcId="{5AAC61D2-F318-40BD-9F0A-447014C4C50B}" destId="{5004B501-A58D-45B9-A8BD-791CE6471A7E}" srcOrd="0" destOrd="0" parTransId="{71FC86C4-1B28-48D1-83AB-9F296486A33D}" sibTransId="{2EDB9C52-D239-4FDF-B9BD-CFE74A297C3F}"/>
    <dgm:cxn modelId="{702BB7B8-04F6-4B2F-AA74-04D99110C790}" type="presParOf" srcId="{BEE148D8-090A-4F32-8BFE-DDAEFE77CBF8}" destId="{6C6BC33C-A1C3-4EF1-8805-50B3B76C69E1}" srcOrd="0" destOrd="0" presId="urn:microsoft.com/office/officeart/2005/8/layout/hProcess9"/>
    <dgm:cxn modelId="{C0B08927-B1B6-4A54-A8E7-7FF6D92FB258}" type="presParOf" srcId="{BEE148D8-090A-4F32-8BFE-DDAEFE77CBF8}" destId="{06844451-7EC6-48D5-9812-C728DE2C805B}" srcOrd="1" destOrd="0" presId="urn:microsoft.com/office/officeart/2005/8/layout/hProcess9"/>
    <dgm:cxn modelId="{154EA9A9-A5A9-4230-9B66-FDB941C6BB74}" type="presParOf" srcId="{06844451-7EC6-48D5-9812-C728DE2C805B}" destId="{561692E6-C8E3-48DE-9F17-02B2238A06AF}" srcOrd="0" destOrd="0" presId="urn:microsoft.com/office/officeart/2005/8/layout/hProcess9"/>
    <dgm:cxn modelId="{C1877918-BC25-499B-B394-10EAC8DD3A5B}" type="presParOf" srcId="{06844451-7EC6-48D5-9812-C728DE2C805B}" destId="{CE642A29-125C-4E8C-9904-00253301F6AF}" srcOrd="1" destOrd="0" presId="urn:microsoft.com/office/officeart/2005/8/layout/hProcess9"/>
    <dgm:cxn modelId="{AE4729B5-E466-4C31-AC52-2B0E11D45587}" type="presParOf" srcId="{06844451-7EC6-48D5-9812-C728DE2C805B}" destId="{018EE847-5D4A-4B5C-B080-0E72F5888A6F}" srcOrd="2" destOrd="0" presId="urn:microsoft.com/office/officeart/2005/8/layout/hProcess9"/>
    <dgm:cxn modelId="{A19427F6-0D72-4F6C-8517-B35B945D9126}" type="presParOf" srcId="{06844451-7EC6-48D5-9812-C728DE2C805B}" destId="{0E20DEB8-3734-43F4-ABFC-1E915FE7DE47}" srcOrd="3" destOrd="0" presId="urn:microsoft.com/office/officeart/2005/8/layout/hProcess9"/>
    <dgm:cxn modelId="{F88D3685-81F6-47E2-9E4E-E1C365491299}" type="presParOf" srcId="{06844451-7EC6-48D5-9812-C728DE2C805B}" destId="{4B40B8D1-3DD7-44AA-88E4-C401D30D3E92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AD4D3E3C-5F91-4526-A72A-F2F2BBAC7093}" type="doc">
      <dgm:prSet loTypeId="urn:microsoft.com/office/officeart/2005/8/layout/hierarchy1" loCatId="hierarchy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84F54F2B-F0FA-4037-8B2F-DBE2CE20C557}">
      <dgm:prSet phldrT="[Текст]"/>
      <dgm:spPr/>
      <dgm:t>
        <a:bodyPr/>
        <a:lstStyle/>
        <a:p>
          <a:r>
            <a:rPr lang="ru-RU" b="1" smtClean="0">
              <a:solidFill>
                <a:srgbClr val="C00000"/>
              </a:solidFill>
              <a:latin typeface="Century" panose="02040604050505020304" pitchFamily="18" charset="0"/>
            </a:rPr>
            <a:t>1</a:t>
          </a:r>
          <a:endParaRPr lang="ru-RU" b="1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DD06C56C-A749-4418-AE00-B45CFAED40E6}" type="parTrans" cxnId="{3E92DF9B-B613-4A6B-82CB-78BF56720AD5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378C82A7-32BA-493D-9975-6001D3512C0B}" type="sibTrans" cxnId="{3E92DF9B-B613-4A6B-82CB-78BF56720AD5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F937050F-9602-4EC9-BBB3-CCBF86E2872B}">
      <dgm:prSet phldrT="[Текст]"/>
      <dgm:spPr/>
      <dgm:t>
        <a:bodyPr/>
        <a:lstStyle/>
        <a:p>
          <a:r>
            <a:rPr lang="ru-RU" b="1" smtClean="0">
              <a:solidFill>
                <a:srgbClr val="C00000"/>
              </a:solidFill>
              <a:latin typeface="Century" panose="02040604050505020304" pitchFamily="18" charset="0"/>
            </a:rPr>
            <a:t>1а</a:t>
          </a:r>
          <a:endParaRPr lang="ru-RU" b="1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3A566756-7F38-43D0-9F8D-3C98F078BC64}" type="parTrans" cxnId="{504C7561-51D0-40FA-A838-0ABB911C8472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112805D4-5BA5-485F-AFDC-26013BBCF46E}" type="sibTrans" cxnId="{504C7561-51D0-40FA-A838-0ABB911C8472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9DC559B7-7F77-473C-B559-A399448778CC}">
      <dgm:prSet phldrT="[Текст]"/>
      <dgm:spPr/>
      <dgm:t>
        <a:bodyPr/>
        <a:lstStyle/>
        <a:p>
          <a:r>
            <a:rPr lang="ru-RU" b="1" smtClean="0">
              <a:solidFill>
                <a:srgbClr val="C00000"/>
              </a:solidFill>
              <a:latin typeface="Century" panose="02040604050505020304" pitchFamily="18" charset="0"/>
            </a:rPr>
            <a:t>1</a:t>
          </a:r>
          <a:r>
            <a:rPr lang="en-US" b="1" smtClean="0">
              <a:solidFill>
                <a:srgbClr val="C00000"/>
              </a:solidFill>
              <a:latin typeface="Century" panose="02040604050505020304" pitchFamily="18" charset="0"/>
            </a:rPr>
            <a:t>b</a:t>
          </a:r>
          <a:endParaRPr lang="ru-RU" b="1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8D152EA4-3087-46BC-8CA7-4C9E77A6394C}" type="parTrans" cxnId="{6B5FB254-4495-4441-958B-97B9E57A2A93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5BF7932F-8425-4DC4-B387-FF1DE6BB48DF}" type="sibTrans" cxnId="{6B5FB254-4495-4441-958B-97B9E57A2A93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B91306F4-C3D5-459C-82D0-3A1D6A5FABEB}">
      <dgm:prSet phldrT="[Текст]"/>
      <dgm:spPr/>
      <dgm:t>
        <a:bodyPr/>
        <a:lstStyle/>
        <a:p>
          <a:r>
            <a:rPr lang="en-US" b="1" smtClean="0">
              <a:solidFill>
                <a:srgbClr val="C00000"/>
              </a:solidFill>
              <a:latin typeface="Century" panose="02040604050505020304" pitchFamily="18" charset="0"/>
            </a:rPr>
            <a:t>2</a:t>
          </a:r>
          <a:endParaRPr lang="ru-RU" b="1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C75501A9-7B83-4E41-A898-DCCCBD1C6760}" type="parTrans" cxnId="{1334BF24-981D-4145-BA99-1EF6B2F893E0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37F74AA6-E737-48EB-AE69-D9184B9DECF1}" type="sibTrans" cxnId="{1334BF24-981D-4145-BA99-1EF6B2F893E0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FC3BF1DA-0150-4CE7-ABE3-4C88289AA25F}">
      <dgm:prSet phldrT="[Текст]"/>
      <dgm:spPr/>
      <dgm:t>
        <a:bodyPr/>
        <a:lstStyle/>
        <a:p>
          <a:r>
            <a:rPr lang="en-US" b="1" smtClean="0">
              <a:solidFill>
                <a:srgbClr val="C00000"/>
              </a:solidFill>
              <a:latin typeface="Century" panose="02040604050505020304" pitchFamily="18" charset="0"/>
            </a:rPr>
            <a:t>2a</a:t>
          </a:r>
          <a:endParaRPr lang="ru-RU" b="1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76246E17-7D65-4736-9DD2-1FDFAE6FBA2B}" type="parTrans" cxnId="{BEDB7925-DA08-4030-86F6-2C4B3A6ECC23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E505DEC9-A1AE-4FA7-A8D4-5CDAD89043E8}" type="sibTrans" cxnId="{BEDB7925-DA08-4030-86F6-2C4B3A6ECC23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3F797604-D06C-43B7-9F63-6F1F717C9933}">
      <dgm:prSet phldrT="[Текст]"/>
      <dgm:spPr/>
      <dgm:t>
        <a:bodyPr/>
        <a:lstStyle/>
        <a:p>
          <a:r>
            <a:rPr lang="ru-RU" b="1" smtClean="0">
              <a:solidFill>
                <a:srgbClr val="C00000"/>
              </a:solidFill>
              <a:latin typeface="Century" panose="02040604050505020304" pitchFamily="18" charset="0"/>
            </a:rPr>
            <a:t>Х</a:t>
          </a:r>
          <a:endParaRPr lang="ru-RU" b="1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BA04EDDB-6696-43BE-BD87-537C093878F0}" type="sibTrans" cxnId="{EB07A668-380C-4A05-BE64-863CCA7562DD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FFFC9CB7-B513-499A-BDB5-12EEF9DFC089}" type="parTrans" cxnId="{EB07A668-380C-4A05-BE64-863CCA7562DD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B941F082-B9CA-4314-8082-8D1C355433EF}" type="pres">
      <dgm:prSet presAssocID="{AD4D3E3C-5F91-4526-A72A-F2F2BBAC709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0268BEF-92B6-4B4C-B952-77BDE70060B2}" type="pres">
      <dgm:prSet presAssocID="{3F797604-D06C-43B7-9F63-6F1F717C9933}" presName="hierRoot1" presStyleCnt="0"/>
      <dgm:spPr/>
      <dgm:t>
        <a:bodyPr/>
        <a:lstStyle/>
        <a:p>
          <a:endParaRPr lang="ru-RU"/>
        </a:p>
      </dgm:t>
    </dgm:pt>
    <dgm:pt modelId="{2887B0C0-E829-4951-A86D-17E049CB623A}" type="pres">
      <dgm:prSet presAssocID="{3F797604-D06C-43B7-9F63-6F1F717C9933}" presName="composite" presStyleCnt="0"/>
      <dgm:spPr/>
      <dgm:t>
        <a:bodyPr/>
        <a:lstStyle/>
        <a:p>
          <a:endParaRPr lang="ru-RU"/>
        </a:p>
      </dgm:t>
    </dgm:pt>
    <dgm:pt modelId="{B6ADDF73-BCF8-4F67-921D-FBB1F8D6922C}" type="pres">
      <dgm:prSet presAssocID="{3F797604-D06C-43B7-9F63-6F1F717C9933}" presName="background" presStyleLbl="node0" presStyleIdx="0" presStyleCnt="1"/>
      <dgm:spPr/>
      <dgm:t>
        <a:bodyPr/>
        <a:lstStyle/>
        <a:p>
          <a:endParaRPr lang="ru-RU"/>
        </a:p>
      </dgm:t>
    </dgm:pt>
    <dgm:pt modelId="{8D104ECB-97AC-4294-A788-EF97466A4E2E}" type="pres">
      <dgm:prSet presAssocID="{3F797604-D06C-43B7-9F63-6F1F717C9933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79BD3C3-82B9-4FF1-B711-D774C5A11C94}" type="pres">
      <dgm:prSet presAssocID="{3F797604-D06C-43B7-9F63-6F1F717C9933}" presName="hierChild2" presStyleCnt="0"/>
      <dgm:spPr/>
      <dgm:t>
        <a:bodyPr/>
        <a:lstStyle/>
        <a:p>
          <a:endParaRPr lang="ru-RU"/>
        </a:p>
      </dgm:t>
    </dgm:pt>
    <dgm:pt modelId="{A4ED0752-4CBA-49EA-93CE-89A9C3D69160}" type="pres">
      <dgm:prSet presAssocID="{DD06C56C-A749-4418-AE00-B45CFAED40E6}" presName="Name10" presStyleLbl="parChTrans1D2" presStyleIdx="0" presStyleCnt="2"/>
      <dgm:spPr/>
      <dgm:t>
        <a:bodyPr/>
        <a:lstStyle/>
        <a:p>
          <a:endParaRPr lang="ru-RU"/>
        </a:p>
      </dgm:t>
    </dgm:pt>
    <dgm:pt modelId="{9345AD87-5DED-444E-87A8-336DFDBF4F8A}" type="pres">
      <dgm:prSet presAssocID="{84F54F2B-F0FA-4037-8B2F-DBE2CE20C557}" presName="hierRoot2" presStyleCnt="0"/>
      <dgm:spPr/>
      <dgm:t>
        <a:bodyPr/>
        <a:lstStyle/>
        <a:p>
          <a:endParaRPr lang="ru-RU"/>
        </a:p>
      </dgm:t>
    </dgm:pt>
    <dgm:pt modelId="{F39179AB-F0DD-461B-8845-C13DC8406495}" type="pres">
      <dgm:prSet presAssocID="{84F54F2B-F0FA-4037-8B2F-DBE2CE20C557}" presName="composite2" presStyleCnt="0"/>
      <dgm:spPr/>
      <dgm:t>
        <a:bodyPr/>
        <a:lstStyle/>
        <a:p>
          <a:endParaRPr lang="ru-RU"/>
        </a:p>
      </dgm:t>
    </dgm:pt>
    <dgm:pt modelId="{8DCCA30D-34B0-465A-AC8E-71A982CA0683}" type="pres">
      <dgm:prSet presAssocID="{84F54F2B-F0FA-4037-8B2F-DBE2CE20C557}" presName="background2" presStyleLbl="node2" presStyleIdx="0" presStyleCnt="2"/>
      <dgm:spPr/>
      <dgm:t>
        <a:bodyPr/>
        <a:lstStyle/>
        <a:p>
          <a:endParaRPr lang="ru-RU"/>
        </a:p>
      </dgm:t>
    </dgm:pt>
    <dgm:pt modelId="{7C4C1C65-F4A8-480F-AF18-2AC96306BFC9}" type="pres">
      <dgm:prSet presAssocID="{84F54F2B-F0FA-4037-8B2F-DBE2CE20C557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8B3F749-10C0-479A-B06A-8A1723E15D41}" type="pres">
      <dgm:prSet presAssocID="{84F54F2B-F0FA-4037-8B2F-DBE2CE20C557}" presName="hierChild3" presStyleCnt="0"/>
      <dgm:spPr/>
      <dgm:t>
        <a:bodyPr/>
        <a:lstStyle/>
        <a:p>
          <a:endParaRPr lang="ru-RU"/>
        </a:p>
      </dgm:t>
    </dgm:pt>
    <dgm:pt modelId="{54149F58-CD13-4539-8A4A-23A1D4F3D849}" type="pres">
      <dgm:prSet presAssocID="{3A566756-7F38-43D0-9F8D-3C98F078BC64}" presName="Name17" presStyleLbl="parChTrans1D3" presStyleIdx="0" presStyleCnt="3"/>
      <dgm:spPr/>
      <dgm:t>
        <a:bodyPr/>
        <a:lstStyle/>
        <a:p>
          <a:endParaRPr lang="ru-RU"/>
        </a:p>
      </dgm:t>
    </dgm:pt>
    <dgm:pt modelId="{8B9E240B-0E6F-4CBB-ABBC-57A35FE176CE}" type="pres">
      <dgm:prSet presAssocID="{F937050F-9602-4EC9-BBB3-CCBF86E2872B}" presName="hierRoot3" presStyleCnt="0"/>
      <dgm:spPr/>
      <dgm:t>
        <a:bodyPr/>
        <a:lstStyle/>
        <a:p>
          <a:endParaRPr lang="ru-RU"/>
        </a:p>
      </dgm:t>
    </dgm:pt>
    <dgm:pt modelId="{85BE5A6A-6F10-442B-A72D-3A5BF6CF59EB}" type="pres">
      <dgm:prSet presAssocID="{F937050F-9602-4EC9-BBB3-CCBF86E2872B}" presName="composite3" presStyleCnt="0"/>
      <dgm:spPr/>
      <dgm:t>
        <a:bodyPr/>
        <a:lstStyle/>
        <a:p>
          <a:endParaRPr lang="ru-RU"/>
        </a:p>
      </dgm:t>
    </dgm:pt>
    <dgm:pt modelId="{06F55558-9F16-4FA8-B9BE-84D2D88E9BFE}" type="pres">
      <dgm:prSet presAssocID="{F937050F-9602-4EC9-BBB3-CCBF86E2872B}" presName="background3" presStyleLbl="node3" presStyleIdx="0" presStyleCnt="3"/>
      <dgm:spPr/>
      <dgm:t>
        <a:bodyPr/>
        <a:lstStyle/>
        <a:p>
          <a:endParaRPr lang="ru-RU"/>
        </a:p>
      </dgm:t>
    </dgm:pt>
    <dgm:pt modelId="{05ACB412-EEC8-4728-B3C7-61627AE9A8DE}" type="pres">
      <dgm:prSet presAssocID="{F937050F-9602-4EC9-BBB3-CCBF86E2872B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99FBA73-8615-4189-8A43-49B3DA3E5EDF}" type="pres">
      <dgm:prSet presAssocID="{F937050F-9602-4EC9-BBB3-CCBF86E2872B}" presName="hierChild4" presStyleCnt="0"/>
      <dgm:spPr/>
      <dgm:t>
        <a:bodyPr/>
        <a:lstStyle/>
        <a:p>
          <a:endParaRPr lang="ru-RU"/>
        </a:p>
      </dgm:t>
    </dgm:pt>
    <dgm:pt modelId="{402C3040-8F33-411D-93F9-C946BA385EFF}" type="pres">
      <dgm:prSet presAssocID="{8D152EA4-3087-46BC-8CA7-4C9E77A6394C}" presName="Name17" presStyleLbl="parChTrans1D3" presStyleIdx="1" presStyleCnt="3"/>
      <dgm:spPr/>
      <dgm:t>
        <a:bodyPr/>
        <a:lstStyle/>
        <a:p>
          <a:endParaRPr lang="ru-RU"/>
        </a:p>
      </dgm:t>
    </dgm:pt>
    <dgm:pt modelId="{28511D5B-0AC1-4E04-ABF0-77344F477D04}" type="pres">
      <dgm:prSet presAssocID="{9DC559B7-7F77-473C-B559-A399448778CC}" presName="hierRoot3" presStyleCnt="0"/>
      <dgm:spPr/>
      <dgm:t>
        <a:bodyPr/>
        <a:lstStyle/>
        <a:p>
          <a:endParaRPr lang="ru-RU"/>
        </a:p>
      </dgm:t>
    </dgm:pt>
    <dgm:pt modelId="{A8A7327E-116F-4719-83AB-6E1B71C1B5AA}" type="pres">
      <dgm:prSet presAssocID="{9DC559B7-7F77-473C-B559-A399448778CC}" presName="composite3" presStyleCnt="0"/>
      <dgm:spPr/>
      <dgm:t>
        <a:bodyPr/>
        <a:lstStyle/>
        <a:p>
          <a:endParaRPr lang="ru-RU"/>
        </a:p>
      </dgm:t>
    </dgm:pt>
    <dgm:pt modelId="{AECBD768-B46B-4C61-B6EE-870EA7EBC6E7}" type="pres">
      <dgm:prSet presAssocID="{9DC559B7-7F77-473C-B559-A399448778CC}" presName="background3" presStyleLbl="node3" presStyleIdx="1" presStyleCnt="3"/>
      <dgm:spPr/>
      <dgm:t>
        <a:bodyPr/>
        <a:lstStyle/>
        <a:p>
          <a:endParaRPr lang="ru-RU"/>
        </a:p>
      </dgm:t>
    </dgm:pt>
    <dgm:pt modelId="{DBD89E63-8C42-4FA3-AFA0-D617732CA541}" type="pres">
      <dgm:prSet presAssocID="{9DC559B7-7F77-473C-B559-A399448778CC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699DC35-51A7-4EE7-BEE7-08EFDE964EBE}" type="pres">
      <dgm:prSet presAssocID="{9DC559B7-7F77-473C-B559-A399448778CC}" presName="hierChild4" presStyleCnt="0"/>
      <dgm:spPr/>
      <dgm:t>
        <a:bodyPr/>
        <a:lstStyle/>
        <a:p>
          <a:endParaRPr lang="ru-RU"/>
        </a:p>
      </dgm:t>
    </dgm:pt>
    <dgm:pt modelId="{16EC467F-3BF6-4A1B-BE37-6148DB6137DF}" type="pres">
      <dgm:prSet presAssocID="{C75501A9-7B83-4E41-A898-DCCCBD1C6760}" presName="Name10" presStyleLbl="parChTrans1D2" presStyleIdx="1" presStyleCnt="2"/>
      <dgm:spPr/>
      <dgm:t>
        <a:bodyPr/>
        <a:lstStyle/>
        <a:p>
          <a:endParaRPr lang="ru-RU"/>
        </a:p>
      </dgm:t>
    </dgm:pt>
    <dgm:pt modelId="{9F1EC5F5-7CB5-4281-90EA-71177C8FE1AC}" type="pres">
      <dgm:prSet presAssocID="{B91306F4-C3D5-459C-82D0-3A1D6A5FABEB}" presName="hierRoot2" presStyleCnt="0"/>
      <dgm:spPr/>
      <dgm:t>
        <a:bodyPr/>
        <a:lstStyle/>
        <a:p>
          <a:endParaRPr lang="ru-RU"/>
        </a:p>
      </dgm:t>
    </dgm:pt>
    <dgm:pt modelId="{422341AD-E13A-4AD5-B4B2-A8650E67A1EB}" type="pres">
      <dgm:prSet presAssocID="{B91306F4-C3D5-459C-82D0-3A1D6A5FABEB}" presName="composite2" presStyleCnt="0"/>
      <dgm:spPr/>
      <dgm:t>
        <a:bodyPr/>
        <a:lstStyle/>
        <a:p>
          <a:endParaRPr lang="ru-RU"/>
        </a:p>
      </dgm:t>
    </dgm:pt>
    <dgm:pt modelId="{AB645F84-9641-4BC4-9F45-9DD678F6F06F}" type="pres">
      <dgm:prSet presAssocID="{B91306F4-C3D5-459C-82D0-3A1D6A5FABEB}" presName="background2" presStyleLbl="node2" presStyleIdx="1" presStyleCnt="2"/>
      <dgm:spPr/>
      <dgm:t>
        <a:bodyPr/>
        <a:lstStyle/>
        <a:p>
          <a:endParaRPr lang="ru-RU"/>
        </a:p>
      </dgm:t>
    </dgm:pt>
    <dgm:pt modelId="{B1DF1023-3BD7-4192-9A3E-7380085BD217}" type="pres">
      <dgm:prSet presAssocID="{B91306F4-C3D5-459C-82D0-3A1D6A5FABEB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68DFC9D-1598-45F9-B01D-D95081A4FD87}" type="pres">
      <dgm:prSet presAssocID="{B91306F4-C3D5-459C-82D0-3A1D6A5FABEB}" presName="hierChild3" presStyleCnt="0"/>
      <dgm:spPr/>
      <dgm:t>
        <a:bodyPr/>
        <a:lstStyle/>
        <a:p>
          <a:endParaRPr lang="ru-RU"/>
        </a:p>
      </dgm:t>
    </dgm:pt>
    <dgm:pt modelId="{5B4A0F28-2E48-4423-96CC-2D263E119465}" type="pres">
      <dgm:prSet presAssocID="{76246E17-7D65-4736-9DD2-1FDFAE6FBA2B}" presName="Name17" presStyleLbl="parChTrans1D3" presStyleIdx="2" presStyleCnt="3"/>
      <dgm:spPr/>
      <dgm:t>
        <a:bodyPr/>
        <a:lstStyle/>
        <a:p>
          <a:endParaRPr lang="ru-RU"/>
        </a:p>
      </dgm:t>
    </dgm:pt>
    <dgm:pt modelId="{A85B32E3-CF96-449C-83AA-62D992CC914C}" type="pres">
      <dgm:prSet presAssocID="{FC3BF1DA-0150-4CE7-ABE3-4C88289AA25F}" presName="hierRoot3" presStyleCnt="0"/>
      <dgm:spPr/>
      <dgm:t>
        <a:bodyPr/>
        <a:lstStyle/>
        <a:p>
          <a:endParaRPr lang="ru-RU"/>
        </a:p>
      </dgm:t>
    </dgm:pt>
    <dgm:pt modelId="{FF8E17EA-67AA-4394-86C1-C97E77CDBAF1}" type="pres">
      <dgm:prSet presAssocID="{FC3BF1DA-0150-4CE7-ABE3-4C88289AA25F}" presName="composite3" presStyleCnt="0"/>
      <dgm:spPr/>
      <dgm:t>
        <a:bodyPr/>
        <a:lstStyle/>
        <a:p>
          <a:endParaRPr lang="ru-RU"/>
        </a:p>
      </dgm:t>
    </dgm:pt>
    <dgm:pt modelId="{232AFC8B-FC76-46C1-A6D4-D62A2223DB03}" type="pres">
      <dgm:prSet presAssocID="{FC3BF1DA-0150-4CE7-ABE3-4C88289AA25F}" presName="background3" presStyleLbl="node3" presStyleIdx="2" presStyleCnt="3"/>
      <dgm:spPr/>
      <dgm:t>
        <a:bodyPr/>
        <a:lstStyle/>
        <a:p>
          <a:endParaRPr lang="ru-RU"/>
        </a:p>
      </dgm:t>
    </dgm:pt>
    <dgm:pt modelId="{D8813599-3847-4194-B759-CD8B3E68DAC4}" type="pres">
      <dgm:prSet presAssocID="{FC3BF1DA-0150-4CE7-ABE3-4C88289AA25F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7F21A09-9372-47F0-975F-F9FDB9C657C0}" type="pres">
      <dgm:prSet presAssocID="{FC3BF1DA-0150-4CE7-ABE3-4C88289AA25F}" presName="hierChild4" presStyleCnt="0"/>
      <dgm:spPr/>
      <dgm:t>
        <a:bodyPr/>
        <a:lstStyle/>
        <a:p>
          <a:endParaRPr lang="ru-RU"/>
        </a:p>
      </dgm:t>
    </dgm:pt>
  </dgm:ptLst>
  <dgm:cxnLst>
    <dgm:cxn modelId="{0C6502F8-45D8-49D8-934A-798525CAB36A}" type="presOf" srcId="{3A566756-7F38-43D0-9F8D-3C98F078BC64}" destId="{54149F58-CD13-4539-8A4A-23A1D4F3D849}" srcOrd="0" destOrd="0" presId="urn:microsoft.com/office/officeart/2005/8/layout/hierarchy1"/>
    <dgm:cxn modelId="{6B5FB254-4495-4441-958B-97B9E57A2A93}" srcId="{84F54F2B-F0FA-4037-8B2F-DBE2CE20C557}" destId="{9DC559B7-7F77-473C-B559-A399448778CC}" srcOrd="1" destOrd="0" parTransId="{8D152EA4-3087-46BC-8CA7-4C9E77A6394C}" sibTransId="{5BF7932F-8425-4DC4-B387-FF1DE6BB48DF}"/>
    <dgm:cxn modelId="{CB889272-15C4-426F-BEB1-CBA056A63A3A}" type="presOf" srcId="{84F54F2B-F0FA-4037-8B2F-DBE2CE20C557}" destId="{7C4C1C65-F4A8-480F-AF18-2AC96306BFC9}" srcOrd="0" destOrd="0" presId="urn:microsoft.com/office/officeart/2005/8/layout/hierarchy1"/>
    <dgm:cxn modelId="{427A0B84-957E-4D0E-88FF-E768201DB354}" type="presOf" srcId="{8D152EA4-3087-46BC-8CA7-4C9E77A6394C}" destId="{402C3040-8F33-411D-93F9-C946BA385EFF}" srcOrd="0" destOrd="0" presId="urn:microsoft.com/office/officeart/2005/8/layout/hierarchy1"/>
    <dgm:cxn modelId="{78AA86BE-A61E-412A-A110-2F201EC6C550}" type="presOf" srcId="{9DC559B7-7F77-473C-B559-A399448778CC}" destId="{DBD89E63-8C42-4FA3-AFA0-D617732CA541}" srcOrd="0" destOrd="0" presId="urn:microsoft.com/office/officeart/2005/8/layout/hierarchy1"/>
    <dgm:cxn modelId="{2625E315-A518-4CBE-BBDE-AF382DD1645D}" type="presOf" srcId="{F937050F-9602-4EC9-BBB3-CCBF86E2872B}" destId="{05ACB412-EEC8-4728-B3C7-61627AE9A8DE}" srcOrd="0" destOrd="0" presId="urn:microsoft.com/office/officeart/2005/8/layout/hierarchy1"/>
    <dgm:cxn modelId="{DA203C60-864B-43C5-BF3A-D37279D95AEE}" type="presOf" srcId="{DD06C56C-A749-4418-AE00-B45CFAED40E6}" destId="{A4ED0752-4CBA-49EA-93CE-89A9C3D69160}" srcOrd="0" destOrd="0" presId="urn:microsoft.com/office/officeart/2005/8/layout/hierarchy1"/>
    <dgm:cxn modelId="{B83754BE-5618-495B-A14E-4B1DA5ED9ECF}" type="presOf" srcId="{B91306F4-C3D5-459C-82D0-3A1D6A5FABEB}" destId="{B1DF1023-3BD7-4192-9A3E-7380085BD217}" srcOrd="0" destOrd="0" presId="urn:microsoft.com/office/officeart/2005/8/layout/hierarchy1"/>
    <dgm:cxn modelId="{504C7561-51D0-40FA-A838-0ABB911C8472}" srcId="{84F54F2B-F0FA-4037-8B2F-DBE2CE20C557}" destId="{F937050F-9602-4EC9-BBB3-CCBF86E2872B}" srcOrd="0" destOrd="0" parTransId="{3A566756-7F38-43D0-9F8D-3C98F078BC64}" sibTransId="{112805D4-5BA5-485F-AFDC-26013BBCF46E}"/>
    <dgm:cxn modelId="{69E8BB4F-13DB-47FA-B26B-0CCA140E7972}" type="presOf" srcId="{76246E17-7D65-4736-9DD2-1FDFAE6FBA2B}" destId="{5B4A0F28-2E48-4423-96CC-2D263E119465}" srcOrd="0" destOrd="0" presId="urn:microsoft.com/office/officeart/2005/8/layout/hierarchy1"/>
    <dgm:cxn modelId="{EB07A668-380C-4A05-BE64-863CCA7562DD}" srcId="{AD4D3E3C-5F91-4526-A72A-F2F2BBAC7093}" destId="{3F797604-D06C-43B7-9F63-6F1F717C9933}" srcOrd="0" destOrd="0" parTransId="{FFFC9CB7-B513-499A-BDB5-12EEF9DFC089}" sibTransId="{BA04EDDB-6696-43BE-BD87-537C093878F0}"/>
    <dgm:cxn modelId="{6DAE1E2F-C991-4F34-AC11-B736FFB9D637}" type="presOf" srcId="{C75501A9-7B83-4E41-A898-DCCCBD1C6760}" destId="{16EC467F-3BF6-4A1B-BE37-6148DB6137DF}" srcOrd="0" destOrd="0" presId="urn:microsoft.com/office/officeart/2005/8/layout/hierarchy1"/>
    <dgm:cxn modelId="{1334BF24-981D-4145-BA99-1EF6B2F893E0}" srcId="{3F797604-D06C-43B7-9F63-6F1F717C9933}" destId="{B91306F4-C3D5-459C-82D0-3A1D6A5FABEB}" srcOrd="1" destOrd="0" parTransId="{C75501A9-7B83-4E41-A898-DCCCBD1C6760}" sibTransId="{37F74AA6-E737-48EB-AE69-D9184B9DECF1}"/>
    <dgm:cxn modelId="{BEDB7925-DA08-4030-86F6-2C4B3A6ECC23}" srcId="{B91306F4-C3D5-459C-82D0-3A1D6A5FABEB}" destId="{FC3BF1DA-0150-4CE7-ABE3-4C88289AA25F}" srcOrd="0" destOrd="0" parTransId="{76246E17-7D65-4736-9DD2-1FDFAE6FBA2B}" sibTransId="{E505DEC9-A1AE-4FA7-A8D4-5CDAD89043E8}"/>
    <dgm:cxn modelId="{3E92DF9B-B613-4A6B-82CB-78BF56720AD5}" srcId="{3F797604-D06C-43B7-9F63-6F1F717C9933}" destId="{84F54F2B-F0FA-4037-8B2F-DBE2CE20C557}" srcOrd="0" destOrd="0" parTransId="{DD06C56C-A749-4418-AE00-B45CFAED40E6}" sibTransId="{378C82A7-32BA-493D-9975-6001D3512C0B}"/>
    <dgm:cxn modelId="{40EF9F3B-A785-4115-85D5-1171B4E07FAA}" type="presOf" srcId="{FC3BF1DA-0150-4CE7-ABE3-4C88289AA25F}" destId="{D8813599-3847-4194-B759-CD8B3E68DAC4}" srcOrd="0" destOrd="0" presId="urn:microsoft.com/office/officeart/2005/8/layout/hierarchy1"/>
    <dgm:cxn modelId="{0181FF61-CC2B-44A3-8F7A-12E3BAA68712}" type="presOf" srcId="{AD4D3E3C-5F91-4526-A72A-F2F2BBAC7093}" destId="{B941F082-B9CA-4314-8082-8D1C355433EF}" srcOrd="0" destOrd="0" presId="urn:microsoft.com/office/officeart/2005/8/layout/hierarchy1"/>
    <dgm:cxn modelId="{BE18C124-C2ED-4F59-8028-FE8057FDE0D8}" type="presOf" srcId="{3F797604-D06C-43B7-9F63-6F1F717C9933}" destId="{8D104ECB-97AC-4294-A788-EF97466A4E2E}" srcOrd="0" destOrd="0" presId="urn:microsoft.com/office/officeart/2005/8/layout/hierarchy1"/>
    <dgm:cxn modelId="{59FC8D48-FE94-404E-B209-4DF788A3637D}" type="presParOf" srcId="{B941F082-B9CA-4314-8082-8D1C355433EF}" destId="{90268BEF-92B6-4B4C-B952-77BDE70060B2}" srcOrd="0" destOrd="0" presId="urn:microsoft.com/office/officeart/2005/8/layout/hierarchy1"/>
    <dgm:cxn modelId="{4029112D-9E60-4FFC-AC8B-73A744A04A52}" type="presParOf" srcId="{90268BEF-92B6-4B4C-B952-77BDE70060B2}" destId="{2887B0C0-E829-4951-A86D-17E049CB623A}" srcOrd="0" destOrd="0" presId="urn:microsoft.com/office/officeart/2005/8/layout/hierarchy1"/>
    <dgm:cxn modelId="{D00448C4-3CD0-4382-B729-05546D6B237C}" type="presParOf" srcId="{2887B0C0-E829-4951-A86D-17E049CB623A}" destId="{B6ADDF73-BCF8-4F67-921D-FBB1F8D6922C}" srcOrd="0" destOrd="0" presId="urn:microsoft.com/office/officeart/2005/8/layout/hierarchy1"/>
    <dgm:cxn modelId="{D84445F4-46A7-4D69-B083-8F194345D978}" type="presParOf" srcId="{2887B0C0-E829-4951-A86D-17E049CB623A}" destId="{8D104ECB-97AC-4294-A788-EF97466A4E2E}" srcOrd="1" destOrd="0" presId="urn:microsoft.com/office/officeart/2005/8/layout/hierarchy1"/>
    <dgm:cxn modelId="{57CE693D-1FFE-4B98-B766-74491E2A02F1}" type="presParOf" srcId="{90268BEF-92B6-4B4C-B952-77BDE70060B2}" destId="{479BD3C3-82B9-4FF1-B711-D774C5A11C94}" srcOrd="1" destOrd="0" presId="urn:microsoft.com/office/officeart/2005/8/layout/hierarchy1"/>
    <dgm:cxn modelId="{67320923-4421-42A3-BCDF-268C31D20041}" type="presParOf" srcId="{479BD3C3-82B9-4FF1-B711-D774C5A11C94}" destId="{A4ED0752-4CBA-49EA-93CE-89A9C3D69160}" srcOrd="0" destOrd="0" presId="urn:microsoft.com/office/officeart/2005/8/layout/hierarchy1"/>
    <dgm:cxn modelId="{CBAC245F-B0CD-475D-82BB-62EE1230674C}" type="presParOf" srcId="{479BD3C3-82B9-4FF1-B711-D774C5A11C94}" destId="{9345AD87-5DED-444E-87A8-336DFDBF4F8A}" srcOrd="1" destOrd="0" presId="urn:microsoft.com/office/officeart/2005/8/layout/hierarchy1"/>
    <dgm:cxn modelId="{166C3191-AE49-42B6-98F4-1BDE672C96CB}" type="presParOf" srcId="{9345AD87-5DED-444E-87A8-336DFDBF4F8A}" destId="{F39179AB-F0DD-461B-8845-C13DC8406495}" srcOrd="0" destOrd="0" presId="urn:microsoft.com/office/officeart/2005/8/layout/hierarchy1"/>
    <dgm:cxn modelId="{559EEE07-AFD5-4DB9-8F51-460DEE33D56C}" type="presParOf" srcId="{F39179AB-F0DD-461B-8845-C13DC8406495}" destId="{8DCCA30D-34B0-465A-AC8E-71A982CA0683}" srcOrd="0" destOrd="0" presId="urn:microsoft.com/office/officeart/2005/8/layout/hierarchy1"/>
    <dgm:cxn modelId="{735150B5-5A96-4EFC-8A55-D56184338165}" type="presParOf" srcId="{F39179AB-F0DD-461B-8845-C13DC8406495}" destId="{7C4C1C65-F4A8-480F-AF18-2AC96306BFC9}" srcOrd="1" destOrd="0" presId="urn:microsoft.com/office/officeart/2005/8/layout/hierarchy1"/>
    <dgm:cxn modelId="{8540C150-B83E-4146-9C0C-694A41EA8116}" type="presParOf" srcId="{9345AD87-5DED-444E-87A8-336DFDBF4F8A}" destId="{48B3F749-10C0-479A-B06A-8A1723E15D41}" srcOrd="1" destOrd="0" presId="urn:microsoft.com/office/officeart/2005/8/layout/hierarchy1"/>
    <dgm:cxn modelId="{9E4FBA70-966B-4972-A91B-F8AF64D53A9D}" type="presParOf" srcId="{48B3F749-10C0-479A-B06A-8A1723E15D41}" destId="{54149F58-CD13-4539-8A4A-23A1D4F3D849}" srcOrd="0" destOrd="0" presId="urn:microsoft.com/office/officeart/2005/8/layout/hierarchy1"/>
    <dgm:cxn modelId="{2CA9E2CB-1F9D-4F71-957F-D453143E9DCE}" type="presParOf" srcId="{48B3F749-10C0-479A-B06A-8A1723E15D41}" destId="{8B9E240B-0E6F-4CBB-ABBC-57A35FE176CE}" srcOrd="1" destOrd="0" presId="urn:microsoft.com/office/officeart/2005/8/layout/hierarchy1"/>
    <dgm:cxn modelId="{433ED395-02B7-4A76-9BFF-CCDD6F066849}" type="presParOf" srcId="{8B9E240B-0E6F-4CBB-ABBC-57A35FE176CE}" destId="{85BE5A6A-6F10-442B-A72D-3A5BF6CF59EB}" srcOrd="0" destOrd="0" presId="urn:microsoft.com/office/officeart/2005/8/layout/hierarchy1"/>
    <dgm:cxn modelId="{36E3210C-0700-40EE-A9A2-C94AD74966A2}" type="presParOf" srcId="{85BE5A6A-6F10-442B-A72D-3A5BF6CF59EB}" destId="{06F55558-9F16-4FA8-B9BE-84D2D88E9BFE}" srcOrd="0" destOrd="0" presId="urn:microsoft.com/office/officeart/2005/8/layout/hierarchy1"/>
    <dgm:cxn modelId="{57DD0344-63D5-468A-8C80-0EC52F7B4CEB}" type="presParOf" srcId="{85BE5A6A-6F10-442B-A72D-3A5BF6CF59EB}" destId="{05ACB412-EEC8-4728-B3C7-61627AE9A8DE}" srcOrd="1" destOrd="0" presId="urn:microsoft.com/office/officeart/2005/8/layout/hierarchy1"/>
    <dgm:cxn modelId="{C65A1DEF-9921-4252-BD13-3F8D441F058E}" type="presParOf" srcId="{8B9E240B-0E6F-4CBB-ABBC-57A35FE176CE}" destId="{099FBA73-8615-4189-8A43-49B3DA3E5EDF}" srcOrd="1" destOrd="0" presId="urn:microsoft.com/office/officeart/2005/8/layout/hierarchy1"/>
    <dgm:cxn modelId="{C88353D1-9408-44B0-9AC1-76F361E9120A}" type="presParOf" srcId="{48B3F749-10C0-479A-B06A-8A1723E15D41}" destId="{402C3040-8F33-411D-93F9-C946BA385EFF}" srcOrd="2" destOrd="0" presId="urn:microsoft.com/office/officeart/2005/8/layout/hierarchy1"/>
    <dgm:cxn modelId="{C49FB5E2-17E1-4D2C-8D5F-A6AFCA7176CF}" type="presParOf" srcId="{48B3F749-10C0-479A-B06A-8A1723E15D41}" destId="{28511D5B-0AC1-4E04-ABF0-77344F477D04}" srcOrd="3" destOrd="0" presId="urn:microsoft.com/office/officeart/2005/8/layout/hierarchy1"/>
    <dgm:cxn modelId="{F49D8DAC-9D7E-4635-9491-C91FD034E12D}" type="presParOf" srcId="{28511D5B-0AC1-4E04-ABF0-77344F477D04}" destId="{A8A7327E-116F-4719-83AB-6E1B71C1B5AA}" srcOrd="0" destOrd="0" presId="urn:microsoft.com/office/officeart/2005/8/layout/hierarchy1"/>
    <dgm:cxn modelId="{6797E3C7-523E-44B1-BEAF-660D8317A85F}" type="presParOf" srcId="{A8A7327E-116F-4719-83AB-6E1B71C1B5AA}" destId="{AECBD768-B46B-4C61-B6EE-870EA7EBC6E7}" srcOrd="0" destOrd="0" presId="urn:microsoft.com/office/officeart/2005/8/layout/hierarchy1"/>
    <dgm:cxn modelId="{4D3C752E-670B-48FD-8A32-99B2D04280E1}" type="presParOf" srcId="{A8A7327E-116F-4719-83AB-6E1B71C1B5AA}" destId="{DBD89E63-8C42-4FA3-AFA0-D617732CA541}" srcOrd="1" destOrd="0" presId="urn:microsoft.com/office/officeart/2005/8/layout/hierarchy1"/>
    <dgm:cxn modelId="{F21F4F08-2644-4E56-93E5-9597E93E3B2F}" type="presParOf" srcId="{28511D5B-0AC1-4E04-ABF0-77344F477D04}" destId="{4699DC35-51A7-4EE7-BEE7-08EFDE964EBE}" srcOrd="1" destOrd="0" presId="urn:microsoft.com/office/officeart/2005/8/layout/hierarchy1"/>
    <dgm:cxn modelId="{AC754D76-FA58-4AB8-B4A4-B6964528A492}" type="presParOf" srcId="{479BD3C3-82B9-4FF1-B711-D774C5A11C94}" destId="{16EC467F-3BF6-4A1B-BE37-6148DB6137DF}" srcOrd="2" destOrd="0" presId="urn:microsoft.com/office/officeart/2005/8/layout/hierarchy1"/>
    <dgm:cxn modelId="{C0CD63AA-70FD-474D-80C1-67551EAD838A}" type="presParOf" srcId="{479BD3C3-82B9-4FF1-B711-D774C5A11C94}" destId="{9F1EC5F5-7CB5-4281-90EA-71177C8FE1AC}" srcOrd="3" destOrd="0" presId="urn:microsoft.com/office/officeart/2005/8/layout/hierarchy1"/>
    <dgm:cxn modelId="{2E19BB0C-741A-4415-B90F-98627FD4660F}" type="presParOf" srcId="{9F1EC5F5-7CB5-4281-90EA-71177C8FE1AC}" destId="{422341AD-E13A-4AD5-B4B2-A8650E67A1EB}" srcOrd="0" destOrd="0" presId="urn:microsoft.com/office/officeart/2005/8/layout/hierarchy1"/>
    <dgm:cxn modelId="{B90FB8F6-4BC7-4DB7-9B77-A754A3CA3383}" type="presParOf" srcId="{422341AD-E13A-4AD5-B4B2-A8650E67A1EB}" destId="{AB645F84-9641-4BC4-9F45-9DD678F6F06F}" srcOrd="0" destOrd="0" presId="urn:microsoft.com/office/officeart/2005/8/layout/hierarchy1"/>
    <dgm:cxn modelId="{39022342-1DEC-4FA6-ABDB-BA42313E8CA5}" type="presParOf" srcId="{422341AD-E13A-4AD5-B4B2-A8650E67A1EB}" destId="{B1DF1023-3BD7-4192-9A3E-7380085BD217}" srcOrd="1" destOrd="0" presId="urn:microsoft.com/office/officeart/2005/8/layout/hierarchy1"/>
    <dgm:cxn modelId="{539117B9-8429-4E5C-9D1E-9D16E08ACF78}" type="presParOf" srcId="{9F1EC5F5-7CB5-4281-90EA-71177C8FE1AC}" destId="{D68DFC9D-1598-45F9-B01D-D95081A4FD87}" srcOrd="1" destOrd="0" presId="urn:microsoft.com/office/officeart/2005/8/layout/hierarchy1"/>
    <dgm:cxn modelId="{E367A26F-D6CD-491D-B740-5074C32700FF}" type="presParOf" srcId="{D68DFC9D-1598-45F9-B01D-D95081A4FD87}" destId="{5B4A0F28-2E48-4423-96CC-2D263E119465}" srcOrd="0" destOrd="0" presId="urn:microsoft.com/office/officeart/2005/8/layout/hierarchy1"/>
    <dgm:cxn modelId="{5C353DF3-7CAB-47BF-84BA-3ED9AAE17DD6}" type="presParOf" srcId="{D68DFC9D-1598-45F9-B01D-D95081A4FD87}" destId="{A85B32E3-CF96-449C-83AA-62D992CC914C}" srcOrd="1" destOrd="0" presId="urn:microsoft.com/office/officeart/2005/8/layout/hierarchy1"/>
    <dgm:cxn modelId="{D467EBD9-940B-4A0A-AF3D-D766CCCF2C8C}" type="presParOf" srcId="{A85B32E3-CF96-449C-83AA-62D992CC914C}" destId="{FF8E17EA-67AA-4394-86C1-C97E77CDBAF1}" srcOrd="0" destOrd="0" presId="urn:microsoft.com/office/officeart/2005/8/layout/hierarchy1"/>
    <dgm:cxn modelId="{327A3E7C-9137-4BA1-B858-91BAB7A3DBF3}" type="presParOf" srcId="{FF8E17EA-67AA-4394-86C1-C97E77CDBAF1}" destId="{232AFC8B-FC76-46C1-A6D4-D62A2223DB03}" srcOrd="0" destOrd="0" presId="urn:microsoft.com/office/officeart/2005/8/layout/hierarchy1"/>
    <dgm:cxn modelId="{BD75EB50-B978-4145-A485-14505F36E109}" type="presParOf" srcId="{FF8E17EA-67AA-4394-86C1-C97E77CDBAF1}" destId="{D8813599-3847-4194-B759-CD8B3E68DAC4}" srcOrd="1" destOrd="0" presId="urn:microsoft.com/office/officeart/2005/8/layout/hierarchy1"/>
    <dgm:cxn modelId="{152A81E8-DC40-4433-8282-BDDF12BCE995}" type="presParOf" srcId="{A85B32E3-CF96-449C-83AA-62D992CC914C}" destId="{D7F21A09-9372-47F0-975F-F9FDB9C657C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89BF45EE-D045-407A-BD0C-7E782DB7C2AE}" type="doc">
      <dgm:prSet loTypeId="urn:microsoft.com/office/officeart/2005/8/layout/vList6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77D0C7D3-D60F-46EA-8CE6-832E125748BF}">
      <dgm:prSet phldrT="[Текст]"/>
      <dgm:spPr/>
      <dgm:t>
        <a:bodyPr/>
        <a:lstStyle/>
        <a:p>
          <a:r>
            <a:rPr lang="en-US" dirty="0" smtClean="0">
              <a:latin typeface="Century" panose="02040604050505020304" pitchFamily="18" charset="0"/>
            </a:rPr>
            <a:t>1</a:t>
          </a:r>
          <a:endParaRPr lang="ru-RU" dirty="0">
            <a:latin typeface="Century" panose="02040604050505020304" pitchFamily="18" charset="0"/>
          </a:endParaRPr>
        </a:p>
      </dgm:t>
    </dgm:pt>
    <dgm:pt modelId="{D939921F-0FBC-47C3-9D55-3F3B9A624B45}" type="parTrans" cxnId="{5EC0DE2A-768A-47B8-A13A-734FC72A1667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F63CD730-3068-43C0-BFCE-3269544B997B}" type="sibTrans" cxnId="{5EC0DE2A-768A-47B8-A13A-734FC72A1667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29F74A85-FEBF-4073-8340-FE135549A857}">
      <dgm:prSet phldrT="[Текст]"/>
      <dgm:spPr/>
      <dgm:t>
        <a:bodyPr/>
        <a:lstStyle/>
        <a:p>
          <a:r>
            <a:rPr lang="en-US" dirty="0" smtClean="0">
              <a:latin typeface="Century" panose="02040604050505020304" pitchFamily="18" charset="0"/>
            </a:rPr>
            <a:t>2</a:t>
          </a:r>
          <a:endParaRPr lang="ru-RU" dirty="0">
            <a:latin typeface="Century" panose="02040604050505020304" pitchFamily="18" charset="0"/>
          </a:endParaRPr>
        </a:p>
      </dgm:t>
    </dgm:pt>
    <dgm:pt modelId="{531B8518-E1B2-4F33-BC53-E5E3C46C84DA}" type="parTrans" cxnId="{98EEBE93-48B1-44D4-8543-48459E5C2F7C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7772F632-4D8C-4A33-82F8-5B1C7769218E}" type="sibTrans" cxnId="{98EEBE93-48B1-44D4-8543-48459E5C2F7C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56C76647-0D42-450F-8DF7-4D30E7900B25}">
      <dgm:prSet phldrT="[Текст]" custT="1"/>
      <dgm:spPr/>
      <dgm:t>
        <a:bodyPr/>
        <a:lstStyle/>
        <a:p>
          <a:r>
            <a:rPr lang="ru-RU" sz="4000" dirty="0" smtClean="0">
              <a:solidFill>
                <a:srgbClr val="A08B54"/>
              </a:solidFill>
              <a:latin typeface="Century" panose="02040604050505020304" pitchFamily="18" charset="0"/>
            </a:rPr>
            <a:t>А</a:t>
          </a:r>
          <a:endParaRPr lang="ru-RU" sz="4000" dirty="0">
            <a:solidFill>
              <a:srgbClr val="A08B54"/>
            </a:solidFill>
            <a:latin typeface="Century" panose="02040604050505020304" pitchFamily="18" charset="0"/>
          </a:endParaRPr>
        </a:p>
      </dgm:t>
    </dgm:pt>
    <dgm:pt modelId="{3960D4F9-CB4A-49A6-8EFB-A48B50DA82B1}" type="parTrans" cxnId="{64945D1B-76D1-4C44-BE36-77173E991F3D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51FBEE98-9E88-48C2-97BA-68517429DFD0}" type="sibTrans" cxnId="{64945D1B-76D1-4C44-BE36-77173E991F3D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2D1E766D-1B4A-49B5-BAAC-16516C26CBB6}">
      <dgm:prSet phldrT="[Текст]" custT="1"/>
      <dgm:spPr/>
      <dgm:t>
        <a:bodyPr/>
        <a:lstStyle/>
        <a:p>
          <a:r>
            <a:rPr lang="en-US" sz="4000" dirty="0" smtClean="0">
              <a:solidFill>
                <a:srgbClr val="A08B54"/>
              </a:solidFill>
              <a:latin typeface="Century" panose="02040604050505020304" pitchFamily="18" charset="0"/>
            </a:rPr>
            <a:t>B</a:t>
          </a:r>
          <a:endParaRPr lang="ru-RU" sz="4000" dirty="0">
            <a:solidFill>
              <a:srgbClr val="A08B54"/>
            </a:solidFill>
            <a:latin typeface="Century" panose="02040604050505020304" pitchFamily="18" charset="0"/>
          </a:endParaRPr>
        </a:p>
      </dgm:t>
    </dgm:pt>
    <dgm:pt modelId="{226BF513-656A-4E95-8607-C0E175E0BF4E}" type="parTrans" cxnId="{590C8DD1-701C-431E-9DCE-0EBBB0DFC324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8EB5587F-B329-43F0-AAF7-C313C32117E7}" type="sibTrans" cxnId="{590C8DD1-701C-431E-9DCE-0EBBB0DFC324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B31FAC51-B525-4BF9-9637-C9F79192F574}" type="pres">
      <dgm:prSet presAssocID="{89BF45EE-D045-407A-BD0C-7E782DB7C2AE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5C7D480-B23F-433A-9076-05A9AFE6324C}" type="pres">
      <dgm:prSet presAssocID="{77D0C7D3-D60F-46EA-8CE6-832E125748BF}" presName="linNode" presStyleCnt="0"/>
      <dgm:spPr/>
      <dgm:t>
        <a:bodyPr/>
        <a:lstStyle/>
        <a:p>
          <a:endParaRPr lang="ru-RU"/>
        </a:p>
      </dgm:t>
    </dgm:pt>
    <dgm:pt modelId="{28685375-0074-4017-8206-D3DC23F3716D}" type="pres">
      <dgm:prSet presAssocID="{77D0C7D3-D60F-46EA-8CE6-832E125748BF}" presName="parentShp" presStyleLbl="node1" presStyleIdx="0" presStyleCnt="2" custLinFactNeighborX="99083" custLinFactNeighborY="7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4CE32D-15C6-4D4F-B1E6-BF23A0ABF07A}" type="pres">
      <dgm:prSet presAssocID="{77D0C7D3-D60F-46EA-8CE6-832E125748BF}" presName="childShp" presStyleLbl="bgAccFollowNode1" presStyleIdx="0" presStyleCnt="2" custLinFactNeighborX="-99030" custLinFactNeighborY="-29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2783BB-9DA0-4646-99D0-14737E98E2BB}" type="pres">
      <dgm:prSet presAssocID="{F63CD730-3068-43C0-BFCE-3269544B997B}" presName="spacing" presStyleCnt="0"/>
      <dgm:spPr/>
      <dgm:t>
        <a:bodyPr/>
        <a:lstStyle/>
        <a:p>
          <a:endParaRPr lang="ru-RU"/>
        </a:p>
      </dgm:t>
    </dgm:pt>
    <dgm:pt modelId="{5F811B4D-5A1B-4A3E-BABB-FB476CA44BDD}" type="pres">
      <dgm:prSet presAssocID="{29F74A85-FEBF-4073-8340-FE135549A857}" presName="linNode" presStyleCnt="0"/>
      <dgm:spPr/>
      <dgm:t>
        <a:bodyPr/>
        <a:lstStyle/>
        <a:p>
          <a:endParaRPr lang="ru-RU"/>
        </a:p>
      </dgm:t>
    </dgm:pt>
    <dgm:pt modelId="{1F6D7193-DDF2-4186-8B33-FBB6A1823AA6}" type="pres">
      <dgm:prSet presAssocID="{29F74A85-FEBF-4073-8340-FE135549A857}" presName="parentShp" presStyleLbl="node1" presStyleIdx="1" presStyleCnt="2" custLinFactNeighborX="99083" custLinFactNeighborY="-5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A2ABAE-395C-458C-B8C6-E6AB72A9A380}" type="pres">
      <dgm:prSet presAssocID="{29F74A85-FEBF-4073-8340-FE135549A857}" presName="childShp" presStyleLbl="bgAccFollowNode1" presStyleIdx="1" presStyleCnt="2" custLinFactX="-1322" custLinFactNeighborX="-100000" custLinFactNeighborY="-5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992B2DD-A7E8-4624-8F8B-BEB65198FF51}" type="presOf" srcId="{77D0C7D3-D60F-46EA-8CE6-832E125748BF}" destId="{28685375-0074-4017-8206-D3DC23F3716D}" srcOrd="0" destOrd="0" presId="urn:microsoft.com/office/officeart/2005/8/layout/vList6"/>
    <dgm:cxn modelId="{25A110FC-C353-4BFB-BC76-498B5B4DF0B1}" type="presOf" srcId="{89BF45EE-D045-407A-BD0C-7E782DB7C2AE}" destId="{B31FAC51-B525-4BF9-9637-C9F79192F574}" srcOrd="0" destOrd="0" presId="urn:microsoft.com/office/officeart/2005/8/layout/vList6"/>
    <dgm:cxn modelId="{52DF14AC-E159-465C-AB40-BF7EEA446CCB}" type="presOf" srcId="{29F74A85-FEBF-4073-8340-FE135549A857}" destId="{1F6D7193-DDF2-4186-8B33-FBB6A1823AA6}" srcOrd="0" destOrd="0" presId="urn:microsoft.com/office/officeart/2005/8/layout/vList6"/>
    <dgm:cxn modelId="{98EEBE93-48B1-44D4-8543-48459E5C2F7C}" srcId="{89BF45EE-D045-407A-BD0C-7E782DB7C2AE}" destId="{29F74A85-FEBF-4073-8340-FE135549A857}" srcOrd="1" destOrd="0" parTransId="{531B8518-E1B2-4F33-BC53-E5E3C46C84DA}" sibTransId="{7772F632-4D8C-4A33-82F8-5B1C7769218E}"/>
    <dgm:cxn modelId="{64945D1B-76D1-4C44-BE36-77173E991F3D}" srcId="{77D0C7D3-D60F-46EA-8CE6-832E125748BF}" destId="{56C76647-0D42-450F-8DF7-4D30E7900B25}" srcOrd="0" destOrd="0" parTransId="{3960D4F9-CB4A-49A6-8EFB-A48B50DA82B1}" sibTransId="{51FBEE98-9E88-48C2-97BA-68517429DFD0}"/>
    <dgm:cxn modelId="{5EC0DE2A-768A-47B8-A13A-734FC72A1667}" srcId="{89BF45EE-D045-407A-BD0C-7E782DB7C2AE}" destId="{77D0C7D3-D60F-46EA-8CE6-832E125748BF}" srcOrd="0" destOrd="0" parTransId="{D939921F-0FBC-47C3-9D55-3F3B9A624B45}" sibTransId="{F63CD730-3068-43C0-BFCE-3269544B997B}"/>
    <dgm:cxn modelId="{D87E5B31-B231-4A4C-A45E-FBE8B9B1F556}" type="presOf" srcId="{2D1E766D-1B4A-49B5-BAAC-16516C26CBB6}" destId="{F4A2ABAE-395C-458C-B8C6-E6AB72A9A380}" srcOrd="0" destOrd="0" presId="urn:microsoft.com/office/officeart/2005/8/layout/vList6"/>
    <dgm:cxn modelId="{590C8DD1-701C-431E-9DCE-0EBBB0DFC324}" srcId="{29F74A85-FEBF-4073-8340-FE135549A857}" destId="{2D1E766D-1B4A-49B5-BAAC-16516C26CBB6}" srcOrd="0" destOrd="0" parTransId="{226BF513-656A-4E95-8607-C0E175E0BF4E}" sibTransId="{8EB5587F-B329-43F0-AAF7-C313C32117E7}"/>
    <dgm:cxn modelId="{229E0537-7CB9-4EA4-B091-00BABE4A56A0}" type="presOf" srcId="{56C76647-0D42-450F-8DF7-4D30E7900B25}" destId="{5B4CE32D-15C6-4D4F-B1E6-BF23A0ABF07A}" srcOrd="0" destOrd="0" presId="urn:microsoft.com/office/officeart/2005/8/layout/vList6"/>
    <dgm:cxn modelId="{EE947FB9-D102-4BFD-AE54-336F8A3E2460}" type="presParOf" srcId="{B31FAC51-B525-4BF9-9637-C9F79192F574}" destId="{25C7D480-B23F-433A-9076-05A9AFE6324C}" srcOrd="0" destOrd="0" presId="urn:microsoft.com/office/officeart/2005/8/layout/vList6"/>
    <dgm:cxn modelId="{4CC3DF90-9348-4CCE-B549-4A3BDC3D93AE}" type="presParOf" srcId="{25C7D480-B23F-433A-9076-05A9AFE6324C}" destId="{28685375-0074-4017-8206-D3DC23F3716D}" srcOrd="0" destOrd="0" presId="urn:microsoft.com/office/officeart/2005/8/layout/vList6"/>
    <dgm:cxn modelId="{EE10862C-B746-48C0-8923-07BAEC523161}" type="presParOf" srcId="{25C7D480-B23F-433A-9076-05A9AFE6324C}" destId="{5B4CE32D-15C6-4D4F-B1E6-BF23A0ABF07A}" srcOrd="1" destOrd="0" presId="urn:microsoft.com/office/officeart/2005/8/layout/vList6"/>
    <dgm:cxn modelId="{38705A3B-1EBE-4463-BAC6-53821409B8F9}" type="presParOf" srcId="{B31FAC51-B525-4BF9-9637-C9F79192F574}" destId="{912783BB-9DA0-4646-99D0-14737E98E2BB}" srcOrd="1" destOrd="0" presId="urn:microsoft.com/office/officeart/2005/8/layout/vList6"/>
    <dgm:cxn modelId="{EA803BA8-8736-442C-86F8-38F175939830}" type="presParOf" srcId="{B31FAC51-B525-4BF9-9637-C9F79192F574}" destId="{5F811B4D-5A1B-4A3E-BABB-FB476CA44BDD}" srcOrd="2" destOrd="0" presId="urn:microsoft.com/office/officeart/2005/8/layout/vList6"/>
    <dgm:cxn modelId="{00A7C339-723B-452F-AD74-AC0E858160CA}" type="presParOf" srcId="{5F811B4D-5A1B-4A3E-BABB-FB476CA44BDD}" destId="{1F6D7193-DDF2-4186-8B33-FBB6A1823AA6}" srcOrd="0" destOrd="0" presId="urn:microsoft.com/office/officeart/2005/8/layout/vList6"/>
    <dgm:cxn modelId="{892404C9-6372-41F8-B648-D33379615099}" type="presParOf" srcId="{5F811B4D-5A1B-4A3E-BABB-FB476CA44BDD}" destId="{F4A2ABAE-395C-458C-B8C6-E6AB72A9A38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5AAC61D2-F318-40BD-9F0A-447014C4C50B}" type="doc">
      <dgm:prSet loTypeId="urn:microsoft.com/office/officeart/2005/8/layout/hProcess9" loCatId="process" qsTypeId="urn:microsoft.com/office/officeart/2005/8/quickstyle/simple1" qsCatId="simple" csTypeId="urn:microsoft.com/office/officeart/2005/8/colors/accent2_4" csCatId="accent2" phldr="1"/>
      <dgm:spPr/>
    </dgm:pt>
    <dgm:pt modelId="{5004B501-A58D-45B9-A8BD-791CE6471A7E}">
      <dgm:prSet phldrT="[Текст]"/>
      <dgm:spPr/>
      <dgm:t>
        <a:bodyPr/>
        <a:lstStyle/>
        <a:p>
          <a:r>
            <a:rPr lang="ru-RU" dirty="0">
              <a:latin typeface="Century" panose="02040604050505020304" pitchFamily="18" charset="0"/>
            </a:rPr>
            <a:t>1</a:t>
          </a:r>
        </a:p>
      </dgm:t>
    </dgm:pt>
    <dgm:pt modelId="{71FC86C4-1B28-48D1-83AB-9F296486A33D}" type="parTrans" cxnId="{38BA45FC-F405-4CA8-9BC2-B7EAC80E910B}">
      <dgm:prSet/>
      <dgm:spPr/>
      <dgm:t>
        <a:bodyPr/>
        <a:lstStyle/>
        <a:p>
          <a:endParaRPr lang="ru-RU"/>
        </a:p>
      </dgm:t>
    </dgm:pt>
    <dgm:pt modelId="{2EDB9C52-D239-4FDF-B9BD-CFE74A297C3F}" type="sibTrans" cxnId="{38BA45FC-F405-4CA8-9BC2-B7EAC80E910B}">
      <dgm:prSet/>
      <dgm:spPr/>
      <dgm:t>
        <a:bodyPr/>
        <a:lstStyle/>
        <a:p>
          <a:endParaRPr lang="ru-RU"/>
        </a:p>
      </dgm:t>
    </dgm:pt>
    <dgm:pt modelId="{6130B1C9-40D5-490E-8234-62C0A409E31C}">
      <dgm:prSet phldrT="[Текст]"/>
      <dgm:spPr/>
      <dgm:t>
        <a:bodyPr/>
        <a:lstStyle/>
        <a:p>
          <a:r>
            <a:rPr lang="ru-RU" dirty="0">
              <a:latin typeface="Century" panose="02040604050505020304" pitchFamily="18" charset="0"/>
            </a:rPr>
            <a:t>2</a:t>
          </a:r>
        </a:p>
      </dgm:t>
    </dgm:pt>
    <dgm:pt modelId="{03110A93-2A44-484F-882B-9FC015D10BE9}" type="parTrans" cxnId="{17033BF0-A136-452A-BCC1-928E1EB03933}">
      <dgm:prSet/>
      <dgm:spPr/>
      <dgm:t>
        <a:bodyPr/>
        <a:lstStyle/>
        <a:p>
          <a:endParaRPr lang="ru-RU"/>
        </a:p>
      </dgm:t>
    </dgm:pt>
    <dgm:pt modelId="{B8FF5CDE-A380-40D5-A0EB-9200CD6EBD2E}" type="sibTrans" cxnId="{17033BF0-A136-452A-BCC1-928E1EB03933}">
      <dgm:prSet/>
      <dgm:spPr/>
      <dgm:t>
        <a:bodyPr/>
        <a:lstStyle/>
        <a:p>
          <a:endParaRPr lang="ru-RU"/>
        </a:p>
      </dgm:t>
    </dgm:pt>
    <dgm:pt modelId="{8E20D4D8-12AA-478D-8846-07BD2C8CE233}">
      <dgm:prSet phldrT="[Текст]"/>
      <dgm:spPr/>
      <dgm:t>
        <a:bodyPr/>
        <a:lstStyle/>
        <a:p>
          <a:r>
            <a:rPr lang="ru-RU" dirty="0">
              <a:latin typeface="Century" panose="02040604050505020304" pitchFamily="18" charset="0"/>
            </a:rPr>
            <a:t>3</a:t>
          </a:r>
        </a:p>
      </dgm:t>
    </dgm:pt>
    <dgm:pt modelId="{4AB80E5E-6F52-435C-9890-611DBBB3D1C8}" type="parTrans" cxnId="{13080091-B49E-4BA3-A4E2-886B256ABE4C}">
      <dgm:prSet/>
      <dgm:spPr/>
      <dgm:t>
        <a:bodyPr/>
        <a:lstStyle/>
        <a:p>
          <a:endParaRPr lang="ru-RU"/>
        </a:p>
      </dgm:t>
    </dgm:pt>
    <dgm:pt modelId="{2B5EB5CD-1CBD-4C4B-BD43-ABB8BEDF5CFA}" type="sibTrans" cxnId="{13080091-B49E-4BA3-A4E2-886B256ABE4C}">
      <dgm:prSet/>
      <dgm:spPr/>
      <dgm:t>
        <a:bodyPr/>
        <a:lstStyle/>
        <a:p>
          <a:endParaRPr lang="ru-RU"/>
        </a:p>
      </dgm:t>
    </dgm:pt>
    <dgm:pt modelId="{BEE148D8-090A-4F32-8BFE-DDAEFE77CBF8}" type="pres">
      <dgm:prSet presAssocID="{5AAC61D2-F318-40BD-9F0A-447014C4C50B}" presName="CompostProcess" presStyleCnt="0">
        <dgm:presLayoutVars>
          <dgm:dir/>
          <dgm:resizeHandles val="exact"/>
        </dgm:presLayoutVars>
      </dgm:prSet>
      <dgm:spPr/>
    </dgm:pt>
    <dgm:pt modelId="{6C6BC33C-A1C3-4EF1-8805-50B3B76C69E1}" type="pres">
      <dgm:prSet presAssocID="{5AAC61D2-F318-40BD-9F0A-447014C4C50B}" presName="arrow" presStyleLbl="bgShp" presStyleIdx="0" presStyleCnt="1" custScaleX="117647" custLinFactNeighborX="-22969" custLinFactNeighborY="7435"/>
      <dgm:spPr/>
      <dgm:t>
        <a:bodyPr/>
        <a:lstStyle/>
        <a:p>
          <a:endParaRPr lang="ru-RU"/>
        </a:p>
      </dgm:t>
    </dgm:pt>
    <dgm:pt modelId="{06844451-7EC6-48D5-9812-C728DE2C805B}" type="pres">
      <dgm:prSet presAssocID="{5AAC61D2-F318-40BD-9F0A-447014C4C50B}" presName="linearProcess" presStyleCnt="0"/>
      <dgm:spPr/>
    </dgm:pt>
    <dgm:pt modelId="{561692E6-C8E3-48DE-9F17-02B2238A06AF}" type="pres">
      <dgm:prSet presAssocID="{5004B501-A58D-45B9-A8BD-791CE6471A7E}" presName="textNode" presStyleLbl="node1" presStyleIdx="0" presStyleCnt="3" custScaleX="64193" custScaleY="77044" custLinFactX="-13448" custLinFactNeighborX="-100000" custLinFactNeighborY="46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642A29-125C-4E8C-9904-00253301F6AF}" type="pres">
      <dgm:prSet presAssocID="{2EDB9C52-D239-4FDF-B9BD-CFE74A297C3F}" presName="sibTrans" presStyleCnt="0"/>
      <dgm:spPr/>
    </dgm:pt>
    <dgm:pt modelId="{018EE847-5D4A-4B5C-B080-0E72F5888A6F}" type="pres">
      <dgm:prSet presAssocID="{6130B1C9-40D5-490E-8234-62C0A409E31C}" presName="textNode" presStyleLbl="node1" presStyleIdx="1" presStyleCnt="3" custScaleX="75364" custScaleY="77044" custLinFactX="-13448" custLinFactNeighborX="-100000" custLinFactNeighborY="46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20DEB8-3734-43F4-ABFC-1E915FE7DE47}" type="pres">
      <dgm:prSet presAssocID="{B8FF5CDE-A380-40D5-A0EB-9200CD6EBD2E}" presName="sibTrans" presStyleCnt="0"/>
      <dgm:spPr/>
    </dgm:pt>
    <dgm:pt modelId="{4B40B8D1-3DD7-44AA-88E4-C401D30D3E92}" type="pres">
      <dgm:prSet presAssocID="{8E20D4D8-12AA-478D-8846-07BD2C8CE233}" presName="textNode" presStyleLbl="node1" presStyleIdx="2" presStyleCnt="3" custScaleX="72178" custScaleY="77044" custLinFactX="-13448" custLinFactNeighborX="-100000" custLinFactNeighborY="46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080091-B49E-4BA3-A4E2-886B256ABE4C}" srcId="{5AAC61D2-F318-40BD-9F0A-447014C4C50B}" destId="{8E20D4D8-12AA-478D-8846-07BD2C8CE233}" srcOrd="2" destOrd="0" parTransId="{4AB80E5E-6F52-435C-9890-611DBBB3D1C8}" sibTransId="{2B5EB5CD-1CBD-4C4B-BD43-ABB8BEDF5CFA}"/>
    <dgm:cxn modelId="{CE6E8526-B408-4EA5-8E8C-44FB82F8CCAF}" type="presOf" srcId="{8E20D4D8-12AA-478D-8846-07BD2C8CE233}" destId="{4B40B8D1-3DD7-44AA-88E4-C401D30D3E92}" srcOrd="0" destOrd="0" presId="urn:microsoft.com/office/officeart/2005/8/layout/hProcess9"/>
    <dgm:cxn modelId="{17033BF0-A136-452A-BCC1-928E1EB03933}" srcId="{5AAC61D2-F318-40BD-9F0A-447014C4C50B}" destId="{6130B1C9-40D5-490E-8234-62C0A409E31C}" srcOrd="1" destOrd="0" parTransId="{03110A93-2A44-484F-882B-9FC015D10BE9}" sibTransId="{B8FF5CDE-A380-40D5-A0EB-9200CD6EBD2E}"/>
    <dgm:cxn modelId="{9B974A7B-E375-4415-BB01-63B304020E00}" type="presOf" srcId="{5004B501-A58D-45B9-A8BD-791CE6471A7E}" destId="{561692E6-C8E3-48DE-9F17-02B2238A06AF}" srcOrd="0" destOrd="0" presId="urn:microsoft.com/office/officeart/2005/8/layout/hProcess9"/>
    <dgm:cxn modelId="{38BA45FC-F405-4CA8-9BC2-B7EAC80E910B}" srcId="{5AAC61D2-F318-40BD-9F0A-447014C4C50B}" destId="{5004B501-A58D-45B9-A8BD-791CE6471A7E}" srcOrd="0" destOrd="0" parTransId="{71FC86C4-1B28-48D1-83AB-9F296486A33D}" sibTransId="{2EDB9C52-D239-4FDF-B9BD-CFE74A297C3F}"/>
    <dgm:cxn modelId="{29A51DD2-12FF-4E27-BCE5-6ECD29FFE20B}" type="presOf" srcId="{5AAC61D2-F318-40BD-9F0A-447014C4C50B}" destId="{BEE148D8-090A-4F32-8BFE-DDAEFE77CBF8}" srcOrd="0" destOrd="0" presId="urn:microsoft.com/office/officeart/2005/8/layout/hProcess9"/>
    <dgm:cxn modelId="{64952E29-D738-491E-8044-CF74EC9BB175}" type="presOf" srcId="{6130B1C9-40D5-490E-8234-62C0A409E31C}" destId="{018EE847-5D4A-4B5C-B080-0E72F5888A6F}" srcOrd="0" destOrd="0" presId="urn:microsoft.com/office/officeart/2005/8/layout/hProcess9"/>
    <dgm:cxn modelId="{D7D1D0AF-5952-4027-9BA8-103883A5CC59}" type="presParOf" srcId="{BEE148D8-090A-4F32-8BFE-DDAEFE77CBF8}" destId="{6C6BC33C-A1C3-4EF1-8805-50B3B76C69E1}" srcOrd="0" destOrd="0" presId="urn:microsoft.com/office/officeart/2005/8/layout/hProcess9"/>
    <dgm:cxn modelId="{B52832FD-63C6-42C0-89A7-4729B584A644}" type="presParOf" srcId="{BEE148D8-090A-4F32-8BFE-DDAEFE77CBF8}" destId="{06844451-7EC6-48D5-9812-C728DE2C805B}" srcOrd="1" destOrd="0" presId="urn:microsoft.com/office/officeart/2005/8/layout/hProcess9"/>
    <dgm:cxn modelId="{771891C0-8740-4ED3-A847-23DA06A96EDF}" type="presParOf" srcId="{06844451-7EC6-48D5-9812-C728DE2C805B}" destId="{561692E6-C8E3-48DE-9F17-02B2238A06AF}" srcOrd="0" destOrd="0" presId="urn:microsoft.com/office/officeart/2005/8/layout/hProcess9"/>
    <dgm:cxn modelId="{BD8D26A3-D389-438E-8BED-14E24C9C7D40}" type="presParOf" srcId="{06844451-7EC6-48D5-9812-C728DE2C805B}" destId="{CE642A29-125C-4E8C-9904-00253301F6AF}" srcOrd="1" destOrd="0" presId="urn:microsoft.com/office/officeart/2005/8/layout/hProcess9"/>
    <dgm:cxn modelId="{78C9E0AA-F23B-4986-9C7E-09598A931D56}" type="presParOf" srcId="{06844451-7EC6-48D5-9812-C728DE2C805B}" destId="{018EE847-5D4A-4B5C-B080-0E72F5888A6F}" srcOrd="2" destOrd="0" presId="urn:microsoft.com/office/officeart/2005/8/layout/hProcess9"/>
    <dgm:cxn modelId="{1DD34CBE-71C3-4A8C-9C8D-7CC014A3F1CC}" type="presParOf" srcId="{06844451-7EC6-48D5-9812-C728DE2C805B}" destId="{0E20DEB8-3734-43F4-ABFC-1E915FE7DE47}" srcOrd="3" destOrd="0" presId="urn:microsoft.com/office/officeart/2005/8/layout/hProcess9"/>
    <dgm:cxn modelId="{5CCD198F-9B4E-4396-A500-C23E046E3B24}" type="presParOf" srcId="{06844451-7EC6-48D5-9812-C728DE2C805B}" destId="{4B40B8D1-3DD7-44AA-88E4-C401D30D3E92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AD4D3E3C-5F91-4526-A72A-F2F2BBAC7093}" type="doc">
      <dgm:prSet loTypeId="urn:microsoft.com/office/officeart/2005/8/layout/hierarchy1" loCatId="hierarchy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84F54F2B-F0FA-4037-8B2F-DBE2CE20C557}">
      <dgm:prSet phldrT="[Текст]"/>
      <dgm:spPr/>
      <dgm:t>
        <a:bodyPr/>
        <a:lstStyle/>
        <a:p>
          <a:r>
            <a:rPr lang="ru-RU" b="1" smtClean="0">
              <a:solidFill>
                <a:srgbClr val="C00000"/>
              </a:solidFill>
              <a:latin typeface="Century" panose="02040604050505020304" pitchFamily="18" charset="0"/>
            </a:rPr>
            <a:t>1</a:t>
          </a:r>
          <a:endParaRPr lang="ru-RU" b="1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DD06C56C-A749-4418-AE00-B45CFAED40E6}" type="parTrans" cxnId="{3E92DF9B-B613-4A6B-82CB-78BF56720AD5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378C82A7-32BA-493D-9975-6001D3512C0B}" type="sibTrans" cxnId="{3E92DF9B-B613-4A6B-82CB-78BF56720AD5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F937050F-9602-4EC9-BBB3-CCBF86E2872B}">
      <dgm:prSet phldrT="[Текст]"/>
      <dgm:spPr/>
      <dgm:t>
        <a:bodyPr/>
        <a:lstStyle/>
        <a:p>
          <a:r>
            <a:rPr lang="ru-RU" b="1" smtClean="0">
              <a:solidFill>
                <a:srgbClr val="C00000"/>
              </a:solidFill>
              <a:latin typeface="Century" panose="02040604050505020304" pitchFamily="18" charset="0"/>
            </a:rPr>
            <a:t>1а</a:t>
          </a:r>
          <a:endParaRPr lang="ru-RU" b="1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3A566756-7F38-43D0-9F8D-3C98F078BC64}" type="parTrans" cxnId="{504C7561-51D0-40FA-A838-0ABB911C8472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112805D4-5BA5-485F-AFDC-26013BBCF46E}" type="sibTrans" cxnId="{504C7561-51D0-40FA-A838-0ABB911C8472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9DC559B7-7F77-473C-B559-A399448778CC}">
      <dgm:prSet phldrT="[Текст]"/>
      <dgm:spPr/>
      <dgm:t>
        <a:bodyPr/>
        <a:lstStyle/>
        <a:p>
          <a:r>
            <a:rPr lang="ru-RU" b="1" smtClean="0">
              <a:solidFill>
                <a:srgbClr val="C00000"/>
              </a:solidFill>
              <a:latin typeface="Century" panose="02040604050505020304" pitchFamily="18" charset="0"/>
            </a:rPr>
            <a:t>1</a:t>
          </a:r>
          <a:r>
            <a:rPr lang="en-US" b="1" smtClean="0">
              <a:solidFill>
                <a:srgbClr val="C00000"/>
              </a:solidFill>
              <a:latin typeface="Century" panose="02040604050505020304" pitchFamily="18" charset="0"/>
            </a:rPr>
            <a:t>b</a:t>
          </a:r>
          <a:endParaRPr lang="ru-RU" b="1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8D152EA4-3087-46BC-8CA7-4C9E77A6394C}" type="parTrans" cxnId="{6B5FB254-4495-4441-958B-97B9E57A2A93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5BF7932F-8425-4DC4-B387-FF1DE6BB48DF}" type="sibTrans" cxnId="{6B5FB254-4495-4441-958B-97B9E57A2A93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B91306F4-C3D5-459C-82D0-3A1D6A5FABEB}">
      <dgm:prSet phldrT="[Текст]"/>
      <dgm:spPr/>
      <dgm:t>
        <a:bodyPr/>
        <a:lstStyle/>
        <a:p>
          <a:r>
            <a:rPr lang="en-US" b="1" smtClean="0">
              <a:solidFill>
                <a:srgbClr val="C00000"/>
              </a:solidFill>
              <a:latin typeface="Century" panose="02040604050505020304" pitchFamily="18" charset="0"/>
            </a:rPr>
            <a:t>2</a:t>
          </a:r>
          <a:endParaRPr lang="ru-RU" b="1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C75501A9-7B83-4E41-A898-DCCCBD1C6760}" type="parTrans" cxnId="{1334BF24-981D-4145-BA99-1EF6B2F893E0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37F74AA6-E737-48EB-AE69-D9184B9DECF1}" type="sibTrans" cxnId="{1334BF24-981D-4145-BA99-1EF6B2F893E0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FC3BF1DA-0150-4CE7-ABE3-4C88289AA25F}">
      <dgm:prSet phldrT="[Текст]"/>
      <dgm:spPr/>
      <dgm:t>
        <a:bodyPr/>
        <a:lstStyle/>
        <a:p>
          <a:r>
            <a:rPr lang="en-US" b="1" dirty="0" smtClean="0">
              <a:solidFill>
                <a:srgbClr val="C00000"/>
              </a:solidFill>
              <a:latin typeface="Century" panose="02040604050505020304" pitchFamily="18" charset="0"/>
            </a:rPr>
            <a:t>2a</a:t>
          </a:r>
          <a:endParaRPr lang="ru-RU" b="1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76246E17-7D65-4736-9DD2-1FDFAE6FBA2B}" type="parTrans" cxnId="{BEDB7925-DA08-4030-86F6-2C4B3A6ECC23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E505DEC9-A1AE-4FA7-A8D4-5CDAD89043E8}" type="sibTrans" cxnId="{BEDB7925-DA08-4030-86F6-2C4B3A6ECC23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3F797604-D06C-43B7-9F63-6F1F717C9933}">
      <dgm:prSet phldrT="[Текст]"/>
      <dgm:spPr/>
      <dgm:t>
        <a:bodyPr/>
        <a:lstStyle/>
        <a:p>
          <a:r>
            <a:rPr lang="ru-RU" b="1" smtClean="0">
              <a:solidFill>
                <a:srgbClr val="C00000"/>
              </a:solidFill>
              <a:latin typeface="Century" panose="02040604050505020304" pitchFamily="18" charset="0"/>
            </a:rPr>
            <a:t>Х</a:t>
          </a:r>
          <a:endParaRPr lang="ru-RU" b="1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BA04EDDB-6696-43BE-BD87-537C093878F0}" type="sibTrans" cxnId="{EB07A668-380C-4A05-BE64-863CCA7562DD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FFFC9CB7-B513-499A-BDB5-12EEF9DFC089}" type="parTrans" cxnId="{EB07A668-380C-4A05-BE64-863CCA7562DD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B941F082-B9CA-4314-8082-8D1C355433EF}" type="pres">
      <dgm:prSet presAssocID="{AD4D3E3C-5F91-4526-A72A-F2F2BBAC709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0268BEF-92B6-4B4C-B952-77BDE70060B2}" type="pres">
      <dgm:prSet presAssocID="{3F797604-D06C-43B7-9F63-6F1F717C9933}" presName="hierRoot1" presStyleCnt="0"/>
      <dgm:spPr/>
      <dgm:t>
        <a:bodyPr/>
        <a:lstStyle/>
        <a:p>
          <a:endParaRPr lang="ru-RU"/>
        </a:p>
      </dgm:t>
    </dgm:pt>
    <dgm:pt modelId="{2887B0C0-E829-4951-A86D-17E049CB623A}" type="pres">
      <dgm:prSet presAssocID="{3F797604-D06C-43B7-9F63-6F1F717C9933}" presName="composite" presStyleCnt="0"/>
      <dgm:spPr/>
      <dgm:t>
        <a:bodyPr/>
        <a:lstStyle/>
        <a:p>
          <a:endParaRPr lang="ru-RU"/>
        </a:p>
      </dgm:t>
    </dgm:pt>
    <dgm:pt modelId="{B6ADDF73-BCF8-4F67-921D-FBB1F8D6922C}" type="pres">
      <dgm:prSet presAssocID="{3F797604-D06C-43B7-9F63-6F1F717C9933}" presName="background" presStyleLbl="node0" presStyleIdx="0" presStyleCnt="1"/>
      <dgm:spPr/>
      <dgm:t>
        <a:bodyPr/>
        <a:lstStyle/>
        <a:p>
          <a:endParaRPr lang="ru-RU"/>
        </a:p>
      </dgm:t>
    </dgm:pt>
    <dgm:pt modelId="{8D104ECB-97AC-4294-A788-EF97466A4E2E}" type="pres">
      <dgm:prSet presAssocID="{3F797604-D06C-43B7-9F63-6F1F717C9933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79BD3C3-82B9-4FF1-B711-D774C5A11C94}" type="pres">
      <dgm:prSet presAssocID="{3F797604-D06C-43B7-9F63-6F1F717C9933}" presName="hierChild2" presStyleCnt="0"/>
      <dgm:spPr/>
      <dgm:t>
        <a:bodyPr/>
        <a:lstStyle/>
        <a:p>
          <a:endParaRPr lang="ru-RU"/>
        </a:p>
      </dgm:t>
    </dgm:pt>
    <dgm:pt modelId="{A4ED0752-4CBA-49EA-93CE-89A9C3D69160}" type="pres">
      <dgm:prSet presAssocID="{DD06C56C-A749-4418-AE00-B45CFAED40E6}" presName="Name10" presStyleLbl="parChTrans1D2" presStyleIdx="0" presStyleCnt="2"/>
      <dgm:spPr/>
      <dgm:t>
        <a:bodyPr/>
        <a:lstStyle/>
        <a:p>
          <a:endParaRPr lang="ru-RU"/>
        </a:p>
      </dgm:t>
    </dgm:pt>
    <dgm:pt modelId="{9345AD87-5DED-444E-87A8-336DFDBF4F8A}" type="pres">
      <dgm:prSet presAssocID="{84F54F2B-F0FA-4037-8B2F-DBE2CE20C557}" presName="hierRoot2" presStyleCnt="0"/>
      <dgm:spPr/>
      <dgm:t>
        <a:bodyPr/>
        <a:lstStyle/>
        <a:p>
          <a:endParaRPr lang="ru-RU"/>
        </a:p>
      </dgm:t>
    </dgm:pt>
    <dgm:pt modelId="{F39179AB-F0DD-461B-8845-C13DC8406495}" type="pres">
      <dgm:prSet presAssocID="{84F54F2B-F0FA-4037-8B2F-DBE2CE20C557}" presName="composite2" presStyleCnt="0"/>
      <dgm:spPr/>
      <dgm:t>
        <a:bodyPr/>
        <a:lstStyle/>
        <a:p>
          <a:endParaRPr lang="ru-RU"/>
        </a:p>
      </dgm:t>
    </dgm:pt>
    <dgm:pt modelId="{8DCCA30D-34B0-465A-AC8E-71A982CA0683}" type="pres">
      <dgm:prSet presAssocID="{84F54F2B-F0FA-4037-8B2F-DBE2CE20C557}" presName="background2" presStyleLbl="node2" presStyleIdx="0" presStyleCnt="2"/>
      <dgm:spPr/>
      <dgm:t>
        <a:bodyPr/>
        <a:lstStyle/>
        <a:p>
          <a:endParaRPr lang="ru-RU"/>
        </a:p>
      </dgm:t>
    </dgm:pt>
    <dgm:pt modelId="{7C4C1C65-F4A8-480F-AF18-2AC96306BFC9}" type="pres">
      <dgm:prSet presAssocID="{84F54F2B-F0FA-4037-8B2F-DBE2CE20C557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8B3F749-10C0-479A-B06A-8A1723E15D41}" type="pres">
      <dgm:prSet presAssocID="{84F54F2B-F0FA-4037-8B2F-DBE2CE20C557}" presName="hierChild3" presStyleCnt="0"/>
      <dgm:spPr/>
      <dgm:t>
        <a:bodyPr/>
        <a:lstStyle/>
        <a:p>
          <a:endParaRPr lang="ru-RU"/>
        </a:p>
      </dgm:t>
    </dgm:pt>
    <dgm:pt modelId="{54149F58-CD13-4539-8A4A-23A1D4F3D849}" type="pres">
      <dgm:prSet presAssocID="{3A566756-7F38-43D0-9F8D-3C98F078BC64}" presName="Name17" presStyleLbl="parChTrans1D3" presStyleIdx="0" presStyleCnt="3"/>
      <dgm:spPr/>
      <dgm:t>
        <a:bodyPr/>
        <a:lstStyle/>
        <a:p>
          <a:endParaRPr lang="ru-RU"/>
        </a:p>
      </dgm:t>
    </dgm:pt>
    <dgm:pt modelId="{8B9E240B-0E6F-4CBB-ABBC-57A35FE176CE}" type="pres">
      <dgm:prSet presAssocID="{F937050F-9602-4EC9-BBB3-CCBF86E2872B}" presName="hierRoot3" presStyleCnt="0"/>
      <dgm:spPr/>
      <dgm:t>
        <a:bodyPr/>
        <a:lstStyle/>
        <a:p>
          <a:endParaRPr lang="ru-RU"/>
        </a:p>
      </dgm:t>
    </dgm:pt>
    <dgm:pt modelId="{85BE5A6A-6F10-442B-A72D-3A5BF6CF59EB}" type="pres">
      <dgm:prSet presAssocID="{F937050F-9602-4EC9-BBB3-CCBF86E2872B}" presName="composite3" presStyleCnt="0"/>
      <dgm:spPr/>
      <dgm:t>
        <a:bodyPr/>
        <a:lstStyle/>
        <a:p>
          <a:endParaRPr lang="ru-RU"/>
        </a:p>
      </dgm:t>
    </dgm:pt>
    <dgm:pt modelId="{06F55558-9F16-4FA8-B9BE-84D2D88E9BFE}" type="pres">
      <dgm:prSet presAssocID="{F937050F-9602-4EC9-BBB3-CCBF86E2872B}" presName="background3" presStyleLbl="node3" presStyleIdx="0" presStyleCnt="3"/>
      <dgm:spPr/>
      <dgm:t>
        <a:bodyPr/>
        <a:lstStyle/>
        <a:p>
          <a:endParaRPr lang="ru-RU"/>
        </a:p>
      </dgm:t>
    </dgm:pt>
    <dgm:pt modelId="{05ACB412-EEC8-4728-B3C7-61627AE9A8DE}" type="pres">
      <dgm:prSet presAssocID="{F937050F-9602-4EC9-BBB3-CCBF86E2872B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99FBA73-8615-4189-8A43-49B3DA3E5EDF}" type="pres">
      <dgm:prSet presAssocID="{F937050F-9602-4EC9-BBB3-CCBF86E2872B}" presName="hierChild4" presStyleCnt="0"/>
      <dgm:spPr/>
      <dgm:t>
        <a:bodyPr/>
        <a:lstStyle/>
        <a:p>
          <a:endParaRPr lang="ru-RU"/>
        </a:p>
      </dgm:t>
    </dgm:pt>
    <dgm:pt modelId="{402C3040-8F33-411D-93F9-C946BA385EFF}" type="pres">
      <dgm:prSet presAssocID="{8D152EA4-3087-46BC-8CA7-4C9E77A6394C}" presName="Name17" presStyleLbl="parChTrans1D3" presStyleIdx="1" presStyleCnt="3"/>
      <dgm:spPr/>
      <dgm:t>
        <a:bodyPr/>
        <a:lstStyle/>
        <a:p>
          <a:endParaRPr lang="ru-RU"/>
        </a:p>
      </dgm:t>
    </dgm:pt>
    <dgm:pt modelId="{28511D5B-0AC1-4E04-ABF0-77344F477D04}" type="pres">
      <dgm:prSet presAssocID="{9DC559B7-7F77-473C-B559-A399448778CC}" presName="hierRoot3" presStyleCnt="0"/>
      <dgm:spPr/>
      <dgm:t>
        <a:bodyPr/>
        <a:lstStyle/>
        <a:p>
          <a:endParaRPr lang="ru-RU"/>
        </a:p>
      </dgm:t>
    </dgm:pt>
    <dgm:pt modelId="{A8A7327E-116F-4719-83AB-6E1B71C1B5AA}" type="pres">
      <dgm:prSet presAssocID="{9DC559B7-7F77-473C-B559-A399448778CC}" presName="composite3" presStyleCnt="0"/>
      <dgm:spPr/>
      <dgm:t>
        <a:bodyPr/>
        <a:lstStyle/>
        <a:p>
          <a:endParaRPr lang="ru-RU"/>
        </a:p>
      </dgm:t>
    </dgm:pt>
    <dgm:pt modelId="{AECBD768-B46B-4C61-B6EE-870EA7EBC6E7}" type="pres">
      <dgm:prSet presAssocID="{9DC559B7-7F77-473C-B559-A399448778CC}" presName="background3" presStyleLbl="node3" presStyleIdx="1" presStyleCnt="3"/>
      <dgm:spPr/>
      <dgm:t>
        <a:bodyPr/>
        <a:lstStyle/>
        <a:p>
          <a:endParaRPr lang="ru-RU"/>
        </a:p>
      </dgm:t>
    </dgm:pt>
    <dgm:pt modelId="{DBD89E63-8C42-4FA3-AFA0-D617732CA541}" type="pres">
      <dgm:prSet presAssocID="{9DC559B7-7F77-473C-B559-A399448778CC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699DC35-51A7-4EE7-BEE7-08EFDE964EBE}" type="pres">
      <dgm:prSet presAssocID="{9DC559B7-7F77-473C-B559-A399448778CC}" presName="hierChild4" presStyleCnt="0"/>
      <dgm:spPr/>
      <dgm:t>
        <a:bodyPr/>
        <a:lstStyle/>
        <a:p>
          <a:endParaRPr lang="ru-RU"/>
        </a:p>
      </dgm:t>
    </dgm:pt>
    <dgm:pt modelId="{16EC467F-3BF6-4A1B-BE37-6148DB6137DF}" type="pres">
      <dgm:prSet presAssocID="{C75501A9-7B83-4E41-A898-DCCCBD1C6760}" presName="Name10" presStyleLbl="parChTrans1D2" presStyleIdx="1" presStyleCnt="2"/>
      <dgm:spPr/>
      <dgm:t>
        <a:bodyPr/>
        <a:lstStyle/>
        <a:p>
          <a:endParaRPr lang="ru-RU"/>
        </a:p>
      </dgm:t>
    </dgm:pt>
    <dgm:pt modelId="{9F1EC5F5-7CB5-4281-90EA-71177C8FE1AC}" type="pres">
      <dgm:prSet presAssocID="{B91306F4-C3D5-459C-82D0-3A1D6A5FABEB}" presName="hierRoot2" presStyleCnt="0"/>
      <dgm:spPr/>
      <dgm:t>
        <a:bodyPr/>
        <a:lstStyle/>
        <a:p>
          <a:endParaRPr lang="ru-RU"/>
        </a:p>
      </dgm:t>
    </dgm:pt>
    <dgm:pt modelId="{422341AD-E13A-4AD5-B4B2-A8650E67A1EB}" type="pres">
      <dgm:prSet presAssocID="{B91306F4-C3D5-459C-82D0-3A1D6A5FABEB}" presName="composite2" presStyleCnt="0"/>
      <dgm:spPr/>
      <dgm:t>
        <a:bodyPr/>
        <a:lstStyle/>
        <a:p>
          <a:endParaRPr lang="ru-RU"/>
        </a:p>
      </dgm:t>
    </dgm:pt>
    <dgm:pt modelId="{AB645F84-9641-4BC4-9F45-9DD678F6F06F}" type="pres">
      <dgm:prSet presAssocID="{B91306F4-C3D5-459C-82D0-3A1D6A5FABEB}" presName="background2" presStyleLbl="node2" presStyleIdx="1" presStyleCnt="2"/>
      <dgm:spPr/>
      <dgm:t>
        <a:bodyPr/>
        <a:lstStyle/>
        <a:p>
          <a:endParaRPr lang="ru-RU"/>
        </a:p>
      </dgm:t>
    </dgm:pt>
    <dgm:pt modelId="{B1DF1023-3BD7-4192-9A3E-7380085BD217}" type="pres">
      <dgm:prSet presAssocID="{B91306F4-C3D5-459C-82D0-3A1D6A5FABEB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68DFC9D-1598-45F9-B01D-D95081A4FD87}" type="pres">
      <dgm:prSet presAssocID="{B91306F4-C3D5-459C-82D0-3A1D6A5FABEB}" presName="hierChild3" presStyleCnt="0"/>
      <dgm:spPr/>
      <dgm:t>
        <a:bodyPr/>
        <a:lstStyle/>
        <a:p>
          <a:endParaRPr lang="ru-RU"/>
        </a:p>
      </dgm:t>
    </dgm:pt>
    <dgm:pt modelId="{5B4A0F28-2E48-4423-96CC-2D263E119465}" type="pres">
      <dgm:prSet presAssocID="{76246E17-7D65-4736-9DD2-1FDFAE6FBA2B}" presName="Name17" presStyleLbl="parChTrans1D3" presStyleIdx="2" presStyleCnt="3"/>
      <dgm:spPr/>
      <dgm:t>
        <a:bodyPr/>
        <a:lstStyle/>
        <a:p>
          <a:endParaRPr lang="ru-RU"/>
        </a:p>
      </dgm:t>
    </dgm:pt>
    <dgm:pt modelId="{A85B32E3-CF96-449C-83AA-62D992CC914C}" type="pres">
      <dgm:prSet presAssocID="{FC3BF1DA-0150-4CE7-ABE3-4C88289AA25F}" presName="hierRoot3" presStyleCnt="0"/>
      <dgm:spPr/>
      <dgm:t>
        <a:bodyPr/>
        <a:lstStyle/>
        <a:p>
          <a:endParaRPr lang="ru-RU"/>
        </a:p>
      </dgm:t>
    </dgm:pt>
    <dgm:pt modelId="{FF8E17EA-67AA-4394-86C1-C97E77CDBAF1}" type="pres">
      <dgm:prSet presAssocID="{FC3BF1DA-0150-4CE7-ABE3-4C88289AA25F}" presName="composite3" presStyleCnt="0"/>
      <dgm:spPr/>
      <dgm:t>
        <a:bodyPr/>
        <a:lstStyle/>
        <a:p>
          <a:endParaRPr lang="ru-RU"/>
        </a:p>
      </dgm:t>
    </dgm:pt>
    <dgm:pt modelId="{232AFC8B-FC76-46C1-A6D4-D62A2223DB03}" type="pres">
      <dgm:prSet presAssocID="{FC3BF1DA-0150-4CE7-ABE3-4C88289AA25F}" presName="background3" presStyleLbl="node3" presStyleIdx="2" presStyleCnt="3"/>
      <dgm:spPr/>
      <dgm:t>
        <a:bodyPr/>
        <a:lstStyle/>
        <a:p>
          <a:endParaRPr lang="ru-RU"/>
        </a:p>
      </dgm:t>
    </dgm:pt>
    <dgm:pt modelId="{D8813599-3847-4194-B759-CD8B3E68DAC4}" type="pres">
      <dgm:prSet presAssocID="{FC3BF1DA-0150-4CE7-ABE3-4C88289AA25F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7F21A09-9372-47F0-975F-F9FDB9C657C0}" type="pres">
      <dgm:prSet presAssocID="{FC3BF1DA-0150-4CE7-ABE3-4C88289AA25F}" presName="hierChild4" presStyleCnt="0"/>
      <dgm:spPr/>
      <dgm:t>
        <a:bodyPr/>
        <a:lstStyle/>
        <a:p>
          <a:endParaRPr lang="ru-RU"/>
        </a:p>
      </dgm:t>
    </dgm:pt>
  </dgm:ptLst>
  <dgm:cxnLst>
    <dgm:cxn modelId="{87053C55-2EAC-4900-936D-49142C92B528}" type="presOf" srcId="{C75501A9-7B83-4E41-A898-DCCCBD1C6760}" destId="{16EC467F-3BF6-4A1B-BE37-6148DB6137DF}" srcOrd="0" destOrd="0" presId="urn:microsoft.com/office/officeart/2005/8/layout/hierarchy1"/>
    <dgm:cxn modelId="{3E92DF9B-B613-4A6B-82CB-78BF56720AD5}" srcId="{3F797604-D06C-43B7-9F63-6F1F717C9933}" destId="{84F54F2B-F0FA-4037-8B2F-DBE2CE20C557}" srcOrd="0" destOrd="0" parTransId="{DD06C56C-A749-4418-AE00-B45CFAED40E6}" sibTransId="{378C82A7-32BA-493D-9975-6001D3512C0B}"/>
    <dgm:cxn modelId="{753F82E0-1647-4155-819D-AD65330089ED}" type="presOf" srcId="{3F797604-D06C-43B7-9F63-6F1F717C9933}" destId="{8D104ECB-97AC-4294-A788-EF97466A4E2E}" srcOrd="0" destOrd="0" presId="urn:microsoft.com/office/officeart/2005/8/layout/hierarchy1"/>
    <dgm:cxn modelId="{56C33763-5AA4-42B7-B69B-E9C6B4FDFF42}" type="presOf" srcId="{AD4D3E3C-5F91-4526-A72A-F2F2BBAC7093}" destId="{B941F082-B9CA-4314-8082-8D1C355433EF}" srcOrd="0" destOrd="0" presId="urn:microsoft.com/office/officeart/2005/8/layout/hierarchy1"/>
    <dgm:cxn modelId="{BC6861B1-EE4E-4649-B04F-0CDAB45BABDA}" type="presOf" srcId="{FC3BF1DA-0150-4CE7-ABE3-4C88289AA25F}" destId="{D8813599-3847-4194-B759-CD8B3E68DAC4}" srcOrd="0" destOrd="0" presId="urn:microsoft.com/office/officeart/2005/8/layout/hierarchy1"/>
    <dgm:cxn modelId="{BEDB7925-DA08-4030-86F6-2C4B3A6ECC23}" srcId="{B91306F4-C3D5-459C-82D0-3A1D6A5FABEB}" destId="{FC3BF1DA-0150-4CE7-ABE3-4C88289AA25F}" srcOrd="0" destOrd="0" parTransId="{76246E17-7D65-4736-9DD2-1FDFAE6FBA2B}" sibTransId="{E505DEC9-A1AE-4FA7-A8D4-5CDAD89043E8}"/>
    <dgm:cxn modelId="{EB07A668-380C-4A05-BE64-863CCA7562DD}" srcId="{AD4D3E3C-5F91-4526-A72A-F2F2BBAC7093}" destId="{3F797604-D06C-43B7-9F63-6F1F717C9933}" srcOrd="0" destOrd="0" parTransId="{FFFC9CB7-B513-499A-BDB5-12EEF9DFC089}" sibTransId="{BA04EDDB-6696-43BE-BD87-537C093878F0}"/>
    <dgm:cxn modelId="{B00A0594-3D58-4D34-8CFE-6F92E5ED5F49}" type="presOf" srcId="{B91306F4-C3D5-459C-82D0-3A1D6A5FABEB}" destId="{B1DF1023-3BD7-4192-9A3E-7380085BD217}" srcOrd="0" destOrd="0" presId="urn:microsoft.com/office/officeart/2005/8/layout/hierarchy1"/>
    <dgm:cxn modelId="{2D195A05-1BA3-4889-B644-E81231CDD48B}" type="presOf" srcId="{3A566756-7F38-43D0-9F8D-3C98F078BC64}" destId="{54149F58-CD13-4539-8A4A-23A1D4F3D849}" srcOrd="0" destOrd="0" presId="urn:microsoft.com/office/officeart/2005/8/layout/hierarchy1"/>
    <dgm:cxn modelId="{6B5FB254-4495-4441-958B-97B9E57A2A93}" srcId="{84F54F2B-F0FA-4037-8B2F-DBE2CE20C557}" destId="{9DC559B7-7F77-473C-B559-A399448778CC}" srcOrd="1" destOrd="0" parTransId="{8D152EA4-3087-46BC-8CA7-4C9E77A6394C}" sibTransId="{5BF7932F-8425-4DC4-B387-FF1DE6BB48DF}"/>
    <dgm:cxn modelId="{6F7A5516-C2B1-49F7-9133-4D310C01F098}" type="presOf" srcId="{9DC559B7-7F77-473C-B559-A399448778CC}" destId="{DBD89E63-8C42-4FA3-AFA0-D617732CA541}" srcOrd="0" destOrd="0" presId="urn:microsoft.com/office/officeart/2005/8/layout/hierarchy1"/>
    <dgm:cxn modelId="{CFB71D59-24B1-45AA-A5ED-8770B2FC1A64}" type="presOf" srcId="{84F54F2B-F0FA-4037-8B2F-DBE2CE20C557}" destId="{7C4C1C65-F4A8-480F-AF18-2AC96306BFC9}" srcOrd="0" destOrd="0" presId="urn:microsoft.com/office/officeart/2005/8/layout/hierarchy1"/>
    <dgm:cxn modelId="{7E8B8AA3-9D7F-42F6-BBA7-F92422B19F88}" type="presOf" srcId="{DD06C56C-A749-4418-AE00-B45CFAED40E6}" destId="{A4ED0752-4CBA-49EA-93CE-89A9C3D69160}" srcOrd="0" destOrd="0" presId="urn:microsoft.com/office/officeart/2005/8/layout/hierarchy1"/>
    <dgm:cxn modelId="{21A95977-6D9E-4139-95E6-8BCDF6C00E0C}" type="presOf" srcId="{76246E17-7D65-4736-9DD2-1FDFAE6FBA2B}" destId="{5B4A0F28-2E48-4423-96CC-2D263E119465}" srcOrd="0" destOrd="0" presId="urn:microsoft.com/office/officeart/2005/8/layout/hierarchy1"/>
    <dgm:cxn modelId="{4319A30E-7435-42FC-A7AA-7238937CB83C}" type="presOf" srcId="{F937050F-9602-4EC9-BBB3-CCBF86E2872B}" destId="{05ACB412-EEC8-4728-B3C7-61627AE9A8DE}" srcOrd="0" destOrd="0" presId="urn:microsoft.com/office/officeart/2005/8/layout/hierarchy1"/>
    <dgm:cxn modelId="{504C7561-51D0-40FA-A838-0ABB911C8472}" srcId="{84F54F2B-F0FA-4037-8B2F-DBE2CE20C557}" destId="{F937050F-9602-4EC9-BBB3-CCBF86E2872B}" srcOrd="0" destOrd="0" parTransId="{3A566756-7F38-43D0-9F8D-3C98F078BC64}" sibTransId="{112805D4-5BA5-485F-AFDC-26013BBCF46E}"/>
    <dgm:cxn modelId="{1567B9A6-401B-4278-B58A-E2F8D970D356}" type="presOf" srcId="{8D152EA4-3087-46BC-8CA7-4C9E77A6394C}" destId="{402C3040-8F33-411D-93F9-C946BA385EFF}" srcOrd="0" destOrd="0" presId="urn:microsoft.com/office/officeart/2005/8/layout/hierarchy1"/>
    <dgm:cxn modelId="{1334BF24-981D-4145-BA99-1EF6B2F893E0}" srcId="{3F797604-D06C-43B7-9F63-6F1F717C9933}" destId="{B91306F4-C3D5-459C-82D0-3A1D6A5FABEB}" srcOrd="1" destOrd="0" parTransId="{C75501A9-7B83-4E41-A898-DCCCBD1C6760}" sibTransId="{37F74AA6-E737-48EB-AE69-D9184B9DECF1}"/>
    <dgm:cxn modelId="{D12A3A0E-5465-4FB0-B225-364986379F8C}" type="presParOf" srcId="{B941F082-B9CA-4314-8082-8D1C355433EF}" destId="{90268BEF-92B6-4B4C-B952-77BDE70060B2}" srcOrd="0" destOrd="0" presId="urn:microsoft.com/office/officeart/2005/8/layout/hierarchy1"/>
    <dgm:cxn modelId="{5ABD033F-AC46-46C0-946C-E47EDB100F1F}" type="presParOf" srcId="{90268BEF-92B6-4B4C-B952-77BDE70060B2}" destId="{2887B0C0-E829-4951-A86D-17E049CB623A}" srcOrd="0" destOrd="0" presId="urn:microsoft.com/office/officeart/2005/8/layout/hierarchy1"/>
    <dgm:cxn modelId="{C49B6F8F-7D49-48C7-9C04-8813925CC42C}" type="presParOf" srcId="{2887B0C0-E829-4951-A86D-17E049CB623A}" destId="{B6ADDF73-BCF8-4F67-921D-FBB1F8D6922C}" srcOrd="0" destOrd="0" presId="urn:microsoft.com/office/officeart/2005/8/layout/hierarchy1"/>
    <dgm:cxn modelId="{D6F514A9-A348-4B84-849B-5FF8902F1FC5}" type="presParOf" srcId="{2887B0C0-E829-4951-A86D-17E049CB623A}" destId="{8D104ECB-97AC-4294-A788-EF97466A4E2E}" srcOrd="1" destOrd="0" presId="urn:microsoft.com/office/officeart/2005/8/layout/hierarchy1"/>
    <dgm:cxn modelId="{43293E51-CD04-462C-9E8D-7AEDB0B819B3}" type="presParOf" srcId="{90268BEF-92B6-4B4C-B952-77BDE70060B2}" destId="{479BD3C3-82B9-4FF1-B711-D774C5A11C94}" srcOrd="1" destOrd="0" presId="urn:microsoft.com/office/officeart/2005/8/layout/hierarchy1"/>
    <dgm:cxn modelId="{46FC207D-F513-4ABC-8785-5E423B3D77E2}" type="presParOf" srcId="{479BD3C3-82B9-4FF1-B711-D774C5A11C94}" destId="{A4ED0752-4CBA-49EA-93CE-89A9C3D69160}" srcOrd="0" destOrd="0" presId="urn:microsoft.com/office/officeart/2005/8/layout/hierarchy1"/>
    <dgm:cxn modelId="{B46883FC-6BDC-4783-9F07-F122FC51D54E}" type="presParOf" srcId="{479BD3C3-82B9-4FF1-B711-D774C5A11C94}" destId="{9345AD87-5DED-444E-87A8-336DFDBF4F8A}" srcOrd="1" destOrd="0" presId="urn:microsoft.com/office/officeart/2005/8/layout/hierarchy1"/>
    <dgm:cxn modelId="{BB7FEF4F-E67C-4A7F-8D4D-05981156ADCA}" type="presParOf" srcId="{9345AD87-5DED-444E-87A8-336DFDBF4F8A}" destId="{F39179AB-F0DD-461B-8845-C13DC8406495}" srcOrd="0" destOrd="0" presId="urn:microsoft.com/office/officeart/2005/8/layout/hierarchy1"/>
    <dgm:cxn modelId="{B15B6EE7-99D4-4EDD-94E6-84A40EF09D9C}" type="presParOf" srcId="{F39179AB-F0DD-461B-8845-C13DC8406495}" destId="{8DCCA30D-34B0-465A-AC8E-71A982CA0683}" srcOrd="0" destOrd="0" presId="urn:microsoft.com/office/officeart/2005/8/layout/hierarchy1"/>
    <dgm:cxn modelId="{51D1B868-8A68-474B-B8FC-B6831707BCFF}" type="presParOf" srcId="{F39179AB-F0DD-461B-8845-C13DC8406495}" destId="{7C4C1C65-F4A8-480F-AF18-2AC96306BFC9}" srcOrd="1" destOrd="0" presId="urn:microsoft.com/office/officeart/2005/8/layout/hierarchy1"/>
    <dgm:cxn modelId="{45A2BB44-F884-492F-A033-9DC899949B3E}" type="presParOf" srcId="{9345AD87-5DED-444E-87A8-336DFDBF4F8A}" destId="{48B3F749-10C0-479A-B06A-8A1723E15D41}" srcOrd="1" destOrd="0" presId="urn:microsoft.com/office/officeart/2005/8/layout/hierarchy1"/>
    <dgm:cxn modelId="{06CE8B37-70CA-4FF4-9F1F-0B0EE8DA6152}" type="presParOf" srcId="{48B3F749-10C0-479A-B06A-8A1723E15D41}" destId="{54149F58-CD13-4539-8A4A-23A1D4F3D849}" srcOrd="0" destOrd="0" presId="urn:microsoft.com/office/officeart/2005/8/layout/hierarchy1"/>
    <dgm:cxn modelId="{7050F308-B7B5-42F0-8183-05ACDC520B23}" type="presParOf" srcId="{48B3F749-10C0-479A-B06A-8A1723E15D41}" destId="{8B9E240B-0E6F-4CBB-ABBC-57A35FE176CE}" srcOrd="1" destOrd="0" presId="urn:microsoft.com/office/officeart/2005/8/layout/hierarchy1"/>
    <dgm:cxn modelId="{EBE427C6-A6F4-4A3E-9EE0-1A8CEBB52E1D}" type="presParOf" srcId="{8B9E240B-0E6F-4CBB-ABBC-57A35FE176CE}" destId="{85BE5A6A-6F10-442B-A72D-3A5BF6CF59EB}" srcOrd="0" destOrd="0" presId="urn:microsoft.com/office/officeart/2005/8/layout/hierarchy1"/>
    <dgm:cxn modelId="{7D048F40-CB0D-460B-8595-013C431CB1B8}" type="presParOf" srcId="{85BE5A6A-6F10-442B-A72D-3A5BF6CF59EB}" destId="{06F55558-9F16-4FA8-B9BE-84D2D88E9BFE}" srcOrd="0" destOrd="0" presId="urn:microsoft.com/office/officeart/2005/8/layout/hierarchy1"/>
    <dgm:cxn modelId="{75251716-48AF-41D9-8488-37535149CD7B}" type="presParOf" srcId="{85BE5A6A-6F10-442B-A72D-3A5BF6CF59EB}" destId="{05ACB412-EEC8-4728-B3C7-61627AE9A8DE}" srcOrd="1" destOrd="0" presId="urn:microsoft.com/office/officeart/2005/8/layout/hierarchy1"/>
    <dgm:cxn modelId="{CBD98B2A-EBAB-4A86-AA1D-8EB73C8A353C}" type="presParOf" srcId="{8B9E240B-0E6F-4CBB-ABBC-57A35FE176CE}" destId="{099FBA73-8615-4189-8A43-49B3DA3E5EDF}" srcOrd="1" destOrd="0" presId="urn:microsoft.com/office/officeart/2005/8/layout/hierarchy1"/>
    <dgm:cxn modelId="{AA9DF939-305C-4B99-97F4-64848061D599}" type="presParOf" srcId="{48B3F749-10C0-479A-B06A-8A1723E15D41}" destId="{402C3040-8F33-411D-93F9-C946BA385EFF}" srcOrd="2" destOrd="0" presId="urn:microsoft.com/office/officeart/2005/8/layout/hierarchy1"/>
    <dgm:cxn modelId="{10EB7221-4924-4AA3-9972-03091646B855}" type="presParOf" srcId="{48B3F749-10C0-479A-B06A-8A1723E15D41}" destId="{28511D5B-0AC1-4E04-ABF0-77344F477D04}" srcOrd="3" destOrd="0" presId="urn:microsoft.com/office/officeart/2005/8/layout/hierarchy1"/>
    <dgm:cxn modelId="{E1E4EDEF-05DD-4F5D-B7F6-3C3D4AB97538}" type="presParOf" srcId="{28511D5B-0AC1-4E04-ABF0-77344F477D04}" destId="{A8A7327E-116F-4719-83AB-6E1B71C1B5AA}" srcOrd="0" destOrd="0" presId="urn:microsoft.com/office/officeart/2005/8/layout/hierarchy1"/>
    <dgm:cxn modelId="{3730D8B4-A03C-4F35-8C3B-88594D0EB723}" type="presParOf" srcId="{A8A7327E-116F-4719-83AB-6E1B71C1B5AA}" destId="{AECBD768-B46B-4C61-B6EE-870EA7EBC6E7}" srcOrd="0" destOrd="0" presId="urn:microsoft.com/office/officeart/2005/8/layout/hierarchy1"/>
    <dgm:cxn modelId="{402D6772-7C56-478A-A580-C7DD3CE8B3C5}" type="presParOf" srcId="{A8A7327E-116F-4719-83AB-6E1B71C1B5AA}" destId="{DBD89E63-8C42-4FA3-AFA0-D617732CA541}" srcOrd="1" destOrd="0" presId="urn:microsoft.com/office/officeart/2005/8/layout/hierarchy1"/>
    <dgm:cxn modelId="{194ACEB0-8500-494D-8F42-EC8EBC72C1B5}" type="presParOf" srcId="{28511D5B-0AC1-4E04-ABF0-77344F477D04}" destId="{4699DC35-51A7-4EE7-BEE7-08EFDE964EBE}" srcOrd="1" destOrd="0" presId="urn:microsoft.com/office/officeart/2005/8/layout/hierarchy1"/>
    <dgm:cxn modelId="{471F02E2-B78A-4E78-8461-1290C0A86D16}" type="presParOf" srcId="{479BD3C3-82B9-4FF1-B711-D774C5A11C94}" destId="{16EC467F-3BF6-4A1B-BE37-6148DB6137DF}" srcOrd="2" destOrd="0" presId="urn:microsoft.com/office/officeart/2005/8/layout/hierarchy1"/>
    <dgm:cxn modelId="{E318B191-B3BF-41E2-88CB-2B3B93389BCD}" type="presParOf" srcId="{479BD3C3-82B9-4FF1-B711-D774C5A11C94}" destId="{9F1EC5F5-7CB5-4281-90EA-71177C8FE1AC}" srcOrd="3" destOrd="0" presId="urn:microsoft.com/office/officeart/2005/8/layout/hierarchy1"/>
    <dgm:cxn modelId="{64B08560-AB51-432E-A8F8-D959D6461EFE}" type="presParOf" srcId="{9F1EC5F5-7CB5-4281-90EA-71177C8FE1AC}" destId="{422341AD-E13A-4AD5-B4B2-A8650E67A1EB}" srcOrd="0" destOrd="0" presId="urn:microsoft.com/office/officeart/2005/8/layout/hierarchy1"/>
    <dgm:cxn modelId="{B1503C0C-5C08-4000-A81B-76B581D8D251}" type="presParOf" srcId="{422341AD-E13A-4AD5-B4B2-A8650E67A1EB}" destId="{AB645F84-9641-4BC4-9F45-9DD678F6F06F}" srcOrd="0" destOrd="0" presId="urn:microsoft.com/office/officeart/2005/8/layout/hierarchy1"/>
    <dgm:cxn modelId="{66DD7E0A-2579-4C65-8817-F278DC58D001}" type="presParOf" srcId="{422341AD-E13A-4AD5-B4B2-A8650E67A1EB}" destId="{B1DF1023-3BD7-4192-9A3E-7380085BD217}" srcOrd="1" destOrd="0" presId="urn:microsoft.com/office/officeart/2005/8/layout/hierarchy1"/>
    <dgm:cxn modelId="{EBB5D091-2A93-4848-9AEB-071012E72EF3}" type="presParOf" srcId="{9F1EC5F5-7CB5-4281-90EA-71177C8FE1AC}" destId="{D68DFC9D-1598-45F9-B01D-D95081A4FD87}" srcOrd="1" destOrd="0" presId="urn:microsoft.com/office/officeart/2005/8/layout/hierarchy1"/>
    <dgm:cxn modelId="{AD356CF8-E8BE-4FE4-B1BC-F04AA6ECBDF9}" type="presParOf" srcId="{D68DFC9D-1598-45F9-B01D-D95081A4FD87}" destId="{5B4A0F28-2E48-4423-96CC-2D263E119465}" srcOrd="0" destOrd="0" presId="urn:microsoft.com/office/officeart/2005/8/layout/hierarchy1"/>
    <dgm:cxn modelId="{7CF273D9-8ECD-4EDC-BAD3-7140581AC349}" type="presParOf" srcId="{D68DFC9D-1598-45F9-B01D-D95081A4FD87}" destId="{A85B32E3-CF96-449C-83AA-62D992CC914C}" srcOrd="1" destOrd="0" presId="urn:microsoft.com/office/officeart/2005/8/layout/hierarchy1"/>
    <dgm:cxn modelId="{DD0941A0-5605-4970-97CB-4CE456CDCE9F}" type="presParOf" srcId="{A85B32E3-CF96-449C-83AA-62D992CC914C}" destId="{FF8E17EA-67AA-4394-86C1-C97E77CDBAF1}" srcOrd="0" destOrd="0" presId="urn:microsoft.com/office/officeart/2005/8/layout/hierarchy1"/>
    <dgm:cxn modelId="{6611D330-B88D-449B-B74C-A3D5EB993E72}" type="presParOf" srcId="{FF8E17EA-67AA-4394-86C1-C97E77CDBAF1}" destId="{232AFC8B-FC76-46C1-A6D4-D62A2223DB03}" srcOrd="0" destOrd="0" presId="urn:microsoft.com/office/officeart/2005/8/layout/hierarchy1"/>
    <dgm:cxn modelId="{F2938650-784C-4CC2-8E8C-C7950A866FA0}" type="presParOf" srcId="{FF8E17EA-67AA-4394-86C1-C97E77CDBAF1}" destId="{D8813599-3847-4194-B759-CD8B3E68DAC4}" srcOrd="1" destOrd="0" presId="urn:microsoft.com/office/officeart/2005/8/layout/hierarchy1"/>
    <dgm:cxn modelId="{66FE92C4-71C9-49BD-BEED-7F278140A5C3}" type="presParOf" srcId="{A85B32E3-CF96-449C-83AA-62D992CC914C}" destId="{D7F21A09-9372-47F0-975F-F9FDB9C657C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89BF45EE-D045-407A-BD0C-7E782DB7C2AE}" type="doc">
      <dgm:prSet loTypeId="urn:microsoft.com/office/officeart/2005/8/layout/vList6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77D0C7D3-D60F-46EA-8CE6-832E125748BF}">
      <dgm:prSet phldrT="[Текст]"/>
      <dgm:spPr/>
      <dgm:t>
        <a:bodyPr/>
        <a:lstStyle/>
        <a:p>
          <a:r>
            <a:rPr lang="en-US" dirty="0" smtClean="0">
              <a:latin typeface="Century" panose="02040604050505020304" pitchFamily="18" charset="0"/>
            </a:rPr>
            <a:t>1</a:t>
          </a:r>
          <a:endParaRPr lang="ru-RU" dirty="0">
            <a:latin typeface="Century" panose="02040604050505020304" pitchFamily="18" charset="0"/>
          </a:endParaRPr>
        </a:p>
      </dgm:t>
    </dgm:pt>
    <dgm:pt modelId="{D939921F-0FBC-47C3-9D55-3F3B9A624B45}" type="parTrans" cxnId="{5EC0DE2A-768A-47B8-A13A-734FC72A1667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F63CD730-3068-43C0-BFCE-3269544B997B}" type="sibTrans" cxnId="{5EC0DE2A-768A-47B8-A13A-734FC72A1667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29F74A85-FEBF-4073-8340-FE135549A857}">
      <dgm:prSet phldrT="[Текст]"/>
      <dgm:spPr/>
      <dgm:t>
        <a:bodyPr/>
        <a:lstStyle/>
        <a:p>
          <a:r>
            <a:rPr lang="en-US" dirty="0" smtClean="0">
              <a:latin typeface="Century" panose="02040604050505020304" pitchFamily="18" charset="0"/>
            </a:rPr>
            <a:t>2</a:t>
          </a:r>
          <a:endParaRPr lang="ru-RU" dirty="0">
            <a:latin typeface="Century" panose="02040604050505020304" pitchFamily="18" charset="0"/>
          </a:endParaRPr>
        </a:p>
      </dgm:t>
    </dgm:pt>
    <dgm:pt modelId="{531B8518-E1B2-4F33-BC53-E5E3C46C84DA}" type="parTrans" cxnId="{98EEBE93-48B1-44D4-8543-48459E5C2F7C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7772F632-4D8C-4A33-82F8-5B1C7769218E}" type="sibTrans" cxnId="{98EEBE93-48B1-44D4-8543-48459E5C2F7C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56C76647-0D42-450F-8DF7-4D30E7900B25}">
      <dgm:prSet phldrT="[Текст]" custT="1"/>
      <dgm:spPr/>
      <dgm:t>
        <a:bodyPr/>
        <a:lstStyle/>
        <a:p>
          <a:r>
            <a:rPr lang="ru-RU" sz="4000" dirty="0" smtClean="0">
              <a:solidFill>
                <a:srgbClr val="A08B54"/>
              </a:solidFill>
              <a:latin typeface="Century" panose="02040604050505020304" pitchFamily="18" charset="0"/>
            </a:rPr>
            <a:t>А</a:t>
          </a:r>
          <a:endParaRPr lang="ru-RU" sz="4000" dirty="0">
            <a:solidFill>
              <a:srgbClr val="A08B54"/>
            </a:solidFill>
            <a:latin typeface="Century" panose="02040604050505020304" pitchFamily="18" charset="0"/>
          </a:endParaRPr>
        </a:p>
      </dgm:t>
    </dgm:pt>
    <dgm:pt modelId="{3960D4F9-CB4A-49A6-8EFB-A48B50DA82B1}" type="parTrans" cxnId="{64945D1B-76D1-4C44-BE36-77173E991F3D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51FBEE98-9E88-48C2-97BA-68517429DFD0}" type="sibTrans" cxnId="{64945D1B-76D1-4C44-BE36-77173E991F3D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2D1E766D-1B4A-49B5-BAAC-16516C26CBB6}">
      <dgm:prSet phldrT="[Текст]" custT="1"/>
      <dgm:spPr/>
      <dgm:t>
        <a:bodyPr/>
        <a:lstStyle/>
        <a:p>
          <a:r>
            <a:rPr lang="en-US" sz="4000" dirty="0" smtClean="0">
              <a:solidFill>
                <a:srgbClr val="A08B54"/>
              </a:solidFill>
              <a:latin typeface="Century" panose="02040604050505020304" pitchFamily="18" charset="0"/>
            </a:rPr>
            <a:t>B</a:t>
          </a:r>
          <a:endParaRPr lang="ru-RU" sz="4000" dirty="0">
            <a:solidFill>
              <a:srgbClr val="A08B54"/>
            </a:solidFill>
            <a:latin typeface="Century" panose="02040604050505020304" pitchFamily="18" charset="0"/>
          </a:endParaRPr>
        </a:p>
      </dgm:t>
    </dgm:pt>
    <dgm:pt modelId="{226BF513-656A-4E95-8607-C0E175E0BF4E}" type="parTrans" cxnId="{590C8DD1-701C-431E-9DCE-0EBBB0DFC324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8EB5587F-B329-43F0-AAF7-C313C32117E7}" type="sibTrans" cxnId="{590C8DD1-701C-431E-9DCE-0EBBB0DFC324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B31FAC51-B525-4BF9-9637-C9F79192F574}" type="pres">
      <dgm:prSet presAssocID="{89BF45EE-D045-407A-BD0C-7E782DB7C2AE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5C7D480-B23F-433A-9076-05A9AFE6324C}" type="pres">
      <dgm:prSet presAssocID="{77D0C7D3-D60F-46EA-8CE6-832E125748BF}" presName="linNode" presStyleCnt="0"/>
      <dgm:spPr/>
      <dgm:t>
        <a:bodyPr/>
        <a:lstStyle/>
        <a:p>
          <a:endParaRPr lang="ru-RU"/>
        </a:p>
      </dgm:t>
    </dgm:pt>
    <dgm:pt modelId="{28685375-0074-4017-8206-D3DC23F3716D}" type="pres">
      <dgm:prSet presAssocID="{77D0C7D3-D60F-46EA-8CE6-832E125748BF}" presName="parentShp" presStyleLbl="node1" presStyleIdx="0" presStyleCnt="2" custLinFactNeighborX="99083" custLinFactNeighborY="7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4CE32D-15C6-4D4F-B1E6-BF23A0ABF07A}" type="pres">
      <dgm:prSet presAssocID="{77D0C7D3-D60F-46EA-8CE6-832E125748BF}" presName="childShp" presStyleLbl="bgAccFollowNode1" presStyleIdx="0" presStyleCnt="2" custLinFactNeighborX="-99030" custLinFactNeighborY="-29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2783BB-9DA0-4646-99D0-14737E98E2BB}" type="pres">
      <dgm:prSet presAssocID="{F63CD730-3068-43C0-BFCE-3269544B997B}" presName="spacing" presStyleCnt="0"/>
      <dgm:spPr/>
      <dgm:t>
        <a:bodyPr/>
        <a:lstStyle/>
        <a:p>
          <a:endParaRPr lang="ru-RU"/>
        </a:p>
      </dgm:t>
    </dgm:pt>
    <dgm:pt modelId="{5F811B4D-5A1B-4A3E-BABB-FB476CA44BDD}" type="pres">
      <dgm:prSet presAssocID="{29F74A85-FEBF-4073-8340-FE135549A857}" presName="linNode" presStyleCnt="0"/>
      <dgm:spPr/>
      <dgm:t>
        <a:bodyPr/>
        <a:lstStyle/>
        <a:p>
          <a:endParaRPr lang="ru-RU"/>
        </a:p>
      </dgm:t>
    </dgm:pt>
    <dgm:pt modelId="{1F6D7193-DDF2-4186-8B33-FBB6A1823AA6}" type="pres">
      <dgm:prSet presAssocID="{29F74A85-FEBF-4073-8340-FE135549A857}" presName="parentShp" presStyleLbl="node1" presStyleIdx="1" presStyleCnt="2" custLinFactNeighborX="99083" custLinFactNeighborY="-5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A2ABAE-395C-458C-B8C6-E6AB72A9A380}" type="pres">
      <dgm:prSet presAssocID="{29F74A85-FEBF-4073-8340-FE135549A857}" presName="childShp" presStyleLbl="bgAccFollowNode1" presStyleIdx="1" presStyleCnt="2" custLinFactX="-1322" custLinFactNeighborX="-100000" custLinFactNeighborY="-5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EC0DE2A-768A-47B8-A13A-734FC72A1667}" srcId="{89BF45EE-D045-407A-BD0C-7E782DB7C2AE}" destId="{77D0C7D3-D60F-46EA-8CE6-832E125748BF}" srcOrd="0" destOrd="0" parTransId="{D939921F-0FBC-47C3-9D55-3F3B9A624B45}" sibTransId="{F63CD730-3068-43C0-BFCE-3269544B997B}"/>
    <dgm:cxn modelId="{EF7C97B4-1BAD-4992-8FB2-DC3A0572FF20}" type="presOf" srcId="{56C76647-0D42-450F-8DF7-4D30E7900B25}" destId="{5B4CE32D-15C6-4D4F-B1E6-BF23A0ABF07A}" srcOrd="0" destOrd="0" presId="urn:microsoft.com/office/officeart/2005/8/layout/vList6"/>
    <dgm:cxn modelId="{58E3B4FE-162B-4DD0-AE11-2789852ADBB0}" type="presOf" srcId="{77D0C7D3-D60F-46EA-8CE6-832E125748BF}" destId="{28685375-0074-4017-8206-D3DC23F3716D}" srcOrd="0" destOrd="0" presId="urn:microsoft.com/office/officeart/2005/8/layout/vList6"/>
    <dgm:cxn modelId="{98EEBE93-48B1-44D4-8543-48459E5C2F7C}" srcId="{89BF45EE-D045-407A-BD0C-7E782DB7C2AE}" destId="{29F74A85-FEBF-4073-8340-FE135549A857}" srcOrd="1" destOrd="0" parTransId="{531B8518-E1B2-4F33-BC53-E5E3C46C84DA}" sibTransId="{7772F632-4D8C-4A33-82F8-5B1C7769218E}"/>
    <dgm:cxn modelId="{64945D1B-76D1-4C44-BE36-77173E991F3D}" srcId="{77D0C7D3-D60F-46EA-8CE6-832E125748BF}" destId="{56C76647-0D42-450F-8DF7-4D30E7900B25}" srcOrd="0" destOrd="0" parTransId="{3960D4F9-CB4A-49A6-8EFB-A48B50DA82B1}" sibTransId="{51FBEE98-9E88-48C2-97BA-68517429DFD0}"/>
    <dgm:cxn modelId="{9DF797D5-C155-414C-992F-7E0A11657394}" type="presOf" srcId="{2D1E766D-1B4A-49B5-BAAC-16516C26CBB6}" destId="{F4A2ABAE-395C-458C-B8C6-E6AB72A9A380}" srcOrd="0" destOrd="0" presId="urn:microsoft.com/office/officeart/2005/8/layout/vList6"/>
    <dgm:cxn modelId="{EE51900B-BE4E-47B2-BC38-1043CC70F1AA}" type="presOf" srcId="{29F74A85-FEBF-4073-8340-FE135549A857}" destId="{1F6D7193-DDF2-4186-8B33-FBB6A1823AA6}" srcOrd="0" destOrd="0" presId="urn:microsoft.com/office/officeart/2005/8/layout/vList6"/>
    <dgm:cxn modelId="{590C8DD1-701C-431E-9DCE-0EBBB0DFC324}" srcId="{29F74A85-FEBF-4073-8340-FE135549A857}" destId="{2D1E766D-1B4A-49B5-BAAC-16516C26CBB6}" srcOrd="0" destOrd="0" parTransId="{226BF513-656A-4E95-8607-C0E175E0BF4E}" sibTransId="{8EB5587F-B329-43F0-AAF7-C313C32117E7}"/>
    <dgm:cxn modelId="{1DCC91DD-DC47-4D38-8A39-7FE71A6A614E}" type="presOf" srcId="{89BF45EE-D045-407A-BD0C-7E782DB7C2AE}" destId="{B31FAC51-B525-4BF9-9637-C9F79192F574}" srcOrd="0" destOrd="0" presId="urn:microsoft.com/office/officeart/2005/8/layout/vList6"/>
    <dgm:cxn modelId="{B0B1B2FE-666B-4D32-9E70-520FC56EFBE5}" type="presParOf" srcId="{B31FAC51-B525-4BF9-9637-C9F79192F574}" destId="{25C7D480-B23F-433A-9076-05A9AFE6324C}" srcOrd="0" destOrd="0" presId="urn:microsoft.com/office/officeart/2005/8/layout/vList6"/>
    <dgm:cxn modelId="{9B61CE5D-D3BE-46B8-B548-C59D101CA631}" type="presParOf" srcId="{25C7D480-B23F-433A-9076-05A9AFE6324C}" destId="{28685375-0074-4017-8206-D3DC23F3716D}" srcOrd="0" destOrd="0" presId="urn:microsoft.com/office/officeart/2005/8/layout/vList6"/>
    <dgm:cxn modelId="{AA4EAC25-8BA2-4D19-95C3-DD88C498210E}" type="presParOf" srcId="{25C7D480-B23F-433A-9076-05A9AFE6324C}" destId="{5B4CE32D-15C6-4D4F-B1E6-BF23A0ABF07A}" srcOrd="1" destOrd="0" presId="urn:microsoft.com/office/officeart/2005/8/layout/vList6"/>
    <dgm:cxn modelId="{9B5E8B21-254E-468E-B1D7-D51822E25C9B}" type="presParOf" srcId="{B31FAC51-B525-4BF9-9637-C9F79192F574}" destId="{912783BB-9DA0-4646-99D0-14737E98E2BB}" srcOrd="1" destOrd="0" presId="urn:microsoft.com/office/officeart/2005/8/layout/vList6"/>
    <dgm:cxn modelId="{A423FB9B-B7B0-441A-8B6F-CBB1B7B11BED}" type="presParOf" srcId="{B31FAC51-B525-4BF9-9637-C9F79192F574}" destId="{5F811B4D-5A1B-4A3E-BABB-FB476CA44BDD}" srcOrd="2" destOrd="0" presId="urn:microsoft.com/office/officeart/2005/8/layout/vList6"/>
    <dgm:cxn modelId="{A25AE2D6-A292-46E7-B2D5-21A83C29187B}" type="presParOf" srcId="{5F811B4D-5A1B-4A3E-BABB-FB476CA44BDD}" destId="{1F6D7193-DDF2-4186-8B33-FBB6A1823AA6}" srcOrd="0" destOrd="0" presId="urn:microsoft.com/office/officeart/2005/8/layout/vList6"/>
    <dgm:cxn modelId="{51FF61E7-C36E-448D-8C42-63A07041DDC8}" type="presParOf" srcId="{5F811B4D-5A1B-4A3E-BABB-FB476CA44BDD}" destId="{F4A2ABAE-395C-458C-B8C6-E6AB72A9A38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F2E0940-FD4D-4B26-8C39-1C86B16B873F}" type="doc">
      <dgm:prSet loTypeId="urn:microsoft.com/office/officeart/2005/8/layout/chevron1" loCatId="process" qsTypeId="urn:microsoft.com/office/officeart/2005/8/quickstyle/simple1" qsCatId="simple" csTypeId="urn:microsoft.com/office/officeart/2005/8/colors/accent2_4" csCatId="accent2" phldr="1"/>
      <dgm:spPr/>
    </dgm:pt>
    <dgm:pt modelId="{B5FE8BF8-3EC4-4445-9521-F2643823E647}">
      <dgm:prSet phldrT="[Текст]"/>
      <dgm:spPr/>
      <dgm:t>
        <a:bodyPr/>
        <a:lstStyle/>
        <a:p>
          <a:r>
            <a:rPr lang="ru-RU" b="1" smtClean="0">
              <a:latin typeface="+mj-lt"/>
            </a:rPr>
            <a:t>1</a:t>
          </a:r>
          <a:endParaRPr lang="ru-RU" b="1" dirty="0">
            <a:latin typeface="+mj-lt"/>
          </a:endParaRPr>
        </a:p>
      </dgm:t>
    </dgm:pt>
    <dgm:pt modelId="{B720E24D-8729-493B-B1DD-E4F45BDF7FC3}" type="parTrans" cxnId="{605832FA-00B0-4F09-9900-8BADCC901070}">
      <dgm:prSet/>
      <dgm:spPr/>
      <dgm:t>
        <a:bodyPr/>
        <a:lstStyle/>
        <a:p>
          <a:endParaRPr lang="ru-RU"/>
        </a:p>
      </dgm:t>
    </dgm:pt>
    <dgm:pt modelId="{268C3362-41CE-461E-8A7C-058EF6868AA5}" type="sibTrans" cxnId="{605832FA-00B0-4F09-9900-8BADCC901070}">
      <dgm:prSet/>
      <dgm:spPr/>
      <dgm:t>
        <a:bodyPr/>
        <a:lstStyle/>
        <a:p>
          <a:endParaRPr lang="ru-RU"/>
        </a:p>
      </dgm:t>
    </dgm:pt>
    <dgm:pt modelId="{E042A1E4-557B-45F0-8825-F63A7BCFCA19}">
      <dgm:prSet phldrT="[Текст]"/>
      <dgm:spPr/>
      <dgm:t>
        <a:bodyPr/>
        <a:lstStyle/>
        <a:p>
          <a:r>
            <a:rPr lang="ru-RU" dirty="0">
              <a:latin typeface="+mj-lt"/>
            </a:rPr>
            <a:t>2</a:t>
          </a:r>
        </a:p>
      </dgm:t>
    </dgm:pt>
    <dgm:pt modelId="{2B38B7E3-4D08-4A77-B11F-181DAC35A26D}" type="parTrans" cxnId="{2C28DA7C-3B9A-41AA-A65E-B4D5FF26F58F}">
      <dgm:prSet/>
      <dgm:spPr/>
      <dgm:t>
        <a:bodyPr/>
        <a:lstStyle/>
        <a:p>
          <a:endParaRPr lang="ru-RU"/>
        </a:p>
      </dgm:t>
    </dgm:pt>
    <dgm:pt modelId="{F1B0A341-9122-4CEE-940A-CA519ECD55AE}" type="sibTrans" cxnId="{2C28DA7C-3B9A-41AA-A65E-B4D5FF26F58F}">
      <dgm:prSet/>
      <dgm:spPr/>
      <dgm:t>
        <a:bodyPr/>
        <a:lstStyle/>
        <a:p>
          <a:endParaRPr lang="ru-RU"/>
        </a:p>
      </dgm:t>
    </dgm:pt>
    <dgm:pt modelId="{42090035-B929-423B-B7E0-D8871979FB2A}" type="pres">
      <dgm:prSet presAssocID="{AF2E0940-FD4D-4B26-8C39-1C86B16B873F}" presName="Name0" presStyleCnt="0">
        <dgm:presLayoutVars>
          <dgm:dir/>
          <dgm:animLvl val="lvl"/>
          <dgm:resizeHandles val="exact"/>
        </dgm:presLayoutVars>
      </dgm:prSet>
      <dgm:spPr/>
    </dgm:pt>
    <dgm:pt modelId="{EA22619C-A1EF-40F8-A8E4-3FBB6DC7DB8D}" type="pres">
      <dgm:prSet presAssocID="{B5FE8BF8-3EC4-4445-9521-F2643823E647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CBFD52-F8D0-45FC-8A14-E30313F3B079}" type="pres">
      <dgm:prSet presAssocID="{268C3362-41CE-461E-8A7C-058EF6868AA5}" presName="parTxOnlySpace" presStyleCnt="0"/>
      <dgm:spPr/>
    </dgm:pt>
    <dgm:pt modelId="{F5D66A20-4103-4329-9949-AE7136DF9EAB}" type="pres">
      <dgm:prSet presAssocID="{E042A1E4-557B-45F0-8825-F63A7BCFCA19}" presName="parTxOnly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C28DA7C-3B9A-41AA-A65E-B4D5FF26F58F}" srcId="{AF2E0940-FD4D-4B26-8C39-1C86B16B873F}" destId="{E042A1E4-557B-45F0-8825-F63A7BCFCA19}" srcOrd="1" destOrd="0" parTransId="{2B38B7E3-4D08-4A77-B11F-181DAC35A26D}" sibTransId="{F1B0A341-9122-4CEE-940A-CA519ECD55AE}"/>
    <dgm:cxn modelId="{92F411EC-14E7-4EF6-8C81-AD1409A524BE}" type="presOf" srcId="{B5FE8BF8-3EC4-4445-9521-F2643823E647}" destId="{EA22619C-A1EF-40F8-A8E4-3FBB6DC7DB8D}" srcOrd="0" destOrd="0" presId="urn:microsoft.com/office/officeart/2005/8/layout/chevron1"/>
    <dgm:cxn modelId="{605832FA-00B0-4F09-9900-8BADCC901070}" srcId="{AF2E0940-FD4D-4B26-8C39-1C86B16B873F}" destId="{B5FE8BF8-3EC4-4445-9521-F2643823E647}" srcOrd="0" destOrd="0" parTransId="{B720E24D-8729-493B-B1DD-E4F45BDF7FC3}" sibTransId="{268C3362-41CE-461E-8A7C-058EF6868AA5}"/>
    <dgm:cxn modelId="{2122F444-5B0D-4834-9288-D24DE0459E9D}" type="presOf" srcId="{AF2E0940-FD4D-4B26-8C39-1C86B16B873F}" destId="{42090035-B929-423B-B7E0-D8871979FB2A}" srcOrd="0" destOrd="0" presId="urn:microsoft.com/office/officeart/2005/8/layout/chevron1"/>
    <dgm:cxn modelId="{26B3F4B3-C682-42B9-A619-9068BE4D8A71}" type="presOf" srcId="{E042A1E4-557B-45F0-8825-F63A7BCFCA19}" destId="{F5D66A20-4103-4329-9949-AE7136DF9EAB}" srcOrd="0" destOrd="0" presId="urn:microsoft.com/office/officeart/2005/8/layout/chevron1"/>
    <dgm:cxn modelId="{3CD47C49-3A02-481E-A5AD-E1FAB23CA0D4}" type="presParOf" srcId="{42090035-B929-423B-B7E0-D8871979FB2A}" destId="{EA22619C-A1EF-40F8-A8E4-3FBB6DC7DB8D}" srcOrd="0" destOrd="0" presId="urn:microsoft.com/office/officeart/2005/8/layout/chevron1"/>
    <dgm:cxn modelId="{EF2841BC-6BD9-4AA8-83A9-72BAD8FC2045}" type="presParOf" srcId="{42090035-B929-423B-B7E0-D8871979FB2A}" destId="{24CBFD52-F8D0-45FC-8A14-E30313F3B079}" srcOrd="1" destOrd="0" presId="urn:microsoft.com/office/officeart/2005/8/layout/chevron1"/>
    <dgm:cxn modelId="{8174044A-0421-4F8D-9360-A25A86AF3FB1}" type="presParOf" srcId="{42090035-B929-423B-B7E0-D8871979FB2A}" destId="{F5D66A20-4103-4329-9949-AE7136DF9EAB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463ADF95-C0E7-4FFA-95DE-1C7E302FFCA3}" type="doc">
      <dgm:prSet loTypeId="urn:microsoft.com/office/officeart/2005/8/layout/venn1" loCatId="relationship" qsTypeId="urn:microsoft.com/office/officeart/2005/8/quickstyle/simple1" qsCatId="simple" csTypeId="urn:microsoft.com/office/officeart/2005/8/colors/accent2_3" csCatId="accent2" phldr="1"/>
      <dgm:spPr/>
    </dgm:pt>
    <dgm:pt modelId="{5511798A-3AC1-4A51-888F-8117E13FCE4C}">
      <dgm:prSet phldrT="[Текст]"/>
      <dgm:spPr/>
      <dgm:t>
        <a:bodyPr/>
        <a:lstStyle/>
        <a:p>
          <a:r>
            <a:rPr lang="ru-RU" dirty="0" smtClean="0">
              <a:solidFill>
                <a:srgbClr val="C00000"/>
              </a:solidFill>
              <a:latin typeface="Century" panose="02040604050505020304" pitchFamily="18" charset="0"/>
            </a:rPr>
            <a:t>1</a:t>
          </a:r>
          <a:endParaRPr lang="ru-RU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06A5D3BC-A3E4-4006-897F-BE64C5649AC6}" type="parTrans" cxnId="{BAE06EB6-65FD-4185-A3AA-B034143E1159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D783CFF5-0DFA-4E43-B048-F0BAB7A86B74}" type="sibTrans" cxnId="{BAE06EB6-65FD-4185-A3AA-B034143E1159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F9546E1C-CF0D-49E1-B6B0-60DD2B3C51FF}">
      <dgm:prSet phldrT="[Текст]"/>
      <dgm:spPr/>
      <dgm:t>
        <a:bodyPr/>
        <a:lstStyle/>
        <a:p>
          <a:r>
            <a:rPr lang="ru-RU" dirty="0" smtClean="0">
              <a:solidFill>
                <a:srgbClr val="C00000"/>
              </a:solidFill>
              <a:latin typeface="Century" panose="02040604050505020304" pitchFamily="18" charset="0"/>
            </a:rPr>
            <a:t>2</a:t>
          </a:r>
          <a:endParaRPr lang="ru-RU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CF60043C-5220-46CB-BD75-C31A7A964C19}" type="parTrans" cxnId="{142FEDFD-DB99-45C3-BFCF-1E8AD628C571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9C4B5C27-5221-4375-B76E-2E6839D65AC4}" type="sibTrans" cxnId="{142FEDFD-DB99-45C3-BFCF-1E8AD628C571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FAA8766B-8189-4127-AB97-FAA1E236319A}" type="pres">
      <dgm:prSet presAssocID="{463ADF95-C0E7-4FFA-95DE-1C7E302FFCA3}" presName="compositeShape" presStyleCnt="0">
        <dgm:presLayoutVars>
          <dgm:chMax val="7"/>
          <dgm:dir/>
          <dgm:resizeHandles val="exact"/>
        </dgm:presLayoutVars>
      </dgm:prSet>
      <dgm:spPr/>
    </dgm:pt>
    <dgm:pt modelId="{1C1FA1B1-485E-42AD-847D-B6B47811F7F9}" type="pres">
      <dgm:prSet presAssocID="{5511798A-3AC1-4A51-888F-8117E13FCE4C}" presName="circ1" presStyleLbl="vennNode1" presStyleIdx="0" presStyleCnt="2"/>
      <dgm:spPr/>
      <dgm:t>
        <a:bodyPr/>
        <a:lstStyle/>
        <a:p>
          <a:endParaRPr lang="ru-RU"/>
        </a:p>
      </dgm:t>
    </dgm:pt>
    <dgm:pt modelId="{20DEFF3E-426F-4391-8F12-FBC02449873F}" type="pres">
      <dgm:prSet presAssocID="{5511798A-3AC1-4A51-888F-8117E13FCE4C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D6D765-96EC-4F31-A032-7C15E5695820}" type="pres">
      <dgm:prSet presAssocID="{F9546E1C-CF0D-49E1-B6B0-60DD2B3C51FF}" presName="circ2" presStyleLbl="vennNode1" presStyleIdx="1" presStyleCnt="2" custLinFactNeighborX="-17189" custLinFactNeighborY="-518"/>
      <dgm:spPr/>
      <dgm:t>
        <a:bodyPr/>
        <a:lstStyle/>
        <a:p>
          <a:endParaRPr lang="ru-RU"/>
        </a:p>
      </dgm:t>
    </dgm:pt>
    <dgm:pt modelId="{AD3098B3-4900-4CC9-A0BB-4145EFD19111}" type="pres">
      <dgm:prSet presAssocID="{F9546E1C-CF0D-49E1-B6B0-60DD2B3C51FF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4353558-1468-4788-9361-F8EFEA9BE43B}" type="presOf" srcId="{5511798A-3AC1-4A51-888F-8117E13FCE4C}" destId="{1C1FA1B1-485E-42AD-847D-B6B47811F7F9}" srcOrd="0" destOrd="0" presId="urn:microsoft.com/office/officeart/2005/8/layout/venn1"/>
    <dgm:cxn modelId="{1C0745DE-25B8-4C48-AC00-303623DD5BD2}" type="presOf" srcId="{F9546E1C-CF0D-49E1-B6B0-60DD2B3C51FF}" destId="{48D6D765-96EC-4F31-A032-7C15E5695820}" srcOrd="0" destOrd="0" presId="urn:microsoft.com/office/officeart/2005/8/layout/venn1"/>
    <dgm:cxn modelId="{EBD41CFC-56FA-4682-962F-D5C45D393D38}" type="presOf" srcId="{5511798A-3AC1-4A51-888F-8117E13FCE4C}" destId="{20DEFF3E-426F-4391-8F12-FBC02449873F}" srcOrd="1" destOrd="0" presId="urn:microsoft.com/office/officeart/2005/8/layout/venn1"/>
    <dgm:cxn modelId="{BAE06EB6-65FD-4185-A3AA-B034143E1159}" srcId="{463ADF95-C0E7-4FFA-95DE-1C7E302FFCA3}" destId="{5511798A-3AC1-4A51-888F-8117E13FCE4C}" srcOrd="0" destOrd="0" parTransId="{06A5D3BC-A3E4-4006-897F-BE64C5649AC6}" sibTransId="{D783CFF5-0DFA-4E43-B048-F0BAB7A86B74}"/>
    <dgm:cxn modelId="{07C16719-BF54-4217-AF7A-16D9876D3369}" type="presOf" srcId="{463ADF95-C0E7-4FFA-95DE-1C7E302FFCA3}" destId="{FAA8766B-8189-4127-AB97-FAA1E236319A}" srcOrd="0" destOrd="0" presId="urn:microsoft.com/office/officeart/2005/8/layout/venn1"/>
    <dgm:cxn modelId="{0CB9FB8A-F16A-460E-96BA-D7495D032CD3}" type="presOf" srcId="{F9546E1C-CF0D-49E1-B6B0-60DD2B3C51FF}" destId="{AD3098B3-4900-4CC9-A0BB-4145EFD19111}" srcOrd="1" destOrd="0" presId="urn:microsoft.com/office/officeart/2005/8/layout/venn1"/>
    <dgm:cxn modelId="{142FEDFD-DB99-45C3-BFCF-1E8AD628C571}" srcId="{463ADF95-C0E7-4FFA-95DE-1C7E302FFCA3}" destId="{F9546E1C-CF0D-49E1-B6B0-60DD2B3C51FF}" srcOrd="1" destOrd="0" parTransId="{CF60043C-5220-46CB-BD75-C31A7A964C19}" sibTransId="{9C4B5C27-5221-4375-B76E-2E6839D65AC4}"/>
    <dgm:cxn modelId="{DA7CFB0F-4840-4D16-9423-4B4914A699C1}" type="presParOf" srcId="{FAA8766B-8189-4127-AB97-FAA1E236319A}" destId="{1C1FA1B1-485E-42AD-847D-B6B47811F7F9}" srcOrd="0" destOrd="0" presId="urn:microsoft.com/office/officeart/2005/8/layout/venn1"/>
    <dgm:cxn modelId="{5B2BD8C6-A18A-4981-B528-DDD4F2472B40}" type="presParOf" srcId="{FAA8766B-8189-4127-AB97-FAA1E236319A}" destId="{20DEFF3E-426F-4391-8F12-FBC02449873F}" srcOrd="1" destOrd="0" presId="urn:microsoft.com/office/officeart/2005/8/layout/venn1"/>
    <dgm:cxn modelId="{26AD870D-84A4-4A74-8B74-ADD6E6005AB7}" type="presParOf" srcId="{FAA8766B-8189-4127-AB97-FAA1E236319A}" destId="{48D6D765-96EC-4F31-A032-7C15E5695820}" srcOrd="2" destOrd="0" presId="urn:microsoft.com/office/officeart/2005/8/layout/venn1"/>
    <dgm:cxn modelId="{A4498705-BF2B-4592-80E5-A3B27A217DDE}" type="presParOf" srcId="{FAA8766B-8189-4127-AB97-FAA1E236319A}" destId="{AD3098B3-4900-4CC9-A0BB-4145EFD19111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5AAC61D2-F318-40BD-9F0A-447014C4C50B}" type="doc">
      <dgm:prSet loTypeId="urn:microsoft.com/office/officeart/2005/8/layout/hProcess9" loCatId="process" qsTypeId="urn:microsoft.com/office/officeart/2005/8/quickstyle/simple1" qsCatId="simple" csTypeId="urn:microsoft.com/office/officeart/2005/8/colors/accent2_4" csCatId="accent2" phldr="1"/>
      <dgm:spPr/>
    </dgm:pt>
    <dgm:pt modelId="{5004B501-A58D-45B9-A8BD-791CE6471A7E}">
      <dgm:prSet phldrT="[Текст]"/>
      <dgm:spPr/>
      <dgm:t>
        <a:bodyPr/>
        <a:lstStyle/>
        <a:p>
          <a:r>
            <a:rPr lang="ru-RU" dirty="0">
              <a:latin typeface="Century" panose="02040604050505020304" pitchFamily="18" charset="0"/>
            </a:rPr>
            <a:t>1</a:t>
          </a:r>
        </a:p>
      </dgm:t>
    </dgm:pt>
    <dgm:pt modelId="{71FC86C4-1B28-48D1-83AB-9F296486A33D}" type="parTrans" cxnId="{38BA45FC-F405-4CA8-9BC2-B7EAC80E910B}">
      <dgm:prSet/>
      <dgm:spPr/>
      <dgm:t>
        <a:bodyPr/>
        <a:lstStyle/>
        <a:p>
          <a:endParaRPr lang="ru-RU"/>
        </a:p>
      </dgm:t>
    </dgm:pt>
    <dgm:pt modelId="{2EDB9C52-D239-4FDF-B9BD-CFE74A297C3F}" type="sibTrans" cxnId="{38BA45FC-F405-4CA8-9BC2-B7EAC80E910B}">
      <dgm:prSet/>
      <dgm:spPr/>
      <dgm:t>
        <a:bodyPr/>
        <a:lstStyle/>
        <a:p>
          <a:endParaRPr lang="ru-RU"/>
        </a:p>
      </dgm:t>
    </dgm:pt>
    <dgm:pt modelId="{6130B1C9-40D5-490E-8234-62C0A409E31C}">
      <dgm:prSet phldrT="[Текст]"/>
      <dgm:spPr/>
      <dgm:t>
        <a:bodyPr/>
        <a:lstStyle/>
        <a:p>
          <a:r>
            <a:rPr lang="ru-RU" dirty="0">
              <a:latin typeface="Century" panose="02040604050505020304" pitchFamily="18" charset="0"/>
            </a:rPr>
            <a:t>2</a:t>
          </a:r>
        </a:p>
      </dgm:t>
    </dgm:pt>
    <dgm:pt modelId="{03110A93-2A44-484F-882B-9FC015D10BE9}" type="parTrans" cxnId="{17033BF0-A136-452A-BCC1-928E1EB03933}">
      <dgm:prSet/>
      <dgm:spPr/>
      <dgm:t>
        <a:bodyPr/>
        <a:lstStyle/>
        <a:p>
          <a:endParaRPr lang="ru-RU"/>
        </a:p>
      </dgm:t>
    </dgm:pt>
    <dgm:pt modelId="{B8FF5CDE-A380-40D5-A0EB-9200CD6EBD2E}" type="sibTrans" cxnId="{17033BF0-A136-452A-BCC1-928E1EB03933}">
      <dgm:prSet/>
      <dgm:spPr/>
      <dgm:t>
        <a:bodyPr/>
        <a:lstStyle/>
        <a:p>
          <a:endParaRPr lang="ru-RU"/>
        </a:p>
      </dgm:t>
    </dgm:pt>
    <dgm:pt modelId="{8E20D4D8-12AA-478D-8846-07BD2C8CE233}">
      <dgm:prSet phldrT="[Текст]"/>
      <dgm:spPr/>
      <dgm:t>
        <a:bodyPr/>
        <a:lstStyle/>
        <a:p>
          <a:r>
            <a:rPr lang="ru-RU" dirty="0">
              <a:latin typeface="Century" panose="02040604050505020304" pitchFamily="18" charset="0"/>
            </a:rPr>
            <a:t>3</a:t>
          </a:r>
        </a:p>
      </dgm:t>
    </dgm:pt>
    <dgm:pt modelId="{4AB80E5E-6F52-435C-9890-611DBBB3D1C8}" type="parTrans" cxnId="{13080091-B49E-4BA3-A4E2-886B256ABE4C}">
      <dgm:prSet/>
      <dgm:spPr/>
      <dgm:t>
        <a:bodyPr/>
        <a:lstStyle/>
        <a:p>
          <a:endParaRPr lang="ru-RU"/>
        </a:p>
      </dgm:t>
    </dgm:pt>
    <dgm:pt modelId="{2B5EB5CD-1CBD-4C4B-BD43-ABB8BEDF5CFA}" type="sibTrans" cxnId="{13080091-B49E-4BA3-A4E2-886B256ABE4C}">
      <dgm:prSet/>
      <dgm:spPr/>
      <dgm:t>
        <a:bodyPr/>
        <a:lstStyle/>
        <a:p>
          <a:endParaRPr lang="ru-RU"/>
        </a:p>
      </dgm:t>
    </dgm:pt>
    <dgm:pt modelId="{BEE148D8-090A-4F32-8BFE-DDAEFE77CBF8}" type="pres">
      <dgm:prSet presAssocID="{5AAC61D2-F318-40BD-9F0A-447014C4C50B}" presName="CompostProcess" presStyleCnt="0">
        <dgm:presLayoutVars>
          <dgm:dir/>
          <dgm:resizeHandles val="exact"/>
        </dgm:presLayoutVars>
      </dgm:prSet>
      <dgm:spPr/>
    </dgm:pt>
    <dgm:pt modelId="{6C6BC33C-A1C3-4EF1-8805-50B3B76C69E1}" type="pres">
      <dgm:prSet presAssocID="{5AAC61D2-F318-40BD-9F0A-447014C4C50B}" presName="arrow" presStyleLbl="bgShp" presStyleIdx="0" presStyleCnt="1" custScaleX="117647" custLinFactNeighborX="-22969" custLinFactNeighborY="7435"/>
      <dgm:spPr/>
      <dgm:t>
        <a:bodyPr/>
        <a:lstStyle/>
        <a:p>
          <a:endParaRPr lang="ru-RU"/>
        </a:p>
      </dgm:t>
    </dgm:pt>
    <dgm:pt modelId="{06844451-7EC6-48D5-9812-C728DE2C805B}" type="pres">
      <dgm:prSet presAssocID="{5AAC61D2-F318-40BD-9F0A-447014C4C50B}" presName="linearProcess" presStyleCnt="0"/>
      <dgm:spPr/>
    </dgm:pt>
    <dgm:pt modelId="{561692E6-C8E3-48DE-9F17-02B2238A06AF}" type="pres">
      <dgm:prSet presAssocID="{5004B501-A58D-45B9-A8BD-791CE6471A7E}" presName="textNode" presStyleLbl="node1" presStyleIdx="0" presStyleCnt="3" custScaleX="64193" custScaleY="77044" custLinFactX="-13448" custLinFactNeighborX="-100000" custLinFactNeighborY="46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642A29-125C-4E8C-9904-00253301F6AF}" type="pres">
      <dgm:prSet presAssocID="{2EDB9C52-D239-4FDF-B9BD-CFE74A297C3F}" presName="sibTrans" presStyleCnt="0"/>
      <dgm:spPr/>
    </dgm:pt>
    <dgm:pt modelId="{018EE847-5D4A-4B5C-B080-0E72F5888A6F}" type="pres">
      <dgm:prSet presAssocID="{6130B1C9-40D5-490E-8234-62C0A409E31C}" presName="textNode" presStyleLbl="node1" presStyleIdx="1" presStyleCnt="3" custScaleX="75364" custScaleY="77044" custLinFactX="-13448" custLinFactNeighborX="-100000" custLinFactNeighborY="46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20DEB8-3734-43F4-ABFC-1E915FE7DE47}" type="pres">
      <dgm:prSet presAssocID="{B8FF5CDE-A380-40D5-A0EB-9200CD6EBD2E}" presName="sibTrans" presStyleCnt="0"/>
      <dgm:spPr/>
    </dgm:pt>
    <dgm:pt modelId="{4B40B8D1-3DD7-44AA-88E4-C401D30D3E92}" type="pres">
      <dgm:prSet presAssocID="{8E20D4D8-12AA-478D-8846-07BD2C8CE233}" presName="textNode" presStyleLbl="node1" presStyleIdx="2" presStyleCnt="3" custScaleX="72178" custScaleY="77044" custLinFactX="-13448" custLinFactNeighborX="-100000" custLinFactNeighborY="46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6377016-66BB-4E36-B9F4-599B385134E6}" type="presOf" srcId="{5004B501-A58D-45B9-A8BD-791CE6471A7E}" destId="{561692E6-C8E3-48DE-9F17-02B2238A06AF}" srcOrd="0" destOrd="0" presId="urn:microsoft.com/office/officeart/2005/8/layout/hProcess9"/>
    <dgm:cxn modelId="{3557BD2B-C468-48E5-BDA5-EA9DD311EC38}" type="presOf" srcId="{8E20D4D8-12AA-478D-8846-07BD2C8CE233}" destId="{4B40B8D1-3DD7-44AA-88E4-C401D30D3E92}" srcOrd="0" destOrd="0" presId="urn:microsoft.com/office/officeart/2005/8/layout/hProcess9"/>
    <dgm:cxn modelId="{57863243-931B-4EF9-85C0-1F32AFD287B6}" type="presOf" srcId="{5AAC61D2-F318-40BD-9F0A-447014C4C50B}" destId="{BEE148D8-090A-4F32-8BFE-DDAEFE77CBF8}" srcOrd="0" destOrd="0" presId="urn:microsoft.com/office/officeart/2005/8/layout/hProcess9"/>
    <dgm:cxn modelId="{B66E2220-CA61-4F74-BA98-E1A28D5AC005}" type="presOf" srcId="{6130B1C9-40D5-490E-8234-62C0A409E31C}" destId="{018EE847-5D4A-4B5C-B080-0E72F5888A6F}" srcOrd="0" destOrd="0" presId="urn:microsoft.com/office/officeart/2005/8/layout/hProcess9"/>
    <dgm:cxn modelId="{38BA45FC-F405-4CA8-9BC2-B7EAC80E910B}" srcId="{5AAC61D2-F318-40BD-9F0A-447014C4C50B}" destId="{5004B501-A58D-45B9-A8BD-791CE6471A7E}" srcOrd="0" destOrd="0" parTransId="{71FC86C4-1B28-48D1-83AB-9F296486A33D}" sibTransId="{2EDB9C52-D239-4FDF-B9BD-CFE74A297C3F}"/>
    <dgm:cxn modelId="{13080091-B49E-4BA3-A4E2-886B256ABE4C}" srcId="{5AAC61D2-F318-40BD-9F0A-447014C4C50B}" destId="{8E20D4D8-12AA-478D-8846-07BD2C8CE233}" srcOrd="2" destOrd="0" parTransId="{4AB80E5E-6F52-435C-9890-611DBBB3D1C8}" sibTransId="{2B5EB5CD-1CBD-4C4B-BD43-ABB8BEDF5CFA}"/>
    <dgm:cxn modelId="{17033BF0-A136-452A-BCC1-928E1EB03933}" srcId="{5AAC61D2-F318-40BD-9F0A-447014C4C50B}" destId="{6130B1C9-40D5-490E-8234-62C0A409E31C}" srcOrd="1" destOrd="0" parTransId="{03110A93-2A44-484F-882B-9FC015D10BE9}" sibTransId="{B8FF5CDE-A380-40D5-A0EB-9200CD6EBD2E}"/>
    <dgm:cxn modelId="{B1CD16C2-5CDE-43B9-94D4-C5209D18D7DE}" type="presParOf" srcId="{BEE148D8-090A-4F32-8BFE-DDAEFE77CBF8}" destId="{6C6BC33C-A1C3-4EF1-8805-50B3B76C69E1}" srcOrd="0" destOrd="0" presId="urn:microsoft.com/office/officeart/2005/8/layout/hProcess9"/>
    <dgm:cxn modelId="{885EA67C-99EF-404F-B0E0-835BB2E707FC}" type="presParOf" srcId="{BEE148D8-090A-4F32-8BFE-DDAEFE77CBF8}" destId="{06844451-7EC6-48D5-9812-C728DE2C805B}" srcOrd="1" destOrd="0" presId="urn:microsoft.com/office/officeart/2005/8/layout/hProcess9"/>
    <dgm:cxn modelId="{128FFA3B-95FF-47E8-82BF-6D088154878F}" type="presParOf" srcId="{06844451-7EC6-48D5-9812-C728DE2C805B}" destId="{561692E6-C8E3-48DE-9F17-02B2238A06AF}" srcOrd="0" destOrd="0" presId="urn:microsoft.com/office/officeart/2005/8/layout/hProcess9"/>
    <dgm:cxn modelId="{241C7BAE-5EF6-4737-9DAE-E52DBD7F1E5E}" type="presParOf" srcId="{06844451-7EC6-48D5-9812-C728DE2C805B}" destId="{CE642A29-125C-4E8C-9904-00253301F6AF}" srcOrd="1" destOrd="0" presId="urn:microsoft.com/office/officeart/2005/8/layout/hProcess9"/>
    <dgm:cxn modelId="{81CFA18B-04A6-4C9C-9D5E-6991952AA690}" type="presParOf" srcId="{06844451-7EC6-48D5-9812-C728DE2C805B}" destId="{018EE847-5D4A-4B5C-B080-0E72F5888A6F}" srcOrd="2" destOrd="0" presId="urn:microsoft.com/office/officeart/2005/8/layout/hProcess9"/>
    <dgm:cxn modelId="{BFFF9BE0-EDFE-4543-AD54-9D4AAB5C70D5}" type="presParOf" srcId="{06844451-7EC6-48D5-9812-C728DE2C805B}" destId="{0E20DEB8-3734-43F4-ABFC-1E915FE7DE47}" srcOrd="3" destOrd="0" presId="urn:microsoft.com/office/officeart/2005/8/layout/hProcess9"/>
    <dgm:cxn modelId="{632CE12E-212D-4592-BF3D-F5863A049ACB}" type="presParOf" srcId="{06844451-7EC6-48D5-9812-C728DE2C805B}" destId="{4B40B8D1-3DD7-44AA-88E4-C401D30D3E92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AD4D3E3C-5F91-4526-A72A-F2F2BBAC7093}" type="doc">
      <dgm:prSet loTypeId="urn:microsoft.com/office/officeart/2005/8/layout/hierarchy1" loCatId="hierarchy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84F54F2B-F0FA-4037-8B2F-DBE2CE20C557}">
      <dgm:prSet phldrT="[Текст]"/>
      <dgm:spPr/>
      <dgm:t>
        <a:bodyPr/>
        <a:lstStyle/>
        <a:p>
          <a:r>
            <a:rPr lang="ru-RU" b="1" smtClean="0">
              <a:solidFill>
                <a:srgbClr val="C00000"/>
              </a:solidFill>
              <a:latin typeface="Century" panose="02040604050505020304" pitchFamily="18" charset="0"/>
            </a:rPr>
            <a:t>1</a:t>
          </a:r>
          <a:endParaRPr lang="ru-RU" b="1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DD06C56C-A749-4418-AE00-B45CFAED40E6}" type="parTrans" cxnId="{3E92DF9B-B613-4A6B-82CB-78BF56720AD5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378C82A7-32BA-493D-9975-6001D3512C0B}" type="sibTrans" cxnId="{3E92DF9B-B613-4A6B-82CB-78BF56720AD5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F937050F-9602-4EC9-BBB3-CCBF86E2872B}">
      <dgm:prSet phldrT="[Текст]"/>
      <dgm:spPr/>
      <dgm:t>
        <a:bodyPr/>
        <a:lstStyle/>
        <a:p>
          <a:r>
            <a:rPr lang="ru-RU" b="1" smtClean="0">
              <a:solidFill>
                <a:srgbClr val="C00000"/>
              </a:solidFill>
              <a:latin typeface="Century" panose="02040604050505020304" pitchFamily="18" charset="0"/>
            </a:rPr>
            <a:t>1а</a:t>
          </a:r>
          <a:endParaRPr lang="ru-RU" b="1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3A566756-7F38-43D0-9F8D-3C98F078BC64}" type="parTrans" cxnId="{504C7561-51D0-40FA-A838-0ABB911C8472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112805D4-5BA5-485F-AFDC-26013BBCF46E}" type="sibTrans" cxnId="{504C7561-51D0-40FA-A838-0ABB911C8472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9DC559B7-7F77-473C-B559-A399448778CC}">
      <dgm:prSet phldrT="[Текст]"/>
      <dgm:spPr/>
      <dgm:t>
        <a:bodyPr/>
        <a:lstStyle/>
        <a:p>
          <a:r>
            <a:rPr lang="ru-RU" b="1" smtClean="0">
              <a:solidFill>
                <a:srgbClr val="C00000"/>
              </a:solidFill>
              <a:latin typeface="Century" panose="02040604050505020304" pitchFamily="18" charset="0"/>
            </a:rPr>
            <a:t>1</a:t>
          </a:r>
          <a:r>
            <a:rPr lang="en-US" b="1" smtClean="0">
              <a:solidFill>
                <a:srgbClr val="C00000"/>
              </a:solidFill>
              <a:latin typeface="Century" panose="02040604050505020304" pitchFamily="18" charset="0"/>
            </a:rPr>
            <a:t>b</a:t>
          </a:r>
          <a:endParaRPr lang="ru-RU" b="1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8D152EA4-3087-46BC-8CA7-4C9E77A6394C}" type="parTrans" cxnId="{6B5FB254-4495-4441-958B-97B9E57A2A93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5BF7932F-8425-4DC4-B387-FF1DE6BB48DF}" type="sibTrans" cxnId="{6B5FB254-4495-4441-958B-97B9E57A2A93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B91306F4-C3D5-459C-82D0-3A1D6A5FABEB}">
      <dgm:prSet phldrT="[Текст]"/>
      <dgm:spPr/>
      <dgm:t>
        <a:bodyPr/>
        <a:lstStyle/>
        <a:p>
          <a:r>
            <a:rPr lang="en-US" b="1" smtClean="0">
              <a:solidFill>
                <a:srgbClr val="C00000"/>
              </a:solidFill>
              <a:latin typeface="Century" panose="02040604050505020304" pitchFamily="18" charset="0"/>
            </a:rPr>
            <a:t>2</a:t>
          </a:r>
          <a:endParaRPr lang="ru-RU" b="1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C75501A9-7B83-4E41-A898-DCCCBD1C6760}" type="parTrans" cxnId="{1334BF24-981D-4145-BA99-1EF6B2F893E0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37F74AA6-E737-48EB-AE69-D9184B9DECF1}" type="sibTrans" cxnId="{1334BF24-981D-4145-BA99-1EF6B2F893E0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FC3BF1DA-0150-4CE7-ABE3-4C88289AA25F}">
      <dgm:prSet phldrT="[Текст]"/>
      <dgm:spPr/>
      <dgm:t>
        <a:bodyPr/>
        <a:lstStyle/>
        <a:p>
          <a:r>
            <a:rPr lang="en-US" b="1" dirty="0" smtClean="0">
              <a:solidFill>
                <a:srgbClr val="C00000"/>
              </a:solidFill>
              <a:latin typeface="Century" panose="02040604050505020304" pitchFamily="18" charset="0"/>
            </a:rPr>
            <a:t>2a</a:t>
          </a:r>
          <a:endParaRPr lang="ru-RU" b="1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76246E17-7D65-4736-9DD2-1FDFAE6FBA2B}" type="parTrans" cxnId="{BEDB7925-DA08-4030-86F6-2C4B3A6ECC23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E505DEC9-A1AE-4FA7-A8D4-5CDAD89043E8}" type="sibTrans" cxnId="{BEDB7925-DA08-4030-86F6-2C4B3A6ECC23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3F797604-D06C-43B7-9F63-6F1F717C9933}">
      <dgm:prSet phldrT="[Текст]"/>
      <dgm:spPr/>
      <dgm:t>
        <a:bodyPr/>
        <a:lstStyle/>
        <a:p>
          <a:r>
            <a:rPr lang="ru-RU" b="1" smtClean="0">
              <a:solidFill>
                <a:srgbClr val="C00000"/>
              </a:solidFill>
              <a:latin typeface="Century" panose="02040604050505020304" pitchFamily="18" charset="0"/>
            </a:rPr>
            <a:t>Х</a:t>
          </a:r>
          <a:endParaRPr lang="ru-RU" b="1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BA04EDDB-6696-43BE-BD87-537C093878F0}" type="sibTrans" cxnId="{EB07A668-380C-4A05-BE64-863CCA7562DD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FFFC9CB7-B513-499A-BDB5-12EEF9DFC089}" type="parTrans" cxnId="{EB07A668-380C-4A05-BE64-863CCA7562DD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B941F082-B9CA-4314-8082-8D1C355433EF}" type="pres">
      <dgm:prSet presAssocID="{AD4D3E3C-5F91-4526-A72A-F2F2BBAC709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0268BEF-92B6-4B4C-B952-77BDE70060B2}" type="pres">
      <dgm:prSet presAssocID="{3F797604-D06C-43B7-9F63-6F1F717C9933}" presName="hierRoot1" presStyleCnt="0"/>
      <dgm:spPr/>
      <dgm:t>
        <a:bodyPr/>
        <a:lstStyle/>
        <a:p>
          <a:endParaRPr lang="ru-RU"/>
        </a:p>
      </dgm:t>
    </dgm:pt>
    <dgm:pt modelId="{2887B0C0-E829-4951-A86D-17E049CB623A}" type="pres">
      <dgm:prSet presAssocID="{3F797604-D06C-43B7-9F63-6F1F717C9933}" presName="composite" presStyleCnt="0"/>
      <dgm:spPr/>
      <dgm:t>
        <a:bodyPr/>
        <a:lstStyle/>
        <a:p>
          <a:endParaRPr lang="ru-RU"/>
        </a:p>
      </dgm:t>
    </dgm:pt>
    <dgm:pt modelId="{B6ADDF73-BCF8-4F67-921D-FBB1F8D6922C}" type="pres">
      <dgm:prSet presAssocID="{3F797604-D06C-43B7-9F63-6F1F717C9933}" presName="background" presStyleLbl="node0" presStyleIdx="0" presStyleCnt="1"/>
      <dgm:spPr/>
      <dgm:t>
        <a:bodyPr/>
        <a:lstStyle/>
        <a:p>
          <a:endParaRPr lang="ru-RU"/>
        </a:p>
      </dgm:t>
    </dgm:pt>
    <dgm:pt modelId="{8D104ECB-97AC-4294-A788-EF97466A4E2E}" type="pres">
      <dgm:prSet presAssocID="{3F797604-D06C-43B7-9F63-6F1F717C9933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79BD3C3-82B9-4FF1-B711-D774C5A11C94}" type="pres">
      <dgm:prSet presAssocID="{3F797604-D06C-43B7-9F63-6F1F717C9933}" presName="hierChild2" presStyleCnt="0"/>
      <dgm:spPr/>
      <dgm:t>
        <a:bodyPr/>
        <a:lstStyle/>
        <a:p>
          <a:endParaRPr lang="ru-RU"/>
        </a:p>
      </dgm:t>
    </dgm:pt>
    <dgm:pt modelId="{A4ED0752-4CBA-49EA-93CE-89A9C3D69160}" type="pres">
      <dgm:prSet presAssocID="{DD06C56C-A749-4418-AE00-B45CFAED40E6}" presName="Name10" presStyleLbl="parChTrans1D2" presStyleIdx="0" presStyleCnt="2"/>
      <dgm:spPr/>
      <dgm:t>
        <a:bodyPr/>
        <a:lstStyle/>
        <a:p>
          <a:endParaRPr lang="ru-RU"/>
        </a:p>
      </dgm:t>
    </dgm:pt>
    <dgm:pt modelId="{9345AD87-5DED-444E-87A8-336DFDBF4F8A}" type="pres">
      <dgm:prSet presAssocID="{84F54F2B-F0FA-4037-8B2F-DBE2CE20C557}" presName="hierRoot2" presStyleCnt="0"/>
      <dgm:spPr/>
      <dgm:t>
        <a:bodyPr/>
        <a:lstStyle/>
        <a:p>
          <a:endParaRPr lang="ru-RU"/>
        </a:p>
      </dgm:t>
    </dgm:pt>
    <dgm:pt modelId="{F39179AB-F0DD-461B-8845-C13DC8406495}" type="pres">
      <dgm:prSet presAssocID="{84F54F2B-F0FA-4037-8B2F-DBE2CE20C557}" presName="composite2" presStyleCnt="0"/>
      <dgm:spPr/>
      <dgm:t>
        <a:bodyPr/>
        <a:lstStyle/>
        <a:p>
          <a:endParaRPr lang="ru-RU"/>
        </a:p>
      </dgm:t>
    </dgm:pt>
    <dgm:pt modelId="{8DCCA30D-34B0-465A-AC8E-71A982CA0683}" type="pres">
      <dgm:prSet presAssocID="{84F54F2B-F0FA-4037-8B2F-DBE2CE20C557}" presName="background2" presStyleLbl="node2" presStyleIdx="0" presStyleCnt="2"/>
      <dgm:spPr/>
      <dgm:t>
        <a:bodyPr/>
        <a:lstStyle/>
        <a:p>
          <a:endParaRPr lang="ru-RU"/>
        </a:p>
      </dgm:t>
    </dgm:pt>
    <dgm:pt modelId="{7C4C1C65-F4A8-480F-AF18-2AC96306BFC9}" type="pres">
      <dgm:prSet presAssocID="{84F54F2B-F0FA-4037-8B2F-DBE2CE20C557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8B3F749-10C0-479A-B06A-8A1723E15D41}" type="pres">
      <dgm:prSet presAssocID="{84F54F2B-F0FA-4037-8B2F-DBE2CE20C557}" presName="hierChild3" presStyleCnt="0"/>
      <dgm:spPr/>
      <dgm:t>
        <a:bodyPr/>
        <a:lstStyle/>
        <a:p>
          <a:endParaRPr lang="ru-RU"/>
        </a:p>
      </dgm:t>
    </dgm:pt>
    <dgm:pt modelId="{54149F58-CD13-4539-8A4A-23A1D4F3D849}" type="pres">
      <dgm:prSet presAssocID="{3A566756-7F38-43D0-9F8D-3C98F078BC64}" presName="Name17" presStyleLbl="parChTrans1D3" presStyleIdx="0" presStyleCnt="3"/>
      <dgm:spPr/>
      <dgm:t>
        <a:bodyPr/>
        <a:lstStyle/>
        <a:p>
          <a:endParaRPr lang="ru-RU"/>
        </a:p>
      </dgm:t>
    </dgm:pt>
    <dgm:pt modelId="{8B9E240B-0E6F-4CBB-ABBC-57A35FE176CE}" type="pres">
      <dgm:prSet presAssocID="{F937050F-9602-4EC9-BBB3-CCBF86E2872B}" presName="hierRoot3" presStyleCnt="0"/>
      <dgm:spPr/>
      <dgm:t>
        <a:bodyPr/>
        <a:lstStyle/>
        <a:p>
          <a:endParaRPr lang="ru-RU"/>
        </a:p>
      </dgm:t>
    </dgm:pt>
    <dgm:pt modelId="{85BE5A6A-6F10-442B-A72D-3A5BF6CF59EB}" type="pres">
      <dgm:prSet presAssocID="{F937050F-9602-4EC9-BBB3-CCBF86E2872B}" presName="composite3" presStyleCnt="0"/>
      <dgm:spPr/>
      <dgm:t>
        <a:bodyPr/>
        <a:lstStyle/>
        <a:p>
          <a:endParaRPr lang="ru-RU"/>
        </a:p>
      </dgm:t>
    </dgm:pt>
    <dgm:pt modelId="{06F55558-9F16-4FA8-B9BE-84D2D88E9BFE}" type="pres">
      <dgm:prSet presAssocID="{F937050F-9602-4EC9-BBB3-CCBF86E2872B}" presName="background3" presStyleLbl="node3" presStyleIdx="0" presStyleCnt="3"/>
      <dgm:spPr/>
      <dgm:t>
        <a:bodyPr/>
        <a:lstStyle/>
        <a:p>
          <a:endParaRPr lang="ru-RU"/>
        </a:p>
      </dgm:t>
    </dgm:pt>
    <dgm:pt modelId="{05ACB412-EEC8-4728-B3C7-61627AE9A8DE}" type="pres">
      <dgm:prSet presAssocID="{F937050F-9602-4EC9-BBB3-CCBF86E2872B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99FBA73-8615-4189-8A43-49B3DA3E5EDF}" type="pres">
      <dgm:prSet presAssocID="{F937050F-9602-4EC9-BBB3-CCBF86E2872B}" presName="hierChild4" presStyleCnt="0"/>
      <dgm:spPr/>
      <dgm:t>
        <a:bodyPr/>
        <a:lstStyle/>
        <a:p>
          <a:endParaRPr lang="ru-RU"/>
        </a:p>
      </dgm:t>
    </dgm:pt>
    <dgm:pt modelId="{402C3040-8F33-411D-93F9-C946BA385EFF}" type="pres">
      <dgm:prSet presAssocID="{8D152EA4-3087-46BC-8CA7-4C9E77A6394C}" presName="Name17" presStyleLbl="parChTrans1D3" presStyleIdx="1" presStyleCnt="3"/>
      <dgm:spPr/>
      <dgm:t>
        <a:bodyPr/>
        <a:lstStyle/>
        <a:p>
          <a:endParaRPr lang="ru-RU"/>
        </a:p>
      </dgm:t>
    </dgm:pt>
    <dgm:pt modelId="{28511D5B-0AC1-4E04-ABF0-77344F477D04}" type="pres">
      <dgm:prSet presAssocID="{9DC559B7-7F77-473C-B559-A399448778CC}" presName="hierRoot3" presStyleCnt="0"/>
      <dgm:spPr/>
      <dgm:t>
        <a:bodyPr/>
        <a:lstStyle/>
        <a:p>
          <a:endParaRPr lang="ru-RU"/>
        </a:p>
      </dgm:t>
    </dgm:pt>
    <dgm:pt modelId="{A8A7327E-116F-4719-83AB-6E1B71C1B5AA}" type="pres">
      <dgm:prSet presAssocID="{9DC559B7-7F77-473C-B559-A399448778CC}" presName="composite3" presStyleCnt="0"/>
      <dgm:spPr/>
      <dgm:t>
        <a:bodyPr/>
        <a:lstStyle/>
        <a:p>
          <a:endParaRPr lang="ru-RU"/>
        </a:p>
      </dgm:t>
    </dgm:pt>
    <dgm:pt modelId="{AECBD768-B46B-4C61-B6EE-870EA7EBC6E7}" type="pres">
      <dgm:prSet presAssocID="{9DC559B7-7F77-473C-B559-A399448778CC}" presName="background3" presStyleLbl="node3" presStyleIdx="1" presStyleCnt="3"/>
      <dgm:spPr/>
      <dgm:t>
        <a:bodyPr/>
        <a:lstStyle/>
        <a:p>
          <a:endParaRPr lang="ru-RU"/>
        </a:p>
      </dgm:t>
    </dgm:pt>
    <dgm:pt modelId="{DBD89E63-8C42-4FA3-AFA0-D617732CA541}" type="pres">
      <dgm:prSet presAssocID="{9DC559B7-7F77-473C-B559-A399448778CC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699DC35-51A7-4EE7-BEE7-08EFDE964EBE}" type="pres">
      <dgm:prSet presAssocID="{9DC559B7-7F77-473C-B559-A399448778CC}" presName="hierChild4" presStyleCnt="0"/>
      <dgm:spPr/>
      <dgm:t>
        <a:bodyPr/>
        <a:lstStyle/>
        <a:p>
          <a:endParaRPr lang="ru-RU"/>
        </a:p>
      </dgm:t>
    </dgm:pt>
    <dgm:pt modelId="{16EC467F-3BF6-4A1B-BE37-6148DB6137DF}" type="pres">
      <dgm:prSet presAssocID="{C75501A9-7B83-4E41-A898-DCCCBD1C6760}" presName="Name10" presStyleLbl="parChTrans1D2" presStyleIdx="1" presStyleCnt="2"/>
      <dgm:spPr/>
      <dgm:t>
        <a:bodyPr/>
        <a:lstStyle/>
        <a:p>
          <a:endParaRPr lang="ru-RU"/>
        </a:p>
      </dgm:t>
    </dgm:pt>
    <dgm:pt modelId="{9F1EC5F5-7CB5-4281-90EA-71177C8FE1AC}" type="pres">
      <dgm:prSet presAssocID="{B91306F4-C3D5-459C-82D0-3A1D6A5FABEB}" presName="hierRoot2" presStyleCnt="0"/>
      <dgm:spPr/>
      <dgm:t>
        <a:bodyPr/>
        <a:lstStyle/>
        <a:p>
          <a:endParaRPr lang="ru-RU"/>
        </a:p>
      </dgm:t>
    </dgm:pt>
    <dgm:pt modelId="{422341AD-E13A-4AD5-B4B2-A8650E67A1EB}" type="pres">
      <dgm:prSet presAssocID="{B91306F4-C3D5-459C-82D0-3A1D6A5FABEB}" presName="composite2" presStyleCnt="0"/>
      <dgm:spPr/>
      <dgm:t>
        <a:bodyPr/>
        <a:lstStyle/>
        <a:p>
          <a:endParaRPr lang="ru-RU"/>
        </a:p>
      </dgm:t>
    </dgm:pt>
    <dgm:pt modelId="{AB645F84-9641-4BC4-9F45-9DD678F6F06F}" type="pres">
      <dgm:prSet presAssocID="{B91306F4-C3D5-459C-82D0-3A1D6A5FABEB}" presName="background2" presStyleLbl="node2" presStyleIdx="1" presStyleCnt="2"/>
      <dgm:spPr/>
      <dgm:t>
        <a:bodyPr/>
        <a:lstStyle/>
        <a:p>
          <a:endParaRPr lang="ru-RU"/>
        </a:p>
      </dgm:t>
    </dgm:pt>
    <dgm:pt modelId="{B1DF1023-3BD7-4192-9A3E-7380085BD217}" type="pres">
      <dgm:prSet presAssocID="{B91306F4-C3D5-459C-82D0-3A1D6A5FABEB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68DFC9D-1598-45F9-B01D-D95081A4FD87}" type="pres">
      <dgm:prSet presAssocID="{B91306F4-C3D5-459C-82D0-3A1D6A5FABEB}" presName="hierChild3" presStyleCnt="0"/>
      <dgm:spPr/>
      <dgm:t>
        <a:bodyPr/>
        <a:lstStyle/>
        <a:p>
          <a:endParaRPr lang="ru-RU"/>
        </a:p>
      </dgm:t>
    </dgm:pt>
    <dgm:pt modelId="{5B4A0F28-2E48-4423-96CC-2D263E119465}" type="pres">
      <dgm:prSet presAssocID="{76246E17-7D65-4736-9DD2-1FDFAE6FBA2B}" presName="Name17" presStyleLbl="parChTrans1D3" presStyleIdx="2" presStyleCnt="3"/>
      <dgm:spPr/>
      <dgm:t>
        <a:bodyPr/>
        <a:lstStyle/>
        <a:p>
          <a:endParaRPr lang="ru-RU"/>
        </a:p>
      </dgm:t>
    </dgm:pt>
    <dgm:pt modelId="{A85B32E3-CF96-449C-83AA-62D992CC914C}" type="pres">
      <dgm:prSet presAssocID="{FC3BF1DA-0150-4CE7-ABE3-4C88289AA25F}" presName="hierRoot3" presStyleCnt="0"/>
      <dgm:spPr/>
      <dgm:t>
        <a:bodyPr/>
        <a:lstStyle/>
        <a:p>
          <a:endParaRPr lang="ru-RU"/>
        </a:p>
      </dgm:t>
    </dgm:pt>
    <dgm:pt modelId="{FF8E17EA-67AA-4394-86C1-C97E77CDBAF1}" type="pres">
      <dgm:prSet presAssocID="{FC3BF1DA-0150-4CE7-ABE3-4C88289AA25F}" presName="composite3" presStyleCnt="0"/>
      <dgm:spPr/>
      <dgm:t>
        <a:bodyPr/>
        <a:lstStyle/>
        <a:p>
          <a:endParaRPr lang="ru-RU"/>
        </a:p>
      </dgm:t>
    </dgm:pt>
    <dgm:pt modelId="{232AFC8B-FC76-46C1-A6D4-D62A2223DB03}" type="pres">
      <dgm:prSet presAssocID="{FC3BF1DA-0150-4CE7-ABE3-4C88289AA25F}" presName="background3" presStyleLbl="node3" presStyleIdx="2" presStyleCnt="3"/>
      <dgm:spPr/>
      <dgm:t>
        <a:bodyPr/>
        <a:lstStyle/>
        <a:p>
          <a:endParaRPr lang="ru-RU"/>
        </a:p>
      </dgm:t>
    </dgm:pt>
    <dgm:pt modelId="{D8813599-3847-4194-B759-CD8B3E68DAC4}" type="pres">
      <dgm:prSet presAssocID="{FC3BF1DA-0150-4CE7-ABE3-4C88289AA25F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7F21A09-9372-47F0-975F-F9FDB9C657C0}" type="pres">
      <dgm:prSet presAssocID="{FC3BF1DA-0150-4CE7-ABE3-4C88289AA25F}" presName="hierChild4" presStyleCnt="0"/>
      <dgm:spPr/>
      <dgm:t>
        <a:bodyPr/>
        <a:lstStyle/>
        <a:p>
          <a:endParaRPr lang="ru-RU"/>
        </a:p>
      </dgm:t>
    </dgm:pt>
  </dgm:ptLst>
  <dgm:cxnLst>
    <dgm:cxn modelId="{6B5FB254-4495-4441-958B-97B9E57A2A93}" srcId="{84F54F2B-F0FA-4037-8B2F-DBE2CE20C557}" destId="{9DC559B7-7F77-473C-B559-A399448778CC}" srcOrd="1" destOrd="0" parTransId="{8D152EA4-3087-46BC-8CA7-4C9E77A6394C}" sibTransId="{5BF7932F-8425-4DC4-B387-FF1DE6BB48DF}"/>
    <dgm:cxn modelId="{E26D9F3D-0D17-412B-8B5E-41A0F5374A95}" type="presOf" srcId="{8D152EA4-3087-46BC-8CA7-4C9E77A6394C}" destId="{402C3040-8F33-411D-93F9-C946BA385EFF}" srcOrd="0" destOrd="0" presId="urn:microsoft.com/office/officeart/2005/8/layout/hierarchy1"/>
    <dgm:cxn modelId="{43A1C067-0A7B-4ADD-84A1-6C1007F313D7}" type="presOf" srcId="{3F797604-D06C-43B7-9F63-6F1F717C9933}" destId="{8D104ECB-97AC-4294-A788-EF97466A4E2E}" srcOrd="0" destOrd="0" presId="urn:microsoft.com/office/officeart/2005/8/layout/hierarchy1"/>
    <dgm:cxn modelId="{3BCBD6D8-511E-4F72-8F18-466060BA6AFD}" type="presOf" srcId="{84F54F2B-F0FA-4037-8B2F-DBE2CE20C557}" destId="{7C4C1C65-F4A8-480F-AF18-2AC96306BFC9}" srcOrd="0" destOrd="0" presId="urn:microsoft.com/office/officeart/2005/8/layout/hierarchy1"/>
    <dgm:cxn modelId="{6C37B49C-E567-4901-8568-D4F21CB8085A}" type="presOf" srcId="{DD06C56C-A749-4418-AE00-B45CFAED40E6}" destId="{A4ED0752-4CBA-49EA-93CE-89A9C3D69160}" srcOrd="0" destOrd="0" presId="urn:microsoft.com/office/officeart/2005/8/layout/hierarchy1"/>
    <dgm:cxn modelId="{504C7561-51D0-40FA-A838-0ABB911C8472}" srcId="{84F54F2B-F0FA-4037-8B2F-DBE2CE20C557}" destId="{F937050F-9602-4EC9-BBB3-CCBF86E2872B}" srcOrd="0" destOrd="0" parTransId="{3A566756-7F38-43D0-9F8D-3C98F078BC64}" sibTransId="{112805D4-5BA5-485F-AFDC-26013BBCF46E}"/>
    <dgm:cxn modelId="{AAAA066B-6885-4FF4-99DB-3F93CBF73D2F}" type="presOf" srcId="{3A566756-7F38-43D0-9F8D-3C98F078BC64}" destId="{54149F58-CD13-4539-8A4A-23A1D4F3D849}" srcOrd="0" destOrd="0" presId="urn:microsoft.com/office/officeart/2005/8/layout/hierarchy1"/>
    <dgm:cxn modelId="{D83C6793-24FF-4327-80F6-FF708BCB5DEC}" type="presOf" srcId="{C75501A9-7B83-4E41-A898-DCCCBD1C6760}" destId="{16EC467F-3BF6-4A1B-BE37-6148DB6137DF}" srcOrd="0" destOrd="0" presId="urn:microsoft.com/office/officeart/2005/8/layout/hierarchy1"/>
    <dgm:cxn modelId="{5CB96335-D954-4010-A340-77C157560DD7}" type="presOf" srcId="{9DC559B7-7F77-473C-B559-A399448778CC}" destId="{DBD89E63-8C42-4FA3-AFA0-D617732CA541}" srcOrd="0" destOrd="0" presId="urn:microsoft.com/office/officeart/2005/8/layout/hierarchy1"/>
    <dgm:cxn modelId="{EB07A668-380C-4A05-BE64-863CCA7562DD}" srcId="{AD4D3E3C-5F91-4526-A72A-F2F2BBAC7093}" destId="{3F797604-D06C-43B7-9F63-6F1F717C9933}" srcOrd="0" destOrd="0" parTransId="{FFFC9CB7-B513-499A-BDB5-12EEF9DFC089}" sibTransId="{BA04EDDB-6696-43BE-BD87-537C093878F0}"/>
    <dgm:cxn modelId="{FA93AFA4-B623-437B-BCC0-3EB6170FDAEB}" type="presOf" srcId="{AD4D3E3C-5F91-4526-A72A-F2F2BBAC7093}" destId="{B941F082-B9CA-4314-8082-8D1C355433EF}" srcOrd="0" destOrd="0" presId="urn:microsoft.com/office/officeart/2005/8/layout/hierarchy1"/>
    <dgm:cxn modelId="{1334BF24-981D-4145-BA99-1EF6B2F893E0}" srcId="{3F797604-D06C-43B7-9F63-6F1F717C9933}" destId="{B91306F4-C3D5-459C-82D0-3A1D6A5FABEB}" srcOrd="1" destOrd="0" parTransId="{C75501A9-7B83-4E41-A898-DCCCBD1C6760}" sibTransId="{37F74AA6-E737-48EB-AE69-D9184B9DECF1}"/>
    <dgm:cxn modelId="{BEDB7925-DA08-4030-86F6-2C4B3A6ECC23}" srcId="{B91306F4-C3D5-459C-82D0-3A1D6A5FABEB}" destId="{FC3BF1DA-0150-4CE7-ABE3-4C88289AA25F}" srcOrd="0" destOrd="0" parTransId="{76246E17-7D65-4736-9DD2-1FDFAE6FBA2B}" sibTransId="{E505DEC9-A1AE-4FA7-A8D4-5CDAD89043E8}"/>
    <dgm:cxn modelId="{3E92DF9B-B613-4A6B-82CB-78BF56720AD5}" srcId="{3F797604-D06C-43B7-9F63-6F1F717C9933}" destId="{84F54F2B-F0FA-4037-8B2F-DBE2CE20C557}" srcOrd="0" destOrd="0" parTransId="{DD06C56C-A749-4418-AE00-B45CFAED40E6}" sibTransId="{378C82A7-32BA-493D-9975-6001D3512C0B}"/>
    <dgm:cxn modelId="{1E540466-6E96-4348-A38C-3A33F3DF3033}" type="presOf" srcId="{76246E17-7D65-4736-9DD2-1FDFAE6FBA2B}" destId="{5B4A0F28-2E48-4423-96CC-2D263E119465}" srcOrd="0" destOrd="0" presId="urn:microsoft.com/office/officeart/2005/8/layout/hierarchy1"/>
    <dgm:cxn modelId="{B8CD7665-386D-4ECC-98FD-3753E10E1044}" type="presOf" srcId="{B91306F4-C3D5-459C-82D0-3A1D6A5FABEB}" destId="{B1DF1023-3BD7-4192-9A3E-7380085BD217}" srcOrd="0" destOrd="0" presId="urn:microsoft.com/office/officeart/2005/8/layout/hierarchy1"/>
    <dgm:cxn modelId="{F9753983-A392-4AB1-BC32-2C00A1205EC8}" type="presOf" srcId="{FC3BF1DA-0150-4CE7-ABE3-4C88289AA25F}" destId="{D8813599-3847-4194-B759-CD8B3E68DAC4}" srcOrd="0" destOrd="0" presId="urn:microsoft.com/office/officeart/2005/8/layout/hierarchy1"/>
    <dgm:cxn modelId="{A1C81BF0-A0FF-4606-AC6F-F77DB72DDAE1}" type="presOf" srcId="{F937050F-9602-4EC9-BBB3-CCBF86E2872B}" destId="{05ACB412-EEC8-4728-B3C7-61627AE9A8DE}" srcOrd="0" destOrd="0" presId="urn:microsoft.com/office/officeart/2005/8/layout/hierarchy1"/>
    <dgm:cxn modelId="{5E678A86-D9F9-4A0B-9C1E-FE8A528DF318}" type="presParOf" srcId="{B941F082-B9CA-4314-8082-8D1C355433EF}" destId="{90268BEF-92B6-4B4C-B952-77BDE70060B2}" srcOrd="0" destOrd="0" presId="urn:microsoft.com/office/officeart/2005/8/layout/hierarchy1"/>
    <dgm:cxn modelId="{00E7F102-EBCF-44AD-A08A-9615C96AC2BB}" type="presParOf" srcId="{90268BEF-92B6-4B4C-B952-77BDE70060B2}" destId="{2887B0C0-E829-4951-A86D-17E049CB623A}" srcOrd="0" destOrd="0" presId="urn:microsoft.com/office/officeart/2005/8/layout/hierarchy1"/>
    <dgm:cxn modelId="{F764EC4B-C380-4B2F-8DC9-A6D2D4220E9F}" type="presParOf" srcId="{2887B0C0-E829-4951-A86D-17E049CB623A}" destId="{B6ADDF73-BCF8-4F67-921D-FBB1F8D6922C}" srcOrd="0" destOrd="0" presId="urn:microsoft.com/office/officeart/2005/8/layout/hierarchy1"/>
    <dgm:cxn modelId="{391A12F3-0F72-4406-BF45-32CC44B3F021}" type="presParOf" srcId="{2887B0C0-E829-4951-A86D-17E049CB623A}" destId="{8D104ECB-97AC-4294-A788-EF97466A4E2E}" srcOrd="1" destOrd="0" presId="urn:microsoft.com/office/officeart/2005/8/layout/hierarchy1"/>
    <dgm:cxn modelId="{41BC5DE4-B24D-40C0-9C5D-019C786BE334}" type="presParOf" srcId="{90268BEF-92B6-4B4C-B952-77BDE70060B2}" destId="{479BD3C3-82B9-4FF1-B711-D774C5A11C94}" srcOrd="1" destOrd="0" presId="urn:microsoft.com/office/officeart/2005/8/layout/hierarchy1"/>
    <dgm:cxn modelId="{3BB36E59-F2E2-47F0-B54B-A9306D54BF8E}" type="presParOf" srcId="{479BD3C3-82B9-4FF1-B711-D774C5A11C94}" destId="{A4ED0752-4CBA-49EA-93CE-89A9C3D69160}" srcOrd="0" destOrd="0" presId="urn:microsoft.com/office/officeart/2005/8/layout/hierarchy1"/>
    <dgm:cxn modelId="{707760CB-C501-484A-8032-A69A0823BA40}" type="presParOf" srcId="{479BD3C3-82B9-4FF1-B711-D774C5A11C94}" destId="{9345AD87-5DED-444E-87A8-336DFDBF4F8A}" srcOrd="1" destOrd="0" presId="urn:microsoft.com/office/officeart/2005/8/layout/hierarchy1"/>
    <dgm:cxn modelId="{58DFB73C-D11B-4811-B269-36D1F73438F7}" type="presParOf" srcId="{9345AD87-5DED-444E-87A8-336DFDBF4F8A}" destId="{F39179AB-F0DD-461B-8845-C13DC8406495}" srcOrd="0" destOrd="0" presId="urn:microsoft.com/office/officeart/2005/8/layout/hierarchy1"/>
    <dgm:cxn modelId="{7378FF05-D758-4AC0-B6E7-3914F85B55BB}" type="presParOf" srcId="{F39179AB-F0DD-461B-8845-C13DC8406495}" destId="{8DCCA30D-34B0-465A-AC8E-71A982CA0683}" srcOrd="0" destOrd="0" presId="urn:microsoft.com/office/officeart/2005/8/layout/hierarchy1"/>
    <dgm:cxn modelId="{D0153EE3-9F8B-447D-90CD-4C725FE9FC8D}" type="presParOf" srcId="{F39179AB-F0DD-461B-8845-C13DC8406495}" destId="{7C4C1C65-F4A8-480F-AF18-2AC96306BFC9}" srcOrd="1" destOrd="0" presId="urn:microsoft.com/office/officeart/2005/8/layout/hierarchy1"/>
    <dgm:cxn modelId="{3D16567E-BC9B-4FCE-8D97-640F1BFC52DC}" type="presParOf" srcId="{9345AD87-5DED-444E-87A8-336DFDBF4F8A}" destId="{48B3F749-10C0-479A-B06A-8A1723E15D41}" srcOrd="1" destOrd="0" presId="urn:microsoft.com/office/officeart/2005/8/layout/hierarchy1"/>
    <dgm:cxn modelId="{10D88872-1B6F-4069-9EE6-770D07A080AC}" type="presParOf" srcId="{48B3F749-10C0-479A-B06A-8A1723E15D41}" destId="{54149F58-CD13-4539-8A4A-23A1D4F3D849}" srcOrd="0" destOrd="0" presId="urn:microsoft.com/office/officeart/2005/8/layout/hierarchy1"/>
    <dgm:cxn modelId="{2346BCEB-7AF7-4838-9E4D-CDE5E8A7E446}" type="presParOf" srcId="{48B3F749-10C0-479A-B06A-8A1723E15D41}" destId="{8B9E240B-0E6F-4CBB-ABBC-57A35FE176CE}" srcOrd="1" destOrd="0" presId="urn:microsoft.com/office/officeart/2005/8/layout/hierarchy1"/>
    <dgm:cxn modelId="{7E730B87-C549-492D-B7BD-ACB381B7A8F2}" type="presParOf" srcId="{8B9E240B-0E6F-4CBB-ABBC-57A35FE176CE}" destId="{85BE5A6A-6F10-442B-A72D-3A5BF6CF59EB}" srcOrd="0" destOrd="0" presId="urn:microsoft.com/office/officeart/2005/8/layout/hierarchy1"/>
    <dgm:cxn modelId="{26F19FD4-7D20-458E-A481-22E5DB14CA38}" type="presParOf" srcId="{85BE5A6A-6F10-442B-A72D-3A5BF6CF59EB}" destId="{06F55558-9F16-4FA8-B9BE-84D2D88E9BFE}" srcOrd="0" destOrd="0" presId="urn:microsoft.com/office/officeart/2005/8/layout/hierarchy1"/>
    <dgm:cxn modelId="{10D98602-A9A6-4DCA-89F7-2F2CE589950B}" type="presParOf" srcId="{85BE5A6A-6F10-442B-A72D-3A5BF6CF59EB}" destId="{05ACB412-EEC8-4728-B3C7-61627AE9A8DE}" srcOrd="1" destOrd="0" presId="urn:microsoft.com/office/officeart/2005/8/layout/hierarchy1"/>
    <dgm:cxn modelId="{CE7E8DBF-EB59-47D7-84C6-75C1EC31DA34}" type="presParOf" srcId="{8B9E240B-0E6F-4CBB-ABBC-57A35FE176CE}" destId="{099FBA73-8615-4189-8A43-49B3DA3E5EDF}" srcOrd="1" destOrd="0" presId="urn:microsoft.com/office/officeart/2005/8/layout/hierarchy1"/>
    <dgm:cxn modelId="{C816A8D4-9897-4482-A413-B09C21CC48C8}" type="presParOf" srcId="{48B3F749-10C0-479A-B06A-8A1723E15D41}" destId="{402C3040-8F33-411D-93F9-C946BA385EFF}" srcOrd="2" destOrd="0" presId="urn:microsoft.com/office/officeart/2005/8/layout/hierarchy1"/>
    <dgm:cxn modelId="{210CE526-3770-46FB-8AF0-EA0C17C4C127}" type="presParOf" srcId="{48B3F749-10C0-479A-B06A-8A1723E15D41}" destId="{28511D5B-0AC1-4E04-ABF0-77344F477D04}" srcOrd="3" destOrd="0" presId="urn:microsoft.com/office/officeart/2005/8/layout/hierarchy1"/>
    <dgm:cxn modelId="{050FA918-FB38-40AE-981B-338588BE1190}" type="presParOf" srcId="{28511D5B-0AC1-4E04-ABF0-77344F477D04}" destId="{A8A7327E-116F-4719-83AB-6E1B71C1B5AA}" srcOrd="0" destOrd="0" presId="urn:microsoft.com/office/officeart/2005/8/layout/hierarchy1"/>
    <dgm:cxn modelId="{390B6F0F-7C99-4B25-9AFE-FEA8F2A905A1}" type="presParOf" srcId="{A8A7327E-116F-4719-83AB-6E1B71C1B5AA}" destId="{AECBD768-B46B-4C61-B6EE-870EA7EBC6E7}" srcOrd="0" destOrd="0" presId="urn:microsoft.com/office/officeart/2005/8/layout/hierarchy1"/>
    <dgm:cxn modelId="{416A0D0C-D144-4379-A7EE-D4313B253319}" type="presParOf" srcId="{A8A7327E-116F-4719-83AB-6E1B71C1B5AA}" destId="{DBD89E63-8C42-4FA3-AFA0-D617732CA541}" srcOrd="1" destOrd="0" presId="urn:microsoft.com/office/officeart/2005/8/layout/hierarchy1"/>
    <dgm:cxn modelId="{B9E4D15D-C5A6-45EA-972D-E4E60971FAAE}" type="presParOf" srcId="{28511D5B-0AC1-4E04-ABF0-77344F477D04}" destId="{4699DC35-51A7-4EE7-BEE7-08EFDE964EBE}" srcOrd="1" destOrd="0" presId="urn:microsoft.com/office/officeart/2005/8/layout/hierarchy1"/>
    <dgm:cxn modelId="{FDB912F5-865E-4DFC-9D14-357B5D7F022E}" type="presParOf" srcId="{479BD3C3-82B9-4FF1-B711-D774C5A11C94}" destId="{16EC467F-3BF6-4A1B-BE37-6148DB6137DF}" srcOrd="2" destOrd="0" presId="urn:microsoft.com/office/officeart/2005/8/layout/hierarchy1"/>
    <dgm:cxn modelId="{283E3CC9-C4B8-42AC-A928-6529D85CFEC5}" type="presParOf" srcId="{479BD3C3-82B9-4FF1-B711-D774C5A11C94}" destId="{9F1EC5F5-7CB5-4281-90EA-71177C8FE1AC}" srcOrd="3" destOrd="0" presId="urn:microsoft.com/office/officeart/2005/8/layout/hierarchy1"/>
    <dgm:cxn modelId="{F56EFF28-2F45-49F3-886F-22B2156177C1}" type="presParOf" srcId="{9F1EC5F5-7CB5-4281-90EA-71177C8FE1AC}" destId="{422341AD-E13A-4AD5-B4B2-A8650E67A1EB}" srcOrd="0" destOrd="0" presId="urn:microsoft.com/office/officeart/2005/8/layout/hierarchy1"/>
    <dgm:cxn modelId="{257CBBC3-FD56-493A-A5F0-7D5D5AC9B59B}" type="presParOf" srcId="{422341AD-E13A-4AD5-B4B2-A8650E67A1EB}" destId="{AB645F84-9641-4BC4-9F45-9DD678F6F06F}" srcOrd="0" destOrd="0" presId="urn:microsoft.com/office/officeart/2005/8/layout/hierarchy1"/>
    <dgm:cxn modelId="{BD4FAA0E-58F4-49A6-AE63-BB59A9942EDB}" type="presParOf" srcId="{422341AD-E13A-4AD5-B4B2-A8650E67A1EB}" destId="{B1DF1023-3BD7-4192-9A3E-7380085BD217}" srcOrd="1" destOrd="0" presId="urn:microsoft.com/office/officeart/2005/8/layout/hierarchy1"/>
    <dgm:cxn modelId="{821E853D-6290-42D0-8F9D-EAB1E5A26D0C}" type="presParOf" srcId="{9F1EC5F5-7CB5-4281-90EA-71177C8FE1AC}" destId="{D68DFC9D-1598-45F9-B01D-D95081A4FD87}" srcOrd="1" destOrd="0" presId="urn:microsoft.com/office/officeart/2005/8/layout/hierarchy1"/>
    <dgm:cxn modelId="{67939106-28AA-4B58-895B-0C64D1F2E4AA}" type="presParOf" srcId="{D68DFC9D-1598-45F9-B01D-D95081A4FD87}" destId="{5B4A0F28-2E48-4423-96CC-2D263E119465}" srcOrd="0" destOrd="0" presId="urn:microsoft.com/office/officeart/2005/8/layout/hierarchy1"/>
    <dgm:cxn modelId="{738F34B4-4B8E-44B1-A777-4DB9C1636DB3}" type="presParOf" srcId="{D68DFC9D-1598-45F9-B01D-D95081A4FD87}" destId="{A85B32E3-CF96-449C-83AA-62D992CC914C}" srcOrd="1" destOrd="0" presId="urn:microsoft.com/office/officeart/2005/8/layout/hierarchy1"/>
    <dgm:cxn modelId="{C72448BC-6A29-4EDF-93D6-547911715F54}" type="presParOf" srcId="{A85B32E3-CF96-449C-83AA-62D992CC914C}" destId="{FF8E17EA-67AA-4394-86C1-C97E77CDBAF1}" srcOrd="0" destOrd="0" presId="urn:microsoft.com/office/officeart/2005/8/layout/hierarchy1"/>
    <dgm:cxn modelId="{5E2B60E1-646D-4E23-8D36-C5BE9C60AE63}" type="presParOf" srcId="{FF8E17EA-67AA-4394-86C1-C97E77CDBAF1}" destId="{232AFC8B-FC76-46C1-A6D4-D62A2223DB03}" srcOrd="0" destOrd="0" presId="urn:microsoft.com/office/officeart/2005/8/layout/hierarchy1"/>
    <dgm:cxn modelId="{3EFB9FF7-61A8-4A2A-85A7-3DDDC490BD5E}" type="presParOf" srcId="{FF8E17EA-67AA-4394-86C1-C97E77CDBAF1}" destId="{D8813599-3847-4194-B759-CD8B3E68DAC4}" srcOrd="1" destOrd="0" presId="urn:microsoft.com/office/officeart/2005/8/layout/hierarchy1"/>
    <dgm:cxn modelId="{967C72F3-7C5A-4DA5-B0BE-1104336E762E}" type="presParOf" srcId="{A85B32E3-CF96-449C-83AA-62D992CC914C}" destId="{D7F21A09-9372-47F0-975F-F9FDB9C657C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89BF45EE-D045-407A-BD0C-7E782DB7C2AE}" type="doc">
      <dgm:prSet loTypeId="urn:microsoft.com/office/officeart/2005/8/layout/vList6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77D0C7D3-D60F-46EA-8CE6-832E125748BF}">
      <dgm:prSet phldrT="[Текст]"/>
      <dgm:spPr/>
      <dgm:t>
        <a:bodyPr/>
        <a:lstStyle/>
        <a:p>
          <a:r>
            <a:rPr lang="en-US" dirty="0" smtClean="0">
              <a:latin typeface="Century" panose="02040604050505020304" pitchFamily="18" charset="0"/>
            </a:rPr>
            <a:t>1</a:t>
          </a:r>
          <a:endParaRPr lang="ru-RU" dirty="0">
            <a:latin typeface="Century" panose="02040604050505020304" pitchFamily="18" charset="0"/>
          </a:endParaRPr>
        </a:p>
      </dgm:t>
    </dgm:pt>
    <dgm:pt modelId="{D939921F-0FBC-47C3-9D55-3F3B9A624B45}" type="parTrans" cxnId="{5EC0DE2A-768A-47B8-A13A-734FC72A1667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F63CD730-3068-43C0-BFCE-3269544B997B}" type="sibTrans" cxnId="{5EC0DE2A-768A-47B8-A13A-734FC72A1667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29F74A85-FEBF-4073-8340-FE135549A857}">
      <dgm:prSet phldrT="[Текст]"/>
      <dgm:spPr/>
      <dgm:t>
        <a:bodyPr/>
        <a:lstStyle/>
        <a:p>
          <a:r>
            <a:rPr lang="en-US" dirty="0" smtClean="0">
              <a:latin typeface="Century" panose="02040604050505020304" pitchFamily="18" charset="0"/>
            </a:rPr>
            <a:t>2</a:t>
          </a:r>
          <a:endParaRPr lang="ru-RU" dirty="0">
            <a:latin typeface="Century" panose="02040604050505020304" pitchFamily="18" charset="0"/>
          </a:endParaRPr>
        </a:p>
      </dgm:t>
    </dgm:pt>
    <dgm:pt modelId="{531B8518-E1B2-4F33-BC53-E5E3C46C84DA}" type="parTrans" cxnId="{98EEBE93-48B1-44D4-8543-48459E5C2F7C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7772F632-4D8C-4A33-82F8-5B1C7769218E}" type="sibTrans" cxnId="{98EEBE93-48B1-44D4-8543-48459E5C2F7C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56C76647-0D42-450F-8DF7-4D30E7900B25}">
      <dgm:prSet phldrT="[Текст]" custT="1"/>
      <dgm:spPr/>
      <dgm:t>
        <a:bodyPr/>
        <a:lstStyle/>
        <a:p>
          <a:r>
            <a:rPr lang="ru-RU" sz="4000" dirty="0" smtClean="0">
              <a:solidFill>
                <a:srgbClr val="A08B54"/>
              </a:solidFill>
              <a:latin typeface="Century" panose="02040604050505020304" pitchFamily="18" charset="0"/>
            </a:rPr>
            <a:t>А</a:t>
          </a:r>
          <a:endParaRPr lang="ru-RU" sz="4000" dirty="0">
            <a:solidFill>
              <a:srgbClr val="A08B54"/>
            </a:solidFill>
            <a:latin typeface="Century" panose="02040604050505020304" pitchFamily="18" charset="0"/>
          </a:endParaRPr>
        </a:p>
      </dgm:t>
    </dgm:pt>
    <dgm:pt modelId="{3960D4F9-CB4A-49A6-8EFB-A48B50DA82B1}" type="parTrans" cxnId="{64945D1B-76D1-4C44-BE36-77173E991F3D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51FBEE98-9E88-48C2-97BA-68517429DFD0}" type="sibTrans" cxnId="{64945D1B-76D1-4C44-BE36-77173E991F3D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2D1E766D-1B4A-49B5-BAAC-16516C26CBB6}">
      <dgm:prSet phldrT="[Текст]" custT="1"/>
      <dgm:spPr/>
      <dgm:t>
        <a:bodyPr/>
        <a:lstStyle/>
        <a:p>
          <a:r>
            <a:rPr lang="en-US" sz="4000" dirty="0" smtClean="0">
              <a:solidFill>
                <a:srgbClr val="A08B54"/>
              </a:solidFill>
              <a:latin typeface="Century" panose="02040604050505020304" pitchFamily="18" charset="0"/>
            </a:rPr>
            <a:t>B</a:t>
          </a:r>
          <a:endParaRPr lang="ru-RU" sz="4000" dirty="0">
            <a:solidFill>
              <a:srgbClr val="A08B54"/>
            </a:solidFill>
            <a:latin typeface="Century" panose="02040604050505020304" pitchFamily="18" charset="0"/>
          </a:endParaRPr>
        </a:p>
      </dgm:t>
    </dgm:pt>
    <dgm:pt modelId="{226BF513-656A-4E95-8607-C0E175E0BF4E}" type="parTrans" cxnId="{590C8DD1-701C-431E-9DCE-0EBBB0DFC324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8EB5587F-B329-43F0-AAF7-C313C32117E7}" type="sibTrans" cxnId="{590C8DD1-701C-431E-9DCE-0EBBB0DFC324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B31FAC51-B525-4BF9-9637-C9F79192F574}" type="pres">
      <dgm:prSet presAssocID="{89BF45EE-D045-407A-BD0C-7E782DB7C2AE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5C7D480-B23F-433A-9076-05A9AFE6324C}" type="pres">
      <dgm:prSet presAssocID="{77D0C7D3-D60F-46EA-8CE6-832E125748BF}" presName="linNode" presStyleCnt="0"/>
      <dgm:spPr/>
      <dgm:t>
        <a:bodyPr/>
        <a:lstStyle/>
        <a:p>
          <a:endParaRPr lang="ru-RU"/>
        </a:p>
      </dgm:t>
    </dgm:pt>
    <dgm:pt modelId="{28685375-0074-4017-8206-D3DC23F3716D}" type="pres">
      <dgm:prSet presAssocID="{77D0C7D3-D60F-46EA-8CE6-832E125748BF}" presName="parentShp" presStyleLbl="node1" presStyleIdx="0" presStyleCnt="2" custLinFactNeighborX="99083" custLinFactNeighborY="7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4CE32D-15C6-4D4F-B1E6-BF23A0ABF07A}" type="pres">
      <dgm:prSet presAssocID="{77D0C7D3-D60F-46EA-8CE6-832E125748BF}" presName="childShp" presStyleLbl="bgAccFollowNode1" presStyleIdx="0" presStyleCnt="2" custLinFactNeighborX="-99030" custLinFactNeighborY="-29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2783BB-9DA0-4646-99D0-14737E98E2BB}" type="pres">
      <dgm:prSet presAssocID="{F63CD730-3068-43C0-BFCE-3269544B997B}" presName="spacing" presStyleCnt="0"/>
      <dgm:spPr/>
      <dgm:t>
        <a:bodyPr/>
        <a:lstStyle/>
        <a:p>
          <a:endParaRPr lang="ru-RU"/>
        </a:p>
      </dgm:t>
    </dgm:pt>
    <dgm:pt modelId="{5F811B4D-5A1B-4A3E-BABB-FB476CA44BDD}" type="pres">
      <dgm:prSet presAssocID="{29F74A85-FEBF-4073-8340-FE135549A857}" presName="linNode" presStyleCnt="0"/>
      <dgm:spPr/>
      <dgm:t>
        <a:bodyPr/>
        <a:lstStyle/>
        <a:p>
          <a:endParaRPr lang="ru-RU"/>
        </a:p>
      </dgm:t>
    </dgm:pt>
    <dgm:pt modelId="{1F6D7193-DDF2-4186-8B33-FBB6A1823AA6}" type="pres">
      <dgm:prSet presAssocID="{29F74A85-FEBF-4073-8340-FE135549A857}" presName="parentShp" presStyleLbl="node1" presStyleIdx="1" presStyleCnt="2" custLinFactNeighborX="99083" custLinFactNeighborY="-5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A2ABAE-395C-458C-B8C6-E6AB72A9A380}" type="pres">
      <dgm:prSet presAssocID="{29F74A85-FEBF-4073-8340-FE135549A857}" presName="childShp" presStyleLbl="bgAccFollowNode1" presStyleIdx="1" presStyleCnt="2" custLinFactX="-1322" custLinFactNeighborX="-100000" custLinFactNeighborY="-5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EC0DE2A-768A-47B8-A13A-734FC72A1667}" srcId="{89BF45EE-D045-407A-BD0C-7E782DB7C2AE}" destId="{77D0C7D3-D60F-46EA-8CE6-832E125748BF}" srcOrd="0" destOrd="0" parTransId="{D939921F-0FBC-47C3-9D55-3F3B9A624B45}" sibTransId="{F63CD730-3068-43C0-BFCE-3269544B997B}"/>
    <dgm:cxn modelId="{0FD4540B-B215-4030-8492-9DA819F196BF}" type="presOf" srcId="{56C76647-0D42-450F-8DF7-4D30E7900B25}" destId="{5B4CE32D-15C6-4D4F-B1E6-BF23A0ABF07A}" srcOrd="0" destOrd="0" presId="urn:microsoft.com/office/officeart/2005/8/layout/vList6"/>
    <dgm:cxn modelId="{94DDA04B-69CA-4A3E-965D-2DE9D1742BCF}" type="presOf" srcId="{2D1E766D-1B4A-49B5-BAAC-16516C26CBB6}" destId="{F4A2ABAE-395C-458C-B8C6-E6AB72A9A380}" srcOrd="0" destOrd="0" presId="urn:microsoft.com/office/officeart/2005/8/layout/vList6"/>
    <dgm:cxn modelId="{25E7564C-BAC1-499A-B0A1-EA76B8535E2D}" type="presOf" srcId="{77D0C7D3-D60F-46EA-8CE6-832E125748BF}" destId="{28685375-0074-4017-8206-D3DC23F3716D}" srcOrd="0" destOrd="0" presId="urn:microsoft.com/office/officeart/2005/8/layout/vList6"/>
    <dgm:cxn modelId="{98EEBE93-48B1-44D4-8543-48459E5C2F7C}" srcId="{89BF45EE-D045-407A-BD0C-7E782DB7C2AE}" destId="{29F74A85-FEBF-4073-8340-FE135549A857}" srcOrd="1" destOrd="0" parTransId="{531B8518-E1B2-4F33-BC53-E5E3C46C84DA}" sibTransId="{7772F632-4D8C-4A33-82F8-5B1C7769218E}"/>
    <dgm:cxn modelId="{649718DC-DF4A-455F-8E22-CBB4CD85D04C}" type="presOf" srcId="{29F74A85-FEBF-4073-8340-FE135549A857}" destId="{1F6D7193-DDF2-4186-8B33-FBB6A1823AA6}" srcOrd="0" destOrd="0" presId="urn:microsoft.com/office/officeart/2005/8/layout/vList6"/>
    <dgm:cxn modelId="{64945D1B-76D1-4C44-BE36-77173E991F3D}" srcId="{77D0C7D3-D60F-46EA-8CE6-832E125748BF}" destId="{56C76647-0D42-450F-8DF7-4D30E7900B25}" srcOrd="0" destOrd="0" parTransId="{3960D4F9-CB4A-49A6-8EFB-A48B50DA82B1}" sibTransId="{51FBEE98-9E88-48C2-97BA-68517429DFD0}"/>
    <dgm:cxn modelId="{FC1C6A2C-04C3-44B0-941D-0D591B6A5C5B}" type="presOf" srcId="{89BF45EE-D045-407A-BD0C-7E782DB7C2AE}" destId="{B31FAC51-B525-4BF9-9637-C9F79192F574}" srcOrd="0" destOrd="0" presId="urn:microsoft.com/office/officeart/2005/8/layout/vList6"/>
    <dgm:cxn modelId="{590C8DD1-701C-431E-9DCE-0EBBB0DFC324}" srcId="{29F74A85-FEBF-4073-8340-FE135549A857}" destId="{2D1E766D-1B4A-49B5-BAAC-16516C26CBB6}" srcOrd="0" destOrd="0" parTransId="{226BF513-656A-4E95-8607-C0E175E0BF4E}" sibTransId="{8EB5587F-B329-43F0-AAF7-C313C32117E7}"/>
    <dgm:cxn modelId="{EA6F3B0A-1320-4694-B478-A35931C63C02}" type="presParOf" srcId="{B31FAC51-B525-4BF9-9637-C9F79192F574}" destId="{25C7D480-B23F-433A-9076-05A9AFE6324C}" srcOrd="0" destOrd="0" presId="urn:microsoft.com/office/officeart/2005/8/layout/vList6"/>
    <dgm:cxn modelId="{48BD84B7-E32D-41BD-93FC-EEA66EA12681}" type="presParOf" srcId="{25C7D480-B23F-433A-9076-05A9AFE6324C}" destId="{28685375-0074-4017-8206-D3DC23F3716D}" srcOrd="0" destOrd="0" presId="urn:microsoft.com/office/officeart/2005/8/layout/vList6"/>
    <dgm:cxn modelId="{B547395D-5CAF-442F-B6ED-2DCD2E758F05}" type="presParOf" srcId="{25C7D480-B23F-433A-9076-05A9AFE6324C}" destId="{5B4CE32D-15C6-4D4F-B1E6-BF23A0ABF07A}" srcOrd="1" destOrd="0" presId="urn:microsoft.com/office/officeart/2005/8/layout/vList6"/>
    <dgm:cxn modelId="{236030B9-C126-4FAE-8146-502CF268986E}" type="presParOf" srcId="{B31FAC51-B525-4BF9-9637-C9F79192F574}" destId="{912783BB-9DA0-4646-99D0-14737E98E2BB}" srcOrd="1" destOrd="0" presId="urn:microsoft.com/office/officeart/2005/8/layout/vList6"/>
    <dgm:cxn modelId="{D06020B7-F361-44FC-8003-CD9F95AAC008}" type="presParOf" srcId="{B31FAC51-B525-4BF9-9637-C9F79192F574}" destId="{5F811B4D-5A1B-4A3E-BABB-FB476CA44BDD}" srcOrd="2" destOrd="0" presId="urn:microsoft.com/office/officeart/2005/8/layout/vList6"/>
    <dgm:cxn modelId="{5A9EA0DC-3433-4ACF-89E7-93A1171C79CB}" type="presParOf" srcId="{5F811B4D-5A1B-4A3E-BABB-FB476CA44BDD}" destId="{1F6D7193-DDF2-4186-8B33-FBB6A1823AA6}" srcOrd="0" destOrd="0" presId="urn:microsoft.com/office/officeart/2005/8/layout/vList6"/>
    <dgm:cxn modelId="{C04D0E61-1412-4107-91CC-95AECE1C662C}" type="presParOf" srcId="{5F811B4D-5A1B-4A3E-BABB-FB476CA44BDD}" destId="{F4A2ABAE-395C-458C-B8C6-E6AB72A9A38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463ADF95-C0E7-4FFA-95DE-1C7E302FFCA3}" type="doc">
      <dgm:prSet loTypeId="urn:microsoft.com/office/officeart/2005/8/layout/venn1" loCatId="relationship" qsTypeId="urn:microsoft.com/office/officeart/2005/8/quickstyle/simple1" qsCatId="simple" csTypeId="urn:microsoft.com/office/officeart/2005/8/colors/accent2_3" csCatId="accent2" phldr="1"/>
      <dgm:spPr/>
    </dgm:pt>
    <dgm:pt modelId="{5511798A-3AC1-4A51-888F-8117E13FCE4C}">
      <dgm:prSet phldrT="[Текст]"/>
      <dgm:spPr/>
      <dgm:t>
        <a:bodyPr/>
        <a:lstStyle/>
        <a:p>
          <a:r>
            <a:rPr lang="ru-RU" dirty="0" smtClean="0">
              <a:solidFill>
                <a:srgbClr val="C00000"/>
              </a:solidFill>
              <a:latin typeface="Century" panose="02040604050505020304" pitchFamily="18" charset="0"/>
            </a:rPr>
            <a:t>1</a:t>
          </a:r>
          <a:endParaRPr lang="ru-RU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06A5D3BC-A3E4-4006-897F-BE64C5649AC6}" type="parTrans" cxnId="{BAE06EB6-65FD-4185-A3AA-B034143E1159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D783CFF5-0DFA-4E43-B048-F0BAB7A86B74}" type="sibTrans" cxnId="{BAE06EB6-65FD-4185-A3AA-B034143E1159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F9546E1C-CF0D-49E1-B6B0-60DD2B3C51FF}">
      <dgm:prSet phldrT="[Текст]"/>
      <dgm:spPr/>
      <dgm:t>
        <a:bodyPr/>
        <a:lstStyle/>
        <a:p>
          <a:r>
            <a:rPr lang="ru-RU" dirty="0" smtClean="0">
              <a:solidFill>
                <a:srgbClr val="C00000"/>
              </a:solidFill>
              <a:latin typeface="Century" panose="02040604050505020304" pitchFamily="18" charset="0"/>
            </a:rPr>
            <a:t>2</a:t>
          </a:r>
          <a:endParaRPr lang="ru-RU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CF60043C-5220-46CB-BD75-C31A7A964C19}" type="parTrans" cxnId="{142FEDFD-DB99-45C3-BFCF-1E8AD628C571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9C4B5C27-5221-4375-B76E-2E6839D65AC4}" type="sibTrans" cxnId="{142FEDFD-DB99-45C3-BFCF-1E8AD628C571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FAA8766B-8189-4127-AB97-FAA1E236319A}" type="pres">
      <dgm:prSet presAssocID="{463ADF95-C0E7-4FFA-95DE-1C7E302FFCA3}" presName="compositeShape" presStyleCnt="0">
        <dgm:presLayoutVars>
          <dgm:chMax val="7"/>
          <dgm:dir/>
          <dgm:resizeHandles val="exact"/>
        </dgm:presLayoutVars>
      </dgm:prSet>
      <dgm:spPr/>
    </dgm:pt>
    <dgm:pt modelId="{1C1FA1B1-485E-42AD-847D-B6B47811F7F9}" type="pres">
      <dgm:prSet presAssocID="{5511798A-3AC1-4A51-888F-8117E13FCE4C}" presName="circ1" presStyleLbl="vennNode1" presStyleIdx="0" presStyleCnt="2"/>
      <dgm:spPr/>
      <dgm:t>
        <a:bodyPr/>
        <a:lstStyle/>
        <a:p>
          <a:endParaRPr lang="ru-RU"/>
        </a:p>
      </dgm:t>
    </dgm:pt>
    <dgm:pt modelId="{20DEFF3E-426F-4391-8F12-FBC02449873F}" type="pres">
      <dgm:prSet presAssocID="{5511798A-3AC1-4A51-888F-8117E13FCE4C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D6D765-96EC-4F31-A032-7C15E5695820}" type="pres">
      <dgm:prSet presAssocID="{F9546E1C-CF0D-49E1-B6B0-60DD2B3C51FF}" presName="circ2" presStyleLbl="vennNode1" presStyleIdx="1" presStyleCnt="2" custLinFactNeighborX="-17189" custLinFactNeighborY="-518"/>
      <dgm:spPr/>
      <dgm:t>
        <a:bodyPr/>
        <a:lstStyle/>
        <a:p>
          <a:endParaRPr lang="ru-RU"/>
        </a:p>
      </dgm:t>
    </dgm:pt>
    <dgm:pt modelId="{AD3098B3-4900-4CC9-A0BB-4145EFD19111}" type="pres">
      <dgm:prSet presAssocID="{F9546E1C-CF0D-49E1-B6B0-60DD2B3C51FF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6817E92-A694-48C5-86B5-BBE91F9B8B71}" type="presOf" srcId="{463ADF95-C0E7-4FFA-95DE-1C7E302FFCA3}" destId="{FAA8766B-8189-4127-AB97-FAA1E236319A}" srcOrd="0" destOrd="0" presId="urn:microsoft.com/office/officeart/2005/8/layout/venn1"/>
    <dgm:cxn modelId="{75CD8289-8256-48A5-B36B-91ACCCCD3E56}" type="presOf" srcId="{5511798A-3AC1-4A51-888F-8117E13FCE4C}" destId="{20DEFF3E-426F-4391-8F12-FBC02449873F}" srcOrd="1" destOrd="0" presId="urn:microsoft.com/office/officeart/2005/8/layout/venn1"/>
    <dgm:cxn modelId="{BAE06EB6-65FD-4185-A3AA-B034143E1159}" srcId="{463ADF95-C0E7-4FFA-95DE-1C7E302FFCA3}" destId="{5511798A-3AC1-4A51-888F-8117E13FCE4C}" srcOrd="0" destOrd="0" parTransId="{06A5D3BC-A3E4-4006-897F-BE64C5649AC6}" sibTransId="{D783CFF5-0DFA-4E43-B048-F0BAB7A86B74}"/>
    <dgm:cxn modelId="{CF959F67-8591-4258-BF44-193DFBEA51A5}" type="presOf" srcId="{F9546E1C-CF0D-49E1-B6B0-60DD2B3C51FF}" destId="{48D6D765-96EC-4F31-A032-7C15E5695820}" srcOrd="0" destOrd="0" presId="urn:microsoft.com/office/officeart/2005/8/layout/venn1"/>
    <dgm:cxn modelId="{142FEDFD-DB99-45C3-BFCF-1E8AD628C571}" srcId="{463ADF95-C0E7-4FFA-95DE-1C7E302FFCA3}" destId="{F9546E1C-CF0D-49E1-B6B0-60DD2B3C51FF}" srcOrd="1" destOrd="0" parTransId="{CF60043C-5220-46CB-BD75-C31A7A964C19}" sibTransId="{9C4B5C27-5221-4375-B76E-2E6839D65AC4}"/>
    <dgm:cxn modelId="{291AE1D9-9EA4-42EF-9931-E1DC3C543CA9}" type="presOf" srcId="{F9546E1C-CF0D-49E1-B6B0-60DD2B3C51FF}" destId="{AD3098B3-4900-4CC9-A0BB-4145EFD19111}" srcOrd="1" destOrd="0" presId="urn:microsoft.com/office/officeart/2005/8/layout/venn1"/>
    <dgm:cxn modelId="{5C37708C-9094-4098-A68E-86ACCBF78824}" type="presOf" srcId="{5511798A-3AC1-4A51-888F-8117E13FCE4C}" destId="{1C1FA1B1-485E-42AD-847D-B6B47811F7F9}" srcOrd="0" destOrd="0" presId="urn:microsoft.com/office/officeart/2005/8/layout/venn1"/>
    <dgm:cxn modelId="{5E13D577-AF08-41AF-A05D-70240529620B}" type="presParOf" srcId="{FAA8766B-8189-4127-AB97-FAA1E236319A}" destId="{1C1FA1B1-485E-42AD-847D-B6B47811F7F9}" srcOrd="0" destOrd="0" presId="urn:microsoft.com/office/officeart/2005/8/layout/venn1"/>
    <dgm:cxn modelId="{A2A6E417-0D72-47F3-8F8E-F46BB0DDA2AF}" type="presParOf" srcId="{FAA8766B-8189-4127-AB97-FAA1E236319A}" destId="{20DEFF3E-426F-4391-8F12-FBC02449873F}" srcOrd="1" destOrd="0" presId="urn:microsoft.com/office/officeart/2005/8/layout/venn1"/>
    <dgm:cxn modelId="{69298197-0015-4D51-8C43-203FAF1C7062}" type="presParOf" srcId="{FAA8766B-8189-4127-AB97-FAA1E236319A}" destId="{48D6D765-96EC-4F31-A032-7C15E5695820}" srcOrd="2" destOrd="0" presId="urn:microsoft.com/office/officeart/2005/8/layout/venn1"/>
    <dgm:cxn modelId="{8339D487-5E83-4E06-A745-6B773EC2915F}" type="presParOf" srcId="{FAA8766B-8189-4127-AB97-FAA1E236319A}" destId="{AD3098B3-4900-4CC9-A0BB-4145EFD19111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5AAC61D2-F318-40BD-9F0A-447014C4C50B}" type="doc">
      <dgm:prSet loTypeId="urn:microsoft.com/office/officeart/2005/8/layout/hProcess9" loCatId="process" qsTypeId="urn:microsoft.com/office/officeart/2005/8/quickstyle/simple1" qsCatId="simple" csTypeId="urn:microsoft.com/office/officeart/2005/8/colors/accent2_4" csCatId="accent2" phldr="1"/>
      <dgm:spPr/>
    </dgm:pt>
    <dgm:pt modelId="{5004B501-A58D-45B9-A8BD-791CE6471A7E}">
      <dgm:prSet phldrT="[Текст]"/>
      <dgm:spPr/>
      <dgm:t>
        <a:bodyPr/>
        <a:lstStyle/>
        <a:p>
          <a:r>
            <a:rPr lang="ru-RU" dirty="0">
              <a:latin typeface="Century" panose="02040604050505020304" pitchFamily="18" charset="0"/>
            </a:rPr>
            <a:t>1</a:t>
          </a:r>
        </a:p>
      </dgm:t>
    </dgm:pt>
    <dgm:pt modelId="{71FC86C4-1B28-48D1-83AB-9F296486A33D}" type="parTrans" cxnId="{38BA45FC-F405-4CA8-9BC2-B7EAC80E910B}">
      <dgm:prSet/>
      <dgm:spPr/>
      <dgm:t>
        <a:bodyPr/>
        <a:lstStyle/>
        <a:p>
          <a:endParaRPr lang="ru-RU"/>
        </a:p>
      </dgm:t>
    </dgm:pt>
    <dgm:pt modelId="{2EDB9C52-D239-4FDF-B9BD-CFE74A297C3F}" type="sibTrans" cxnId="{38BA45FC-F405-4CA8-9BC2-B7EAC80E910B}">
      <dgm:prSet/>
      <dgm:spPr/>
      <dgm:t>
        <a:bodyPr/>
        <a:lstStyle/>
        <a:p>
          <a:endParaRPr lang="ru-RU"/>
        </a:p>
      </dgm:t>
    </dgm:pt>
    <dgm:pt modelId="{6130B1C9-40D5-490E-8234-62C0A409E31C}">
      <dgm:prSet phldrT="[Текст]"/>
      <dgm:spPr/>
      <dgm:t>
        <a:bodyPr/>
        <a:lstStyle/>
        <a:p>
          <a:r>
            <a:rPr lang="ru-RU" dirty="0">
              <a:latin typeface="Century" panose="02040604050505020304" pitchFamily="18" charset="0"/>
            </a:rPr>
            <a:t>2</a:t>
          </a:r>
        </a:p>
      </dgm:t>
    </dgm:pt>
    <dgm:pt modelId="{03110A93-2A44-484F-882B-9FC015D10BE9}" type="parTrans" cxnId="{17033BF0-A136-452A-BCC1-928E1EB03933}">
      <dgm:prSet/>
      <dgm:spPr/>
      <dgm:t>
        <a:bodyPr/>
        <a:lstStyle/>
        <a:p>
          <a:endParaRPr lang="ru-RU"/>
        </a:p>
      </dgm:t>
    </dgm:pt>
    <dgm:pt modelId="{B8FF5CDE-A380-40D5-A0EB-9200CD6EBD2E}" type="sibTrans" cxnId="{17033BF0-A136-452A-BCC1-928E1EB03933}">
      <dgm:prSet/>
      <dgm:spPr/>
      <dgm:t>
        <a:bodyPr/>
        <a:lstStyle/>
        <a:p>
          <a:endParaRPr lang="ru-RU"/>
        </a:p>
      </dgm:t>
    </dgm:pt>
    <dgm:pt modelId="{8E20D4D8-12AA-478D-8846-07BD2C8CE233}">
      <dgm:prSet phldrT="[Текст]"/>
      <dgm:spPr/>
      <dgm:t>
        <a:bodyPr/>
        <a:lstStyle/>
        <a:p>
          <a:r>
            <a:rPr lang="ru-RU" dirty="0">
              <a:latin typeface="Century" panose="02040604050505020304" pitchFamily="18" charset="0"/>
            </a:rPr>
            <a:t>3</a:t>
          </a:r>
        </a:p>
      </dgm:t>
    </dgm:pt>
    <dgm:pt modelId="{4AB80E5E-6F52-435C-9890-611DBBB3D1C8}" type="parTrans" cxnId="{13080091-B49E-4BA3-A4E2-886B256ABE4C}">
      <dgm:prSet/>
      <dgm:spPr/>
      <dgm:t>
        <a:bodyPr/>
        <a:lstStyle/>
        <a:p>
          <a:endParaRPr lang="ru-RU"/>
        </a:p>
      </dgm:t>
    </dgm:pt>
    <dgm:pt modelId="{2B5EB5CD-1CBD-4C4B-BD43-ABB8BEDF5CFA}" type="sibTrans" cxnId="{13080091-B49E-4BA3-A4E2-886B256ABE4C}">
      <dgm:prSet/>
      <dgm:spPr/>
      <dgm:t>
        <a:bodyPr/>
        <a:lstStyle/>
        <a:p>
          <a:endParaRPr lang="ru-RU"/>
        </a:p>
      </dgm:t>
    </dgm:pt>
    <dgm:pt modelId="{BEE148D8-090A-4F32-8BFE-DDAEFE77CBF8}" type="pres">
      <dgm:prSet presAssocID="{5AAC61D2-F318-40BD-9F0A-447014C4C50B}" presName="CompostProcess" presStyleCnt="0">
        <dgm:presLayoutVars>
          <dgm:dir/>
          <dgm:resizeHandles val="exact"/>
        </dgm:presLayoutVars>
      </dgm:prSet>
      <dgm:spPr/>
    </dgm:pt>
    <dgm:pt modelId="{6C6BC33C-A1C3-4EF1-8805-50B3B76C69E1}" type="pres">
      <dgm:prSet presAssocID="{5AAC61D2-F318-40BD-9F0A-447014C4C50B}" presName="arrow" presStyleLbl="bgShp" presStyleIdx="0" presStyleCnt="1" custScaleX="117647" custLinFactNeighborX="-22969" custLinFactNeighborY="7435"/>
      <dgm:spPr/>
      <dgm:t>
        <a:bodyPr/>
        <a:lstStyle/>
        <a:p>
          <a:endParaRPr lang="ru-RU"/>
        </a:p>
      </dgm:t>
    </dgm:pt>
    <dgm:pt modelId="{06844451-7EC6-48D5-9812-C728DE2C805B}" type="pres">
      <dgm:prSet presAssocID="{5AAC61D2-F318-40BD-9F0A-447014C4C50B}" presName="linearProcess" presStyleCnt="0"/>
      <dgm:spPr/>
    </dgm:pt>
    <dgm:pt modelId="{561692E6-C8E3-48DE-9F17-02B2238A06AF}" type="pres">
      <dgm:prSet presAssocID="{5004B501-A58D-45B9-A8BD-791CE6471A7E}" presName="textNode" presStyleLbl="node1" presStyleIdx="0" presStyleCnt="3" custScaleX="64193" custScaleY="77044" custLinFactX="-13448" custLinFactNeighborX="-100000" custLinFactNeighborY="46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642A29-125C-4E8C-9904-00253301F6AF}" type="pres">
      <dgm:prSet presAssocID="{2EDB9C52-D239-4FDF-B9BD-CFE74A297C3F}" presName="sibTrans" presStyleCnt="0"/>
      <dgm:spPr/>
    </dgm:pt>
    <dgm:pt modelId="{018EE847-5D4A-4B5C-B080-0E72F5888A6F}" type="pres">
      <dgm:prSet presAssocID="{6130B1C9-40D5-490E-8234-62C0A409E31C}" presName="textNode" presStyleLbl="node1" presStyleIdx="1" presStyleCnt="3" custScaleX="75364" custScaleY="77044" custLinFactX="-13448" custLinFactNeighborX="-100000" custLinFactNeighborY="46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20DEB8-3734-43F4-ABFC-1E915FE7DE47}" type="pres">
      <dgm:prSet presAssocID="{B8FF5CDE-A380-40D5-A0EB-9200CD6EBD2E}" presName="sibTrans" presStyleCnt="0"/>
      <dgm:spPr/>
    </dgm:pt>
    <dgm:pt modelId="{4B40B8D1-3DD7-44AA-88E4-C401D30D3E92}" type="pres">
      <dgm:prSet presAssocID="{8E20D4D8-12AA-478D-8846-07BD2C8CE233}" presName="textNode" presStyleLbl="node1" presStyleIdx="2" presStyleCnt="3" custScaleX="72178" custScaleY="77044" custLinFactX="-13448" custLinFactNeighborX="-100000" custLinFactNeighborY="46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080091-B49E-4BA3-A4E2-886B256ABE4C}" srcId="{5AAC61D2-F318-40BD-9F0A-447014C4C50B}" destId="{8E20D4D8-12AA-478D-8846-07BD2C8CE233}" srcOrd="2" destOrd="0" parTransId="{4AB80E5E-6F52-435C-9890-611DBBB3D1C8}" sibTransId="{2B5EB5CD-1CBD-4C4B-BD43-ABB8BEDF5CFA}"/>
    <dgm:cxn modelId="{C4873554-B9E3-4C45-9806-37F89F2EB30F}" type="presOf" srcId="{5AAC61D2-F318-40BD-9F0A-447014C4C50B}" destId="{BEE148D8-090A-4F32-8BFE-DDAEFE77CBF8}" srcOrd="0" destOrd="0" presId="urn:microsoft.com/office/officeart/2005/8/layout/hProcess9"/>
    <dgm:cxn modelId="{17033BF0-A136-452A-BCC1-928E1EB03933}" srcId="{5AAC61D2-F318-40BD-9F0A-447014C4C50B}" destId="{6130B1C9-40D5-490E-8234-62C0A409E31C}" srcOrd="1" destOrd="0" parTransId="{03110A93-2A44-484F-882B-9FC015D10BE9}" sibTransId="{B8FF5CDE-A380-40D5-A0EB-9200CD6EBD2E}"/>
    <dgm:cxn modelId="{902C3012-7D29-433E-9396-FE86938DFDEC}" type="presOf" srcId="{6130B1C9-40D5-490E-8234-62C0A409E31C}" destId="{018EE847-5D4A-4B5C-B080-0E72F5888A6F}" srcOrd="0" destOrd="0" presId="urn:microsoft.com/office/officeart/2005/8/layout/hProcess9"/>
    <dgm:cxn modelId="{F404CFA2-49CD-4302-8D9B-E3B0B5D2E1BB}" type="presOf" srcId="{8E20D4D8-12AA-478D-8846-07BD2C8CE233}" destId="{4B40B8D1-3DD7-44AA-88E4-C401D30D3E92}" srcOrd="0" destOrd="0" presId="urn:microsoft.com/office/officeart/2005/8/layout/hProcess9"/>
    <dgm:cxn modelId="{38BA45FC-F405-4CA8-9BC2-B7EAC80E910B}" srcId="{5AAC61D2-F318-40BD-9F0A-447014C4C50B}" destId="{5004B501-A58D-45B9-A8BD-791CE6471A7E}" srcOrd="0" destOrd="0" parTransId="{71FC86C4-1B28-48D1-83AB-9F296486A33D}" sibTransId="{2EDB9C52-D239-4FDF-B9BD-CFE74A297C3F}"/>
    <dgm:cxn modelId="{B60B79FC-DC05-4D53-82ED-9EB7742C1E7E}" type="presOf" srcId="{5004B501-A58D-45B9-A8BD-791CE6471A7E}" destId="{561692E6-C8E3-48DE-9F17-02B2238A06AF}" srcOrd="0" destOrd="0" presId="urn:microsoft.com/office/officeart/2005/8/layout/hProcess9"/>
    <dgm:cxn modelId="{89FE6F19-BD33-4567-871C-E19E613F54CE}" type="presParOf" srcId="{BEE148D8-090A-4F32-8BFE-DDAEFE77CBF8}" destId="{6C6BC33C-A1C3-4EF1-8805-50B3B76C69E1}" srcOrd="0" destOrd="0" presId="urn:microsoft.com/office/officeart/2005/8/layout/hProcess9"/>
    <dgm:cxn modelId="{9D448FA8-8E74-40B7-847E-DBB8D26C789E}" type="presParOf" srcId="{BEE148D8-090A-4F32-8BFE-DDAEFE77CBF8}" destId="{06844451-7EC6-48D5-9812-C728DE2C805B}" srcOrd="1" destOrd="0" presId="urn:microsoft.com/office/officeart/2005/8/layout/hProcess9"/>
    <dgm:cxn modelId="{A45C0019-0DBA-4E8E-86A3-E10A92F28042}" type="presParOf" srcId="{06844451-7EC6-48D5-9812-C728DE2C805B}" destId="{561692E6-C8E3-48DE-9F17-02B2238A06AF}" srcOrd="0" destOrd="0" presId="urn:microsoft.com/office/officeart/2005/8/layout/hProcess9"/>
    <dgm:cxn modelId="{634E2645-A37C-47D8-92D7-09F2DD188BB2}" type="presParOf" srcId="{06844451-7EC6-48D5-9812-C728DE2C805B}" destId="{CE642A29-125C-4E8C-9904-00253301F6AF}" srcOrd="1" destOrd="0" presId="urn:microsoft.com/office/officeart/2005/8/layout/hProcess9"/>
    <dgm:cxn modelId="{AC246B85-981D-42E0-83B6-267E6774FE44}" type="presParOf" srcId="{06844451-7EC6-48D5-9812-C728DE2C805B}" destId="{018EE847-5D4A-4B5C-B080-0E72F5888A6F}" srcOrd="2" destOrd="0" presId="urn:microsoft.com/office/officeart/2005/8/layout/hProcess9"/>
    <dgm:cxn modelId="{ED74B63D-4518-45A7-A593-6748FFA1394F}" type="presParOf" srcId="{06844451-7EC6-48D5-9812-C728DE2C805B}" destId="{0E20DEB8-3734-43F4-ABFC-1E915FE7DE47}" srcOrd="3" destOrd="0" presId="urn:microsoft.com/office/officeart/2005/8/layout/hProcess9"/>
    <dgm:cxn modelId="{08DCFF81-38EF-4C93-8A41-4DE5043F8544}" type="presParOf" srcId="{06844451-7EC6-48D5-9812-C728DE2C805B}" destId="{4B40B8D1-3DD7-44AA-88E4-C401D30D3E92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AD4D3E3C-5F91-4526-A72A-F2F2BBAC7093}" type="doc">
      <dgm:prSet loTypeId="urn:microsoft.com/office/officeart/2005/8/layout/hierarchy1" loCatId="hierarchy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84F54F2B-F0FA-4037-8B2F-DBE2CE20C557}">
      <dgm:prSet phldrT="[Текст]"/>
      <dgm:spPr/>
      <dgm:t>
        <a:bodyPr/>
        <a:lstStyle/>
        <a:p>
          <a:r>
            <a:rPr lang="ru-RU" b="1" smtClean="0">
              <a:solidFill>
                <a:srgbClr val="C00000"/>
              </a:solidFill>
              <a:latin typeface="Century" panose="02040604050505020304" pitchFamily="18" charset="0"/>
            </a:rPr>
            <a:t>1</a:t>
          </a:r>
          <a:endParaRPr lang="ru-RU" b="1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DD06C56C-A749-4418-AE00-B45CFAED40E6}" type="parTrans" cxnId="{3E92DF9B-B613-4A6B-82CB-78BF56720AD5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378C82A7-32BA-493D-9975-6001D3512C0B}" type="sibTrans" cxnId="{3E92DF9B-B613-4A6B-82CB-78BF56720AD5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F937050F-9602-4EC9-BBB3-CCBF86E2872B}">
      <dgm:prSet phldrT="[Текст]"/>
      <dgm:spPr/>
      <dgm:t>
        <a:bodyPr/>
        <a:lstStyle/>
        <a:p>
          <a:r>
            <a:rPr lang="ru-RU" b="1" smtClean="0">
              <a:solidFill>
                <a:srgbClr val="C00000"/>
              </a:solidFill>
              <a:latin typeface="Century" panose="02040604050505020304" pitchFamily="18" charset="0"/>
            </a:rPr>
            <a:t>1а</a:t>
          </a:r>
          <a:endParaRPr lang="ru-RU" b="1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3A566756-7F38-43D0-9F8D-3C98F078BC64}" type="parTrans" cxnId="{504C7561-51D0-40FA-A838-0ABB911C8472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112805D4-5BA5-485F-AFDC-26013BBCF46E}" type="sibTrans" cxnId="{504C7561-51D0-40FA-A838-0ABB911C8472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9DC559B7-7F77-473C-B559-A399448778CC}">
      <dgm:prSet phldrT="[Текст]"/>
      <dgm:spPr/>
      <dgm:t>
        <a:bodyPr/>
        <a:lstStyle/>
        <a:p>
          <a:r>
            <a:rPr lang="ru-RU" b="1" smtClean="0">
              <a:solidFill>
                <a:srgbClr val="C00000"/>
              </a:solidFill>
              <a:latin typeface="Century" panose="02040604050505020304" pitchFamily="18" charset="0"/>
            </a:rPr>
            <a:t>1</a:t>
          </a:r>
          <a:r>
            <a:rPr lang="en-US" b="1" smtClean="0">
              <a:solidFill>
                <a:srgbClr val="C00000"/>
              </a:solidFill>
              <a:latin typeface="Century" panose="02040604050505020304" pitchFamily="18" charset="0"/>
            </a:rPr>
            <a:t>b</a:t>
          </a:r>
          <a:endParaRPr lang="ru-RU" b="1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8D152EA4-3087-46BC-8CA7-4C9E77A6394C}" type="parTrans" cxnId="{6B5FB254-4495-4441-958B-97B9E57A2A93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5BF7932F-8425-4DC4-B387-FF1DE6BB48DF}" type="sibTrans" cxnId="{6B5FB254-4495-4441-958B-97B9E57A2A93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B91306F4-C3D5-459C-82D0-3A1D6A5FABEB}">
      <dgm:prSet phldrT="[Текст]"/>
      <dgm:spPr/>
      <dgm:t>
        <a:bodyPr/>
        <a:lstStyle/>
        <a:p>
          <a:r>
            <a:rPr lang="en-US" b="1" smtClean="0">
              <a:solidFill>
                <a:srgbClr val="C00000"/>
              </a:solidFill>
              <a:latin typeface="Century" panose="02040604050505020304" pitchFamily="18" charset="0"/>
            </a:rPr>
            <a:t>2</a:t>
          </a:r>
          <a:endParaRPr lang="ru-RU" b="1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C75501A9-7B83-4E41-A898-DCCCBD1C6760}" type="parTrans" cxnId="{1334BF24-981D-4145-BA99-1EF6B2F893E0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37F74AA6-E737-48EB-AE69-D9184B9DECF1}" type="sibTrans" cxnId="{1334BF24-981D-4145-BA99-1EF6B2F893E0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FC3BF1DA-0150-4CE7-ABE3-4C88289AA25F}">
      <dgm:prSet phldrT="[Текст]"/>
      <dgm:spPr/>
      <dgm:t>
        <a:bodyPr/>
        <a:lstStyle/>
        <a:p>
          <a:r>
            <a:rPr lang="en-US" b="1" dirty="0" smtClean="0">
              <a:solidFill>
                <a:srgbClr val="C00000"/>
              </a:solidFill>
              <a:latin typeface="Century" panose="02040604050505020304" pitchFamily="18" charset="0"/>
            </a:rPr>
            <a:t>2a</a:t>
          </a:r>
          <a:endParaRPr lang="ru-RU" b="1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76246E17-7D65-4736-9DD2-1FDFAE6FBA2B}" type="parTrans" cxnId="{BEDB7925-DA08-4030-86F6-2C4B3A6ECC23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E505DEC9-A1AE-4FA7-A8D4-5CDAD89043E8}" type="sibTrans" cxnId="{BEDB7925-DA08-4030-86F6-2C4B3A6ECC23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3F797604-D06C-43B7-9F63-6F1F717C9933}">
      <dgm:prSet phldrT="[Текст]"/>
      <dgm:spPr/>
      <dgm:t>
        <a:bodyPr/>
        <a:lstStyle/>
        <a:p>
          <a:r>
            <a:rPr lang="ru-RU" b="1" smtClean="0">
              <a:solidFill>
                <a:srgbClr val="C00000"/>
              </a:solidFill>
              <a:latin typeface="Century" panose="02040604050505020304" pitchFamily="18" charset="0"/>
            </a:rPr>
            <a:t>Х</a:t>
          </a:r>
          <a:endParaRPr lang="ru-RU" b="1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BA04EDDB-6696-43BE-BD87-537C093878F0}" type="sibTrans" cxnId="{EB07A668-380C-4A05-BE64-863CCA7562DD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FFFC9CB7-B513-499A-BDB5-12EEF9DFC089}" type="parTrans" cxnId="{EB07A668-380C-4A05-BE64-863CCA7562DD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B941F082-B9CA-4314-8082-8D1C355433EF}" type="pres">
      <dgm:prSet presAssocID="{AD4D3E3C-5F91-4526-A72A-F2F2BBAC709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0268BEF-92B6-4B4C-B952-77BDE70060B2}" type="pres">
      <dgm:prSet presAssocID="{3F797604-D06C-43B7-9F63-6F1F717C9933}" presName="hierRoot1" presStyleCnt="0"/>
      <dgm:spPr/>
      <dgm:t>
        <a:bodyPr/>
        <a:lstStyle/>
        <a:p>
          <a:endParaRPr lang="ru-RU"/>
        </a:p>
      </dgm:t>
    </dgm:pt>
    <dgm:pt modelId="{2887B0C0-E829-4951-A86D-17E049CB623A}" type="pres">
      <dgm:prSet presAssocID="{3F797604-D06C-43B7-9F63-6F1F717C9933}" presName="composite" presStyleCnt="0"/>
      <dgm:spPr/>
      <dgm:t>
        <a:bodyPr/>
        <a:lstStyle/>
        <a:p>
          <a:endParaRPr lang="ru-RU"/>
        </a:p>
      </dgm:t>
    </dgm:pt>
    <dgm:pt modelId="{B6ADDF73-BCF8-4F67-921D-FBB1F8D6922C}" type="pres">
      <dgm:prSet presAssocID="{3F797604-D06C-43B7-9F63-6F1F717C9933}" presName="background" presStyleLbl="node0" presStyleIdx="0" presStyleCnt="1"/>
      <dgm:spPr/>
      <dgm:t>
        <a:bodyPr/>
        <a:lstStyle/>
        <a:p>
          <a:endParaRPr lang="ru-RU"/>
        </a:p>
      </dgm:t>
    </dgm:pt>
    <dgm:pt modelId="{8D104ECB-97AC-4294-A788-EF97466A4E2E}" type="pres">
      <dgm:prSet presAssocID="{3F797604-D06C-43B7-9F63-6F1F717C9933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79BD3C3-82B9-4FF1-B711-D774C5A11C94}" type="pres">
      <dgm:prSet presAssocID="{3F797604-D06C-43B7-9F63-6F1F717C9933}" presName="hierChild2" presStyleCnt="0"/>
      <dgm:spPr/>
      <dgm:t>
        <a:bodyPr/>
        <a:lstStyle/>
        <a:p>
          <a:endParaRPr lang="ru-RU"/>
        </a:p>
      </dgm:t>
    </dgm:pt>
    <dgm:pt modelId="{A4ED0752-4CBA-49EA-93CE-89A9C3D69160}" type="pres">
      <dgm:prSet presAssocID="{DD06C56C-A749-4418-AE00-B45CFAED40E6}" presName="Name10" presStyleLbl="parChTrans1D2" presStyleIdx="0" presStyleCnt="2"/>
      <dgm:spPr/>
      <dgm:t>
        <a:bodyPr/>
        <a:lstStyle/>
        <a:p>
          <a:endParaRPr lang="ru-RU"/>
        </a:p>
      </dgm:t>
    </dgm:pt>
    <dgm:pt modelId="{9345AD87-5DED-444E-87A8-336DFDBF4F8A}" type="pres">
      <dgm:prSet presAssocID="{84F54F2B-F0FA-4037-8B2F-DBE2CE20C557}" presName="hierRoot2" presStyleCnt="0"/>
      <dgm:spPr/>
      <dgm:t>
        <a:bodyPr/>
        <a:lstStyle/>
        <a:p>
          <a:endParaRPr lang="ru-RU"/>
        </a:p>
      </dgm:t>
    </dgm:pt>
    <dgm:pt modelId="{F39179AB-F0DD-461B-8845-C13DC8406495}" type="pres">
      <dgm:prSet presAssocID="{84F54F2B-F0FA-4037-8B2F-DBE2CE20C557}" presName="composite2" presStyleCnt="0"/>
      <dgm:spPr/>
      <dgm:t>
        <a:bodyPr/>
        <a:lstStyle/>
        <a:p>
          <a:endParaRPr lang="ru-RU"/>
        </a:p>
      </dgm:t>
    </dgm:pt>
    <dgm:pt modelId="{8DCCA30D-34B0-465A-AC8E-71A982CA0683}" type="pres">
      <dgm:prSet presAssocID="{84F54F2B-F0FA-4037-8B2F-DBE2CE20C557}" presName="background2" presStyleLbl="node2" presStyleIdx="0" presStyleCnt="2"/>
      <dgm:spPr/>
      <dgm:t>
        <a:bodyPr/>
        <a:lstStyle/>
        <a:p>
          <a:endParaRPr lang="ru-RU"/>
        </a:p>
      </dgm:t>
    </dgm:pt>
    <dgm:pt modelId="{7C4C1C65-F4A8-480F-AF18-2AC96306BFC9}" type="pres">
      <dgm:prSet presAssocID="{84F54F2B-F0FA-4037-8B2F-DBE2CE20C557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8B3F749-10C0-479A-B06A-8A1723E15D41}" type="pres">
      <dgm:prSet presAssocID="{84F54F2B-F0FA-4037-8B2F-DBE2CE20C557}" presName="hierChild3" presStyleCnt="0"/>
      <dgm:spPr/>
      <dgm:t>
        <a:bodyPr/>
        <a:lstStyle/>
        <a:p>
          <a:endParaRPr lang="ru-RU"/>
        </a:p>
      </dgm:t>
    </dgm:pt>
    <dgm:pt modelId="{54149F58-CD13-4539-8A4A-23A1D4F3D849}" type="pres">
      <dgm:prSet presAssocID="{3A566756-7F38-43D0-9F8D-3C98F078BC64}" presName="Name17" presStyleLbl="parChTrans1D3" presStyleIdx="0" presStyleCnt="3"/>
      <dgm:spPr/>
      <dgm:t>
        <a:bodyPr/>
        <a:lstStyle/>
        <a:p>
          <a:endParaRPr lang="ru-RU"/>
        </a:p>
      </dgm:t>
    </dgm:pt>
    <dgm:pt modelId="{8B9E240B-0E6F-4CBB-ABBC-57A35FE176CE}" type="pres">
      <dgm:prSet presAssocID="{F937050F-9602-4EC9-BBB3-CCBF86E2872B}" presName="hierRoot3" presStyleCnt="0"/>
      <dgm:spPr/>
      <dgm:t>
        <a:bodyPr/>
        <a:lstStyle/>
        <a:p>
          <a:endParaRPr lang="ru-RU"/>
        </a:p>
      </dgm:t>
    </dgm:pt>
    <dgm:pt modelId="{85BE5A6A-6F10-442B-A72D-3A5BF6CF59EB}" type="pres">
      <dgm:prSet presAssocID="{F937050F-9602-4EC9-BBB3-CCBF86E2872B}" presName="composite3" presStyleCnt="0"/>
      <dgm:spPr/>
      <dgm:t>
        <a:bodyPr/>
        <a:lstStyle/>
        <a:p>
          <a:endParaRPr lang="ru-RU"/>
        </a:p>
      </dgm:t>
    </dgm:pt>
    <dgm:pt modelId="{06F55558-9F16-4FA8-B9BE-84D2D88E9BFE}" type="pres">
      <dgm:prSet presAssocID="{F937050F-9602-4EC9-BBB3-CCBF86E2872B}" presName="background3" presStyleLbl="node3" presStyleIdx="0" presStyleCnt="3"/>
      <dgm:spPr/>
      <dgm:t>
        <a:bodyPr/>
        <a:lstStyle/>
        <a:p>
          <a:endParaRPr lang="ru-RU"/>
        </a:p>
      </dgm:t>
    </dgm:pt>
    <dgm:pt modelId="{05ACB412-EEC8-4728-B3C7-61627AE9A8DE}" type="pres">
      <dgm:prSet presAssocID="{F937050F-9602-4EC9-BBB3-CCBF86E2872B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99FBA73-8615-4189-8A43-49B3DA3E5EDF}" type="pres">
      <dgm:prSet presAssocID="{F937050F-9602-4EC9-BBB3-CCBF86E2872B}" presName="hierChild4" presStyleCnt="0"/>
      <dgm:spPr/>
      <dgm:t>
        <a:bodyPr/>
        <a:lstStyle/>
        <a:p>
          <a:endParaRPr lang="ru-RU"/>
        </a:p>
      </dgm:t>
    </dgm:pt>
    <dgm:pt modelId="{402C3040-8F33-411D-93F9-C946BA385EFF}" type="pres">
      <dgm:prSet presAssocID="{8D152EA4-3087-46BC-8CA7-4C9E77A6394C}" presName="Name17" presStyleLbl="parChTrans1D3" presStyleIdx="1" presStyleCnt="3"/>
      <dgm:spPr/>
      <dgm:t>
        <a:bodyPr/>
        <a:lstStyle/>
        <a:p>
          <a:endParaRPr lang="ru-RU"/>
        </a:p>
      </dgm:t>
    </dgm:pt>
    <dgm:pt modelId="{28511D5B-0AC1-4E04-ABF0-77344F477D04}" type="pres">
      <dgm:prSet presAssocID="{9DC559B7-7F77-473C-B559-A399448778CC}" presName="hierRoot3" presStyleCnt="0"/>
      <dgm:spPr/>
      <dgm:t>
        <a:bodyPr/>
        <a:lstStyle/>
        <a:p>
          <a:endParaRPr lang="ru-RU"/>
        </a:p>
      </dgm:t>
    </dgm:pt>
    <dgm:pt modelId="{A8A7327E-116F-4719-83AB-6E1B71C1B5AA}" type="pres">
      <dgm:prSet presAssocID="{9DC559B7-7F77-473C-B559-A399448778CC}" presName="composite3" presStyleCnt="0"/>
      <dgm:spPr/>
      <dgm:t>
        <a:bodyPr/>
        <a:lstStyle/>
        <a:p>
          <a:endParaRPr lang="ru-RU"/>
        </a:p>
      </dgm:t>
    </dgm:pt>
    <dgm:pt modelId="{AECBD768-B46B-4C61-B6EE-870EA7EBC6E7}" type="pres">
      <dgm:prSet presAssocID="{9DC559B7-7F77-473C-B559-A399448778CC}" presName="background3" presStyleLbl="node3" presStyleIdx="1" presStyleCnt="3"/>
      <dgm:spPr/>
      <dgm:t>
        <a:bodyPr/>
        <a:lstStyle/>
        <a:p>
          <a:endParaRPr lang="ru-RU"/>
        </a:p>
      </dgm:t>
    </dgm:pt>
    <dgm:pt modelId="{DBD89E63-8C42-4FA3-AFA0-D617732CA541}" type="pres">
      <dgm:prSet presAssocID="{9DC559B7-7F77-473C-B559-A399448778CC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699DC35-51A7-4EE7-BEE7-08EFDE964EBE}" type="pres">
      <dgm:prSet presAssocID="{9DC559B7-7F77-473C-B559-A399448778CC}" presName="hierChild4" presStyleCnt="0"/>
      <dgm:spPr/>
      <dgm:t>
        <a:bodyPr/>
        <a:lstStyle/>
        <a:p>
          <a:endParaRPr lang="ru-RU"/>
        </a:p>
      </dgm:t>
    </dgm:pt>
    <dgm:pt modelId="{16EC467F-3BF6-4A1B-BE37-6148DB6137DF}" type="pres">
      <dgm:prSet presAssocID="{C75501A9-7B83-4E41-A898-DCCCBD1C6760}" presName="Name10" presStyleLbl="parChTrans1D2" presStyleIdx="1" presStyleCnt="2"/>
      <dgm:spPr/>
      <dgm:t>
        <a:bodyPr/>
        <a:lstStyle/>
        <a:p>
          <a:endParaRPr lang="ru-RU"/>
        </a:p>
      </dgm:t>
    </dgm:pt>
    <dgm:pt modelId="{9F1EC5F5-7CB5-4281-90EA-71177C8FE1AC}" type="pres">
      <dgm:prSet presAssocID="{B91306F4-C3D5-459C-82D0-3A1D6A5FABEB}" presName="hierRoot2" presStyleCnt="0"/>
      <dgm:spPr/>
      <dgm:t>
        <a:bodyPr/>
        <a:lstStyle/>
        <a:p>
          <a:endParaRPr lang="ru-RU"/>
        </a:p>
      </dgm:t>
    </dgm:pt>
    <dgm:pt modelId="{422341AD-E13A-4AD5-B4B2-A8650E67A1EB}" type="pres">
      <dgm:prSet presAssocID="{B91306F4-C3D5-459C-82D0-3A1D6A5FABEB}" presName="composite2" presStyleCnt="0"/>
      <dgm:spPr/>
      <dgm:t>
        <a:bodyPr/>
        <a:lstStyle/>
        <a:p>
          <a:endParaRPr lang="ru-RU"/>
        </a:p>
      </dgm:t>
    </dgm:pt>
    <dgm:pt modelId="{AB645F84-9641-4BC4-9F45-9DD678F6F06F}" type="pres">
      <dgm:prSet presAssocID="{B91306F4-C3D5-459C-82D0-3A1D6A5FABEB}" presName="background2" presStyleLbl="node2" presStyleIdx="1" presStyleCnt="2"/>
      <dgm:spPr/>
      <dgm:t>
        <a:bodyPr/>
        <a:lstStyle/>
        <a:p>
          <a:endParaRPr lang="ru-RU"/>
        </a:p>
      </dgm:t>
    </dgm:pt>
    <dgm:pt modelId="{B1DF1023-3BD7-4192-9A3E-7380085BD217}" type="pres">
      <dgm:prSet presAssocID="{B91306F4-C3D5-459C-82D0-3A1D6A5FABEB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68DFC9D-1598-45F9-B01D-D95081A4FD87}" type="pres">
      <dgm:prSet presAssocID="{B91306F4-C3D5-459C-82D0-3A1D6A5FABEB}" presName="hierChild3" presStyleCnt="0"/>
      <dgm:spPr/>
      <dgm:t>
        <a:bodyPr/>
        <a:lstStyle/>
        <a:p>
          <a:endParaRPr lang="ru-RU"/>
        </a:p>
      </dgm:t>
    </dgm:pt>
    <dgm:pt modelId="{5B4A0F28-2E48-4423-96CC-2D263E119465}" type="pres">
      <dgm:prSet presAssocID="{76246E17-7D65-4736-9DD2-1FDFAE6FBA2B}" presName="Name17" presStyleLbl="parChTrans1D3" presStyleIdx="2" presStyleCnt="3"/>
      <dgm:spPr/>
      <dgm:t>
        <a:bodyPr/>
        <a:lstStyle/>
        <a:p>
          <a:endParaRPr lang="ru-RU"/>
        </a:p>
      </dgm:t>
    </dgm:pt>
    <dgm:pt modelId="{A85B32E3-CF96-449C-83AA-62D992CC914C}" type="pres">
      <dgm:prSet presAssocID="{FC3BF1DA-0150-4CE7-ABE3-4C88289AA25F}" presName="hierRoot3" presStyleCnt="0"/>
      <dgm:spPr/>
      <dgm:t>
        <a:bodyPr/>
        <a:lstStyle/>
        <a:p>
          <a:endParaRPr lang="ru-RU"/>
        </a:p>
      </dgm:t>
    </dgm:pt>
    <dgm:pt modelId="{FF8E17EA-67AA-4394-86C1-C97E77CDBAF1}" type="pres">
      <dgm:prSet presAssocID="{FC3BF1DA-0150-4CE7-ABE3-4C88289AA25F}" presName="composite3" presStyleCnt="0"/>
      <dgm:spPr/>
      <dgm:t>
        <a:bodyPr/>
        <a:lstStyle/>
        <a:p>
          <a:endParaRPr lang="ru-RU"/>
        </a:p>
      </dgm:t>
    </dgm:pt>
    <dgm:pt modelId="{232AFC8B-FC76-46C1-A6D4-D62A2223DB03}" type="pres">
      <dgm:prSet presAssocID="{FC3BF1DA-0150-4CE7-ABE3-4C88289AA25F}" presName="background3" presStyleLbl="node3" presStyleIdx="2" presStyleCnt="3"/>
      <dgm:spPr/>
      <dgm:t>
        <a:bodyPr/>
        <a:lstStyle/>
        <a:p>
          <a:endParaRPr lang="ru-RU"/>
        </a:p>
      </dgm:t>
    </dgm:pt>
    <dgm:pt modelId="{D8813599-3847-4194-B759-CD8B3E68DAC4}" type="pres">
      <dgm:prSet presAssocID="{FC3BF1DA-0150-4CE7-ABE3-4C88289AA25F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7F21A09-9372-47F0-975F-F9FDB9C657C0}" type="pres">
      <dgm:prSet presAssocID="{FC3BF1DA-0150-4CE7-ABE3-4C88289AA25F}" presName="hierChild4" presStyleCnt="0"/>
      <dgm:spPr/>
      <dgm:t>
        <a:bodyPr/>
        <a:lstStyle/>
        <a:p>
          <a:endParaRPr lang="ru-RU"/>
        </a:p>
      </dgm:t>
    </dgm:pt>
  </dgm:ptLst>
  <dgm:cxnLst>
    <dgm:cxn modelId="{3E92DF9B-B613-4A6B-82CB-78BF56720AD5}" srcId="{3F797604-D06C-43B7-9F63-6F1F717C9933}" destId="{84F54F2B-F0FA-4037-8B2F-DBE2CE20C557}" srcOrd="0" destOrd="0" parTransId="{DD06C56C-A749-4418-AE00-B45CFAED40E6}" sibTransId="{378C82A7-32BA-493D-9975-6001D3512C0B}"/>
    <dgm:cxn modelId="{9BAA0A0F-AC61-4EEB-AC48-EBEE452F8FB6}" type="presOf" srcId="{C75501A9-7B83-4E41-A898-DCCCBD1C6760}" destId="{16EC467F-3BF6-4A1B-BE37-6148DB6137DF}" srcOrd="0" destOrd="0" presId="urn:microsoft.com/office/officeart/2005/8/layout/hierarchy1"/>
    <dgm:cxn modelId="{30C88BEC-5425-48F7-BB3F-6F0B7D46047C}" type="presOf" srcId="{76246E17-7D65-4736-9DD2-1FDFAE6FBA2B}" destId="{5B4A0F28-2E48-4423-96CC-2D263E119465}" srcOrd="0" destOrd="0" presId="urn:microsoft.com/office/officeart/2005/8/layout/hierarchy1"/>
    <dgm:cxn modelId="{BEDB7925-DA08-4030-86F6-2C4B3A6ECC23}" srcId="{B91306F4-C3D5-459C-82D0-3A1D6A5FABEB}" destId="{FC3BF1DA-0150-4CE7-ABE3-4C88289AA25F}" srcOrd="0" destOrd="0" parTransId="{76246E17-7D65-4736-9DD2-1FDFAE6FBA2B}" sibTransId="{E505DEC9-A1AE-4FA7-A8D4-5CDAD89043E8}"/>
    <dgm:cxn modelId="{EB07A668-380C-4A05-BE64-863CCA7562DD}" srcId="{AD4D3E3C-5F91-4526-A72A-F2F2BBAC7093}" destId="{3F797604-D06C-43B7-9F63-6F1F717C9933}" srcOrd="0" destOrd="0" parTransId="{FFFC9CB7-B513-499A-BDB5-12EEF9DFC089}" sibTransId="{BA04EDDB-6696-43BE-BD87-537C093878F0}"/>
    <dgm:cxn modelId="{6B5FB254-4495-4441-958B-97B9E57A2A93}" srcId="{84F54F2B-F0FA-4037-8B2F-DBE2CE20C557}" destId="{9DC559B7-7F77-473C-B559-A399448778CC}" srcOrd="1" destOrd="0" parTransId="{8D152EA4-3087-46BC-8CA7-4C9E77A6394C}" sibTransId="{5BF7932F-8425-4DC4-B387-FF1DE6BB48DF}"/>
    <dgm:cxn modelId="{CBEF8F8C-8A9A-4335-BB12-85635BC514A6}" type="presOf" srcId="{84F54F2B-F0FA-4037-8B2F-DBE2CE20C557}" destId="{7C4C1C65-F4A8-480F-AF18-2AC96306BFC9}" srcOrd="0" destOrd="0" presId="urn:microsoft.com/office/officeart/2005/8/layout/hierarchy1"/>
    <dgm:cxn modelId="{77E4FC08-2627-471B-AC4C-8F5959176384}" type="presOf" srcId="{B91306F4-C3D5-459C-82D0-3A1D6A5FABEB}" destId="{B1DF1023-3BD7-4192-9A3E-7380085BD217}" srcOrd="0" destOrd="0" presId="urn:microsoft.com/office/officeart/2005/8/layout/hierarchy1"/>
    <dgm:cxn modelId="{704DCDC0-267C-4222-A613-41F9380F6F8B}" type="presOf" srcId="{9DC559B7-7F77-473C-B559-A399448778CC}" destId="{DBD89E63-8C42-4FA3-AFA0-D617732CA541}" srcOrd="0" destOrd="0" presId="urn:microsoft.com/office/officeart/2005/8/layout/hierarchy1"/>
    <dgm:cxn modelId="{6730A1D5-4C36-4F5A-8205-FD5D0868D587}" type="presOf" srcId="{DD06C56C-A749-4418-AE00-B45CFAED40E6}" destId="{A4ED0752-4CBA-49EA-93CE-89A9C3D69160}" srcOrd="0" destOrd="0" presId="urn:microsoft.com/office/officeart/2005/8/layout/hierarchy1"/>
    <dgm:cxn modelId="{8C6853BE-4EBB-4633-A06A-675AC3C7E25A}" type="presOf" srcId="{3F797604-D06C-43B7-9F63-6F1F717C9933}" destId="{8D104ECB-97AC-4294-A788-EF97466A4E2E}" srcOrd="0" destOrd="0" presId="urn:microsoft.com/office/officeart/2005/8/layout/hierarchy1"/>
    <dgm:cxn modelId="{981B374E-8240-4241-8E65-E7611EBDECDA}" type="presOf" srcId="{8D152EA4-3087-46BC-8CA7-4C9E77A6394C}" destId="{402C3040-8F33-411D-93F9-C946BA385EFF}" srcOrd="0" destOrd="0" presId="urn:microsoft.com/office/officeart/2005/8/layout/hierarchy1"/>
    <dgm:cxn modelId="{67EFB91F-5431-4B2D-8641-6E7982A6B92A}" type="presOf" srcId="{3A566756-7F38-43D0-9F8D-3C98F078BC64}" destId="{54149F58-CD13-4539-8A4A-23A1D4F3D849}" srcOrd="0" destOrd="0" presId="urn:microsoft.com/office/officeart/2005/8/layout/hierarchy1"/>
    <dgm:cxn modelId="{2E21326B-A9D5-44C2-ABC6-159E6D4C82B7}" type="presOf" srcId="{AD4D3E3C-5F91-4526-A72A-F2F2BBAC7093}" destId="{B941F082-B9CA-4314-8082-8D1C355433EF}" srcOrd="0" destOrd="0" presId="urn:microsoft.com/office/officeart/2005/8/layout/hierarchy1"/>
    <dgm:cxn modelId="{504C7561-51D0-40FA-A838-0ABB911C8472}" srcId="{84F54F2B-F0FA-4037-8B2F-DBE2CE20C557}" destId="{F937050F-9602-4EC9-BBB3-CCBF86E2872B}" srcOrd="0" destOrd="0" parTransId="{3A566756-7F38-43D0-9F8D-3C98F078BC64}" sibTransId="{112805D4-5BA5-485F-AFDC-26013BBCF46E}"/>
    <dgm:cxn modelId="{784D379C-0AB8-4E41-9A74-2D6B0B98563C}" type="presOf" srcId="{F937050F-9602-4EC9-BBB3-CCBF86E2872B}" destId="{05ACB412-EEC8-4728-B3C7-61627AE9A8DE}" srcOrd="0" destOrd="0" presId="urn:microsoft.com/office/officeart/2005/8/layout/hierarchy1"/>
    <dgm:cxn modelId="{29351FEC-9C60-459A-9AC7-2ECBD49D8069}" type="presOf" srcId="{FC3BF1DA-0150-4CE7-ABE3-4C88289AA25F}" destId="{D8813599-3847-4194-B759-CD8B3E68DAC4}" srcOrd="0" destOrd="0" presId="urn:microsoft.com/office/officeart/2005/8/layout/hierarchy1"/>
    <dgm:cxn modelId="{1334BF24-981D-4145-BA99-1EF6B2F893E0}" srcId="{3F797604-D06C-43B7-9F63-6F1F717C9933}" destId="{B91306F4-C3D5-459C-82D0-3A1D6A5FABEB}" srcOrd="1" destOrd="0" parTransId="{C75501A9-7B83-4E41-A898-DCCCBD1C6760}" sibTransId="{37F74AA6-E737-48EB-AE69-D9184B9DECF1}"/>
    <dgm:cxn modelId="{7BBA80AC-2F37-4E77-9CB9-66E240D8E36B}" type="presParOf" srcId="{B941F082-B9CA-4314-8082-8D1C355433EF}" destId="{90268BEF-92B6-4B4C-B952-77BDE70060B2}" srcOrd="0" destOrd="0" presId="urn:microsoft.com/office/officeart/2005/8/layout/hierarchy1"/>
    <dgm:cxn modelId="{510C0A76-866D-48D2-9DED-D5120FE6009E}" type="presParOf" srcId="{90268BEF-92B6-4B4C-B952-77BDE70060B2}" destId="{2887B0C0-E829-4951-A86D-17E049CB623A}" srcOrd="0" destOrd="0" presId="urn:microsoft.com/office/officeart/2005/8/layout/hierarchy1"/>
    <dgm:cxn modelId="{9F7DCD96-BFFC-41E7-A59E-0957C653D20C}" type="presParOf" srcId="{2887B0C0-E829-4951-A86D-17E049CB623A}" destId="{B6ADDF73-BCF8-4F67-921D-FBB1F8D6922C}" srcOrd="0" destOrd="0" presId="urn:microsoft.com/office/officeart/2005/8/layout/hierarchy1"/>
    <dgm:cxn modelId="{F6806FDA-78C7-48BD-9CB7-1F2C860C2176}" type="presParOf" srcId="{2887B0C0-E829-4951-A86D-17E049CB623A}" destId="{8D104ECB-97AC-4294-A788-EF97466A4E2E}" srcOrd="1" destOrd="0" presId="urn:microsoft.com/office/officeart/2005/8/layout/hierarchy1"/>
    <dgm:cxn modelId="{DCCDFF2E-32AE-48BB-A00B-A1CA13B2C4A0}" type="presParOf" srcId="{90268BEF-92B6-4B4C-B952-77BDE70060B2}" destId="{479BD3C3-82B9-4FF1-B711-D774C5A11C94}" srcOrd="1" destOrd="0" presId="urn:microsoft.com/office/officeart/2005/8/layout/hierarchy1"/>
    <dgm:cxn modelId="{E0F1088A-3A0D-40CC-8CB0-D61AEF15759E}" type="presParOf" srcId="{479BD3C3-82B9-4FF1-B711-D774C5A11C94}" destId="{A4ED0752-4CBA-49EA-93CE-89A9C3D69160}" srcOrd="0" destOrd="0" presId="urn:microsoft.com/office/officeart/2005/8/layout/hierarchy1"/>
    <dgm:cxn modelId="{845B2377-E661-4BED-ACDD-9F57223A35B0}" type="presParOf" srcId="{479BD3C3-82B9-4FF1-B711-D774C5A11C94}" destId="{9345AD87-5DED-444E-87A8-336DFDBF4F8A}" srcOrd="1" destOrd="0" presId="urn:microsoft.com/office/officeart/2005/8/layout/hierarchy1"/>
    <dgm:cxn modelId="{2D0F22C5-A684-4E8A-B245-5D15F0313717}" type="presParOf" srcId="{9345AD87-5DED-444E-87A8-336DFDBF4F8A}" destId="{F39179AB-F0DD-461B-8845-C13DC8406495}" srcOrd="0" destOrd="0" presId="urn:microsoft.com/office/officeart/2005/8/layout/hierarchy1"/>
    <dgm:cxn modelId="{A4697964-2A3C-4C8F-A47B-F5E4427E611B}" type="presParOf" srcId="{F39179AB-F0DD-461B-8845-C13DC8406495}" destId="{8DCCA30D-34B0-465A-AC8E-71A982CA0683}" srcOrd="0" destOrd="0" presId="urn:microsoft.com/office/officeart/2005/8/layout/hierarchy1"/>
    <dgm:cxn modelId="{5C0569A2-3CB2-4562-A830-32F59D2ED755}" type="presParOf" srcId="{F39179AB-F0DD-461B-8845-C13DC8406495}" destId="{7C4C1C65-F4A8-480F-AF18-2AC96306BFC9}" srcOrd="1" destOrd="0" presId="urn:microsoft.com/office/officeart/2005/8/layout/hierarchy1"/>
    <dgm:cxn modelId="{17E90DE4-6618-46DB-B825-70271E6726B6}" type="presParOf" srcId="{9345AD87-5DED-444E-87A8-336DFDBF4F8A}" destId="{48B3F749-10C0-479A-B06A-8A1723E15D41}" srcOrd="1" destOrd="0" presId="urn:microsoft.com/office/officeart/2005/8/layout/hierarchy1"/>
    <dgm:cxn modelId="{92A19AD7-4FE3-42E3-A32A-96ED9FC19009}" type="presParOf" srcId="{48B3F749-10C0-479A-B06A-8A1723E15D41}" destId="{54149F58-CD13-4539-8A4A-23A1D4F3D849}" srcOrd="0" destOrd="0" presId="urn:microsoft.com/office/officeart/2005/8/layout/hierarchy1"/>
    <dgm:cxn modelId="{DE080024-AD78-4745-A4D4-71CCD3CD0F44}" type="presParOf" srcId="{48B3F749-10C0-479A-B06A-8A1723E15D41}" destId="{8B9E240B-0E6F-4CBB-ABBC-57A35FE176CE}" srcOrd="1" destOrd="0" presId="urn:microsoft.com/office/officeart/2005/8/layout/hierarchy1"/>
    <dgm:cxn modelId="{59D6D3BF-DA93-44D9-8670-E337B0D35FB2}" type="presParOf" srcId="{8B9E240B-0E6F-4CBB-ABBC-57A35FE176CE}" destId="{85BE5A6A-6F10-442B-A72D-3A5BF6CF59EB}" srcOrd="0" destOrd="0" presId="urn:microsoft.com/office/officeart/2005/8/layout/hierarchy1"/>
    <dgm:cxn modelId="{970A1376-D3AE-46C1-A36F-4A34608BF97C}" type="presParOf" srcId="{85BE5A6A-6F10-442B-A72D-3A5BF6CF59EB}" destId="{06F55558-9F16-4FA8-B9BE-84D2D88E9BFE}" srcOrd="0" destOrd="0" presId="urn:microsoft.com/office/officeart/2005/8/layout/hierarchy1"/>
    <dgm:cxn modelId="{A51B3095-2759-4082-A751-B6AA4AFD0116}" type="presParOf" srcId="{85BE5A6A-6F10-442B-A72D-3A5BF6CF59EB}" destId="{05ACB412-EEC8-4728-B3C7-61627AE9A8DE}" srcOrd="1" destOrd="0" presId="urn:microsoft.com/office/officeart/2005/8/layout/hierarchy1"/>
    <dgm:cxn modelId="{0A784945-2322-4F80-97DD-616743390AAC}" type="presParOf" srcId="{8B9E240B-0E6F-4CBB-ABBC-57A35FE176CE}" destId="{099FBA73-8615-4189-8A43-49B3DA3E5EDF}" srcOrd="1" destOrd="0" presId="urn:microsoft.com/office/officeart/2005/8/layout/hierarchy1"/>
    <dgm:cxn modelId="{B9A320E9-CE13-4A77-9E09-F899629DBAE8}" type="presParOf" srcId="{48B3F749-10C0-479A-B06A-8A1723E15D41}" destId="{402C3040-8F33-411D-93F9-C946BA385EFF}" srcOrd="2" destOrd="0" presId="urn:microsoft.com/office/officeart/2005/8/layout/hierarchy1"/>
    <dgm:cxn modelId="{9A03B1DE-0BE3-415C-958B-B1E1ED75441A}" type="presParOf" srcId="{48B3F749-10C0-479A-B06A-8A1723E15D41}" destId="{28511D5B-0AC1-4E04-ABF0-77344F477D04}" srcOrd="3" destOrd="0" presId="urn:microsoft.com/office/officeart/2005/8/layout/hierarchy1"/>
    <dgm:cxn modelId="{F8E6F5D7-4F55-4F34-8C6B-D22E271A408E}" type="presParOf" srcId="{28511D5B-0AC1-4E04-ABF0-77344F477D04}" destId="{A8A7327E-116F-4719-83AB-6E1B71C1B5AA}" srcOrd="0" destOrd="0" presId="urn:microsoft.com/office/officeart/2005/8/layout/hierarchy1"/>
    <dgm:cxn modelId="{C4D489F8-8A82-4981-8A98-8CB9F7BE6029}" type="presParOf" srcId="{A8A7327E-116F-4719-83AB-6E1B71C1B5AA}" destId="{AECBD768-B46B-4C61-B6EE-870EA7EBC6E7}" srcOrd="0" destOrd="0" presId="urn:microsoft.com/office/officeart/2005/8/layout/hierarchy1"/>
    <dgm:cxn modelId="{E4B3FBCE-5E51-4242-B04E-218793CE241C}" type="presParOf" srcId="{A8A7327E-116F-4719-83AB-6E1B71C1B5AA}" destId="{DBD89E63-8C42-4FA3-AFA0-D617732CA541}" srcOrd="1" destOrd="0" presId="urn:microsoft.com/office/officeart/2005/8/layout/hierarchy1"/>
    <dgm:cxn modelId="{7C00F258-F5A0-4911-A80F-3C2DC001288F}" type="presParOf" srcId="{28511D5B-0AC1-4E04-ABF0-77344F477D04}" destId="{4699DC35-51A7-4EE7-BEE7-08EFDE964EBE}" srcOrd="1" destOrd="0" presId="urn:microsoft.com/office/officeart/2005/8/layout/hierarchy1"/>
    <dgm:cxn modelId="{542B4394-BCF0-4917-A802-86DBC687698E}" type="presParOf" srcId="{479BD3C3-82B9-4FF1-B711-D774C5A11C94}" destId="{16EC467F-3BF6-4A1B-BE37-6148DB6137DF}" srcOrd="2" destOrd="0" presId="urn:microsoft.com/office/officeart/2005/8/layout/hierarchy1"/>
    <dgm:cxn modelId="{9389C189-A292-4346-BFB1-D45C70D8C0FE}" type="presParOf" srcId="{479BD3C3-82B9-4FF1-B711-D774C5A11C94}" destId="{9F1EC5F5-7CB5-4281-90EA-71177C8FE1AC}" srcOrd="3" destOrd="0" presId="urn:microsoft.com/office/officeart/2005/8/layout/hierarchy1"/>
    <dgm:cxn modelId="{E84A1B74-4112-42BA-8AEB-8A8309B801C9}" type="presParOf" srcId="{9F1EC5F5-7CB5-4281-90EA-71177C8FE1AC}" destId="{422341AD-E13A-4AD5-B4B2-A8650E67A1EB}" srcOrd="0" destOrd="0" presId="urn:microsoft.com/office/officeart/2005/8/layout/hierarchy1"/>
    <dgm:cxn modelId="{DB968346-2188-4AF6-B584-BB731D7C8EEC}" type="presParOf" srcId="{422341AD-E13A-4AD5-B4B2-A8650E67A1EB}" destId="{AB645F84-9641-4BC4-9F45-9DD678F6F06F}" srcOrd="0" destOrd="0" presId="urn:microsoft.com/office/officeart/2005/8/layout/hierarchy1"/>
    <dgm:cxn modelId="{178BBCC6-B046-4A46-9CE8-A652A78BF753}" type="presParOf" srcId="{422341AD-E13A-4AD5-B4B2-A8650E67A1EB}" destId="{B1DF1023-3BD7-4192-9A3E-7380085BD217}" srcOrd="1" destOrd="0" presId="urn:microsoft.com/office/officeart/2005/8/layout/hierarchy1"/>
    <dgm:cxn modelId="{6EF7B24F-324D-4A3D-B4D8-3F308BE24B7A}" type="presParOf" srcId="{9F1EC5F5-7CB5-4281-90EA-71177C8FE1AC}" destId="{D68DFC9D-1598-45F9-B01D-D95081A4FD87}" srcOrd="1" destOrd="0" presId="urn:microsoft.com/office/officeart/2005/8/layout/hierarchy1"/>
    <dgm:cxn modelId="{5A5FC674-249E-4CB2-B4BD-F294C07091E9}" type="presParOf" srcId="{D68DFC9D-1598-45F9-B01D-D95081A4FD87}" destId="{5B4A0F28-2E48-4423-96CC-2D263E119465}" srcOrd="0" destOrd="0" presId="urn:microsoft.com/office/officeart/2005/8/layout/hierarchy1"/>
    <dgm:cxn modelId="{9E265D73-3454-4601-A85F-6867A5FB487E}" type="presParOf" srcId="{D68DFC9D-1598-45F9-B01D-D95081A4FD87}" destId="{A85B32E3-CF96-449C-83AA-62D992CC914C}" srcOrd="1" destOrd="0" presId="urn:microsoft.com/office/officeart/2005/8/layout/hierarchy1"/>
    <dgm:cxn modelId="{1C8BE26D-63A5-48BA-ADBB-AAFFEF87E17C}" type="presParOf" srcId="{A85B32E3-CF96-449C-83AA-62D992CC914C}" destId="{FF8E17EA-67AA-4394-86C1-C97E77CDBAF1}" srcOrd="0" destOrd="0" presId="urn:microsoft.com/office/officeart/2005/8/layout/hierarchy1"/>
    <dgm:cxn modelId="{FCEFD12D-B523-42FC-8995-5C0D484DFA00}" type="presParOf" srcId="{FF8E17EA-67AA-4394-86C1-C97E77CDBAF1}" destId="{232AFC8B-FC76-46C1-A6D4-D62A2223DB03}" srcOrd="0" destOrd="0" presId="urn:microsoft.com/office/officeart/2005/8/layout/hierarchy1"/>
    <dgm:cxn modelId="{C8FA5F40-10CB-4335-900F-1A0FA583A090}" type="presParOf" srcId="{FF8E17EA-67AA-4394-86C1-C97E77CDBAF1}" destId="{D8813599-3847-4194-B759-CD8B3E68DAC4}" srcOrd="1" destOrd="0" presId="urn:microsoft.com/office/officeart/2005/8/layout/hierarchy1"/>
    <dgm:cxn modelId="{D541BAF8-13F1-475D-BDA2-65E473B6C7BD}" type="presParOf" srcId="{A85B32E3-CF96-449C-83AA-62D992CC914C}" destId="{D7F21A09-9372-47F0-975F-F9FDB9C657C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89BF45EE-D045-407A-BD0C-7E782DB7C2AE}" type="doc">
      <dgm:prSet loTypeId="urn:microsoft.com/office/officeart/2005/8/layout/vList6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77D0C7D3-D60F-46EA-8CE6-832E125748BF}">
      <dgm:prSet phldrT="[Текст]"/>
      <dgm:spPr/>
      <dgm:t>
        <a:bodyPr/>
        <a:lstStyle/>
        <a:p>
          <a:r>
            <a:rPr lang="en-US" dirty="0" smtClean="0">
              <a:latin typeface="Century" panose="02040604050505020304" pitchFamily="18" charset="0"/>
            </a:rPr>
            <a:t>1</a:t>
          </a:r>
          <a:endParaRPr lang="ru-RU" dirty="0">
            <a:latin typeface="Century" panose="02040604050505020304" pitchFamily="18" charset="0"/>
          </a:endParaRPr>
        </a:p>
      </dgm:t>
    </dgm:pt>
    <dgm:pt modelId="{D939921F-0FBC-47C3-9D55-3F3B9A624B45}" type="parTrans" cxnId="{5EC0DE2A-768A-47B8-A13A-734FC72A1667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F63CD730-3068-43C0-BFCE-3269544B997B}" type="sibTrans" cxnId="{5EC0DE2A-768A-47B8-A13A-734FC72A1667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29F74A85-FEBF-4073-8340-FE135549A857}">
      <dgm:prSet phldrT="[Текст]"/>
      <dgm:spPr/>
      <dgm:t>
        <a:bodyPr/>
        <a:lstStyle/>
        <a:p>
          <a:r>
            <a:rPr lang="en-US" dirty="0" smtClean="0">
              <a:latin typeface="Century" panose="02040604050505020304" pitchFamily="18" charset="0"/>
            </a:rPr>
            <a:t>2</a:t>
          </a:r>
          <a:endParaRPr lang="ru-RU" dirty="0">
            <a:latin typeface="Century" panose="02040604050505020304" pitchFamily="18" charset="0"/>
          </a:endParaRPr>
        </a:p>
      </dgm:t>
    </dgm:pt>
    <dgm:pt modelId="{531B8518-E1B2-4F33-BC53-E5E3C46C84DA}" type="parTrans" cxnId="{98EEBE93-48B1-44D4-8543-48459E5C2F7C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7772F632-4D8C-4A33-82F8-5B1C7769218E}" type="sibTrans" cxnId="{98EEBE93-48B1-44D4-8543-48459E5C2F7C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56C76647-0D42-450F-8DF7-4D30E7900B25}">
      <dgm:prSet phldrT="[Текст]" custT="1"/>
      <dgm:spPr/>
      <dgm:t>
        <a:bodyPr/>
        <a:lstStyle/>
        <a:p>
          <a:r>
            <a:rPr lang="ru-RU" sz="4000" dirty="0" smtClean="0">
              <a:solidFill>
                <a:srgbClr val="A08B54"/>
              </a:solidFill>
              <a:latin typeface="Century" panose="02040604050505020304" pitchFamily="18" charset="0"/>
            </a:rPr>
            <a:t>А</a:t>
          </a:r>
          <a:endParaRPr lang="ru-RU" sz="4000" dirty="0">
            <a:solidFill>
              <a:srgbClr val="A08B54"/>
            </a:solidFill>
            <a:latin typeface="Century" panose="02040604050505020304" pitchFamily="18" charset="0"/>
          </a:endParaRPr>
        </a:p>
      </dgm:t>
    </dgm:pt>
    <dgm:pt modelId="{3960D4F9-CB4A-49A6-8EFB-A48B50DA82B1}" type="parTrans" cxnId="{64945D1B-76D1-4C44-BE36-77173E991F3D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51FBEE98-9E88-48C2-97BA-68517429DFD0}" type="sibTrans" cxnId="{64945D1B-76D1-4C44-BE36-77173E991F3D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2D1E766D-1B4A-49B5-BAAC-16516C26CBB6}">
      <dgm:prSet phldrT="[Текст]" custT="1"/>
      <dgm:spPr/>
      <dgm:t>
        <a:bodyPr/>
        <a:lstStyle/>
        <a:p>
          <a:r>
            <a:rPr lang="en-US" sz="4000" dirty="0" smtClean="0">
              <a:solidFill>
                <a:srgbClr val="A08B54"/>
              </a:solidFill>
              <a:latin typeface="Century" panose="02040604050505020304" pitchFamily="18" charset="0"/>
            </a:rPr>
            <a:t>B</a:t>
          </a:r>
          <a:endParaRPr lang="ru-RU" sz="4000" dirty="0">
            <a:solidFill>
              <a:srgbClr val="A08B54"/>
            </a:solidFill>
            <a:latin typeface="Century" panose="02040604050505020304" pitchFamily="18" charset="0"/>
          </a:endParaRPr>
        </a:p>
      </dgm:t>
    </dgm:pt>
    <dgm:pt modelId="{226BF513-656A-4E95-8607-C0E175E0BF4E}" type="parTrans" cxnId="{590C8DD1-701C-431E-9DCE-0EBBB0DFC324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8EB5587F-B329-43F0-AAF7-C313C32117E7}" type="sibTrans" cxnId="{590C8DD1-701C-431E-9DCE-0EBBB0DFC324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B31FAC51-B525-4BF9-9637-C9F79192F574}" type="pres">
      <dgm:prSet presAssocID="{89BF45EE-D045-407A-BD0C-7E782DB7C2AE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5C7D480-B23F-433A-9076-05A9AFE6324C}" type="pres">
      <dgm:prSet presAssocID="{77D0C7D3-D60F-46EA-8CE6-832E125748BF}" presName="linNode" presStyleCnt="0"/>
      <dgm:spPr/>
      <dgm:t>
        <a:bodyPr/>
        <a:lstStyle/>
        <a:p>
          <a:endParaRPr lang="ru-RU"/>
        </a:p>
      </dgm:t>
    </dgm:pt>
    <dgm:pt modelId="{28685375-0074-4017-8206-D3DC23F3716D}" type="pres">
      <dgm:prSet presAssocID="{77D0C7D3-D60F-46EA-8CE6-832E125748BF}" presName="parentShp" presStyleLbl="node1" presStyleIdx="0" presStyleCnt="2" custLinFactNeighborX="99083" custLinFactNeighborY="7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4CE32D-15C6-4D4F-B1E6-BF23A0ABF07A}" type="pres">
      <dgm:prSet presAssocID="{77D0C7D3-D60F-46EA-8CE6-832E125748BF}" presName="childShp" presStyleLbl="bgAccFollowNode1" presStyleIdx="0" presStyleCnt="2" custLinFactNeighborX="-99030" custLinFactNeighborY="-29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2783BB-9DA0-4646-99D0-14737E98E2BB}" type="pres">
      <dgm:prSet presAssocID="{F63CD730-3068-43C0-BFCE-3269544B997B}" presName="spacing" presStyleCnt="0"/>
      <dgm:spPr/>
      <dgm:t>
        <a:bodyPr/>
        <a:lstStyle/>
        <a:p>
          <a:endParaRPr lang="ru-RU"/>
        </a:p>
      </dgm:t>
    </dgm:pt>
    <dgm:pt modelId="{5F811B4D-5A1B-4A3E-BABB-FB476CA44BDD}" type="pres">
      <dgm:prSet presAssocID="{29F74A85-FEBF-4073-8340-FE135549A857}" presName="linNode" presStyleCnt="0"/>
      <dgm:spPr/>
      <dgm:t>
        <a:bodyPr/>
        <a:lstStyle/>
        <a:p>
          <a:endParaRPr lang="ru-RU"/>
        </a:p>
      </dgm:t>
    </dgm:pt>
    <dgm:pt modelId="{1F6D7193-DDF2-4186-8B33-FBB6A1823AA6}" type="pres">
      <dgm:prSet presAssocID="{29F74A85-FEBF-4073-8340-FE135549A857}" presName="parentShp" presStyleLbl="node1" presStyleIdx="1" presStyleCnt="2" custLinFactNeighborX="99083" custLinFactNeighborY="-5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A2ABAE-395C-458C-B8C6-E6AB72A9A380}" type="pres">
      <dgm:prSet presAssocID="{29F74A85-FEBF-4073-8340-FE135549A857}" presName="childShp" presStyleLbl="bgAccFollowNode1" presStyleIdx="1" presStyleCnt="2" custLinFactX="-1322" custLinFactNeighborX="-100000" custLinFactNeighborY="-5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83E7729-362B-40E9-8AAD-73DCC49626A5}" type="presOf" srcId="{2D1E766D-1B4A-49B5-BAAC-16516C26CBB6}" destId="{F4A2ABAE-395C-458C-B8C6-E6AB72A9A380}" srcOrd="0" destOrd="0" presId="urn:microsoft.com/office/officeart/2005/8/layout/vList6"/>
    <dgm:cxn modelId="{98EEBE93-48B1-44D4-8543-48459E5C2F7C}" srcId="{89BF45EE-D045-407A-BD0C-7E782DB7C2AE}" destId="{29F74A85-FEBF-4073-8340-FE135549A857}" srcOrd="1" destOrd="0" parTransId="{531B8518-E1B2-4F33-BC53-E5E3C46C84DA}" sibTransId="{7772F632-4D8C-4A33-82F8-5B1C7769218E}"/>
    <dgm:cxn modelId="{64945D1B-76D1-4C44-BE36-77173E991F3D}" srcId="{77D0C7D3-D60F-46EA-8CE6-832E125748BF}" destId="{56C76647-0D42-450F-8DF7-4D30E7900B25}" srcOrd="0" destOrd="0" parTransId="{3960D4F9-CB4A-49A6-8EFB-A48B50DA82B1}" sibTransId="{51FBEE98-9E88-48C2-97BA-68517429DFD0}"/>
    <dgm:cxn modelId="{5EC0DE2A-768A-47B8-A13A-734FC72A1667}" srcId="{89BF45EE-D045-407A-BD0C-7E782DB7C2AE}" destId="{77D0C7D3-D60F-46EA-8CE6-832E125748BF}" srcOrd="0" destOrd="0" parTransId="{D939921F-0FBC-47C3-9D55-3F3B9A624B45}" sibTransId="{F63CD730-3068-43C0-BFCE-3269544B997B}"/>
    <dgm:cxn modelId="{BCF27FEC-A2DE-441D-AAB4-4F3EBCCBE301}" type="presOf" srcId="{77D0C7D3-D60F-46EA-8CE6-832E125748BF}" destId="{28685375-0074-4017-8206-D3DC23F3716D}" srcOrd="0" destOrd="0" presId="urn:microsoft.com/office/officeart/2005/8/layout/vList6"/>
    <dgm:cxn modelId="{20758F7D-EC35-487E-8750-C09046AB0156}" type="presOf" srcId="{29F74A85-FEBF-4073-8340-FE135549A857}" destId="{1F6D7193-DDF2-4186-8B33-FBB6A1823AA6}" srcOrd="0" destOrd="0" presId="urn:microsoft.com/office/officeart/2005/8/layout/vList6"/>
    <dgm:cxn modelId="{590C8DD1-701C-431E-9DCE-0EBBB0DFC324}" srcId="{29F74A85-FEBF-4073-8340-FE135549A857}" destId="{2D1E766D-1B4A-49B5-BAAC-16516C26CBB6}" srcOrd="0" destOrd="0" parTransId="{226BF513-656A-4E95-8607-C0E175E0BF4E}" sibTransId="{8EB5587F-B329-43F0-AAF7-C313C32117E7}"/>
    <dgm:cxn modelId="{5CD2DCEE-4217-414B-9253-C953A00B1D48}" type="presOf" srcId="{56C76647-0D42-450F-8DF7-4D30E7900B25}" destId="{5B4CE32D-15C6-4D4F-B1E6-BF23A0ABF07A}" srcOrd="0" destOrd="0" presId="urn:microsoft.com/office/officeart/2005/8/layout/vList6"/>
    <dgm:cxn modelId="{2EFECC47-9510-4FF6-8918-8826184E42AB}" type="presOf" srcId="{89BF45EE-D045-407A-BD0C-7E782DB7C2AE}" destId="{B31FAC51-B525-4BF9-9637-C9F79192F574}" srcOrd="0" destOrd="0" presId="urn:microsoft.com/office/officeart/2005/8/layout/vList6"/>
    <dgm:cxn modelId="{64A88AC2-CA27-48C7-9652-45234B5E560D}" type="presParOf" srcId="{B31FAC51-B525-4BF9-9637-C9F79192F574}" destId="{25C7D480-B23F-433A-9076-05A9AFE6324C}" srcOrd="0" destOrd="0" presId="urn:microsoft.com/office/officeart/2005/8/layout/vList6"/>
    <dgm:cxn modelId="{DDB00C27-9C14-4D68-A415-DFFF50EBEDEC}" type="presParOf" srcId="{25C7D480-B23F-433A-9076-05A9AFE6324C}" destId="{28685375-0074-4017-8206-D3DC23F3716D}" srcOrd="0" destOrd="0" presId="urn:microsoft.com/office/officeart/2005/8/layout/vList6"/>
    <dgm:cxn modelId="{095A7513-43E2-4346-A5D7-C11B75C83D4F}" type="presParOf" srcId="{25C7D480-B23F-433A-9076-05A9AFE6324C}" destId="{5B4CE32D-15C6-4D4F-B1E6-BF23A0ABF07A}" srcOrd="1" destOrd="0" presId="urn:microsoft.com/office/officeart/2005/8/layout/vList6"/>
    <dgm:cxn modelId="{167ED321-A7B8-46E6-A975-52959625D8F5}" type="presParOf" srcId="{B31FAC51-B525-4BF9-9637-C9F79192F574}" destId="{912783BB-9DA0-4646-99D0-14737E98E2BB}" srcOrd="1" destOrd="0" presId="urn:microsoft.com/office/officeart/2005/8/layout/vList6"/>
    <dgm:cxn modelId="{E3549453-EEA5-4383-9E1F-F276B450BA48}" type="presParOf" srcId="{B31FAC51-B525-4BF9-9637-C9F79192F574}" destId="{5F811B4D-5A1B-4A3E-BABB-FB476CA44BDD}" srcOrd="2" destOrd="0" presId="urn:microsoft.com/office/officeart/2005/8/layout/vList6"/>
    <dgm:cxn modelId="{24EE0149-786B-4EC3-869B-CF201B19F117}" type="presParOf" srcId="{5F811B4D-5A1B-4A3E-BABB-FB476CA44BDD}" destId="{1F6D7193-DDF2-4186-8B33-FBB6A1823AA6}" srcOrd="0" destOrd="0" presId="urn:microsoft.com/office/officeart/2005/8/layout/vList6"/>
    <dgm:cxn modelId="{8B5DE26E-5C35-4435-ABEF-A3BCDB2DDD48}" type="presParOf" srcId="{5F811B4D-5A1B-4A3E-BABB-FB476CA44BDD}" destId="{F4A2ABAE-395C-458C-B8C6-E6AB72A9A38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463ADF95-C0E7-4FFA-95DE-1C7E302FFCA3}" type="doc">
      <dgm:prSet loTypeId="urn:microsoft.com/office/officeart/2005/8/layout/venn1" loCatId="relationship" qsTypeId="urn:microsoft.com/office/officeart/2005/8/quickstyle/simple1" qsCatId="simple" csTypeId="urn:microsoft.com/office/officeart/2005/8/colors/accent2_3" csCatId="accent2" phldr="1"/>
      <dgm:spPr/>
    </dgm:pt>
    <dgm:pt modelId="{5511798A-3AC1-4A51-888F-8117E13FCE4C}">
      <dgm:prSet phldrT="[Текст]"/>
      <dgm:spPr/>
      <dgm:t>
        <a:bodyPr/>
        <a:lstStyle/>
        <a:p>
          <a:r>
            <a:rPr lang="ru-RU" dirty="0" smtClean="0">
              <a:solidFill>
                <a:srgbClr val="C00000"/>
              </a:solidFill>
              <a:latin typeface="Century" panose="02040604050505020304" pitchFamily="18" charset="0"/>
            </a:rPr>
            <a:t>1</a:t>
          </a:r>
          <a:endParaRPr lang="ru-RU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06A5D3BC-A3E4-4006-897F-BE64C5649AC6}" type="parTrans" cxnId="{BAE06EB6-65FD-4185-A3AA-B034143E1159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D783CFF5-0DFA-4E43-B048-F0BAB7A86B74}" type="sibTrans" cxnId="{BAE06EB6-65FD-4185-A3AA-B034143E1159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F9546E1C-CF0D-49E1-B6B0-60DD2B3C51FF}">
      <dgm:prSet phldrT="[Текст]"/>
      <dgm:spPr/>
      <dgm:t>
        <a:bodyPr/>
        <a:lstStyle/>
        <a:p>
          <a:r>
            <a:rPr lang="ru-RU" dirty="0" smtClean="0">
              <a:solidFill>
                <a:srgbClr val="C00000"/>
              </a:solidFill>
              <a:latin typeface="Century" panose="02040604050505020304" pitchFamily="18" charset="0"/>
            </a:rPr>
            <a:t>2</a:t>
          </a:r>
          <a:endParaRPr lang="ru-RU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CF60043C-5220-46CB-BD75-C31A7A964C19}" type="parTrans" cxnId="{142FEDFD-DB99-45C3-BFCF-1E8AD628C571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9C4B5C27-5221-4375-B76E-2E6839D65AC4}" type="sibTrans" cxnId="{142FEDFD-DB99-45C3-BFCF-1E8AD628C571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FAA8766B-8189-4127-AB97-FAA1E236319A}" type="pres">
      <dgm:prSet presAssocID="{463ADF95-C0E7-4FFA-95DE-1C7E302FFCA3}" presName="compositeShape" presStyleCnt="0">
        <dgm:presLayoutVars>
          <dgm:chMax val="7"/>
          <dgm:dir/>
          <dgm:resizeHandles val="exact"/>
        </dgm:presLayoutVars>
      </dgm:prSet>
      <dgm:spPr/>
    </dgm:pt>
    <dgm:pt modelId="{1C1FA1B1-485E-42AD-847D-B6B47811F7F9}" type="pres">
      <dgm:prSet presAssocID="{5511798A-3AC1-4A51-888F-8117E13FCE4C}" presName="circ1" presStyleLbl="vennNode1" presStyleIdx="0" presStyleCnt="2"/>
      <dgm:spPr/>
      <dgm:t>
        <a:bodyPr/>
        <a:lstStyle/>
        <a:p>
          <a:endParaRPr lang="ru-RU"/>
        </a:p>
      </dgm:t>
    </dgm:pt>
    <dgm:pt modelId="{20DEFF3E-426F-4391-8F12-FBC02449873F}" type="pres">
      <dgm:prSet presAssocID="{5511798A-3AC1-4A51-888F-8117E13FCE4C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D6D765-96EC-4F31-A032-7C15E5695820}" type="pres">
      <dgm:prSet presAssocID="{F9546E1C-CF0D-49E1-B6B0-60DD2B3C51FF}" presName="circ2" presStyleLbl="vennNode1" presStyleIdx="1" presStyleCnt="2" custLinFactNeighborX="-17189" custLinFactNeighborY="-518"/>
      <dgm:spPr/>
      <dgm:t>
        <a:bodyPr/>
        <a:lstStyle/>
        <a:p>
          <a:endParaRPr lang="ru-RU"/>
        </a:p>
      </dgm:t>
    </dgm:pt>
    <dgm:pt modelId="{AD3098B3-4900-4CC9-A0BB-4145EFD19111}" type="pres">
      <dgm:prSet presAssocID="{F9546E1C-CF0D-49E1-B6B0-60DD2B3C51FF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42FEDFD-DB99-45C3-BFCF-1E8AD628C571}" srcId="{463ADF95-C0E7-4FFA-95DE-1C7E302FFCA3}" destId="{F9546E1C-CF0D-49E1-B6B0-60DD2B3C51FF}" srcOrd="1" destOrd="0" parTransId="{CF60043C-5220-46CB-BD75-C31A7A964C19}" sibTransId="{9C4B5C27-5221-4375-B76E-2E6839D65AC4}"/>
    <dgm:cxn modelId="{CBB262C1-38F6-40E7-B14E-2CEFFB8B3070}" type="presOf" srcId="{5511798A-3AC1-4A51-888F-8117E13FCE4C}" destId="{1C1FA1B1-485E-42AD-847D-B6B47811F7F9}" srcOrd="0" destOrd="0" presId="urn:microsoft.com/office/officeart/2005/8/layout/venn1"/>
    <dgm:cxn modelId="{682659D2-107B-4B55-A37D-98E0384836A0}" type="presOf" srcId="{5511798A-3AC1-4A51-888F-8117E13FCE4C}" destId="{20DEFF3E-426F-4391-8F12-FBC02449873F}" srcOrd="1" destOrd="0" presId="urn:microsoft.com/office/officeart/2005/8/layout/venn1"/>
    <dgm:cxn modelId="{42090D4A-5D7A-4061-9D0C-B9CD5A63629C}" type="presOf" srcId="{F9546E1C-CF0D-49E1-B6B0-60DD2B3C51FF}" destId="{48D6D765-96EC-4F31-A032-7C15E5695820}" srcOrd="0" destOrd="0" presId="urn:microsoft.com/office/officeart/2005/8/layout/venn1"/>
    <dgm:cxn modelId="{6B827E2B-C771-4722-8BA4-A652BFE7E8FA}" type="presOf" srcId="{F9546E1C-CF0D-49E1-B6B0-60DD2B3C51FF}" destId="{AD3098B3-4900-4CC9-A0BB-4145EFD19111}" srcOrd="1" destOrd="0" presId="urn:microsoft.com/office/officeart/2005/8/layout/venn1"/>
    <dgm:cxn modelId="{BAE06EB6-65FD-4185-A3AA-B034143E1159}" srcId="{463ADF95-C0E7-4FFA-95DE-1C7E302FFCA3}" destId="{5511798A-3AC1-4A51-888F-8117E13FCE4C}" srcOrd="0" destOrd="0" parTransId="{06A5D3BC-A3E4-4006-897F-BE64C5649AC6}" sibTransId="{D783CFF5-0DFA-4E43-B048-F0BAB7A86B74}"/>
    <dgm:cxn modelId="{E36A5564-18ED-4456-B0F1-D4A64BFEC1F8}" type="presOf" srcId="{463ADF95-C0E7-4FFA-95DE-1C7E302FFCA3}" destId="{FAA8766B-8189-4127-AB97-FAA1E236319A}" srcOrd="0" destOrd="0" presId="urn:microsoft.com/office/officeart/2005/8/layout/venn1"/>
    <dgm:cxn modelId="{E10BBD75-7D0A-4604-A7AF-4330D2625BA0}" type="presParOf" srcId="{FAA8766B-8189-4127-AB97-FAA1E236319A}" destId="{1C1FA1B1-485E-42AD-847D-B6B47811F7F9}" srcOrd="0" destOrd="0" presId="urn:microsoft.com/office/officeart/2005/8/layout/venn1"/>
    <dgm:cxn modelId="{FC67D18F-876E-4852-B9DA-B24B49DACC3C}" type="presParOf" srcId="{FAA8766B-8189-4127-AB97-FAA1E236319A}" destId="{20DEFF3E-426F-4391-8F12-FBC02449873F}" srcOrd="1" destOrd="0" presId="urn:microsoft.com/office/officeart/2005/8/layout/venn1"/>
    <dgm:cxn modelId="{7AA09FF4-CFDC-45AB-8A3F-11A853DD2524}" type="presParOf" srcId="{FAA8766B-8189-4127-AB97-FAA1E236319A}" destId="{48D6D765-96EC-4F31-A032-7C15E5695820}" srcOrd="2" destOrd="0" presId="urn:microsoft.com/office/officeart/2005/8/layout/venn1"/>
    <dgm:cxn modelId="{8E928F05-BF83-4B06-8A98-F879FD29F411}" type="presParOf" srcId="{FAA8766B-8189-4127-AB97-FAA1E236319A}" destId="{AD3098B3-4900-4CC9-A0BB-4145EFD19111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5AAC61D2-F318-40BD-9F0A-447014C4C50B}" type="doc">
      <dgm:prSet loTypeId="urn:microsoft.com/office/officeart/2005/8/layout/hProcess9" loCatId="process" qsTypeId="urn:microsoft.com/office/officeart/2005/8/quickstyle/simple1" qsCatId="simple" csTypeId="urn:microsoft.com/office/officeart/2005/8/colors/accent2_4" csCatId="accent2" phldr="1"/>
      <dgm:spPr/>
    </dgm:pt>
    <dgm:pt modelId="{5004B501-A58D-45B9-A8BD-791CE6471A7E}">
      <dgm:prSet phldrT="[Текст]"/>
      <dgm:spPr/>
      <dgm:t>
        <a:bodyPr/>
        <a:lstStyle/>
        <a:p>
          <a:r>
            <a:rPr lang="ru-RU" dirty="0">
              <a:latin typeface="Century" panose="02040604050505020304" pitchFamily="18" charset="0"/>
            </a:rPr>
            <a:t>1</a:t>
          </a:r>
        </a:p>
      </dgm:t>
    </dgm:pt>
    <dgm:pt modelId="{71FC86C4-1B28-48D1-83AB-9F296486A33D}" type="parTrans" cxnId="{38BA45FC-F405-4CA8-9BC2-B7EAC80E910B}">
      <dgm:prSet/>
      <dgm:spPr/>
      <dgm:t>
        <a:bodyPr/>
        <a:lstStyle/>
        <a:p>
          <a:endParaRPr lang="ru-RU"/>
        </a:p>
      </dgm:t>
    </dgm:pt>
    <dgm:pt modelId="{2EDB9C52-D239-4FDF-B9BD-CFE74A297C3F}" type="sibTrans" cxnId="{38BA45FC-F405-4CA8-9BC2-B7EAC80E910B}">
      <dgm:prSet/>
      <dgm:spPr/>
      <dgm:t>
        <a:bodyPr/>
        <a:lstStyle/>
        <a:p>
          <a:endParaRPr lang="ru-RU"/>
        </a:p>
      </dgm:t>
    </dgm:pt>
    <dgm:pt modelId="{6130B1C9-40D5-490E-8234-62C0A409E31C}">
      <dgm:prSet phldrT="[Текст]"/>
      <dgm:spPr/>
      <dgm:t>
        <a:bodyPr/>
        <a:lstStyle/>
        <a:p>
          <a:r>
            <a:rPr lang="ru-RU" dirty="0">
              <a:latin typeface="Century" panose="02040604050505020304" pitchFamily="18" charset="0"/>
            </a:rPr>
            <a:t>2</a:t>
          </a:r>
        </a:p>
      </dgm:t>
    </dgm:pt>
    <dgm:pt modelId="{03110A93-2A44-484F-882B-9FC015D10BE9}" type="parTrans" cxnId="{17033BF0-A136-452A-BCC1-928E1EB03933}">
      <dgm:prSet/>
      <dgm:spPr/>
      <dgm:t>
        <a:bodyPr/>
        <a:lstStyle/>
        <a:p>
          <a:endParaRPr lang="ru-RU"/>
        </a:p>
      </dgm:t>
    </dgm:pt>
    <dgm:pt modelId="{B8FF5CDE-A380-40D5-A0EB-9200CD6EBD2E}" type="sibTrans" cxnId="{17033BF0-A136-452A-BCC1-928E1EB03933}">
      <dgm:prSet/>
      <dgm:spPr/>
      <dgm:t>
        <a:bodyPr/>
        <a:lstStyle/>
        <a:p>
          <a:endParaRPr lang="ru-RU"/>
        </a:p>
      </dgm:t>
    </dgm:pt>
    <dgm:pt modelId="{8E20D4D8-12AA-478D-8846-07BD2C8CE233}">
      <dgm:prSet phldrT="[Текст]"/>
      <dgm:spPr/>
      <dgm:t>
        <a:bodyPr/>
        <a:lstStyle/>
        <a:p>
          <a:r>
            <a:rPr lang="ru-RU" dirty="0">
              <a:latin typeface="Century" panose="02040604050505020304" pitchFamily="18" charset="0"/>
            </a:rPr>
            <a:t>3</a:t>
          </a:r>
        </a:p>
      </dgm:t>
    </dgm:pt>
    <dgm:pt modelId="{4AB80E5E-6F52-435C-9890-611DBBB3D1C8}" type="parTrans" cxnId="{13080091-B49E-4BA3-A4E2-886B256ABE4C}">
      <dgm:prSet/>
      <dgm:spPr/>
      <dgm:t>
        <a:bodyPr/>
        <a:lstStyle/>
        <a:p>
          <a:endParaRPr lang="ru-RU"/>
        </a:p>
      </dgm:t>
    </dgm:pt>
    <dgm:pt modelId="{2B5EB5CD-1CBD-4C4B-BD43-ABB8BEDF5CFA}" type="sibTrans" cxnId="{13080091-B49E-4BA3-A4E2-886B256ABE4C}">
      <dgm:prSet/>
      <dgm:spPr/>
      <dgm:t>
        <a:bodyPr/>
        <a:lstStyle/>
        <a:p>
          <a:endParaRPr lang="ru-RU"/>
        </a:p>
      </dgm:t>
    </dgm:pt>
    <dgm:pt modelId="{BEE148D8-090A-4F32-8BFE-DDAEFE77CBF8}" type="pres">
      <dgm:prSet presAssocID="{5AAC61D2-F318-40BD-9F0A-447014C4C50B}" presName="CompostProcess" presStyleCnt="0">
        <dgm:presLayoutVars>
          <dgm:dir/>
          <dgm:resizeHandles val="exact"/>
        </dgm:presLayoutVars>
      </dgm:prSet>
      <dgm:spPr/>
    </dgm:pt>
    <dgm:pt modelId="{6C6BC33C-A1C3-4EF1-8805-50B3B76C69E1}" type="pres">
      <dgm:prSet presAssocID="{5AAC61D2-F318-40BD-9F0A-447014C4C50B}" presName="arrow" presStyleLbl="bgShp" presStyleIdx="0" presStyleCnt="1" custScaleX="117647" custLinFactNeighborX="-22969" custLinFactNeighborY="7435"/>
      <dgm:spPr/>
      <dgm:t>
        <a:bodyPr/>
        <a:lstStyle/>
        <a:p>
          <a:endParaRPr lang="ru-RU"/>
        </a:p>
      </dgm:t>
    </dgm:pt>
    <dgm:pt modelId="{06844451-7EC6-48D5-9812-C728DE2C805B}" type="pres">
      <dgm:prSet presAssocID="{5AAC61D2-F318-40BD-9F0A-447014C4C50B}" presName="linearProcess" presStyleCnt="0"/>
      <dgm:spPr/>
    </dgm:pt>
    <dgm:pt modelId="{561692E6-C8E3-48DE-9F17-02B2238A06AF}" type="pres">
      <dgm:prSet presAssocID="{5004B501-A58D-45B9-A8BD-791CE6471A7E}" presName="textNode" presStyleLbl="node1" presStyleIdx="0" presStyleCnt="3" custScaleX="64193" custScaleY="77044" custLinFactX="-13448" custLinFactNeighborX="-100000" custLinFactNeighborY="46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642A29-125C-4E8C-9904-00253301F6AF}" type="pres">
      <dgm:prSet presAssocID="{2EDB9C52-D239-4FDF-B9BD-CFE74A297C3F}" presName="sibTrans" presStyleCnt="0"/>
      <dgm:spPr/>
    </dgm:pt>
    <dgm:pt modelId="{018EE847-5D4A-4B5C-B080-0E72F5888A6F}" type="pres">
      <dgm:prSet presAssocID="{6130B1C9-40D5-490E-8234-62C0A409E31C}" presName="textNode" presStyleLbl="node1" presStyleIdx="1" presStyleCnt="3" custScaleX="75364" custScaleY="77044" custLinFactX="-13448" custLinFactNeighborX="-100000" custLinFactNeighborY="46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20DEB8-3734-43F4-ABFC-1E915FE7DE47}" type="pres">
      <dgm:prSet presAssocID="{B8FF5CDE-A380-40D5-A0EB-9200CD6EBD2E}" presName="sibTrans" presStyleCnt="0"/>
      <dgm:spPr/>
    </dgm:pt>
    <dgm:pt modelId="{4B40B8D1-3DD7-44AA-88E4-C401D30D3E92}" type="pres">
      <dgm:prSet presAssocID="{8E20D4D8-12AA-478D-8846-07BD2C8CE233}" presName="textNode" presStyleLbl="node1" presStyleIdx="2" presStyleCnt="3" custScaleX="72178" custScaleY="77044" custLinFactX="-13448" custLinFactNeighborX="-100000" custLinFactNeighborY="46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080091-B49E-4BA3-A4E2-886B256ABE4C}" srcId="{5AAC61D2-F318-40BD-9F0A-447014C4C50B}" destId="{8E20D4D8-12AA-478D-8846-07BD2C8CE233}" srcOrd="2" destOrd="0" parTransId="{4AB80E5E-6F52-435C-9890-611DBBB3D1C8}" sibTransId="{2B5EB5CD-1CBD-4C4B-BD43-ABB8BEDF5CFA}"/>
    <dgm:cxn modelId="{30F989CA-DD2E-40C6-BAE4-1DC713B1A48B}" type="presOf" srcId="{5AAC61D2-F318-40BD-9F0A-447014C4C50B}" destId="{BEE148D8-090A-4F32-8BFE-DDAEFE77CBF8}" srcOrd="0" destOrd="0" presId="urn:microsoft.com/office/officeart/2005/8/layout/hProcess9"/>
    <dgm:cxn modelId="{F67BA1A1-E84B-4126-BBAC-849FF6B2CEB2}" type="presOf" srcId="{5004B501-A58D-45B9-A8BD-791CE6471A7E}" destId="{561692E6-C8E3-48DE-9F17-02B2238A06AF}" srcOrd="0" destOrd="0" presId="urn:microsoft.com/office/officeart/2005/8/layout/hProcess9"/>
    <dgm:cxn modelId="{17033BF0-A136-452A-BCC1-928E1EB03933}" srcId="{5AAC61D2-F318-40BD-9F0A-447014C4C50B}" destId="{6130B1C9-40D5-490E-8234-62C0A409E31C}" srcOrd="1" destOrd="0" parTransId="{03110A93-2A44-484F-882B-9FC015D10BE9}" sibTransId="{B8FF5CDE-A380-40D5-A0EB-9200CD6EBD2E}"/>
    <dgm:cxn modelId="{EA652B2D-A9C9-4F7B-844B-E8D3F24F99CE}" type="presOf" srcId="{6130B1C9-40D5-490E-8234-62C0A409E31C}" destId="{018EE847-5D4A-4B5C-B080-0E72F5888A6F}" srcOrd="0" destOrd="0" presId="urn:microsoft.com/office/officeart/2005/8/layout/hProcess9"/>
    <dgm:cxn modelId="{38BA45FC-F405-4CA8-9BC2-B7EAC80E910B}" srcId="{5AAC61D2-F318-40BD-9F0A-447014C4C50B}" destId="{5004B501-A58D-45B9-A8BD-791CE6471A7E}" srcOrd="0" destOrd="0" parTransId="{71FC86C4-1B28-48D1-83AB-9F296486A33D}" sibTransId="{2EDB9C52-D239-4FDF-B9BD-CFE74A297C3F}"/>
    <dgm:cxn modelId="{FEACB531-657C-460A-8553-AEF86DE1EF64}" type="presOf" srcId="{8E20D4D8-12AA-478D-8846-07BD2C8CE233}" destId="{4B40B8D1-3DD7-44AA-88E4-C401D30D3E92}" srcOrd="0" destOrd="0" presId="urn:microsoft.com/office/officeart/2005/8/layout/hProcess9"/>
    <dgm:cxn modelId="{6363AFD9-FBCB-42B5-A11F-10EA82DC1170}" type="presParOf" srcId="{BEE148D8-090A-4F32-8BFE-DDAEFE77CBF8}" destId="{6C6BC33C-A1C3-4EF1-8805-50B3B76C69E1}" srcOrd="0" destOrd="0" presId="urn:microsoft.com/office/officeart/2005/8/layout/hProcess9"/>
    <dgm:cxn modelId="{B9EADFD4-0A35-4B77-8C81-CBA2D56A0DF3}" type="presParOf" srcId="{BEE148D8-090A-4F32-8BFE-DDAEFE77CBF8}" destId="{06844451-7EC6-48D5-9812-C728DE2C805B}" srcOrd="1" destOrd="0" presId="urn:microsoft.com/office/officeart/2005/8/layout/hProcess9"/>
    <dgm:cxn modelId="{B6A64DB1-B4F9-482D-BB77-287013C1F06D}" type="presParOf" srcId="{06844451-7EC6-48D5-9812-C728DE2C805B}" destId="{561692E6-C8E3-48DE-9F17-02B2238A06AF}" srcOrd="0" destOrd="0" presId="urn:microsoft.com/office/officeart/2005/8/layout/hProcess9"/>
    <dgm:cxn modelId="{54D26E47-0F00-4A63-B348-86B0C55E3A59}" type="presParOf" srcId="{06844451-7EC6-48D5-9812-C728DE2C805B}" destId="{CE642A29-125C-4E8C-9904-00253301F6AF}" srcOrd="1" destOrd="0" presId="urn:microsoft.com/office/officeart/2005/8/layout/hProcess9"/>
    <dgm:cxn modelId="{CACC96D2-F8D4-43E2-A6BE-51EE8CE58233}" type="presParOf" srcId="{06844451-7EC6-48D5-9812-C728DE2C805B}" destId="{018EE847-5D4A-4B5C-B080-0E72F5888A6F}" srcOrd="2" destOrd="0" presId="urn:microsoft.com/office/officeart/2005/8/layout/hProcess9"/>
    <dgm:cxn modelId="{99A94A7E-2B45-4887-BA78-A5DBFB72AED6}" type="presParOf" srcId="{06844451-7EC6-48D5-9812-C728DE2C805B}" destId="{0E20DEB8-3734-43F4-ABFC-1E915FE7DE47}" srcOrd="3" destOrd="0" presId="urn:microsoft.com/office/officeart/2005/8/layout/hProcess9"/>
    <dgm:cxn modelId="{4AC48F55-C974-4DD4-A417-704FF7B452DC}" type="presParOf" srcId="{06844451-7EC6-48D5-9812-C728DE2C805B}" destId="{4B40B8D1-3DD7-44AA-88E4-C401D30D3E92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F2E0940-FD4D-4B26-8C39-1C86B16B873F}" type="doc">
      <dgm:prSet loTypeId="urn:microsoft.com/office/officeart/2005/8/layout/chevron1" loCatId="process" qsTypeId="urn:microsoft.com/office/officeart/2005/8/quickstyle/simple1" qsCatId="simple" csTypeId="urn:microsoft.com/office/officeart/2005/8/colors/accent2_4" csCatId="accent2" phldr="1"/>
      <dgm:spPr/>
    </dgm:pt>
    <dgm:pt modelId="{B5FE8BF8-3EC4-4445-9521-F2643823E647}">
      <dgm:prSet phldrT="[Текст]"/>
      <dgm:spPr/>
      <dgm:t>
        <a:bodyPr/>
        <a:lstStyle/>
        <a:p>
          <a:r>
            <a:rPr lang="ru-RU" b="1" smtClean="0">
              <a:latin typeface="+mj-lt"/>
            </a:rPr>
            <a:t>1</a:t>
          </a:r>
          <a:endParaRPr lang="ru-RU" b="1" dirty="0">
            <a:latin typeface="+mj-lt"/>
          </a:endParaRPr>
        </a:p>
      </dgm:t>
    </dgm:pt>
    <dgm:pt modelId="{B720E24D-8729-493B-B1DD-E4F45BDF7FC3}" type="parTrans" cxnId="{605832FA-00B0-4F09-9900-8BADCC901070}">
      <dgm:prSet/>
      <dgm:spPr/>
      <dgm:t>
        <a:bodyPr/>
        <a:lstStyle/>
        <a:p>
          <a:endParaRPr lang="ru-RU"/>
        </a:p>
      </dgm:t>
    </dgm:pt>
    <dgm:pt modelId="{268C3362-41CE-461E-8A7C-058EF6868AA5}" type="sibTrans" cxnId="{605832FA-00B0-4F09-9900-8BADCC901070}">
      <dgm:prSet/>
      <dgm:spPr/>
      <dgm:t>
        <a:bodyPr/>
        <a:lstStyle/>
        <a:p>
          <a:endParaRPr lang="ru-RU"/>
        </a:p>
      </dgm:t>
    </dgm:pt>
    <dgm:pt modelId="{E042A1E4-557B-45F0-8825-F63A7BCFCA19}">
      <dgm:prSet phldrT="[Текст]"/>
      <dgm:spPr/>
      <dgm:t>
        <a:bodyPr/>
        <a:lstStyle/>
        <a:p>
          <a:r>
            <a:rPr lang="ru-RU" dirty="0">
              <a:latin typeface="+mj-lt"/>
            </a:rPr>
            <a:t>2</a:t>
          </a:r>
        </a:p>
      </dgm:t>
    </dgm:pt>
    <dgm:pt modelId="{2B38B7E3-4D08-4A77-B11F-181DAC35A26D}" type="parTrans" cxnId="{2C28DA7C-3B9A-41AA-A65E-B4D5FF26F58F}">
      <dgm:prSet/>
      <dgm:spPr/>
      <dgm:t>
        <a:bodyPr/>
        <a:lstStyle/>
        <a:p>
          <a:endParaRPr lang="ru-RU"/>
        </a:p>
      </dgm:t>
    </dgm:pt>
    <dgm:pt modelId="{F1B0A341-9122-4CEE-940A-CA519ECD55AE}" type="sibTrans" cxnId="{2C28DA7C-3B9A-41AA-A65E-B4D5FF26F58F}">
      <dgm:prSet/>
      <dgm:spPr/>
      <dgm:t>
        <a:bodyPr/>
        <a:lstStyle/>
        <a:p>
          <a:endParaRPr lang="ru-RU"/>
        </a:p>
      </dgm:t>
    </dgm:pt>
    <dgm:pt modelId="{42090035-B929-423B-B7E0-D8871979FB2A}" type="pres">
      <dgm:prSet presAssocID="{AF2E0940-FD4D-4B26-8C39-1C86B16B873F}" presName="Name0" presStyleCnt="0">
        <dgm:presLayoutVars>
          <dgm:dir/>
          <dgm:animLvl val="lvl"/>
          <dgm:resizeHandles val="exact"/>
        </dgm:presLayoutVars>
      </dgm:prSet>
      <dgm:spPr/>
    </dgm:pt>
    <dgm:pt modelId="{EA22619C-A1EF-40F8-A8E4-3FBB6DC7DB8D}" type="pres">
      <dgm:prSet presAssocID="{B5FE8BF8-3EC4-4445-9521-F2643823E647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CBFD52-F8D0-45FC-8A14-E30313F3B079}" type="pres">
      <dgm:prSet presAssocID="{268C3362-41CE-461E-8A7C-058EF6868AA5}" presName="parTxOnlySpace" presStyleCnt="0"/>
      <dgm:spPr/>
    </dgm:pt>
    <dgm:pt modelId="{F5D66A20-4103-4329-9949-AE7136DF9EAB}" type="pres">
      <dgm:prSet presAssocID="{E042A1E4-557B-45F0-8825-F63A7BCFCA19}" presName="parTxOnly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C28DA7C-3B9A-41AA-A65E-B4D5FF26F58F}" srcId="{AF2E0940-FD4D-4B26-8C39-1C86B16B873F}" destId="{E042A1E4-557B-45F0-8825-F63A7BCFCA19}" srcOrd="1" destOrd="0" parTransId="{2B38B7E3-4D08-4A77-B11F-181DAC35A26D}" sibTransId="{F1B0A341-9122-4CEE-940A-CA519ECD55AE}"/>
    <dgm:cxn modelId="{F30C769D-BB7D-4F9B-A4EC-5DB5BD9CEFB3}" type="presOf" srcId="{AF2E0940-FD4D-4B26-8C39-1C86B16B873F}" destId="{42090035-B929-423B-B7E0-D8871979FB2A}" srcOrd="0" destOrd="0" presId="urn:microsoft.com/office/officeart/2005/8/layout/chevron1"/>
    <dgm:cxn modelId="{605832FA-00B0-4F09-9900-8BADCC901070}" srcId="{AF2E0940-FD4D-4B26-8C39-1C86B16B873F}" destId="{B5FE8BF8-3EC4-4445-9521-F2643823E647}" srcOrd="0" destOrd="0" parTransId="{B720E24D-8729-493B-B1DD-E4F45BDF7FC3}" sibTransId="{268C3362-41CE-461E-8A7C-058EF6868AA5}"/>
    <dgm:cxn modelId="{D7799BC6-C72F-48E5-AA0B-31D0CCF7F7DB}" type="presOf" srcId="{E042A1E4-557B-45F0-8825-F63A7BCFCA19}" destId="{F5D66A20-4103-4329-9949-AE7136DF9EAB}" srcOrd="0" destOrd="0" presId="urn:microsoft.com/office/officeart/2005/8/layout/chevron1"/>
    <dgm:cxn modelId="{FE6DA5ED-0CCA-4E78-AE39-6785E12F4788}" type="presOf" srcId="{B5FE8BF8-3EC4-4445-9521-F2643823E647}" destId="{EA22619C-A1EF-40F8-A8E4-3FBB6DC7DB8D}" srcOrd="0" destOrd="0" presId="urn:microsoft.com/office/officeart/2005/8/layout/chevron1"/>
    <dgm:cxn modelId="{D0590B6B-7E46-45A5-9B7C-F6C2031082E9}" type="presParOf" srcId="{42090035-B929-423B-B7E0-D8871979FB2A}" destId="{EA22619C-A1EF-40F8-A8E4-3FBB6DC7DB8D}" srcOrd="0" destOrd="0" presId="urn:microsoft.com/office/officeart/2005/8/layout/chevron1"/>
    <dgm:cxn modelId="{D18A465F-764F-437C-8459-FA397C0BCF1B}" type="presParOf" srcId="{42090035-B929-423B-B7E0-D8871979FB2A}" destId="{24CBFD52-F8D0-45FC-8A14-E30313F3B079}" srcOrd="1" destOrd="0" presId="urn:microsoft.com/office/officeart/2005/8/layout/chevron1"/>
    <dgm:cxn modelId="{EFA1D08C-CF2B-4356-BAA6-D5993C976DD9}" type="presParOf" srcId="{42090035-B929-423B-B7E0-D8871979FB2A}" destId="{F5D66A20-4103-4329-9949-AE7136DF9EAB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AD4D3E3C-5F91-4526-A72A-F2F2BBAC7093}" type="doc">
      <dgm:prSet loTypeId="urn:microsoft.com/office/officeart/2005/8/layout/hierarchy1" loCatId="hierarchy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84F54F2B-F0FA-4037-8B2F-DBE2CE20C557}">
      <dgm:prSet phldrT="[Текст]"/>
      <dgm:spPr/>
      <dgm:t>
        <a:bodyPr/>
        <a:lstStyle/>
        <a:p>
          <a:r>
            <a:rPr lang="ru-RU" b="1" smtClean="0">
              <a:solidFill>
                <a:srgbClr val="C00000"/>
              </a:solidFill>
              <a:latin typeface="Century" panose="02040604050505020304" pitchFamily="18" charset="0"/>
            </a:rPr>
            <a:t>1</a:t>
          </a:r>
          <a:endParaRPr lang="ru-RU" b="1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DD06C56C-A749-4418-AE00-B45CFAED40E6}" type="parTrans" cxnId="{3E92DF9B-B613-4A6B-82CB-78BF56720AD5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378C82A7-32BA-493D-9975-6001D3512C0B}" type="sibTrans" cxnId="{3E92DF9B-B613-4A6B-82CB-78BF56720AD5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F937050F-9602-4EC9-BBB3-CCBF86E2872B}">
      <dgm:prSet phldrT="[Текст]"/>
      <dgm:spPr/>
      <dgm:t>
        <a:bodyPr/>
        <a:lstStyle/>
        <a:p>
          <a:r>
            <a:rPr lang="ru-RU" b="1" smtClean="0">
              <a:solidFill>
                <a:srgbClr val="C00000"/>
              </a:solidFill>
              <a:latin typeface="Century" panose="02040604050505020304" pitchFamily="18" charset="0"/>
            </a:rPr>
            <a:t>1а</a:t>
          </a:r>
          <a:endParaRPr lang="ru-RU" b="1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3A566756-7F38-43D0-9F8D-3C98F078BC64}" type="parTrans" cxnId="{504C7561-51D0-40FA-A838-0ABB911C8472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112805D4-5BA5-485F-AFDC-26013BBCF46E}" type="sibTrans" cxnId="{504C7561-51D0-40FA-A838-0ABB911C8472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9DC559B7-7F77-473C-B559-A399448778CC}">
      <dgm:prSet phldrT="[Текст]"/>
      <dgm:spPr/>
      <dgm:t>
        <a:bodyPr/>
        <a:lstStyle/>
        <a:p>
          <a:r>
            <a:rPr lang="ru-RU" b="1" smtClean="0">
              <a:solidFill>
                <a:srgbClr val="C00000"/>
              </a:solidFill>
              <a:latin typeface="Century" panose="02040604050505020304" pitchFamily="18" charset="0"/>
            </a:rPr>
            <a:t>1</a:t>
          </a:r>
          <a:r>
            <a:rPr lang="en-US" b="1" smtClean="0">
              <a:solidFill>
                <a:srgbClr val="C00000"/>
              </a:solidFill>
              <a:latin typeface="Century" panose="02040604050505020304" pitchFamily="18" charset="0"/>
            </a:rPr>
            <a:t>b</a:t>
          </a:r>
          <a:endParaRPr lang="ru-RU" b="1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8D152EA4-3087-46BC-8CA7-4C9E77A6394C}" type="parTrans" cxnId="{6B5FB254-4495-4441-958B-97B9E57A2A93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5BF7932F-8425-4DC4-B387-FF1DE6BB48DF}" type="sibTrans" cxnId="{6B5FB254-4495-4441-958B-97B9E57A2A93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B91306F4-C3D5-459C-82D0-3A1D6A5FABEB}">
      <dgm:prSet phldrT="[Текст]"/>
      <dgm:spPr/>
      <dgm:t>
        <a:bodyPr/>
        <a:lstStyle/>
        <a:p>
          <a:r>
            <a:rPr lang="en-US" b="1" smtClean="0">
              <a:solidFill>
                <a:srgbClr val="C00000"/>
              </a:solidFill>
              <a:latin typeface="Century" panose="02040604050505020304" pitchFamily="18" charset="0"/>
            </a:rPr>
            <a:t>2</a:t>
          </a:r>
          <a:endParaRPr lang="ru-RU" b="1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C75501A9-7B83-4E41-A898-DCCCBD1C6760}" type="parTrans" cxnId="{1334BF24-981D-4145-BA99-1EF6B2F893E0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37F74AA6-E737-48EB-AE69-D9184B9DECF1}" type="sibTrans" cxnId="{1334BF24-981D-4145-BA99-1EF6B2F893E0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FC3BF1DA-0150-4CE7-ABE3-4C88289AA25F}">
      <dgm:prSet phldrT="[Текст]"/>
      <dgm:spPr/>
      <dgm:t>
        <a:bodyPr/>
        <a:lstStyle/>
        <a:p>
          <a:r>
            <a:rPr lang="en-US" b="1" dirty="0" smtClean="0">
              <a:solidFill>
                <a:srgbClr val="C00000"/>
              </a:solidFill>
              <a:latin typeface="Century" panose="02040604050505020304" pitchFamily="18" charset="0"/>
            </a:rPr>
            <a:t>2a</a:t>
          </a:r>
          <a:endParaRPr lang="ru-RU" b="1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76246E17-7D65-4736-9DD2-1FDFAE6FBA2B}" type="parTrans" cxnId="{BEDB7925-DA08-4030-86F6-2C4B3A6ECC23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E505DEC9-A1AE-4FA7-A8D4-5CDAD89043E8}" type="sibTrans" cxnId="{BEDB7925-DA08-4030-86F6-2C4B3A6ECC23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3F797604-D06C-43B7-9F63-6F1F717C9933}">
      <dgm:prSet phldrT="[Текст]"/>
      <dgm:spPr/>
      <dgm:t>
        <a:bodyPr/>
        <a:lstStyle/>
        <a:p>
          <a:r>
            <a:rPr lang="ru-RU" b="1" smtClean="0">
              <a:solidFill>
                <a:srgbClr val="C00000"/>
              </a:solidFill>
              <a:latin typeface="Century" panose="02040604050505020304" pitchFamily="18" charset="0"/>
            </a:rPr>
            <a:t>Х</a:t>
          </a:r>
          <a:endParaRPr lang="ru-RU" b="1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BA04EDDB-6696-43BE-BD87-537C093878F0}" type="sibTrans" cxnId="{EB07A668-380C-4A05-BE64-863CCA7562DD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FFFC9CB7-B513-499A-BDB5-12EEF9DFC089}" type="parTrans" cxnId="{EB07A668-380C-4A05-BE64-863CCA7562DD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B941F082-B9CA-4314-8082-8D1C355433EF}" type="pres">
      <dgm:prSet presAssocID="{AD4D3E3C-5F91-4526-A72A-F2F2BBAC709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0268BEF-92B6-4B4C-B952-77BDE70060B2}" type="pres">
      <dgm:prSet presAssocID="{3F797604-D06C-43B7-9F63-6F1F717C9933}" presName="hierRoot1" presStyleCnt="0"/>
      <dgm:spPr/>
      <dgm:t>
        <a:bodyPr/>
        <a:lstStyle/>
        <a:p>
          <a:endParaRPr lang="ru-RU"/>
        </a:p>
      </dgm:t>
    </dgm:pt>
    <dgm:pt modelId="{2887B0C0-E829-4951-A86D-17E049CB623A}" type="pres">
      <dgm:prSet presAssocID="{3F797604-D06C-43B7-9F63-6F1F717C9933}" presName="composite" presStyleCnt="0"/>
      <dgm:spPr/>
      <dgm:t>
        <a:bodyPr/>
        <a:lstStyle/>
        <a:p>
          <a:endParaRPr lang="ru-RU"/>
        </a:p>
      </dgm:t>
    </dgm:pt>
    <dgm:pt modelId="{B6ADDF73-BCF8-4F67-921D-FBB1F8D6922C}" type="pres">
      <dgm:prSet presAssocID="{3F797604-D06C-43B7-9F63-6F1F717C9933}" presName="background" presStyleLbl="node0" presStyleIdx="0" presStyleCnt="1"/>
      <dgm:spPr/>
      <dgm:t>
        <a:bodyPr/>
        <a:lstStyle/>
        <a:p>
          <a:endParaRPr lang="ru-RU"/>
        </a:p>
      </dgm:t>
    </dgm:pt>
    <dgm:pt modelId="{8D104ECB-97AC-4294-A788-EF97466A4E2E}" type="pres">
      <dgm:prSet presAssocID="{3F797604-D06C-43B7-9F63-6F1F717C9933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79BD3C3-82B9-4FF1-B711-D774C5A11C94}" type="pres">
      <dgm:prSet presAssocID="{3F797604-D06C-43B7-9F63-6F1F717C9933}" presName="hierChild2" presStyleCnt="0"/>
      <dgm:spPr/>
      <dgm:t>
        <a:bodyPr/>
        <a:lstStyle/>
        <a:p>
          <a:endParaRPr lang="ru-RU"/>
        </a:p>
      </dgm:t>
    </dgm:pt>
    <dgm:pt modelId="{A4ED0752-4CBA-49EA-93CE-89A9C3D69160}" type="pres">
      <dgm:prSet presAssocID="{DD06C56C-A749-4418-AE00-B45CFAED40E6}" presName="Name10" presStyleLbl="parChTrans1D2" presStyleIdx="0" presStyleCnt="2"/>
      <dgm:spPr/>
      <dgm:t>
        <a:bodyPr/>
        <a:lstStyle/>
        <a:p>
          <a:endParaRPr lang="ru-RU"/>
        </a:p>
      </dgm:t>
    </dgm:pt>
    <dgm:pt modelId="{9345AD87-5DED-444E-87A8-336DFDBF4F8A}" type="pres">
      <dgm:prSet presAssocID="{84F54F2B-F0FA-4037-8B2F-DBE2CE20C557}" presName="hierRoot2" presStyleCnt="0"/>
      <dgm:spPr/>
      <dgm:t>
        <a:bodyPr/>
        <a:lstStyle/>
        <a:p>
          <a:endParaRPr lang="ru-RU"/>
        </a:p>
      </dgm:t>
    </dgm:pt>
    <dgm:pt modelId="{F39179AB-F0DD-461B-8845-C13DC8406495}" type="pres">
      <dgm:prSet presAssocID="{84F54F2B-F0FA-4037-8B2F-DBE2CE20C557}" presName="composite2" presStyleCnt="0"/>
      <dgm:spPr/>
      <dgm:t>
        <a:bodyPr/>
        <a:lstStyle/>
        <a:p>
          <a:endParaRPr lang="ru-RU"/>
        </a:p>
      </dgm:t>
    </dgm:pt>
    <dgm:pt modelId="{8DCCA30D-34B0-465A-AC8E-71A982CA0683}" type="pres">
      <dgm:prSet presAssocID="{84F54F2B-F0FA-4037-8B2F-DBE2CE20C557}" presName="background2" presStyleLbl="node2" presStyleIdx="0" presStyleCnt="2"/>
      <dgm:spPr/>
      <dgm:t>
        <a:bodyPr/>
        <a:lstStyle/>
        <a:p>
          <a:endParaRPr lang="ru-RU"/>
        </a:p>
      </dgm:t>
    </dgm:pt>
    <dgm:pt modelId="{7C4C1C65-F4A8-480F-AF18-2AC96306BFC9}" type="pres">
      <dgm:prSet presAssocID="{84F54F2B-F0FA-4037-8B2F-DBE2CE20C557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8B3F749-10C0-479A-B06A-8A1723E15D41}" type="pres">
      <dgm:prSet presAssocID="{84F54F2B-F0FA-4037-8B2F-DBE2CE20C557}" presName="hierChild3" presStyleCnt="0"/>
      <dgm:spPr/>
      <dgm:t>
        <a:bodyPr/>
        <a:lstStyle/>
        <a:p>
          <a:endParaRPr lang="ru-RU"/>
        </a:p>
      </dgm:t>
    </dgm:pt>
    <dgm:pt modelId="{54149F58-CD13-4539-8A4A-23A1D4F3D849}" type="pres">
      <dgm:prSet presAssocID="{3A566756-7F38-43D0-9F8D-3C98F078BC64}" presName="Name17" presStyleLbl="parChTrans1D3" presStyleIdx="0" presStyleCnt="3"/>
      <dgm:spPr/>
      <dgm:t>
        <a:bodyPr/>
        <a:lstStyle/>
        <a:p>
          <a:endParaRPr lang="ru-RU"/>
        </a:p>
      </dgm:t>
    </dgm:pt>
    <dgm:pt modelId="{8B9E240B-0E6F-4CBB-ABBC-57A35FE176CE}" type="pres">
      <dgm:prSet presAssocID="{F937050F-9602-4EC9-BBB3-CCBF86E2872B}" presName="hierRoot3" presStyleCnt="0"/>
      <dgm:spPr/>
      <dgm:t>
        <a:bodyPr/>
        <a:lstStyle/>
        <a:p>
          <a:endParaRPr lang="ru-RU"/>
        </a:p>
      </dgm:t>
    </dgm:pt>
    <dgm:pt modelId="{85BE5A6A-6F10-442B-A72D-3A5BF6CF59EB}" type="pres">
      <dgm:prSet presAssocID="{F937050F-9602-4EC9-BBB3-CCBF86E2872B}" presName="composite3" presStyleCnt="0"/>
      <dgm:spPr/>
      <dgm:t>
        <a:bodyPr/>
        <a:lstStyle/>
        <a:p>
          <a:endParaRPr lang="ru-RU"/>
        </a:p>
      </dgm:t>
    </dgm:pt>
    <dgm:pt modelId="{06F55558-9F16-4FA8-B9BE-84D2D88E9BFE}" type="pres">
      <dgm:prSet presAssocID="{F937050F-9602-4EC9-BBB3-CCBF86E2872B}" presName="background3" presStyleLbl="node3" presStyleIdx="0" presStyleCnt="3"/>
      <dgm:spPr/>
      <dgm:t>
        <a:bodyPr/>
        <a:lstStyle/>
        <a:p>
          <a:endParaRPr lang="ru-RU"/>
        </a:p>
      </dgm:t>
    </dgm:pt>
    <dgm:pt modelId="{05ACB412-EEC8-4728-B3C7-61627AE9A8DE}" type="pres">
      <dgm:prSet presAssocID="{F937050F-9602-4EC9-BBB3-CCBF86E2872B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99FBA73-8615-4189-8A43-49B3DA3E5EDF}" type="pres">
      <dgm:prSet presAssocID="{F937050F-9602-4EC9-BBB3-CCBF86E2872B}" presName="hierChild4" presStyleCnt="0"/>
      <dgm:spPr/>
      <dgm:t>
        <a:bodyPr/>
        <a:lstStyle/>
        <a:p>
          <a:endParaRPr lang="ru-RU"/>
        </a:p>
      </dgm:t>
    </dgm:pt>
    <dgm:pt modelId="{402C3040-8F33-411D-93F9-C946BA385EFF}" type="pres">
      <dgm:prSet presAssocID="{8D152EA4-3087-46BC-8CA7-4C9E77A6394C}" presName="Name17" presStyleLbl="parChTrans1D3" presStyleIdx="1" presStyleCnt="3"/>
      <dgm:spPr/>
      <dgm:t>
        <a:bodyPr/>
        <a:lstStyle/>
        <a:p>
          <a:endParaRPr lang="ru-RU"/>
        </a:p>
      </dgm:t>
    </dgm:pt>
    <dgm:pt modelId="{28511D5B-0AC1-4E04-ABF0-77344F477D04}" type="pres">
      <dgm:prSet presAssocID="{9DC559B7-7F77-473C-B559-A399448778CC}" presName="hierRoot3" presStyleCnt="0"/>
      <dgm:spPr/>
      <dgm:t>
        <a:bodyPr/>
        <a:lstStyle/>
        <a:p>
          <a:endParaRPr lang="ru-RU"/>
        </a:p>
      </dgm:t>
    </dgm:pt>
    <dgm:pt modelId="{A8A7327E-116F-4719-83AB-6E1B71C1B5AA}" type="pres">
      <dgm:prSet presAssocID="{9DC559B7-7F77-473C-B559-A399448778CC}" presName="composite3" presStyleCnt="0"/>
      <dgm:spPr/>
      <dgm:t>
        <a:bodyPr/>
        <a:lstStyle/>
        <a:p>
          <a:endParaRPr lang="ru-RU"/>
        </a:p>
      </dgm:t>
    </dgm:pt>
    <dgm:pt modelId="{AECBD768-B46B-4C61-B6EE-870EA7EBC6E7}" type="pres">
      <dgm:prSet presAssocID="{9DC559B7-7F77-473C-B559-A399448778CC}" presName="background3" presStyleLbl="node3" presStyleIdx="1" presStyleCnt="3"/>
      <dgm:spPr/>
      <dgm:t>
        <a:bodyPr/>
        <a:lstStyle/>
        <a:p>
          <a:endParaRPr lang="ru-RU"/>
        </a:p>
      </dgm:t>
    </dgm:pt>
    <dgm:pt modelId="{DBD89E63-8C42-4FA3-AFA0-D617732CA541}" type="pres">
      <dgm:prSet presAssocID="{9DC559B7-7F77-473C-B559-A399448778CC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699DC35-51A7-4EE7-BEE7-08EFDE964EBE}" type="pres">
      <dgm:prSet presAssocID="{9DC559B7-7F77-473C-B559-A399448778CC}" presName="hierChild4" presStyleCnt="0"/>
      <dgm:spPr/>
      <dgm:t>
        <a:bodyPr/>
        <a:lstStyle/>
        <a:p>
          <a:endParaRPr lang="ru-RU"/>
        </a:p>
      </dgm:t>
    </dgm:pt>
    <dgm:pt modelId="{16EC467F-3BF6-4A1B-BE37-6148DB6137DF}" type="pres">
      <dgm:prSet presAssocID="{C75501A9-7B83-4E41-A898-DCCCBD1C6760}" presName="Name10" presStyleLbl="parChTrans1D2" presStyleIdx="1" presStyleCnt="2"/>
      <dgm:spPr/>
      <dgm:t>
        <a:bodyPr/>
        <a:lstStyle/>
        <a:p>
          <a:endParaRPr lang="ru-RU"/>
        </a:p>
      </dgm:t>
    </dgm:pt>
    <dgm:pt modelId="{9F1EC5F5-7CB5-4281-90EA-71177C8FE1AC}" type="pres">
      <dgm:prSet presAssocID="{B91306F4-C3D5-459C-82D0-3A1D6A5FABEB}" presName="hierRoot2" presStyleCnt="0"/>
      <dgm:spPr/>
      <dgm:t>
        <a:bodyPr/>
        <a:lstStyle/>
        <a:p>
          <a:endParaRPr lang="ru-RU"/>
        </a:p>
      </dgm:t>
    </dgm:pt>
    <dgm:pt modelId="{422341AD-E13A-4AD5-B4B2-A8650E67A1EB}" type="pres">
      <dgm:prSet presAssocID="{B91306F4-C3D5-459C-82D0-3A1D6A5FABEB}" presName="composite2" presStyleCnt="0"/>
      <dgm:spPr/>
      <dgm:t>
        <a:bodyPr/>
        <a:lstStyle/>
        <a:p>
          <a:endParaRPr lang="ru-RU"/>
        </a:p>
      </dgm:t>
    </dgm:pt>
    <dgm:pt modelId="{AB645F84-9641-4BC4-9F45-9DD678F6F06F}" type="pres">
      <dgm:prSet presAssocID="{B91306F4-C3D5-459C-82D0-3A1D6A5FABEB}" presName="background2" presStyleLbl="node2" presStyleIdx="1" presStyleCnt="2"/>
      <dgm:spPr/>
      <dgm:t>
        <a:bodyPr/>
        <a:lstStyle/>
        <a:p>
          <a:endParaRPr lang="ru-RU"/>
        </a:p>
      </dgm:t>
    </dgm:pt>
    <dgm:pt modelId="{B1DF1023-3BD7-4192-9A3E-7380085BD217}" type="pres">
      <dgm:prSet presAssocID="{B91306F4-C3D5-459C-82D0-3A1D6A5FABEB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68DFC9D-1598-45F9-B01D-D95081A4FD87}" type="pres">
      <dgm:prSet presAssocID="{B91306F4-C3D5-459C-82D0-3A1D6A5FABEB}" presName="hierChild3" presStyleCnt="0"/>
      <dgm:spPr/>
      <dgm:t>
        <a:bodyPr/>
        <a:lstStyle/>
        <a:p>
          <a:endParaRPr lang="ru-RU"/>
        </a:p>
      </dgm:t>
    </dgm:pt>
    <dgm:pt modelId="{5B4A0F28-2E48-4423-96CC-2D263E119465}" type="pres">
      <dgm:prSet presAssocID="{76246E17-7D65-4736-9DD2-1FDFAE6FBA2B}" presName="Name17" presStyleLbl="parChTrans1D3" presStyleIdx="2" presStyleCnt="3"/>
      <dgm:spPr/>
      <dgm:t>
        <a:bodyPr/>
        <a:lstStyle/>
        <a:p>
          <a:endParaRPr lang="ru-RU"/>
        </a:p>
      </dgm:t>
    </dgm:pt>
    <dgm:pt modelId="{A85B32E3-CF96-449C-83AA-62D992CC914C}" type="pres">
      <dgm:prSet presAssocID="{FC3BF1DA-0150-4CE7-ABE3-4C88289AA25F}" presName="hierRoot3" presStyleCnt="0"/>
      <dgm:spPr/>
      <dgm:t>
        <a:bodyPr/>
        <a:lstStyle/>
        <a:p>
          <a:endParaRPr lang="ru-RU"/>
        </a:p>
      </dgm:t>
    </dgm:pt>
    <dgm:pt modelId="{FF8E17EA-67AA-4394-86C1-C97E77CDBAF1}" type="pres">
      <dgm:prSet presAssocID="{FC3BF1DA-0150-4CE7-ABE3-4C88289AA25F}" presName="composite3" presStyleCnt="0"/>
      <dgm:spPr/>
      <dgm:t>
        <a:bodyPr/>
        <a:lstStyle/>
        <a:p>
          <a:endParaRPr lang="ru-RU"/>
        </a:p>
      </dgm:t>
    </dgm:pt>
    <dgm:pt modelId="{232AFC8B-FC76-46C1-A6D4-D62A2223DB03}" type="pres">
      <dgm:prSet presAssocID="{FC3BF1DA-0150-4CE7-ABE3-4C88289AA25F}" presName="background3" presStyleLbl="node3" presStyleIdx="2" presStyleCnt="3"/>
      <dgm:spPr/>
      <dgm:t>
        <a:bodyPr/>
        <a:lstStyle/>
        <a:p>
          <a:endParaRPr lang="ru-RU"/>
        </a:p>
      </dgm:t>
    </dgm:pt>
    <dgm:pt modelId="{D8813599-3847-4194-B759-CD8B3E68DAC4}" type="pres">
      <dgm:prSet presAssocID="{FC3BF1DA-0150-4CE7-ABE3-4C88289AA25F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7F21A09-9372-47F0-975F-F9FDB9C657C0}" type="pres">
      <dgm:prSet presAssocID="{FC3BF1DA-0150-4CE7-ABE3-4C88289AA25F}" presName="hierChild4" presStyleCnt="0"/>
      <dgm:spPr/>
      <dgm:t>
        <a:bodyPr/>
        <a:lstStyle/>
        <a:p>
          <a:endParaRPr lang="ru-RU"/>
        </a:p>
      </dgm:t>
    </dgm:pt>
  </dgm:ptLst>
  <dgm:cxnLst>
    <dgm:cxn modelId="{3E92DF9B-B613-4A6B-82CB-78BF56720AD5}" srcId="{3F797604-D06C-43B7-9F63-6F1F717C9933}" destId="{84F54F2B-F0FA-4037-8B2F-DBE2CE20C557}" srcOrd="0" destOrd="0" parTransId="{DD06C56C-A749-4418-AE00-B45CFAED40E6}" sibTransId="{378C82A7-32BA-493D-9975-6001D3512C0B}"/>
    <dgm:cxn modelId="{D52F3A45-76A3-4D27-9B1F-F91DDB0D2EF4}" type="presOf" srcId="{F937050F-9602-4EC9-BBB3-CCBF86E2872B}" destId="{05ACB412-EEC8-4728-B3C7-61627AE9A8DE}" srcOrd="0" destOrd="0" presId="urn:microsoft.com/office/officeart/2005/8/layout/hierarchy1"/>
    <dgm:cxn modelId="{9C7FFEB3-1DF0-4D6B-9626-22A9A4897C83}" type="presOf" srcId="{8D152EA4-3087-46BC-8CA7-4C9E77A6394C}" destId="{402C3040-8F33-411D-93F9-C946BA385EFF}" srcOrd="0" destOrd="0" presId="urn:microsoft.com/office/officeart/2005/8/layout/hierarchy1"/>
    <dgm:cxn modelId="{1F9B4906-658F-4ADE-8AF2-5BDF705E0B5E}" type="presOf" srcId="{3A566756-7F38-43D0-9F8D-3C98F078BC64}" destId="{54149F58-CD13-4539-8A4A-23A1D4F3D849}" srcOrd="0" destOrd="0" presId="urn:microsoft.com/office/officeart/2005/8/layout/hierarchy1"/>
    <dgm:cxn modelId="{22B7A69C-1601-4CC9-98DA-BCB0150490BA}" type="presOf" srcId="{9DC559B7-7F77-473C-B559-A399448778CC}" destId="{DBD89E63-8C42-4FA3-AFA0-D617732CA541}" srcOrd="0" destOrd="0" presId="urn:microsoft.com/office/officeart/2005/8/layout/hierarchy1"/>
    <dgm:cxn modelId="{BEDB7925-DA08-4030-86F6-2C4B3A6ECC23}" srcId="{B91306F4-C3D5-459C-82D0-3A1D6A5FABEB}" destId="{FC3BF1DA-0150-4CE7-ABE3-4C88289AA25F}" srcOrd="0" destOrd="0" parTransId="{76246E17-7D65-4736-9DD2-1FDFAE6FBA2B}" sibTransId="{E505DEC9-A1AE-4FA7-A8D4-5CDAD89043E8}"/>
    <dgm:cxn modelId="{EB07A668-380C-4A05-BE64-863CCA7562DD}" srcId="{AD4D3E3C-5F91-4526-A72A-F2F2BBAC7093}" destId="{3F797604-D06C-43B7-9F63-6F1F717C9933}" srcOrd="0" destOrd="0" parTransId="{FFFC9CB7-B513-499A-BDB5-12EEF9DFC089}" sibTransId="{BA04EDDB-6696-43BE-BD87-537C093878F0}"/>
    <dgm:cxn modelId="{4BC9A762-E264-491B-A5EE-A495FB5C031B}" type="presOf" srcId="{3F797604-D06C-43B7-9F63-6F1F717C9933}" destId="{8D104ECB-97AC-4294-A788-EF97466A4E2E}" srcOrd="0" destOrd="0" presId="urn:microsoft.com/office/officeart/2005/8/layout/hierarchy1"/>
    <dgm:cxn modelId="{6B5FB254-4495-4441-958B-97B9E57A2A93}" srcId="{84F54F2B-F0FA-4037-8B2F-DBE2CE20C557}" destId="{9DC559B7-7F77-473C-B559-A399448778CC}" srcOrd="1" destOrd="0" parTransId="{8D152EA4-3087-46BC-8CA7-4C9E77A6394C}" sibTransId="{5BF7932F-8425-4DC4-B387-FF1DE6BB48DF}"/>
    <dgm:cxn modelId="{BF027330-3922-481A-B27E-54746535689A}" type="presOf" srcId="{84F54F2B-F0FA-4037-8B2F-DBE2CE20C557}" destId="{7C4C1C65-F4A8-480F-AF18-2AC96306BFC9}" srcOrd="0" destOrd="0" presId="urn:microsoft.com/office/officeart/2005/8/layout/hierarchy1"/>
    <dgm:cxn modelId="{521F1149-EDBC-48A4-B6C4-342153A87905}" type="presOf" srcId="{AD4D3E3C-5F91-4526-A72A-F2F2BBAC7093}" destId="{B941F082-B9CA-4314-8082-8D1C355433EF}" srcOrd="0" destOrd="0" presId="urn:microsoft.com/office/officeart/2005/8/layout/hierarchy1"/>
    <dgm:cxn modelId="{30C98B35-0498-4C82-8538-0F2117DA568C}" type="presOf" srcId="{76246E17-7D65-4736-9DD2-1FDFAE6FBA2B}" destId="{5B4A0F28-2E48-4423-96CC-2D263E119465}" srcOrd="0" destOrd="0" presId="urn:microsoft.com/office/officeart/2005/8/layout/hierarchy1"/>
    <dgm:cxn modelId="{211404AC-96EE-445B-A393-01215B5DFBF6}" type="presOf" srcId="{B91306F4-C3D5-459C-82D0-3A1D6A5FABEB}" destId="{B1DF1023-3BD7-4192-9A3E-7380085BD217}" srcOrd="0" destOrd="0" presId="urn:microsoft.com/office/officeart/2005/8/layout/hierarchy1"/>
    <dgm:cxn modelId="{18F3843C-068C-43B3-8716-DAF67156CBE7}" type="presOf" srcId="{FC3BF1DA-0150-4CE7-ABE3-4C88289AA25F}" destId="{D8813599-3847-4194-B759-CD8B3E68DAC4}" srcOrd="0" destOrd="0" presId="urn:microsoft.com/office/officeart/2005/8/layout/hierarchy1"/>
    <dgm:cxn modelId="{373B0940-89EB-4DA2-AC54-14E846FA0371}" type="presOf" srcId="{DD06C56C-A749-4418-AE00-B45CFAED40E6}" destId="{A4ED0752-4CBA-49EA-93CE-89A9C3D69160}" srcOrd="0" destOrd="0" presId="urn:microsoft.com/office/officeart/2005/8/layout/hierarchy1"/>
    <dgm:cxn modelId="{504C7561-51D0-40FA-A838-0ABB911C8472}" srcId="{84F54F2B-F0FA-4037-8B2F-DBE2CE20C557}" destId="{F937050F-9602-4EC9-BBB3-CCBF86E2872B}" srcOrd="0" destOrd="0" parTransId="{3A566756-7F38-43D0-9F8D-3C98F078BC64}" sibTransId="{112805D4-5BA5-485F-AFDC-26013BBCF46E}"/>
    <dgm:cxn modelId="{1334BF24-981D-4145-BA99-1EF6B2F893E0}" srcId="{3F797604-D06C-43B7-9F63-6F1F717C9933}" destId="{B91306F4-C3D5-459C-82D0-3A1D6A5FABEB}" srcOrd="1" destOrd="0" parTransId="{C75501A9-7B83-4E41-A898-DCCCBD1C6760}" sibTransId="{37F74AA6-E737-48EB-AE69-D9184B9DECF1}"/>
    <dgm:cxn modelId="{9DC7CD0C-2064-4CDA-982D-82D98B6EABD9}" type="presOf" srcId="{C75501A9-7B83-4E41-A898-DCCCBD1C6760}" destId="{16EC467F-3BF6-4A1B-BE37-6148DB6137DF}" srcOrd="0" destOrd="0" presId="urn:microsoft.com/office/officeart/2005/8/layout/hierarchy1"/>
    <dgm:cxn modelId="{02697990-C89A-4BAD-A8CC-3EEE61ED318F}" type="presParOf" srcId="{B941F082-B9CA-4314-8082-8D1C355433EF}" destId="{90268BEF-92B6-4B4C-B952-77BDE70060B2}" srcOrd="0" destOrd="0" presId="urn:microsoft.com/office/officeart/2005/8/layout/hierarchy1"/>
    <dgm:cxn modelId="{211D40BA-DAC7-49E5-820C-ABD13CF383D2}" type="presParOf" srcId="{90268BEF-92B6-4B4C-B952-77BDE70060B2}" destId="{2887B0C0-E829-4951-A86D-17E049CB623A}" srcOrd="0" destOrd="0" presId="urn:microsoft.com/office/officeart/2005/8/layout/hierarchy1"/>
    <dgm:cxn modelId="{9944A071-1439-4168-A92E-7EBFBDE02624}" type="presParOf" srcId="{2887B0C0-E829-4951-A86D-17E049CB623A}" destId="{B6ADDF73-BCF8-4F67-921D-FBB1F8D6922C}" srcOrd="0" destOrd="0" presId="urn:microsoft.com/office/officeart/2005/8/layout/hierarchy1"/>
    <dgm:cxn modelId="{A063F0CC-E93F-4E70-9A76-9B56FD3551AC}" type="presParOf" srcId="{2887B0C0-E829-4951-A86D-17E049CB623A}" destId="{8D104ECB-97AC-4294-A788-EF97466A4E2E}" srcOrd="1" destOrd="0" presId="urn:microsoft.com/office/officeart/2005/8/layout/hierarchy1"/>
    <dgm:cxn modelId="{BEB94444-8D86-48C7-92A8-AE6D0E7220A2}" type="presParOf" srcId="{90268BEF-92B6-4B4C-B952-77BDE70060B2}" destId="{479BD3C3-82B9-4FF1-B711-D774C5A11C94}" srcOrd="1" destOrd="0" presId="urn:microsoft.com/office/officeart/2005/8/layout/hierarchy1"/>
    <dgm:cxn modelId="{74711374-2A9D-45E8-8504-581159E1DC10}" type="presParOf" srcId="{479BD3C3-82B9-4FF1-B711-D774C5A11C94}" destId="{A4ED0752-4CBA-49EA-93CE-89A9C3D69160}" srcOrd="0" destOrd="0" presId="urn:microsoft.com/office/officeart/2005/8/layout/hierarchy1"/>
    <dgm:cxn modelId="{7A0268D3-B500-42FF-81BA-9B7C5A188240}" type="presParOf" srcId="{479BD3C3-82B9-4FF1-B711-D774C5A11C94}" destId="{9345AD87-5DED-444E-87A8-336DFDBF4F8A}" srcOrd="1" destOrd="0" presId="urn:microsoft.com/office/officeart/2005/8/layout/hierarchy1"/>
    <dgm:cxn modelId="{1C5C62DA-65A8-4FB8-876F-965503296F18}" type="presParOf" srcId="{9345AD87-5DED-444E-87A8-336DFDBF4F8A}" destId="{F39179AB-F0DD-461B-8845-C13DC8406495}" srcOrd="0" destOrd="0" presId="urn:microsoft.com/office/officeart/2005/8/layout/hierarchy1"/>
    <dgm:cxn modelId="{76E28AC1-3CB3-46CA-8259-3320D9C7435A}" type="presParOf" srcId="{F39179AB-F0DD-461B-8845-C13DC8406495}" destId="{8DCCA30D-34B0-465A-AC8E-71A982CA0683}" srcOrd="0" destOrd="0" presId="urn:microsoft.com/office/officeart/2005/8/layout/hierarchy1"/>
    <dgm:cxn modelId="{6E06B5BA-C027-45DF-9955-8210DC47F789}" type="presParOf" srcId="{F39179AB-F0DD-461B-8845-C13DC8406495}" destId="{7C4C1C65-F4A8-480F-AF18-2AC96306BFC9}" srcOrd="1" destOrd="0" presId="urn:microsoft.com/office/officeart/2005/8/layout/hierarchy1"/>
    <dgm:cxn modelId="{C5AB9000-D646-427F-B0EC-EC0168F7CCE4}" type="presParOf" srcId="{9345AD87-5DED-444E-87A8-336DFDBF4F8A}" destId="{48B3F749-10C0-479A-B06A-8A1723E15D41}" srcOrd="1" destOrd="0" presId="urn:microsoft.com/office/officeart/2005/8/layout/hierarchy1"/>
    <dgm:cxn modelId="{2F951ADA-E1AA-42E6-8794-0814321761C1}" type="presParOf" srcId="{48B3F749-10C0-479A-B06A-8A1723E15D41}" destId="{54149F58-CD13-4539-8A4A-23A1D4F3D849}" srcOrd="0" destOrd="0" presId="urn:microsoft.com/office/officeart/2005/8/layout/hierarchy1"/>
    <dgm:cxn modelId="{DE8FD7F7-F32D-46A3-A857-55AF6D639B8B}" type="presParOf" srcId="{48B3F749-10C0-479A-B06A-8A1723E15D41}" destId="{8B9E240B-0E6F-4CBB-ABBC-57A35FE176CE}" srcOrd="1" destOrd="0" presId="urn:microsoft.com/office/officeart/2005/8/layout/hierarchy1"/>
    <dgm:cxn modelId="{EA69F039-54DC-4090-93B0-B2970EEED05F}" type="presParOf" srcId="{8B9E240B-0E6F-4CBB-ABBC-57A35FE176CE}" destId="{85BE5A6A-6F10-442B-A72D-3A5BF6CF59EB}" srcOrd="0" destOrd="0" presId="urn:microsoft.com/office/officeart/2005/8/layout/hierarchy1"/>
    <dgm:cxn modelId="{CCE1A031-A8BC-4211-8BD9-E16863C4C2D9}" type="presParOf" srcId="{85BE5A6A-6F10-442B-A72D-3A5BF6CF59EB}" destId="{06F55558-9F16-4FA8-B9BE-84D2D88E9BFE}" srcOrd="0" destOrd="0" presId="urn:microsoft.com/office/officeart/2005/8/layout/hierarchy1"/>
    <dgm:cxn modelId="{9F08BE0B-D590-4756-B69E-A1036F4563D7}" type="presParOf" srcId="{85BE5A6A-6F10-442B-A72D-3A5BF6CF59EB}" destId="{05ACB412-EEC8-4728-B3C7-61627AE9A8DE}" srcOrd="1" destOrd="0" presId="urn:microsoft.com/office/officeart/2005/8/layout/hierarchy1"/>
    <dgm:cxn modelId="{D7209DCE-0CB6-4A71-871F-B763679AFA41}" type="presParOf" srcId="{8B9E240B-0E6F-4CBB-ABBC-57A35FE176CE}" destId="{099FBA73-8615-4189-8A43-49B3DA3E5EDF}" srcOrd="1" destOrd="0" presId="urn:microsoft.com/office/officeart/2005/8/layout/hierarchy1"/>
    <dgm:cxn modelId="{26D37290-920D-401F-8AD4-A44FAD61874C}" type="presParOf" srcId="{48B3F749-10C0-479A-B06A-8A1723E15D41}" destId="{402C3040-8F33-411D-93F9-C946BA385EFF}" srcOrd="2" destOrd="0" presId="urn:microsoft.com/office/officeart/2005/8/layout/hierarchy1"/>
    <dgm:cxn modelId="{FC12969A-A27D-4ABF-A6A1-13A8FFA9C93B}" type="presParOf" srcId="{48B3F749-10C0-479A-B06A-8A1723E15D41}" destId="{28511D5B-0AC1-4E04-ABF0-77344F477D04}" srcOrd="3" destOrd="0" presId="urn:microsoft.com/office/officeart/2005/8/layout/hierarchy1"/>
    <dgm:cxn modelId="{A753C059-B28A-4F5E-A376-C56F2860941B}" type="presParOf" srcId="{28511D5B-0AC1-4E04-ABF0-77344F477D04}" destId="{A8A7327E-116F-4719-83AB-6E1B71C1B5AA}" srcOrd="0" destOrd="0" presId="urn:microsoft.com/office/officeart/2005/8/layout/hierarchy1"/>
    <dgm:cxn modelId="{C35B46A8-7C5E-41BB-8105-2F5AB82C34BC}" type="presParOf" srcId="{A8A7327E-116F-4719-83AB-6E1B71C1B5AA}" destId="{AECBD768-B46B-4C61-B6EE-870EA7EBC6E7}" srcOrd="0" destOrd="0" presId="urn:microsoft.com/office/officeart/2005/8/layout/hierarchy1"/>
    <dgm:cxn modelId="{DEF508EE-8616-4358-92F9-A7D9DCBAC4C8}" type="presParOf" srcId="{A8A7327E-116F-4719-83AB-6E1B71C1B5AA}" destId="{DBD89E63-8C42-4FA3-AFA0-D617732CA541}" srcOrd="1" destOrd="0" presId="urn:microsoft.com/office/officeart/2005/8/layout/hierarchy1"/>
    <dgm:cxn modelId="{619A60F7-6A61-421A-9F8B-B9FADB8F008A}" type="presParOf" srcId="{28511D5B-0AC1-4E04-ABF0-77344F477D04}" destId="{4699DC35-51A7-4EE7-BEE7-08EFDE964EBE}" srcOrd="1" destOrd="0" presId="urn:microsoft.com/office/officeart/2005/8/layout/hierarchy1"/>
    <dgm:cxn modelId="{F7477D28-C6B3-49B0-9078-C6DE6C099208}" type="presParOf" srcId="{479BD3C3-82B9-4FF1-B711-D774C5A11C94}" destId="{16EC467F-3BF6-4A1B-BE37-6148DB6137DF}" srcOrd="2" destOrd="0" presId="urn:microsoft.com/office/officeart/2005/8/layout/hierarchy1"/>
    <dgm:cxn modelId="{6E326DC1-4673-4F32-B37A-ACD63A558D87}" type="presParOf" srcId="{479BD3C3-82B9-4FF1-B711-D774C5A11C94}" destId="{9F1EC5F5-7CB5-4281-90EA-71177C8FE1AC}" srcOrd="3" destOrd="0" presId="urn:microsoft.com/office/officeart/2005/8/layout/hierarchy1"/>
    <dgm:cxn modelId="{706F6E28-BBA0-4D7B-9C72-1935C9D4A804}" type="presParOf" srcId="{9F1EC5F5-7CB5-4281-90EA-71177C8FE1AC}" destId="{422341AD-E13A-4AD5-B4B2-A8650E67A1EB}" srcOrd="0" destOrd="0" presId="urn:microsoft.com/office/officeart/2005/8/layout/hierarchy1"/>
    <dgm:cxn modelId="{71E511D1-D572-43D7-B638-5658CC848AC8}" type="presParOf" srcId="{422341AD-E13A-4AD5-B4B2-A8650E67A1EB}" destId="{AB645F84-9641-4BC4-9F45-9DD678F6F06F}" srcOrd="0" destOrd="0" presId="urn:microsoft.com/office/officeart/2005/8/layout/hierarchy1"/>
    <dgm:cxn modelId="{CDEC2259-D75B-4BD1-AA02-AC9A9AA789B8}" type="presParOf" srcId="{422341AD-E13A-4AD5-B4B2-A8650E67A1EB}" destId="{B1DF1023-3BD7-4192-9A3E-7380085BD217}" srcOrd="1" destOrd="0" presId="urn:microsoft.com/office/officeart/2005/8/layout/hierarchy1"/>
    <dgm:cxn modelId="{E317E2A6-0D92-4618-9F3A-658FE1D39F80}" type="presParOf" srcId="{9F1EC5F5-7CB5-4281-90EA-71177C8FE1AC}" destId="{D68DFC9D-1598-45F9-B01D-D95081A4FD87}" srcOrd="1" destOrd="0" presId="urn:microsoft.com/office/officeart/2005/8/layout/hierarchy1"/>
    <dgm:cxn modelId="{512C3FBE-3237-42CE-8B66-74E9201F80FA}" type="presParOf" srcId="{D68DFC9D-1598-45F9-B01D-D95081A4FD87}" destId="{5B4A0F28-2E48-4423-96CC-2D263E119465}" srcOrd="0" destOrd="0" presId="urn:microsoft.com/office/officeart/2005/8/layout/hierarchy1"/>
    <dgm:cxn modelId="{A6356E3D-5D6B-4B88-B4D5-0081C84EF84A}" type="presParOf" srcId="{D68DFC9D-1598-45F9-B01D-D95081A4FD87}" destId="{A85B32E3-CF96-449C-83AA-62D992CC914C}" srcOrd="1" destOrd="0" presId="urn:microsoft.com/office/officeart/2005/8/layout/hierarchy1"/>
    <dgm:cxn modelId="{8E95C67A-BD47-4131-AB73-DFAC6347310A}" type="presParOf" srcId="{A85B32E3-CF96-449C-83AA-62D992CC914C}" destId="{FF8E17EA-67AA-4394-86C1-C97E77CDBAF1}" srcOrd="0" destOrd="0" presId="urn:microsoft.com/office/officeart/2005/8/layout/hierarchy1"/>
    <dgm:cxn modelId="{0188FD5C-FA8D-4596-B214-491214AA4E15}" type="presParOf" srcId="{FF8E17EA-67AA-4394-86C1-C97E77CDBAF1}" destId="{232AFC8B-FC76-46C1-A6D4-D62A2223DB03}" srcOrd="0" destOrd="0" presId="urn:microsoft.com/office/officeart/2005/8/layout/hierarchy1"/>
    <dgm:cxn modelId="{664575F7-A108-4465-92EC-7DB41F4CBA36}" type="presParOf" srcId="{FF8E17EA-67AA-4394-86C1-C97E77CDBAF1}" destId="{D8813599-3847-4194-B759-CD8B3E68DAC4}" srcOrd="1" destOrd="0" presId="urn:microsoft.com/office/officeart/2005/8/layout/hierarchy1"/>
    <dgm:cxn modelId="{3B6B97D0-FE74-4DE2-9B09-7AE4238D3011}" type="presParOf" srcId="{A85B32E3-CF96-449C-83AA-62D992CC914C}" destId="{D7F21A09-9372-47F0-975F-F9FDB9C657C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89BF45EE-D045-407A-BD0C-7E782DB7C2AE}" type="doc">
      <dgm:prSet loTypeId="urn:microsoft.com/office/officeart/2005/8/layout/vList6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77D0C7D3-D60F-46EA-8CE6-832E125748BF}">
      <dgm:prSet phldrT="[Текст]"/>
      <dgm:spPr/>
      <dgm:t>
        <a:bodyPr/>
        <a:lstStyle/>
        <a:p>
          <a:r>
            <a:rPr lang="en-US" dirty="0" smtClean="0">
              <a:latin typeface="Century" panose="02040604050505020304" pitchFamily="18" charset="0"/>
            </a:rPr>
            <a:t>1</a:t>
          </a:r>
          <a:endParaRPr lang="ru-RU" dirty="0">
            <a:latin typeface="Century" panose="02040604050505020304" pitchFamily="18" charset="0"/>
          </a:endParaRPr>
        </a:p>
      </dgm:t>
    </dgm:pt>
    <dgm:pt modelId="{D939921F-0FBC-47C3-9D55-3F3B9A624B45}" type="parTrans" cxnId="{5EC0DE2A-768A-47B8-A13A-734FC72A1667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F63CD730-3068-43C0-BFCE-3269544B997B}" type="sibTrans" cxnId="{5EC0DE2A-768A-47B8-A13A-734FC72A1667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29F74A85-FEBF-4073-8340-FE135549A857}">
      <dgm:prSet phldrT="[Текст]"/>
      <dgm:spPr/>
      <dgm:t>
        <a:bodyPr/>
        <a:lstStyle/>
        <a:p>
          <a:r>
            <a:rPr lang="en-US" dirty="0" smtClean="0">
              <a:latin typeface="Century" panose="02040604050505020304" pitchFamily="18" charset="0"/>
            </a:rPr>
            <a:t>2</a:t>
          </a:r>
          <a:endParaRPr lang="ru-RU" dirty="0">
            <a:latin typeface="Century" panose="02040604050505020304" pitchFamily="18" charset="0"/>
          </a:endParaRPr>
        </a:p>
      </dgm:t>
    </dgm:pt>
    <dgm:pt modelId="{531B8518-E1B2-4F33-BC53-E5E3C46C84DA}" type="parTrans" cxnId="{98EEBE93-48B1-44D4-8543-48459E5C2F7C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7772F632-4D8C-4A33-82F8-5B1C7769218E}" type="sibTrans" cxnId="{98EEBE93-48B1-44D4-8543-48459E5C2F7C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56C76647-0D42-450F-8DF7-4D30E7900B25}">
      <dgm:prSet phldrT="[Текст]" custT="1"/>
      <dgm:spPr/>
      <dgm:t>
        <a:bodyPr/>
        <a:lstStyle/>
        <a:p>
          <a:r>
            <a:rPr lang="ru-RU" sz="4000" dirty="0" smtClean="0">
              <a:solidFill>
                <a:srgbClr val="A08B54"/>
              </a:solidFill>
              <a:latin typeface="Century" panose="02040604050505020304" pitchFamily="18" charset="0"/>
            </a:rPr>
            <a:t>А</a:t>
          </a:r>
          <a:endParaRPr lang="ru-RU" sz="4000" dirty="0">
            <a:solidFill>
              <a:srgbClr val="A08B54"/>
            </a:solidFill>
            <a:latin typeface="Century" panose="02040604050505020304" pitchFamily="18" charset="0"/>
          </a:endParaRPr>
        </a:p>
      </dgm:t>
    </dgm:pt>
    <dgm:pt modelId="{3960D4F9-CB4A-49A6-8EFB-A48B50DA82B1}" type="parTrans" cxnId="{64945D1B-76D1-4C44-BE36-77173E991F3D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51FBEE98-9E88-48C2-97BA-68517429DFD0}" type="sibTrans" cxnId="{64945D1B-76D1-4C44-BE36-77173E991F3D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2D1E766D-1B4A-49B5-BAAC-16516C26CBB6}">
      <dgm:prSet phldrT="[Текст]" custT="1"/>
      <dgm:spPr/>
      <dgm:t>
        <a:bodyPr/>
        <a:lstStyle/>
        <a:p>
          <a:r>
            <a:rPr lang="en-US" sz="4000" dirty="0" smtClean="0">
              <a:solidFill>
                <a:srgbClr val="A08B54"/>
              </a:solidFill>
              <a:latin typeface="Century" panose="02040604050505020304" pitchFamily="18" charset="0"/>
            </a:rPr>
            <a:t>B</a:t>
          </a:r>
          <a:endParaRPr lang="ru-RU" sz="4000" dirty="0">
            <a:solidFill>
              <a:srgbClr val="A08B54"/>
            </a:solidFill>
            <a:latin typeface="Century" panose="02040604050505020304" pitchFamily="18" charset="0"/>
          </a:endParaRPr>
        </a:p>
      </dgm:t>
    </dgm:pt>
    <dgm:pt modelId="{226BF513-656A-4E95-8607-C0E175E0BF4E}" type="parTrans" cxnId="{590C8DD1-701C-431E-9DCE-0EBBB0DFC324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8EB5587F-B329-43F0-AAF7-C313C32117E7}" type="sibTrans" cxnId="{590C8DD1-701C-431E-9DCE-0EBBB0DFC324}">
      <dgm:prSet/>
      <dgm:spPr/>
      <dgm:t>
        <a:bodyPr/>
        <a:lstStyle/>
        <a:p>
          <a:endParaRPr lang="ru-RU">
            <a:latin typeface="Century" panose="02040604050505020304" pitchFamily="18" charset="0"/>
          </a:endParaRPr>
        </a:p>
      </dgm:t>
    </dgm:pt>
    <dgm:pt modelId="{B31FAC51-B525-4BF9-9637-C9F79192F574}" type="pres">
      <dgm:prSet presAssocID="{89BF45EE-D045-407A-BD0C-7E782DB7C2AE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5C7D480-B23F-433A-9076-05A9AFE6324C}" type="pres">
      <dgm:prSet presAssocID="{77D0C7D3-D60F-46EA-8CE6-832E125748BF}" presName="linNode" presStyleCnt="0"/>
      <dgm:spPr/>
      <dgm:t>
        <a:bodyPr/>
        <a:lstStyle/>
        <a:p>
          <a:endParaRPr lang="ru-RU"/>
        </a:p>
      </dgm:t>
    </dgm:pt>
    <dgm:pt modelId="{28685375-0074-4017-8206-D3DC23F3716D}" type="pres">
      <dgm:prSet presAssocID="{77D0C7D3-D60F-46EA-8CE6-832E125748BF}" presName="parentShp" presStyleLbl="node1" presStyleIdx="0" presStyleCnt="2" custLinFactNeighborX="99083" custLinFactNeighborY="7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4CE32D-15C6-4D4F-B1E6-BF23A0ABF07A}" type="pres">
      <dgm:prSet presAssocID="{77D0C7D3-D60F-46EA-8CE6-832E125748BF}" presName="childShp" presStyleLbl="bgAccFollowNode1" presStyleIdx="0" presStyleCnt="2" custLinFactNeighborX="-99030" custLinFactNeighborY="-29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2783BB-9DA0-4646-99D0-14737E98E2BB}" type="pres">
      <dgm:prSet presAssocID="{F63CD730-3068-43C0-BFCE-3269544B997B}" presName="spacing" presStyleCnt="0"/>
      <dgm:spPr/>
      <dgm:t>
        <a:bodyPr/>
        <a:lstStyle/>
        <a:p>
          <a:endParaRPr lang="ru-RU"/>
        </a:p>
      </dgm:t>
    </dgm:pt>
    <dgm:pt modelId="{5F811B4D-5A1B-4A3E-BABB-FB476CA44BDD}" type="pres">
      <dgm:prSet presAssocID="{29F74A85-FEBF-4073-8340-FE135549A857}" presName="linNode" presStyleCnt="0"/>
      <dgm:spPr/>
      <dgm:t>
        <a:bodyPr/>
        <a:lstStyle/>
        <a:p>
          <a:endParaRPr lang="ru-RU"/>
        </a:p>
      </dgm:t>
    </dgm:pt>
    <dgm:pt modelId="{1F6D7193-DDF2-4186-8B33-FBB6A1823AA6}" type="pres">
      <dgm:prSet presAssocID="{29F74A85-FEBF-4073-8340-FE135549A857}" presName="parentShp" presStyleLbl="node1" presStyleIdx="1" presStyleCnt="2" custLinFactNeighborX="99083" custLinFactNeighborY="-5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A2ABAE-395C-458C-B8C6-E6AB72A9A380}" type="pres">
      <dgm:prSet presAssocID="{29F74A85-FEBF-4073-8340-FE135549A857}" presName="childShp" presStyleLbl="bgAccFollowNode1" presStyleIdx="1" presStyleCnt="2" custLinFactX="-1322" custLinFactNeighborX="-100000" custLinFactNeighborY="-5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00E1113-4C26-4E3C-A198-CCA412D057BD}" type="presOf" srcId="{29F74A85-FEBF-4073-8340-FE135549A857}" destId="{1F6D7193-DDF2-4186-8B33-FBB6A1823AA6}" srcOrd="0" destOrd="0" presId="urn:microsoft.com/office/officeart/2005/8/layout/vList6"/>
    <dgm:cxn modelId="{98EEBE93-48B1-44D4-8543-48459E5C2F7C}" srcId="{89BF45EE-D045-407A-BD0C-7E782DB7C2AE}" destId="{29F74A85-FEBF-4073-8340-FE135549A857}" srcOrd="1" destOrd="0" parTransId="{531B8518-E1B2-4F33-BC53-E5E3C46C84DA}" sibTransId="{7772F632-4D8C-4A33-82F8-5B1C7769218E}"/>
    <dgm:cxn modelId="{902993B0-0ABB-44F1-AF4A-3BA821107279}" type="presOf" srcId="{77D0C7D3-D60F-46EA-8CE6-832E125748BF}" destId="{28685375-0074-4017-8206-D3DC23F3716D}" srcOrd="0" destOrd="0" presId="urn:microsoft.com/office/officeart/2005/8/layout/vList6"/>
    <dgm:cxn modelId="{17B9CD46-CE3D-4911-8764-32615B30C553}" type="presOf" srcId="{56C76647-0D42-450F-8DF7-4D30E7900B25}" destId="{5B4CE32D-15C6-4D4F-B1E6-BF23A0ABF07A}" srcOrd="0" destOrd="0" presId="urn:microsoft.com/office/officeart/2005/8/layout/vList6"/>
    <dgm:cxn modelId="{64945D1B-76D1-4C44-BE36-77173E991F3D}" srcId="{77D0C7D3-D60F-46EA-8CE6-832E125748BF}" destId="{56C76647-0D42-450F-8DF7-4D30E7900B25}" srcOrd="0" destOrd="0" parTransId="{3960D4F9-CB4A-49A6-8EFB-A48B50DA82B1}" sibTransId="{51FBEE98-9E88-48C2-97BA-68517429DFD0}"/>
    <dgm:cxn modelId="{5EC0DE2A-768A-47B8-A13A-734FC72A1667}" srcId="{89BF45EE-D045-407A-BD0C-7E782DB7C2AE}" destId="{77D0C7D3-D60F-46EA-8CE6-832E125748BF}" srcOrd="0" destOrd="0" parTransId="{D939921F-0FBC-47C3-9D55-3F3B9A624B45}" sibTransId="{F63CD730-3068-43C0-BFCE-3269544B997B}"/>
    <dgm:cxn modelId="{E86AB977-A187-4670-B799-53631777A77F}" type="presOf" srcId="{89BF45EE-D045-407A-BD0C-7E782DB7C2AE}" destId="{B31FAC51-B525-4BF9-9637-C9F79192F574}" srcOrd="0" destOrd="0" presId="urn:microsoft.com/office/officeart/2005/8/layout/vList6"/>
    <dgm:cxn modelId="{590C8DD1-701C-431E-9DCE-0EBBB0DFC324}" srcId="{29F74A85-FEBF-4073-8340-FE135549A857}" destId="{2D1E766D-1B4A-49B5-BAAC-16516C26CBB6}" srcOrd="0" destOrd="0" parTransId="{226BF513-656A-4E95-8607-C0E175E0BF4E}" sibTransId="{8EB5587F-B329-43F0-AAF7-C313C32117E7}"/>
    <dgm:cxn modelId="{92958E1C-8840-4A41-B18B-FF34A9900BE2}" type="presOf" srcId="{2D1E766D-1B4A-49B5-BAAC-16516C26CBB6}" destId="{F4A2ABAE-395C-458C-B8C6-E6AB72A9A380}" srcOrd="0" destOrd="0" presId="urn:microsoft.com/office/officeart/2005/8/layout/vList6"/>
    <dgm:cxn modelId="{0899720F-41FA-4F26-B4F4-50B325E0F9F5}" type="presParOf" srcId="{B31FAC51-B525-4BF9-9637-C9F79192F574}" destId="{25C7D480-B23F-433A-9076-05A9AFE6324C}" srcOrd="0" destOrd="0" presId="urn:microsoft.com/office/officeart/2005/8/layout/vList6"/>
    <dgm:cxn modelId="{10F8B367-C274-4EE5-9F46-CC14714AE537}" type="presParOf" srcId="{25C7D480-B23F-433A-9076-05A9AFE6324C}" destId="{28685375-0074-4017-8206-D3DC23F3716D}" srcOrd="0" destOrd="0" presId="urn:microsoft.com/office/officeart/2005/8/layout/vList6"/>
    <dgm:cxn modelId="{F73DEAE5-22A9-43FE-90E8-D9F88589AC30}" type="presParOf" srcId="{25C7D480-B23F-433A-9076-05A9AFE6324C}" destId="{5B4CE32D-15C6-4D4F-B1E6-BF23A0ABF07A}" srcOrd="1" destOrd="0" presId="urn:microsoft.com/office/officeart/2005/8/layout/vList6"/>
    <dgm:cxn modelId="{7B314A9D-B3BE-4594-A652-F4D89938D928}" type="presParOf" srcId="{B31FAC51-B525-4BF9-9637-C9F79192F574}" destId="{912783BB-9DA0-4646-99D0-14737E98E2BB}" srcOrd="1" destOrd="0" presId="urn:microsoft.com/office/officeart/2005/8/layout/vList6"/>
    <dgm:cxn modelId="{AE795AD3-71D5-442F-89BA-AA725AD69DE2}" type="presParOf" srcId="{B31FAC51-B525-4BF9-9637-C9F79192F574}" destId="{5F811B4D-5A1B-4A3E-BABB-FB476CA44BDD}" srcOrd="2" destOrd="0" presId="urn:microsoft.com/office/officeart/2005/8/layout/vList6"/>
    <dgm:cxn modelId="{69EFE2FB-3A84-49BA-92DF-29428CB1AEEB}" type="presParOf" srcId="{5F811B4D-5A1B-4A3E-BABB-FB476CA44BDD}" destId="{1F6D7193-DDF2-4186-8B33-FBB6A1823AA6}" srcOrd="0" destOrd="0" presId="urn:microsoft.com/office/officeart/2005/8/layout/vList6"/>
    <dgm:cxn modelId="{220F2225-DB82-4AF0-8C5E-4A50C880CA88}" type="presParOf" srcId="{5F811B4D-5A1B-4A3E-BABB-FB476CA44BDD}" destId="{F4A2ABAE-395C-458C-B8C6-E6AB72A9A38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2.xml><?xml version="1.0" encoding="utf-8"?>
<dgm:dataModel xmlns:dgm="http://schemas.openxmlformats.org/drawingml/2006/diagram" xmlns:a="http://schemas.openxmlformats.org/drawingml/2006/main">
  <dgm:ptLst>
    <dgm:pt modelId="{463ADF95-C0E7-4FFA-95DE-1C7E302FFCA3}" type="doc">
      <dgm:prSet loTypeId="urn:microsoft.com/office/officeart/2005/8/layout/venn1" loCatId="relationship" qsTypeId="urn:microsoft.com/office/officeart/2005/8/quickstyle/simple1" qsCatId="simple" csTypeId="urn:microsoft.com/office/officeart/2005/8/colors/accent2_3" csCatId="accent2" phldr="1"/>
      <dgm:spPr/>
    </dgm:pt>
    <dgm:pt modelId="{5511798A-3AC1-4A51-888F-8117E13FCE4C}">
      <dgm:prSet phldrT="[Текст]"/>
      <dgm:spPr/>
      <dgm:t>
        <a:bodyPr/>
        <a:lstStyle/>
        <a:p>
          <a:r>
            <a:rPr lang="ru-RU" dirty="0" smtClean="0">
              <a:solidFill>
                <a:srgbClr val="C00000"/>
              </a:solidFill>
              <a:latin typeface="Century" panose="02040604050505020304" pitchFamily="18" charset="0"/>
            </a:rPr>
            <a:t>1</a:t>
          </a:r>
          <a:endParaRPr lang="ru-RU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06A5D3BC-A3E4-4006-897F-BE64C5649AC6}" type="parTrans" cxnId="{BAE06EB6-65FD-4185-A3AA-B034143E1159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D783CFF5-0DFA-4E43-B048-F0BAB7A86B74}" type="sibTrans" cxnId="{BAE06EB6-65FD-4185-A3AA-B034143E1159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F9546E1C-CF0D-49E1-B6B0-60DD2B3C51FF}">
      <dgm:prSet phldrT="[Текст]"/>
      <dgm:spPr/>
      <dgm:t>
        <a:bodyPr/>
        <a:lstStyle/>
        <a:p>
          <a:r>
            <a:rPr lang="ru-RU" dirty="0" smtClean="0">
              <a:solidFill>
                <a:srgbClr val="C00000"/>
              </a:solidFill>
              <a:latin typeface="Century" panose="02040604050505020304" pitchFamily="18" charset="0"/>
            </a:rPr>
            <a:t>2</a:t>
          </a:r>
          <a:endParaRPr lang="ru-RU" dirty="0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CF60043C-5220-46CB-BD75-C31A7A964C19}" type="parTrans" cxnId="{142FEDFD-DB99-45C3-BFCF-1E8AD628C571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9C4B5C27-5221-4375-B76E-2E6839D65AC4}" type="sibTrans" cxnId="{142FEDFD-DB99-45C3-BFCF-1E8AD628C571}">
      <dgm:prSet/>
      <dgm:spPr/>
      <dgm:t>
        <a:bodyPr/>
        <a:lstStyle/>
        <a:p>
          <a:endParaRPr lang="ru-RU">
            <a:solidFill>
              <a:srgbClr val="C00000"/>
            </a:solidFill>
            <a:latin typeface="Century" panose="02040604050505020304" pitchFamily="18" charset="0"/>
          </a:endParaRPr>
        </a:p>
      </dgm:t>
    </dgm:pt>
    <dgm:pt modelId="{FAA8766B-8189-4127-AB97-FAA1E236319A}" type="pres">
      <dgm:prSet presAssocID="{463ADF95-C0E7-4FFA-95DE-1C7E302FFCA3}" presName="compositeShape" presStyleCnt="0">
        <dgm:presLayoutVars>
          <dgm:chMax val="7"/>
          <dgm:dir/>
          <dgm:resizeHandles val="exact"/>
        </dgm:presLayoutVars>
      </dgm:prSet>
      <dgm:spPr/>
    </dgm:pt>
    <dgm:pt modelId="{1C1FA1B1-485E-42AD-847D-B6B47811F7F9}" type="pres">
      <dgm:prSet presAssocID="{5511798A-3AC1-4A51-888F-8117E13FCE4C}" presName="circ1" presStyleLbl="vennNode1" presStyleIdx="0" presStyleCnt="2"/>
      <dgm:spPr/>
      <dgm:t>
        <a:bodyPr/>
        <a:lstStyle/>
        <a:p>
          <a:endParaRPr lang="ru-RU"/>
        </a:p>
      </dgm:t>
    </dgm:pt>
    <dgm:pt modelId="{20DEFF3E-426F-4391-8F12-FBC02449873F}" type="pres">
      <dgm:prSet presAssocID="{5511798A-3AC1-4A51-888F-8117E13FCE4C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D6D765-96EC-4F31-A032-7C15E5695820}" type="pres">
      <dgm:prSet presAssocID="{F9546E1C-CF0D-49E1-B6B0-60DD2B3C51FF}" presName="circ2" presStyleLbl="vennNode1" presStyleIdx="1" presStyleCnt="2" custLinFactNeighborX="-17189" custLinFactNeighborY="-518"/>
      <dgm:spPr/>
      <dgm:t>
        <a:bodyPr/>
        <a:lstStyle/>
        <a:p>
          <a:endParaRPr lang="ru-RU"/>
        </a:p>
      </dgm:t>
    </dgm:pt>
    <dgm:pt modelId="{AD3098B3-4900-4CC9-A0BB-4145EFD19111}" type="pres">
      <dgm:prSet presAssocID="{F9546E1C-CF0D-49E1-B6B0-60DD2B3C51FF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AE06EB6-65FD-4185-A3AA-B034143E1159}" srcId="{463ADF95-C0E7-4FFA-95DE-1C7E302FFCA3}" destId="{5511798A-3AC1-4A51-888F-8117E13FCE4C}" srcOrd="0" destOrd="0" parTransId="{06A5D3BC-A3E4-4006-897F-BE64C5649AC6}" sibTransId="{D783CFF5-0DFA-4E43-B048-F0BAB7A86B74}"/>
    <dgm:cxn modelId="{A43240D3-6774-443C-AF0B-C84285CACD1E}" type="presOf" srcId="{5511798A-3AC1-4A51-888F-8117E13FCE4C}" destId="{1C1FA1B1-485E-42AD-847D-B6B47811F7F9}" srcOrd="0" destOrd="0" presId="urn:microsoft.com/office/officeart/2005/8/layout/venn1"/>
    <dgm:cxn modelId="{05DF6144-581D-47D9-AC83-831FFDB1EB90}" type="presOf" srcId="{F9546E1C-CF0D-49E1-B6B0-60DD2B3C51FF}" destId="{AD3098B3-4900-4CC9-A0BB-4145EFD19111}" srcOrd="1" destOrd="0" presId="urn:microsoft.com/office/officeart/2005/8/layout/venn1"/>
    <dgm:cxn modelId="{142FEDFD-DB99-45C3-BFCF-1E8AD628C571}" srcId="{463ADF95-C0E7-4FFA-95DE-1C7E302FFCA3}" destId="{F9546E1C-CF0D-49E1-B6B0-60DD2B3C51FF}" srcOrd="1" destOrd="0" parTransId="{CF60043C-5220-46CB-BD75-C31A7A964C19}" sibTransId="{9C4B5C27-5221-4375-B76E-2E6839D65AC4}"/>
    <dgm:cxn modelId="{9D868BE5-8448-44C8-B0BA-DA46463DF53F}" type="presOf" srcId="{463ADF95-C0E7-4FFA-95DE-1C7E302FFCA3}" destId="{FAA8766B-8189-4127-AB97-FAA1E236319A}" srcOrd="0" destOrd="0" presId="urn:microsoft.com/office/officeart/2005/8/layout/venn1"/>
    <dgm:cxn modelId="{CD2AD664-7BAB-4B54-A467-5429B638E588}" type="presOf" srcId="{F9546E1C-CF0D-49E1-B6B0-60DD2B3C51FF}" destId="{48D6D765-96EC-4F31-A032-7C15E5695820}" srcOrd="0" destOrd="0" presId="urn:microsoft.com/office/officeart/2005/8/layout/venn1"/>
    <dgm:cxn modelId="{315CA8B3-D0FB-46B4-B627-940C73FAEB26}" type="presOf" srcId="{5511798A-3AC1-4A51-888F-8117E13FCE4C}" destId="{20DEFF3E-426F-4391-8F12-FBC02449873F}" srcOrd="1" destOrd="0" presId="urn:microsoft.com/office/officeart/2005/8/layout/venn1"/>
    <dgm:cxn modelId="{DC27C274-C23E-44CF-A899-103D2AEAD636}" type="presParOf" srcId="{FAA8766B-8189-4127-AB97-FAA1E236319A}" destId="{1C1FA1B1-485E-42AD-847D-B6B47811F7F9}" srcOrd="0" destOrd="0" presId="urn:microsoft.com/office/officeart/2005/8/layout/venn1"/>
    <dgm:cxn modelId="{CC1DB907-62E3-4498-870A-21B90313249D}" type="presParOf" srcId="{FAA8766B-8189-4127-AB97-FAA1E236319A}" destId="{20DEFF3E-426F-4391-8F12-FBC02449873F}" srcOrd="1" destOrd="0" presId="urn:microsoft.com/office/officeart/2005/8/layout/venn1"/>
    <dgm:cxn modelId="{2023AC7D-4582-482D-8772-FE0DF38A3C7B}" type="presParOf" srcId="{FAA8766B-8189-4127-AB97-FAA1E236319A}" destId="{48D6D765-96EC-4F31-A032-7C15E5695820}" srcOrd="2" destOrd="0" presId="urn:microsoft.com/office/officeart/2005/8/layout/venn1"/>
    <dgm:cxn modelId="{A55C40CE-E495-45C8-8D78-3AF2B7B83F0F}" type="presParOf" srcId="{FAA8766B-8189-4127-AB97-FAA1E236319A}" destId="{AD3098B3-4900-4CC9-A0BB-4145EFD19111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AAC61D2-F318-40BD-9F0A-447014C4C50B}" type="doc">
      <dgm:prSet loTypeId="urn:microsoft.com/office/officeart/2005/8/layout/hProcess9" loCatId="process" qsTypeId="urn:microsoft.com/office/officeart/2005/8/quickstyle/simple1" qsCatId="simple" csTypeId="urn:microsoft.com/office/officeart/2005/8/colors/accent2_4" csCatId="accent2" phldr="1"/>
      <dgm:spPr/>
    </dgm:pt>
    <dgm:pt modelId="{5004B501-A58D-45B9-A8BD-791CE6471A7E}">
      <dgm:prSet phldrT="[Текст]" custT="1"/>
      <dgm:spPr/>
      <dgm:t>
        <a:bodyPr/>
        <a:lstStyle/>
        <a:p>
          <a:r>
            <a:rPr lang="ru-RU" sz="1000" b="1" dirty="0">
              <a:latin typeface="+mj-lt"/>
            </a:rPr>
            <a:t>1</a:t>
          </a:r>
        </a:p>
      </dgm:t>
    </dgm:pt>
    <dgm:pt modelId="{71FC86C4-1B28-48D1-83AB-9F296486A33D}" type="parTrans" cxnId="{38BA45FC-F405-4CA8-9BC2-B7EAC80E910B}">
      <dgm:prSet/>
      <dgm:spPr/>
      <dgm:t>
        <a:bodyPr/>
        <a:lstStyle/>
        <a:p>
          <a:endParaRPr lang="ru-RU"/>
        </a:p>
      </dgm:t>
    </dgm:pt>
    <dgm:pt modelId="{2EDB9C52-D239-4FDF-B9BD-CFE74A297C3F}" type="sibTrans" cxnId="{38BA45FC-F405-4CA8-9BC2-B7EAC80E910B}">
      <dgm:prSet/>
      <dgm:spPr/>
      <dgm:t>
        <a:bodyPr/>
        <a:lstStyle/>
        <a:p>
          <a:endParaRPr lang="ru-RU"/>
        </a:p>
      </dgm:t>
    </dgm:pt>
    <dgm:pt modelId="{6130B1C9-40D5-490E-8234-62C0A409E31C}">
      <dgm:prSet phldrT="[Текст]" custT="1"/>
      <dgm:spPr/>
      <dgm:t>
        <a:bodyPr/>
        <a:lstStyle/>
        <a:p>
          <a:r>
            <a:rPr lang="ru-RU" sz="1000" b="1" dirty="0">
              <a:latin typeface="+mj-lt"/>
            </a:rPr>
            <a:t>2</a:t>
          </a:r>
        </a:p>
      </dgm:t>
    </dgm:pt>
    <dgm:pt modelId="{03110A93-2A44-484F-882B-9FC015D10BE9}" type="parTrans" cxnId="{17033BF0-A136-452A-BCC1-928E1EB03933}">
      <dgm:prSet/>
      <dgm:spPr/>
      <dgm:t>
        <a:bodyPr/>
        <a:lstStyle/>
        <a:p>
          <a:endParaRPr lang="ru-RU"/>
        </a:p>
      </dgm:t>
    </dgm:pt>
    <dgm:pt modelId="{B8FF5CDE-A380-40D5-A0EB-9200CD6EBD2E}" type="sibTrans" cxnId="{17033BF0-A136-452A-BCC1-928E1EB03933}">
      <dgm:prSet/>
      <dgm:spPr/>
      <dgm:t>
        <a:bodyPr/>
        <a:lstStyle/>
        <a:p>
          <a:endParaRPr lang="ru-RU"/>
        </a:p>
      </dgm:t>
    </dgm:pt>
    <dgm:pt modelId="{8E20D4D8-12AA-478D-8846-07BD2C8CE233}">
      <dgm:prSet phldrT="[Текст]" custT="1"/>
      <dgm:spPr/>
      <dgm:t>
        <a:bodyPr/>
        <a:lstStyle/>
        <a:p>
          <a:r>
            <a:rPr lang="ru-RU" sz="1000" b="1" dirty="0">
              <a:latin typeface="+mj-lt"/>
            </a:rPr>
            <a:t>3</a:t>
          </a:r>
        </a:p>
      </dgm:t>
    </dgm:pt>
    <dgm:pt modelId="{4AB80E5E-6F52-435C-9890-611DBBB3D1C8}" type="parTrans" cxnId="{13080091-B49E-4BA3-A4E2-886B256ABE4C}">
      <dgm:prSet/>
      <dgm:spPr/>
      <dgm:t>
        <a:bodyPr/>
        <a:lstStyle/>
        <a:p>
          <a:endParaRPr lang="ru-RU"/>
        </a:p>
      </dgm:t>
    </dgm:pt>
    <dgm:pt modelId="{2B5EB5CD-1CBD-4C4B-BD43-ABB8BEDF5CFA}" type="sibTrans" cxnId="{13080091-B49E-4BA3-A4E2-886B256ABE4C}">
      <dgm:prSet/>
      <dgm:spPr/>
      <dgm:t>
        <a:bodyPr/>
        <a:lstStyle/>
        <a:p>
          <a:endParaRPr lang="ru-RU"/>
        </a:p>
      </dgm:t>
    </dgm:pt>
    <dgm:pt modelId="{BEE148D8-090A-4F32-8BFE-DDAEFE77CBF8}" type="pres">
      <dgm:prSet presAssocID="{5AAC61D2-F318-40BD-9F0A-447014C4C50B}" presName="CompostProcess" presStyleCnt="0">
        <dgm:presLayoutVars>
          <dgm:dir/>
          <dgm:resizeHandles val="exact"/>
        </dgm:presLayoutVars>
      </dgm:prSet>
      <dgm:spPr/>
    </dgm:pt>
    <dgm:pt modelId="{6C6BC33C-A1C3-4EF1-8805-50B3B76C69E1}" type="pres">
      <dgm:prSet presAssocID="{5AAC61D2-F318-40BD-9F0A-447014C4C50B}" presName="arrow" presStyleLbl="bgShp" presStyleIdx="0" presStyleCnt="1" custScaleX="117647" custLinFactNeighborX="-22969" custLinFactNeighborY="7435"/>
      <dgm:spPr/>
    </dgm:pt>
    <dgm:pt modelId="{06844451-7EC6-48D5-9812-C728DE2C805B}" type="pres">
      <dgm:prSet presAssocID="{5AAC61D2-F318-40BD-9F0A-447014C4C50B}" presName="linearProcess" presStyleCnt="0"/>
      <dgm:spPr/>
    </dgm:pt>
    <dgm:pt modelId="{561692E6-C8E3-48DE-9F17-02B2238A06AF}" type="pres">
      <dgm:prSet presAssocID="{5004B501-A58D-45B9-A8BD-791CE6471A7E}" presName="textNode" presStyleLbl="node1" presStyleIdx="0" presStyleCnt="3" custScaleX="641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642A29-125C-4E8C-9904-00253301F6AF}" type="pres">
      <dgm:prSet presAssocID="{2EDB9C52-D239-4FDF-B9BD-CFE74A297C3F}" presName="sibTrans" presStyleCnt="0"/>
      <dgm:spPr/>
    </dgm:pt>
    <dgm:pt modelId="{018EE847-5D4A-4B5C-B080-0E72F5888A6F}" type="pres">
      <dgm:prSet presAssocID="{6130B1C9-40D5-490E-8234-62C0A409E31C}" presName="textNode" presStyleLbl="node1" presStyleIdx="1" presStyleCnt="3" custScaleX="583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20DEB8-3734-43F4-ABFC-1E915FE7DE47}" type="pres">
      <dgm:prSet presAssocID="{B8FF5CDE-A380-40D5-A0EB-9200CD6EBD2E}" presName="sibTrans" presStyleCnt="0"/>
      <dgm:spPr/>
    </dgm:pt>
    <dgm:pt modelId="{4B40B8D1-3DD7-44AA-88E4-C401D30D3E92}" type="pres">
      <dgm:prSet presAssocID="{8E20D4D8-12AA-478D-8846-07BD2C8CE233}" presName="textNode" presStyleLbl="node1" presStyleIdx="2" presStyleCnt="3" custScaleX="539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080091-B49E-4BA3-A4E2-886B256ABE4C}" srcId="{5AAC61D2-F318-40BD-9F0A-447014C4C50B}" destId="{8E20D4D8-12AA-478D-8846-07BD2C8CE233}" srcOrd="2" destOrd="0" parTransId="{4AB80E5E-6F52-435C-9890-611DBBB3D1C8}" sibTransId="{2B5EB5CD-1CBD-4C4B-BD43-ABB8BEDF5CFA}"/>
    <dgm:cxn modelId="{A436F860-9874-4E60-92EA-7C678202E54F}" type="presOf" srcId="{6130B1C9-40D5-490E-8234-62C0A409E31C}" destId="{018EE847-5D4A-4B5C-B080-0E72F5888A6F}" srcOrd="0" destOrd="0" presId="urn:microsoft.com/office/officeart/2005/8/layout/hProcess9"/>
    <dgm:cxn modelId="{17033BF0-A136-452A-BCC1-928E1EB03933}" srcId="{5AAC61D2-F318-40BD-9F0A-447014C4C50B}" destId="{6130B1C9-40D5-490E-8234-62C0A409E31C}" srcOrd="1" destOrd="0" parTransId="{03110A93-2A44-484F-882B-9FC015D10BE9}" sibTransId="{B8FF5CDE-A380-40D5-A0EB-9200CD6EBD2E}"/>
    <dgm:cxn modelId="{38BA45FC-F405-4CA8-9BC2-B7EAC80E910B}" srcId="{5AAC61D2-F318-40BD-9F0A-447014C4C50B}" destId="{5004B501-A58D-45B9-A8BD-791CE6471A7E}" srcOrd="0" destOrd="0" parTransId="{71FC86C4-1B28-48D1-83AB-9F296486A33D}" sibTransId="{2EDB9C52-D239-4FDF-B9BD-CFE74A297C3F}"/>
    <dgm:cxn modelId="{F82C643B-5761-4EBE-9E35-F562D5B3B2C1}" type="presOf" srcId="{5AAC61D2-F318-40BD-9F0A-447014C4C50B}" destId="{BEE148D8-090A-4F32-8BFE-DDAEFE77CBF8}" srcOrd="0" destOrd="0" presId="urn:microsoft.com/office/officeart/2005/8/layout/hProcess9"/>
    <dgm:cxn modelId="{76D70625-BB8C-440C-A8A2-056F079672E0}" type="presOf" srcId="{5004B501-A58D-45B9-A8BD-791CE6471A7E}" destId="{561692E6-C8E3-48DE-9F17-02B2238A06AF}" srcOrd="0" destOrd="0" presId="urn:microsoft.com/office/officeart/2005/8/layout/hProcess9"/>
    <dgm:cxn modelId="{910CEEC1-5A91-49B9-B340-31F6DF152C4E}" type="presOf" srcId="{8E20D4D8-12AA-478D-8846-07BD2C8CE233}" destId="{4B40B8D1-3DD7-44AA-88E4-C401D30D3E92}" srcOrd="0" destOrd="0" presId="urn:microsoft.com/office/officeart/2005/8/layout/hProcess9"/>
    <dgm:cxn modelId="{BA77E575-507B-4F2B-B429-CC7F1B75EFE5}" type="presParOf" srcId="{BEE148D8-090A-4F32-8BFE-DDAEFE77CBF8}" destId="{6C6BC33C-A1C3-4EF1-8805-50B3B76C69E1}" srcOrd="0" destOrd="0" presId="urn:microsoft.com/office/officeart/2005/8/layout/hProcess9"/>
    <dgm:cxn modelId="{AE19B17C-C012-48BD-A2E1-411A970E4669}" type="presParOf" srcId="{BEE148D8-090A-4F32-8BFE-DDAEFE77CBF8}" destId="{06844451-7EC6-48D5-9812-C728DE2C805B}" srcOrd="1" destOrd="0" presId="urn:microsoft.com/office/officeart/2005/8/layout/hProcess9"/>
    <dgm:cxn modelId="{2E541A95-9B16-403F-8824-15F2F993750F}" type="presParOf" srcId="{06844451-7EC6-48D5-9812-C728DE2C805B}" destId="{561692E6-C8E3-48DE-9F17-02B2238A06AF}" srcOrd="0" destOrd="0" presId="urn:microsoft.com/office/officeart/2005/8/layout/hProcess9"/>
    <dgm:cxn modelId="{608180AE-6F70-49AB-A8A1-A9DF548A4BBA}" type="presParOf" srcId="{06844451-7EC6-48D5-9812-C728DE2C805B}" destId="{CE642A29-125C-4E8C-9904-00253301F6AF}" srcOrd="1" destOrd="0" presId="urn:microsoft.com/office/officeart/2005/8/layout/hProcess9"/>
    <dgm:cxn modelId="{E6585D5E-E9B3-47F2-8CAF-9A861F207D80}" type="presParOf" srcId="{06844451-7EC6-48D5-9812-C728DE2C805B}" destId="{018EE847-5D4A-4B5C-B080-0E72F5888A6F}" srcOrd="2" destOrd="0" presId="urn:microsoft.com/office/officeart/2005/8/layout/hProcess9"/>
    <dgm:cxn modelId="{2F6302E1-280F-412D-93D7-72F3BC4CBEC7}" type="presParOf" srcId="{06844451-7EC6-48D5-9812-C728DE2C805B}" destId="{0E20DEB8-3734-43F4-ABFC-1E915FE7DE47}" srcOrd="3" destOrd="0" presId="urn:microsoft.com/office/officeart/2005/8/layout/hProcess9"/>
    <dgm:cxn modelId="{A901291B-CE57-47CD-B7B7-8D1AE552424B}" type="presParOf" srcId="{06844451-7EC6-48D5-9812-C728DE2C805B}" destId="{4B40B8D1-3DD7-44AA-88E4-C401D30D3E92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F2E0940-FD4D-4B26-8C39-1C86B16B873F}" type="doc">
      <dgm:prSet loTypeId="urn:microsoft.com/office/officeart/2005/8/layout/chevron1" loCatId="process" qsTypeId="urn:microsoft.com/office/officeart/2005/8/quickstyle/simple1" qsCatId="simple" csTypeId="urn:microsoft.com/office/officeart/2005/8/colors/accent2_4" csCatId="accent2" phldr="1"/>
      <dgm:spPr/>
    </dgm:pt>
    <dgm:pt modelId="{B5FE8BF8-3EC4-4445-9521-F2643823E647}">
      <dgm:prSet phldrT="[Текст]"/>
      <dgm:spPr/>
      <dgm:t>
        <a:bodyPr/>
        <a:lstStyle/>
        <a:p>
          <a:r>
            <a:rPr lang="ru-RU" b="1" smtClean="0">
              <a:latin typeface="+mj-lt"/>
            </a:rPr>
            <a:t>1</a:t>
          </a:r>
          <a:endParaRPr lang="ru-RU" b="1" dirty="0">
            <a:latin typeface="+mj-lt"/>
          </a:endParaRPr>
        </a:p>
      </dgm:t>
    </dgm:pt>
    <dgm:pt modelId="{B720E24D-8729-493B-B1DD-E4F45BDF7FC3}" type="parTrans" cxnId="{605832FA-00B0-4F09-9900-8BADCC901070}">
      <dgm:prSet/>
      <dgm:spPr/>
      <dgm:t>
        <a:bodyPr/>
        <a:lstStyle/>
        <a:p>
          <a:endParaRPr lang="ru-RU"/>
        </a:p>
      </dgm:t>
    </dgm:pt>
    <dgm:pt modelId="{268C3362-41CE-461E-8A7C-058EF6868AA5}" type="sibTrans" cxnId="{605832FA-00B0-4F09-9900-8BADCC901070}">
      <dgm:prSet/>
      <dgm:spPr/>
      <dgm:t>
        <a:bodyPr/>
        <a:lstStyle/>
        <a:p>
          <a:endParaRPr lang="ru-RU"/>
        </a:p>
      </dgm:t>
    </dgm:pt>
    <dgm:pt modelId="{E042A1E4-557B-45F0-8825-F63A7BCFCA19}">
      <dgm:prSet phldrT="[Текст]"/>
      <dgm:spPr/>
      <dgm:t>
        <a:bodyPr/>
        <a:lstStyle/>
        <a:p>
          <a:r>
            <a:rPr lang="ru-RU" dirty="0">
              <a:latin typeface="+mj-lt"/>
            </a:rPr>
            <a:t>2</a:t>
          </a:r>
        </a:p>
      </dgm:t>
    </dgm:pt>
    <dgm:pt modelId="{2B38B7E3-4D08-4A77-B11F-181DAC35A26D}" type="parTrans" cxnId="{2C28DA7C-3B9A-41AA-A65E-B4D5FF26F58F}">
      <dgm:prSet/>
      <dgm:spPr/>
      <dgm:t>
        <a:bodyPr/>
        <a:lstStyle/>
        <a:p>
          <a:endParaRPr lang="ru-RU"/>
        </a:p>
      </dgm:t>
    </dgm:pt>
    <dgm:pt modelId="{F1B0A341-9122-4CEE-940A-CA519ECD55AE}" type="sibTrans" cxnId="{2C28DA7C-3B9A-41AA-A65E-B4D5FF26F58F}">
      <dgm:prSet/>
      <dgm:spPr/>
      <dgm:t>
        <a:bodyPr/>
        <a:lstStyle/>
        <a:p>
          <a:endParaRPr lang="ru-RU"/>
        </a:p>
      </dgm:t>
    </dgm:pt>
    <dgm:pt modelId="{42090035-B929-423B-B7E0-D8871979FB2A}" type="pres">
      <dgm:prSet presAssocID="{AF2E0940-FD4D-4B26-8C39-1C86B16B873F}" presName="Name0" presStyleCnt="0">
        <dgm:presLayoutVars>
          <dgm:dir/>
          <dgm:animLvl val="lvl"/>
          <dgm:resizeHandles val="exact"/>
        </dgm:presLayoutVars>
      </dgm:prSet>
      <dgm:spPr/>
    </dgm:pt>
    <dgm:pt modelId="{EA22619C-A1EF-40F8-A8E4-3FBB6DC7DB8D}" type="pres">
      <dgm:prSet presAssocID="{B5FE8BF8-3EC4-4445-9521-F2643823E647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CBFD52-F8D0-45FC-8A14-E30313F3B079}" type="pres">
      <dgm:prSet presAssocID="{268C3362-41CE-461E-8A7C-058EF6868AA5}" presName="parTxOnlySpace" presStyleCnt="0"/>
      <dgm:spPr/>
    </dgm:pt>
    <dgm:pt modelId="{F5D66A20-4103-4329-9949-AE7136DF9EAB}" type="pres">
      <dgm:prSet presAssocID="{E042A1E4-557B-45F0-8825-F63A7BCFCA19}" presName="parTxOnly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C28DA7C-3B9A-41AA-A65E-B4D5FF26F58F}" srcId="{AF2E0940-FD4D-4B26-8C39-1C86B16B873F}" destId="{E042A1E4-557B-45F0-8825-F63A7BCFCA19}" srcOrd="1" destOrd="0" parTransId="{2B38B7E3-4D08-4A77-B11F-181DAC35A26D}" sibTransId="{F1B0A341-9122-4CEE-940A-CA519ECD55AE}"/>
    <dgm:cxn modelId="{605832FA-00B0-4F09-9900-8BADCC901070}" srcId="{AF2E0940-FD4D-4B26-8C39-1C86B16B873F}" destId="{B5FE8BF8-3EC4-4445-9521-F2643823E647}" srcOrd="0" destOrd="0" parTransId="{B720E24D-8729-493B-B1DD-E4F45BDF7FC3}" sibTransId="{268C3362-41CE-461E-8A7C-058EF6868AA5}"/>
    <dgm:cxn modelId="{949C6ACC-9ECE-413C-995C-26791BD5DA7C}" type="presOf" srcId="{B5FE8BF8-3EC4-4445-9521-F2643823E647}" destId="{EA22619C-A1EF-40F8-A8E4-3FBB6DC7DB8D}" srcOrd="0" destOrd="0" presId="urn:microsoft.com/office/officeart/2005/8/layout/chevron1"/>
    <dgm:cxn modelId="{CAF34B17-11D2-4B86-97B2-478DBCA4F60C}" type="presOf" srcId="{E042A1E4-557B-45F0-8825-F63A7BCFCA19}" destId="{F5D66A20-4103-4329-9949-AE7136DF9EAB}" srcOrd="0" destOrd="0" presId="urn:microsoft.com/office/officeart/2005/8/layout/chevron1"/>
    <dgm:cxn modelId="{1D04447A-C575-4564-93A1-77D544688540}" type="presOf" srcId="{AF2E0940-FD4D-4B26-8C39-1C86B16B873F}" destId="{42090035-B929-423B-B7E0-D8871979FB2A}" srcOrd="0" destOrd="0" presId="urn:microsoft.com/office/officeart/2005/8/layout/chevron1"/>
    <dgm:cxn modelId="{801C6E99-5EC5-48F5-9186-06283C909ECF}" type="presParOf" srcId="{42090035-B929-423B-B7E0-D8871979FB2A}" destId="{EA22619C-A1EF-40F8-A8E4-3FBB6DC7DB8D}" srcOrd="0" destOrd="0" presId="urn:microsoft.com/office/officeart/2005/8/layout/chevron1"/>
    <dgm:cxn modelId="{CAA66C57-F6B5-4857-864B-01F80F2BD764}" type="presParOf" srcId="{42090035-B929-423B-B7E0-D8871979FB2A}" destId="{24CBFD52-F8D0-45FC-8A14-E30313F3B079}" srcOrd="1" destOrd="0" presId="urn:microsoft.com/office/officeart/2005/8/layout/chevron1"/>
    <dgm:cxn modelId="{85A6FCD1-8EA0-4AA4-A6CE-F5B64BDA7A63}" type="presParOf" srcId="{42090035-B929-423B-B7E0-D8871979FB2A}" destId="{F5D66A20-4103-4329-9949-AE7136DF9EAB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F2E0940-FD4D-4B26-8C39-1C86B16B873F}" type="doc">
      <dgm:prSet loTypeId="urn:microsoft.com/office/officeart/2005/8/layout/chevron1" loCatId="process" qsTypeId="urn:microsoft.com/office/officeart/2005/8/quickstyle/simple1" qsCatId="simple" csTypeId="urn:microsoft.com/office/officeart/2005/8/colors/accent2_4" csCatId="accent2" phldr="1"/>
      <dgm:spPr/>
    </dgm:pt>
    <dgm:pt modelId="{B5FE8BF8-3EC4-4445-9521-F2643823E647}">
      <dgm:prSet phldrT="[Текст]"/>
      <dgm:spPr/>
      <dgm:t>
        <a:bodyPr/>
        <a:lstStyle/>
        <a:p>
          <a:r>
            <a:rPr lang="ru-RU" b="1" smtClean="0">
              <a:latin typeface="+mj-lt"/>
            </a:rPr>
            <a:t>1</a:t>
          </a:r>
          <a:endParaRPr lang="ru-RU" b="1" dirty="0">
            <a:latin typeface="+mj-lt"/>
          </a:endParaRPr>
        </a:p>
      </dgm:t>
    </dgm:pt>
    <dgm:pt modelId="{B720E24D-8729-493B-B1DD-E4F45BDF7FC3}" type="parTrans" cxnId="{605832FA-00B0-4F09-9900-8BADCC901070}">
      <dgm:prSet/>
      <dgm:spPr/>
      <dgm:t>
        <a:bodyPr/>
        <a:lstStyle/>
        <a:p>
          <a:endParaRPr lang="ru-RU"/>
        </a:p>
      </dgm:t>
    </dgm:pt>
    <dgm:pt modelId="{268C3362-41CE-461E-8A7C-058EF6868AA5}" type="sibTrans" cxnId="{605832FA-00B0-4F09-9900-8BADCC901070}">
      <dgm:prSet/>
      <dgm:spPr/>
      <dgm:t>
        <a:bodyPr/>
        <a:lstStyle/>
        <a:p>
          <a:endParaRPr lang="ru-RU"/>
        </a:p>
      </dgm:t>
    </dgm:pt>
    <dgm:pt modelId="{E042A1E4-557B-45F0-8825-F63A7BCFCA19}">
      <dgm:prSet phldrT="[Текст]"/>
      <dgm:spPr/>
      <dgm:t>
        <a:bodyPr/>
        <a:lstStyle/>
        <a:p>
          <a:r>
            <a:rPr lang="ru-RU" dirty="0">
              <a:latin typeface="+mj-lt"/>
            </a:rPr>
            <a:t>2</a:t>
          </a:r>
        </a:p>
      </dgm:t>
    </dgm:pt>
    <dgm:pt modelId="{2B38B7E3-4D08-4A77-B11F-181DAC35A26D}" type="parTrans" cxnId="{2C28DA7C-3B9A-41AA-A65E-B4D5FF26F58F}">
      <dgm:prSet/>
      <dgm:spPr/>
      <dgm:t>
        <a:bodyPr/>
        <a:lstStyle/>
        <a:p>
          <a:endParaRPr lang="ru-RU"/>
        </a:p>
      </dgm:t>
    </dgm:pt>
    <dgm:pt modelId="{F1B0A341-9122-4CEE-940A-CA519ECD55AE}" type="sibTrans" cxnId="{2C28DA7C-3B9A-41AA-A65E-B4D5FF26F58F}">
      <dgm:prSet/>
      <dgm:spPr/>
      <dgm:t>
        <a:bodyPr/>
        <a:lstStyle/>
        <a:p>
          <a:endParaRPr lang="ru-RU"/>
        </a:p>
      </dgm:t>
    </dgm:pt>
    <dgm:pt modelId="{42090035-B929-423B-B7E0-D8871979FB2A}" type="pres">
      <dgm:prSet presAssocID="{AF2E0940-FD4D-4B26-8C39-1C86B16B873F}" presName="Name0" presStyleCnt="0">
        <dgm:presLayoutVars>
          <dgm:dir/>
          <dgm:animLvl val="lvl"/>
          <dgm:resizeHandles val="exact"/>
        </dgm:presLayoutVars>
      </dgm:prSet>
      <dgm:spPr/>
    </dgm:pt>
    <dgm:pt modelId="{EA22619C-A1EF-40F8-A8E4-3FBB6DC7DB8D}" type="pres">
      <dgm:prSet presAssocID="{B5FE8BF8-3EC4-4445-9521-F2643823E647}" presName="parTxOnly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CBFD52-F8D0-45FC-8A14-E30313F3B079}" type="pres">
      <dgm:prSet presAssocID="{268C3362-41CE-461E-8A7C-058EF6868AA5}" presName="parTxOnlySpace" presStyleCnt="0"/>
      <dgm:spPr/>
    </dgm:pt>
    <dgm:pt modelId="{F5D66A20-4103-4329-9949-AE7136DF9EAB}" type="pres">
      <dgm:prSet presAssocID="{E042A1E4-557B-45F0-8825-F63A7BCFCA19}" presName="parTxOnly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C28DA7C-3B9A-41AA-A65E-B4D5FF26F58F}" srcId="{AF2E0940-FD4D-4B26-8C39-1C86B16B873F}" destId="{E042A1E4-557B-45F0-8825-F63A7BCFCA19}" srcOrd="1" destOrd="0" parTransId="{2B38B7E3-4D08-4A77-B11F-181DAC35A26D}" sibTransId="{F1B0A341-9122-4CEE-940A-CA519ECD55AE}"/>
    <dgm:cxn modelId="{DC0AC4AD-9869-4548-95CF-C930737F743C}" type="presOf" srcId="{B5FE8BF8-3EC4-4445-9521-F2643823E647}" destId="{EA22619C-A1EF-40F8-A8E4-3FBB6DC7DB8D}" srcOrd="0" destOrd="0" presId="urn:microsoft.com/office/officeart/2005/8/layout/chevron1"/>
    <dgm:cxn modelId="{605832FA-00B0-4F09-9900-8BADCC901070}" srcId="{AF2E0940-FD4D-4B26-8C39-1C86B16B873F}" destId="{B5FE8BF8-3EC4-4445-9521-F2643823E647}" srcOrd="0" destOrd="0" parTransId="{B720E24D-8729-493B-B1DD-E4F45BDF7FC3}" sibTransId="{268C3362-41CE-461E-8A7C-058EF6868AA5}"/>
    <dgm:cxn modelId="{800BDE27-BA0B-4088-AE63-C9D546AC01DB}" type="presOf" srcId="{AF2E0940-FD4D-4B26-8C39-1C86B16B873F}" destId="{42090035-B929-423B-B7E0-D8871979FB2A}" srcOrd="0" destOrd="0" presId="urn:microsoft.com/office/officeart/2005/8/layout/chevron1"/>
    <dgm:cxn modelId="{2CDDD273-5E03-4B7F-8562-AF17E34ED7A0}" type="presOf" srcId="{E042A1E4-557B-45F0-8825-F63A7BCFCA19}" destId="{F5D66A20-4103-4329-9949-AE7136DF9EAB}" srcOrd="0" destOrd="0" presId="urn:microsoft.com/office/officeart/2005/8/layout/chevron1"/>
    <dgm:cxn modelId="{E13A204D-0A15-4233-B1EE-8410F3F92191}" type="presParOf" srcId="{42090035-B929-423B-B7E0-D8871979FB2A}" destId="{EA22619C-A1EF-40F8-A8E4-3FBB6DC7DB8D}" srcOrd="0" destOrd="0" presId="urn:microsoft.com/office/officeart/2005/8/layout/chevron1"/>
    <dgm:cxn modelId="{0752C87C-8FE2-4161-833D-961C307BB130}" type="presParOf" srcId="{42090035-B929-423B-B7E0-D8871979FB2A}" destId="{24CBFD52-F8D0-45FC-8A14-E30313F3B079}" srcOrd="1" destOrd="0" presId="urn:microsoft.com/office/officeart/2005/8/layout/chevron1"/>
    <dgm:cxn modelId="{BD795066-E450-4AF1-8A89-5F51A0241421}" type="presParOf" srcId="{42090035-B929-423B-B7E0-D8871979FB2A}" destId="{F5D66A20-4103-4329-9949-AE7136DF9EAB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AAC61D2-F318-40BD-9F0A-447014C4C50B}" type="doc">
      <dgm:prSet loTypeId="urn:microsoft.com/office/officeart/2005/8/layout/hProcess9" loCatId="process" qsTypeId="urn:microsoft.com/office/officeart/2005/8/quickstyle/simple1" qsCatId="simple" csTypeId="urn:microsoft.com/office/officeart/2005/8/colors/accent2_4" csCatId="accent2" phldr="1"/>
      <dgm:spPr/>
    </dgm:pt>
    <dgm:pt modelId="{5004B501-A58D-45B9-A8BD-791CE6471A7E}">
      <dgm:prSet phldrT="[Текст]" custT="1"/>
      <dgm:spPr/>
      <dgm:t>
        <a:bodyPr/>
        <a:lstStyle/>
        <a:p>
          <a:r>
            <a:rPr lang="ru-RU" sz="1000" b="1" dirty="0">
              <a:latin typeface="+mj-lt"/>
            </a:rPr>
            <a:t>1</a:t>
          </a:r>
        </a:p>
      </dgm:t>
    </dgm:pt>
    <dgm:pt modelId="{71FC86C4-1B28-48D1-83AB-9F296486A33D}" type="parTrans" cxnId="{38BA45FC-F405-4CA8-9BC2-B7EAC80E910B}">
      <dgm:prSet/>
      <dgm:spPr/>
      <dgm:t>
        <a:bodyPr/>
        <a:lstStyle/>
        <a:p>
          <a:endParaRPr lang="ru-RU"/>
        </a:p>
      </dgm:t>
    </dgm:pt>
    <dgm:pt modelId="{2EDB9C52-D239-4FDF-B9BD-CFE74A297C3F}" type="sibTrans" cxnId="{38BA45FC-F405-4CA8-9BC2-B7EAC80E910B}">
      <dgm:prSet/>
      <dgm:spPr/>
      <dgm:t>
        <a:bodyPr/>
        <a:lstStyle/>
        <a:p>
          <a:endParaRPr lang="ru-RU"/>
        </a:p>
      </dgm:t>
    </dgm:pt>
    <dgm:pt modelId="{6130B1C9-40D5-490E-8234-62C0A409E31C}">
      <dgm:prSet phldrT="[Текст]" custT="1"/>
      <dgm:spPr/>
      <dgm:t>
        <a:bodyPr/>
        <a:lstStyle/>
        <a:p>
          <a:r>
            <a:rPr lang="ru-RU" sz="1000" b="1" dirty="0">
              <a:latin typeface="+mj-lt"/>
            </a:rPr>
            <a:t>2</a:t>
          </a:r>
        </a:p>
      </dgm:t>
    </dgm:pt>
    <dgm:pt modelId="{03110A93-2A44-484F-882B-9FC015D10BE9}" type="parTrans" cxnId="{17033BF0-A136-452A-BCC1-928E1EB03933}">
      <dgm:prSet/>
      <dgm:spPr/>
      <dgm:t>
        <a:bodyPr/>
        <a:lstStyle/>
        <a:p>
          <a:endParaRPr lang="ru-RU"/>
        </a:p>
      </dgm:t>
    </dgm:pt>
    <dgm:pt modelId="{B8FF5CDE-A380-40D5-A0EB-9200CD6EBD2E}" type="sibTrans" cxnId="{17033BF0-A136-452A-BCC1-928E1EB03933}">
      <dgm:prSet/>
      <dgm:spPr/>
      <dgm:t>
        <a:bodyPr/>
        <a:lstStyle/>
        <a:p>
          <a:endParaRPr lang="ru-RU"/>
        </a:p>
      </dgm:t>
    </dgm:pt>
    <dgm:pt modelId="{8E20D4D8-12AA-478D-8846-07BD2C8CE233}">
      <dgm:prSet phldrT="[Текст]" custT="1"/>
      <dgm:spPr/>
      <dgm:t>
        <a:bodyPr/>
        <a:lstStyle/>
        <a:p>
          <a:r>
            <a:rPr lang="ru-RU" sz="1000" b="1" dirty="0">
              <a:latin typeface="+mj-lt"/>
            </a:rPr>
            <a:t>3</a:t>
          </a:r>
        </a:p>
      </dgm:t>
    </dgm:pt>
    <dgm:pt modelId="{4AB80E5E-6F52-435C-9890-611DBBB3D1C8}" type="parTrans" cxnId="{13080091-B49E-4BA3-A4E2-886B256ABE4C}">
      <dgm:prSet/>
      <dgm:spPr/>
      <dgm:t>
        <a:bodyPr/>
        <a:lstStyle/>
        <a:p>
          <a:endParaRPr lang="ru-RU"/>
        </a:p>
      </dgm:t>
    </dgm:pt>
    <dgm:pt modelId="{2B5EB5CD-1CBD-4C4B-BD43-ABB8BEDF5CFA}" type="sibTrans" cxnId="{13080091-B49E-4BA3-A4E2-886B256ABE4C}">
      <dgm:prSet/>
      <dgm:spPr/>
      <dgm:t>
        <a:bodyPr/>
        <a:lstStyle/>
        <a:p>
          <a:endParaRPr lang="ru-RU"/>
        </a:p>
      </dgm:t>
    </dgm:pt>
    <dgm:pt modelId="{BEE148D8-090A-4F32-8BFE-DDAEFE77CBF8}" type="pres">
      <dgm:prSet presAssocID="{5AAC61D2-F318-40BD-9F0A-447014C4C50B}" presName="CompostProcess" presStyleCnt="0">
        <dgm:presLayoutVars>
          <dgm:dir/>
          <dgm:resizeHandles val="exact"/>
        </dgm:presLayoutVars>
      </dgm:prSet>
      <dgm:spPr/>
    </dgm:pt>
    <dgm:pt modelId="{6C6BC33C-A1C3-4EF1-8805-50B3B76C69E1}" type="pres">
      <dgm:prSet presAssocID="{5AAC61D2-F318-40BD-9F0A-447014C4C50B}" presName="arrow" presStyleLbl="bgShp" presStyleIdx="0" presStyleCnt="1" custScaleX="117647" custLinFactNeighborX="-22969" custLinFactNeighborY="7435"/>
      <dgm:spPr/>
    </dgm:pt>
    <dgm:pt modelId="{06844451-7EC6-48D5-9812-C728DE2C805B}" type="pres">
      <dgm:prSet presAssocID="{5AAC61D2-F318-40BD-9F0A-447014C4C50B}" presName="linearProcess" presStyleCnt="0"/>
      <dgm:spPr/>
    </dgm:pt>
    <dgm:pt modelId="{561692E6-C8E3-48DE-9F17-02B2238A06AF}" type="pres">
      <dgm:prSet presAssocID="{5004B501-A58D-45B9-A8BD-791CE6471A7E}" presName="textNode" presStyleLbl="node1" presStyleIdx="0" presStyleCnt="3" custScaleX="641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642A29-125C-4E8C-9904-00253301F6AF}" type="pres">
      <dgm:prSet presAssocID="{2EDB9C52-D239-4FDF-B9BD-CFE74A297C3F}" presName="sibTrans" presStyleCnt="0"/>
      <dgm:spPr/>
    </dgm:pt>
    <dgm:pt modelId="{018EE847-5D4A-4B5C-B080-0E72F5888A6F}" type="pres">
      <dgm:prSet presAssocID="{6130B1C9-40D5-490E-8234-62C0A409E31C}" presName="textNode" presStyleLbl="node1" presStyleIdx="1" presStyleCnt="3" custScaleX="583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20DEB8-3734-43F4-ABFC-1E915FE7DE47}" type="pres">
      <dgm:prSet presAssocID="{B8FF5CDE-A380-40D5-A0EB-9200CD6EBD2E}" presName="sibTrans" presStyleCnt="0"/>
      <dgm:spPr/>
    </dgm:pt>
    <dgm:pt modelId="{4B40B8D1-3DD7-44AA-88E4-C401D30D3E92}" type="pres">
      <dgm:prSet presAssocID="{8E20D4D8-12AA-478D-8846-07BD2C8CE233}" presName="textNode" presStyleLbl="node1" presStyleIdx="2" presStyleCnt="3" custScaleX="539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080091-B49E-4BA3-A4E2-886B256ABE4C}" srcId="{5AAC61D2-F318-40BD-9F0A-447014C4C50B}" destId="{8E20D4D8-12AA-478D-8846-07BD2C8CE233}" srcOrd="2" destOrd="0" parTransId="{4AB80E5E-6F52-435C-9890-611DBBB3D1C8}" sibTransId="{2B5EB5CD-1CBD-4C4B-BD43-ABB8BEDF5CFA}"/>
    <dgm:cxn modelId="{BD89A3E7-4632-468D-A789-56CB7280004C}" type="presOf" srcId="{6130B1C9-40D5-490E-8234-62C0A409E31C}" destId="{018EE847-5D4A-4B5C-B080-0E72F5888A6F}" srcOrd="0" destOrd="0" presId="urn:microsoft.com/office/officeart/2005/8/layout/hProcess9"/>
    <dgm:cxn modelId="{34E866D1-EF65-43EB-BE56-7514DB71D22C}" type="presOf" srcId="{5AAC61D2-F318-40BD-9F0A-447014C4C50B}" destId="{BEE148D8-090A-4F32-8BFE-DDAEFE77CBF8}" srcOrd="0" destOrd="0" presId="urn:microsoft.com/office/officeart/2005/8/layout/hProcess9"/>
    <dgm:cxn modelId="{17033BF0-A136-452A-BCC1-928E1EB03933}" srcId="{5AAC61D2-F318-40BD-9F0A-447014C4C50B}" destId="{6130B1C9-40D5-490E-8234-62C0A409E31C}" srcOrd="1" destOrd="0" parTransId="{03110A93-2A44-484F-882B-9FC015D10BE9}" sibTransId="{B8FF5CDE-A380-40D5-A0EB-9200CD6EBD2E}"/>
    <dgm:cxn modelId="{E27C11E2-E988-43C2-99AA-4E21B5B6E952}" type="presOf" srcId="{8E20D4D8-12AA-478D-8846-07BD2C8CE233}" destId="{4B40B8D1-3DD7-44AA-88E4-C401D30D3E92}" srcOrd="0" destOrd="0" presId="urn:microsoft.com/office/officeart/2005/8/layout/hProcess9"/>
    <dgm:cxn modelId="{38BA45FC-F405-4CA8-9BC2-B7EAC80E910B}" srcId="{5AAC61D2-F318-40BD-9F0A-447014C4C50B}" destId="{5004B501-A58D-45B9-A8BD-791CE6471A7E}" srcOrd="0" destOrd="0" parTransId="{71FC86C4-1B28-48D1-83AB-9F296486A33D}" sibTransId="{2EDB9C52-D239-4FDF-B9BD-CFE74A297C3F}"/>
    <dgm:cxn modelId="{188664B2-7EDA-4A65-BDC9-CBA00FFDD6E4}" type="presOf" srcId="{5004B501-A58D-45B9-A8BD-791CE6471A7E}" destId="{561692E6-C8E3-48DE-9F17-02B2238A06AF}" srcOrd="0" destOrd="0" presId="urn:microsoft.com/office/officeart/2005/8/layout/hProcess9"/>
    <dgm:cxn modelId="{8DCCAC8D-31EF-4D8B-AA44-BD3C6333D783}" type="presParOf" srcId="{BEE148D8-090A-4F32-8BFE-DDAEFE77CBF8}" destId="{6C6BC33C-A1C3-4EF1-8805-50B3B76C69E1}" srcOrd="0" destOrd="0" presId="urn:microsoft.com/office/officeart/2005/8/layout/hProcess9"/>
    <dgm:cxn modelId="{518593D0-B3C5-4DA6-8121-BDBBD285E154}" type="presParOf" srcId="{BEE148D8-090A-4F32-8BFE-DDAEFE77CBF8}" destId="{06844451-7EC6-48D5-9812-C728DE2C805B}" srcOrd="1" destOrd="0" presId="urn:microsoft.com/office/officeart/2005/8/layout/hProcess9"/>
    <dgm:cxn modelId="{AE75F32F-9104-40E9-B043-48C4879078C3}" type="presParOf" srcId="{06844451-7EC6-48D5-9812-C728DE2C805B}" destId="{561692E6-C8E3-48DE-9F17-02B2238A06AF}" srcOrd="0" destOrd="0" presId="urn:microsoft.com/office/officeart/2005/8/layout/hProcess9"/>
    <dgm:cxn modelId="{934EC7BA-E390-446B-8793-714F3A64783E}" type="presParOf" srcId="{06844451-7EC6-48D5-9812-C728DE2C805B}" destId="{CE642A29-125C-4E8C-9904-00253301F6AF}" srcOrd="1" destOrd="0" presId="urn:microsoft.com/office/officeart/2005/8/layout/hProcess9"/>
    <dgm:cxn modelId="{474B9A38-513E-4FEB-AE86-C235BBAAC104}" type="presParOf" srcId="{06844451-7EC6-48D5-9812-C728DE2C805B}" destId="{018EE847-5D4A-4B5C-B080-0E72F5888A6F}" srcOrd="2" destOrd="0" presId="urn:microsoft.com/office/officeart/2005/8/layout/hProcess9"/>
    <dgm:cxn modelId="{B3D12310-8F10-423F-BF89-50F6F3B32054}" type="presParOf" srcId="{06844451-7EC6-48D5-9812-C728DE2C805B}" destId="{0E20DEB8-3734-43F4-ABFC-1E915FE7DE47}" srcOrd="3" destOrd="0" presId="urn:microsoft.com/office/officeart/2005/8/layout/hProcess9"/>
    <dgm:cxn modelId="{C7CD7592-AC9C-47C6-B514-53C7E8C2E841}" type="presParOf" srcId="{06844451-7EC6-48D5-9812-C728DE2C805B}" destId="{4B40B8D1-3DD7-44AA-88E4-C401D30D3E92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22619C-A1EF-40F8-A8E4-3FBB6DC7DB8D}">
      <dsp:nvSpPr>
        <dsp:cNvPr id="0" name=""/>
        <dsp:cNvSpPr/>
      </dsp:nvSpPr>
      <dsp:spPr>
        <a:xfrm>
          <a:off x="1942" y="193221"/>
          <a:ext cx="1160885" cy="464354"/>
        </a:xfrm>
        <a:prstGeom prst="chevron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smtClean="0">
              <a:latin typeface="+mj-lt"/>
            </a:rPr>
            <a:t>1</a:t>
          </a:r>
          <a:endParaRPr lang="ru-RU" sz="2700" b="1" kern="1200" dirty="0">
            <a:latin typeface="+mj-lt"/>
          </a:endParaRPr>
        </a:p>
      </dsp:txBody>
      <dsp:txXfrm>
        <a:off x="234119" y="193221"/>
        <a:ext cx="696531" cy="464354"/>
      </dsp:txXfrm>
    </dsp:sp>
    <dsp:sp modelId="{F5D66A20-4103-4329-9949-AE7136DF9EAB}">
      <dsp:nvSpPr>
        <dsp:cNvPr id="0" name=""/>
        <dsp:cNvSpPr/>
      </dsp:nvSpPr>
      <dsp:spPr>
        <a:xfrm>
          <a:off x="1046739" y="193221"/>
          <a:ext cx="1160885" cy="464354"/>
        </a:xfrm>
        <a:prstGeom prst="chevron">
          <a:avLst/>
        </a:prstGeom>
        <a:solidFill>
          <a:schemeClr val="accent2">
            <a:shade val="50000"/>
            <a:hueOff val="-591173"/>
            <a:satOff val="7783"/>
            <a:lumOff val="4661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>
              <a:latin typeface="+mj-lt"/>
            </a:rPr>
            <a:t>2</a:t>
          </a:r>
        </a:p>
      </dsp:txBody>
      <dsp:txXfrm>
        <a:off x="1278916" y="193221"/>
        <a:ext cx="696531" cy="46435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22619C-A1EF-40F8-A8E4-3FBB6DC7DB8D}">
      <dsp:nvSpPr>
        <dsp:cNvPr id="0" name=""/>
        <dsp:cNvSpPr/>
      </dsp:nvSpPr>
      <dsp:spPr>
        <a:xfrm>
          <a:off x="1942" y="193221"/>
          <a:ext cx="1160885" cy="464354"/>
        </a:xfrm>
        <a:prstGeom prst="chevron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smtClean="0">
              <a:latin typeface="+mj-lt"/>
            </a:rPr>
            <a:t>1</a:t>
          </a:r>
          <a:endParaRPr lang="ru-RU" sz="2700" b="1" kern="1200" dirty="0">
            <a:latin typeface="+mj-lt"/>
          </a:endParaRPr>
        </a:p>
      </dsp:txBody>
      <dsp:txXfrm>
        <a:off x="234119" y="193221"/>
        <a:ext cx="696531" cy="464354"/>
      </dsp:txXfrm>
    </dsp:sp>
    <dsp:sp modelId="{F5D66A20-4103-4329-9949-AE7136DF9EAB}">
      <dsp:nvSpPr>
        <dsp:cNvPr id="0" name=""/>
        <dsp:cNvSpPr/>
      </dsp:nvSpPr>
      <dsp:spPr>
        <a:xfrm>
          <a:off x="1046739" y="193221"/>
          <a:ext cx="1160885" cy="464354"/>
        </a:xfrm>
        <a:prstGeom prst="chevron">
          <a:avLst/>
        </a:prstGeom>
        <a:solidFill>
          <a:schemeClr val="accent2">
            <a:shade val="50000"/>
            <a:hueOff val="-591173"/>
            <a:satOff val="7783"/>
            <a:lumOff val="4661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>
              <a:latin typeface="+mj-lt"/>
            </a:rPr>
            <a:t>2</a:t>
          </a:r>
        </a:p>
      </dsp:txBody>
      <dsp:txXfrm>
        <a:off x="1278916" y="193221"/>
        <a:ext cx="696531" cy="46435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22619C-A1EF-40F8-A8E4-3FBB6DC7DB8D}">
      <dsp:nvSpPr>
        <dsp:cNvPr id="0" name=""/>
        <dsp:cNvSpPr/>
      </dsp:nvSpPr>
      <dsp:spPr>
        <a:xfrm>
          <a:off x="1942" y="193221"/>
          <a:ext cx="1160885" cy="464354"/>
        </a:xfrm>
        <a:prstGeom prst="chevron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smtClean="0">
              <a:latin typeface="+mj-lt"/>
            </a:rPr>
            <a:t>1</a:t>
          </a:r>
          <a:endParaRPr lang="ru-RU" sz="2700" b="1" kern="1200" dirty="0">
            <a:latin typeface="+mj-lt"/>
          </a:endParaRPr>
        </a:p>
      </dsp:txBody>
      <dsp:txXfrm>
        <a:off x="234119" y="193221"/>
        <a:ext cx="696531" cy="464354"/>
      </dsp:txXfrm>
    </dsp:sp>
    <dsp:sp modelId="{F5D66A20-4103-4329-9949-AE7136DF9EAB}">
      <dsp:nvSpPr>
        <dsp:cNvPr id="0" name=""/>
        <dsp:cNvSpPr/>
      </dsp:nvSpPr>
      <dsp:spPr>
        <a:xfrm>
          <a:off x="1046739" y="193221"/>
          <a:ext cx="1160885" cy="464354"/>
        </a:xfrm>
        <a:prstGeom prst="chevron">
          <a:avLst/>
        </a:prstGeom>
        <a:solidFill>
          <a:schemeClr val="accent2">
            <a:shade val="50000"/>
            <a:hueOff val="-591173"/>
            <a:satOff val="7783"/>
            <a:lumOff val="4661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>
              <a:latin typeface="+mj-lt"/>
            </a:rPr>
            <a:t>2</a:t>
          </a:r>
        </a:p>
      </dsp:txBody>
      <dsp:txXfrm>
        <a:off x="1278916" y="193221"/>
        <a:ext cx="696531" cy="46435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6BC33C-A1C3-4EF1-8805-50B3B76C69E1}">
      <dsp:nvSpPr>
        <dsp:cNvPr id="0" name=""/>
        <dsp:cNvSpPr/>
      </dsp:nvSpPr>
      <dsp:spPr>
        <a:xfrm>
          <a:off x="0" y="0"/>
          <a:ext cx="2317360" cy="783771"/>
        </a:xfrm>
        <a:prstGeom prst="rightArrow">
          <a:avLst/>
        </a:prstGeom>
        <a:solidFill>
          <a:schemeClr val="accent2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1692E6-C8E3-48DE-9F17-02B2238A06AF}">
      <dsp:nvSpPr>
        <dsp:cNvPr id="0" name=""/>
        <dsp:cNvSpPr/>
      </dsp:nvSpPr>
      <dsp:spPr>
        <a:xfrm>
          <a:off x="429430" y="235131"/>
          <a:ext cx="446275" cy="313508"/>
        </a:xfrm>
        <a:prstGeom prst="roundRect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latin typeface="+mj-lt"/>
            </a:rPr>
            <a:t>1</a:t>
          </a:r>
        </a:p>
      </dsp:txBody>
      <dsp:txXfrm>
        <a:off x="444734" y="250435"/>
        <a:ext cx="415667" cy="282900"/>
      </dsp:txXfrm>
    </dsp:sp>
    <dsp:sp modelId="{018EE847-5D4A-4B5C-B080-0E72F5888A6F}">
      <dsp:nvSpPr>
        <dsp:cNvPr id="0" name=""/>
        <dsp:cNvSpPr/>
      </dsp:nvSpPr>
      <dsp:spPr>
        <a:xfrm>
          <a:off x="991573" y="235131"/>
          <a:ext cx="405668" cy="313508"/>
        </a:xfrm>
        <a:prstGeom prst="roundRect">
          <a:avLst/>
        </a:prstGeom>
        <a:solidFill>
          <a:schemeClr val="accent2">
            <a:shade val="50000"/>
            <a:hueOff val="-394115"/>
            <a:satOff val="5189"/>
            <a:lumOff val="3107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latin typeface="+mj-lt"/>
            </a:rPr>
            <a:t>2</a:t>
          </a:r>
        </a:p>
      </dsp:txBody>
      <dsp:txXfrm>
        <a:off x="1006877" y="250435"/>
        <a:ext cx="375060" cy="282900"/>
      </dsp:txXfrm>
    </dsp:sp>
    <dsp:sp modelId="{4B40B8D1-3DD7-44AA-88E4-C401D30D3E92}">
      <dsp:nvSpPr>
        <dsp:cNvPr id="0" name=""/>
        <dsp:cNvSpPr/>
      </dsp:nvSpPr>
      <dsp:spPr>
        <a:xfrm>
          <a:off x="1513109" y="235131"/>
          <a:ext cx="374821" cy="313508"/>
        </a:xfrm>
        <a:prstGeom prst="roundRect">
          <a:avLst/>
        </a:prstGeom>
        <a:solidFill>
          <a:schemeClr val="accent2">
            <a:shade val="50000"/>
            <a:hueOff val="-394115"/>
            <a:satOff val="5189"/>
            <a:lumOff val="3107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latin typeface="+mj-lt"/>
            </a:rPr>
            <a:t>3</a:t>
          </a:r>
        </a:p>
      </dsp:txBody>
      <dsp:txXfrm>
        <a:off x="1528413" y="250435"/>
        <a:ext cx="344213" cy="28290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82BA1B-5D48-443F-9217-333008996359}">
      <dsp:nvSpPr>
        <dsp:cNvPr id="0" name=""/>
        <dsp:cNvSpPr/>
      </dsp:nvSpPr>
      <dsp:spPr>
        <a:xfrm>
          <a:off x="216192" y="1725"/>
          <a:ext cx="630869" cy="630869"/>
        </a:xfrm>
        <a:prstGeom prst="ellipse">
          <a:avLst/>
        </a:prstGeom>
        <a:solidFill>
          <a:schemeClr val="accent2">
            <a:shade val="80000"/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>
              <a:latin typeface="+mj-lt"/>
            </a:rPr>
            <a:t>1</a:t>
          </a:r>
        </a:p>
      </dsp:txBody>
      <dsp:txXfrm>
        <a:off x="304286" y="76118"/>
        <a:ext cx="363744" cy="482083"/>
      </dsp:txXfrm>
    </dsp:sp>
    <dsp:sp modelId="{7AC69186-0880-4B4A-9986-3A325D954F0E}">
      <dsp:nvSpPr>
        <dsp:cNvPr id="0" name=""/>
        <dsp:cNvSpPr/>
      </dsp:nvSpPr>
      <dsp:spPr>
        <a:xfrm>
          <a:off x="670873" y="0"/>
          <a:ext cx="630869" cy="630869"/>
        </a:xfrm>
        <a:prstGeom prst="ellipse">
          <a:avLst/>
        </a:prstGeom>
        <a:solidFill>
          <a:schemeClr val="accent2">
            <a:shade val="80000"/>
            <a:alpha val="50000"/>
            <a:hueOff val="-481415"/>
            <a:satOff val="10166"/>
            <a:lumOff val="270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>
              <a:latin typeface="+mj-lt"/>
            </a:rPr>
            <a:t>2</a:t>
          </a:r>
        </a:p>
      </dsp:txBody>
      <dsp:txXfrm>
        <a:off x="849903" y="74393"/>
        <a:ext cx="363744" cy="482083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22619C-A1EF-40F8-A8E4-3FBB6DC7DB8D}">
      <dsp:nvSpPr>
        <dsp:cNvPr id="0" name=""/>
        <dsp:cNvSpPr/>
      </dsp:nvSpPr>
      <dsp:spPr>
        <a:xfrm>
          <a:off x="1942" y="193221"/>
          <a:ext cx="1160885" cy="464354"/>
        </a:xfrm>
        <a:prstGeom prst="chevron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smtClean="0">
              <a:latin typeface="+mj-lt"/>
            </a:rPr>
            <a:t>1</a:t>
          </a:r>
          <a:endParaRPr lang="ru-RU" sz="2700" b="1" kern="1200" dirty="0">
            <a:latin typeface="+mj-lt"/>
          </a:endParaRPr>
        </a:p>
      </dsp:txBody>
      <dsp:txXfrm>
        <a:off x="234119" y="193221"/>
        <a:ext cx="696531" cy="464354"/>
      </dsp:txXfrm>
    </dsp:sp>
    <dsp:sp modelId="{F5D66A20-4103-4329-9949-AE7136DF9EAB}">
      <dsp:nvSpPr>
        <dsp:cNvPr id="0" name=""/>
        <dsp:cNvSpPr/>
      </dsp:nvSpPr>
      <dsp:spPr>
        <a:xfrm>
          <a:off x="1046739" y="193221"/>
          <a:ext cx="1160885" cy="464354"/>
        </a:xfrm>
        <a:prstGeom prst="chevron">
          <a:avLst/>
        </a:prstGeom>
        <a:solidFill>
          <a:schemeClr val="accent2">
            <a:shade val="50000"/>
            <a:hueOff val="-591173"/>
            <a:satOff val="7783"/>
            <a:lumOff val="4661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>
              <a:latin typeface="+mj-lt"/>
            </a:rPr>
            <a:t>2</a:t>
          </a:r>
        </a:p>
      </dsp:txBody>
      <dsp:txXfrm>
        <a:off x="1278916" y="193221"/>
        <a:ext cx="696531" cy="46435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22619C-A1EF-40F8-A8E4-3FBB6DC7DB8D}">
      <dsp:nvSpPr>
        <dsp:cNvPr id="0" name=""/>
        <dsp:cNvSpPr/>
      </dsp:nvSpPr>
      <dsp:spPr>
        <a:xfrm>
          <a:off x="1942" y="193221"/>
          <a:ext cx="1160885" cy="464354"/>
        </a:xfrm>
        <a:prstGeom prst="chevron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smtClean="0">
              <a:latin typeface="+mj-lt"/>
            </a:rPr>
            <a:t>1</a:t>
          </a:r>
          <a:endParaRPr lang="ru-RU" sz="2700" b="1" kern="1200" dirty="0">
            <a:latin typeface="+mj-lt"/>
          </a:endParaRPr>
        </a:p>
      </dsp:txBody>
      <dsp:txXfrm>
        <a:off x="234119" y="193221"/>
        <a:ext cx="696531" cy="464354"/>
      </dsp:txXfrm>
    </dsp:sp>
    <dsp:sp modelId="{F5D66A20-4103-4329-9949-AE7136DF9EAB}">
      <dsp:nvSpPr>
        <dsp:cNvPr id="0" name=""/>
        <dsp:cNvSpPr/>
      </dsp:nvSpPr>
      <dsp:spPr>
        <a:xfrm>
          <a:off x="1046739" y="193221"/>
          <a:ext cx="1160885" cy="464354"/>
        </a:xfrm>
        <a:prstGeom prst="chevron">
          <a:avLst/>
        </a:prstGeom>
        <a:solidFill>
          <a:schemeClr val="accent2">
            <a:shade val="50000"/>
            <a:hueOff val="-591173"/>
            <a:satOff val="7783"/>
            <a:lumOff val="4661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>
              <a:latin typeface="+mj-lt"/>
            </a:rPr>
            <a:t>2</a:t>
          </a:r>
        </a:p>
      </dsp:txBody>
      <dsp:txXfrm>
        <a:off x="1278916" y="193221"/>
        <a:ext cx="696531" cy="46435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6BC33C-A1C3-4EF1-8805-50B3B76C69E1}">
      <dsp:nvSpPr>
        <dsp:cNvPr id="0" name=""/>
        <dsp:cNvSpPr/>
      </dsp:nvSpPr>
      <dsp:spPr>
        <a:xfrm>
          <a:off x="0" y="0"/>
          <a:ext cx="2317360" cy="783771"/>
        </a:xfrm>
        <a:prstGeom prst="rightArrow">
          <a:avLst/>
        </a:prstGeom>
        <a:solidFill>
          <a:schemeClr val="accent2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1692E6-C8E3-48DE-9F17-02B2238A06AF}">
      <dsp:nvSpPr>
        <dsp:cNvPr id="0" name=""/>
        <dsp:cNvSpPr/>
      </dsp:nvSpPr>
      <dsp:spPr>
        <a:xfrm>
          <a:off x="429430" y="235131"/>
          <a:ext cx="446275" cy="313508"/>
        </a:xfrm>
        <a:prstGeom prst="roundRect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latin typeface="+mj-lt"/>
            </a:rPr>
            <a:t>1</a:t>
          </a:r>
        </a:p>
      </dsp:txBody>
      <dsp:txXfrm>
        <a:off x="444734" y="250435"/>
        <a:ext cx="415667" cy="282900"/>
      </dsp:txXfrm>
    </dsp:sp>
    <dsp:sp modelId="{018EE847-5D4A-4B5C-B080-0E72F5888A6F}">
      <dsp:nvSpPr>
        <dsp:cNvPr id="0" name=""/>
        <dsp:cNvSpPr/>
      </dsp:nvSpPr>
      <dsp:spPr>
        <a:xfrm>
          <a:off x="991573" y="235131"/>
          <a:ext cx="405668" cy="313508"/>
        </a:xfrm>
        <a:prstGeom prst="roundRect">
          <a:avLst/>
        </a:prstGeom>
        <a:solidFill>
          <a:schemeClr val="accent2">
            <a:shade val="50000"/>
            <a:hueOff val="-394115"/>
            <a:satOff val="5189"/>
            <a:lumOff val="3107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latin typeface="+mj-lt"/>
            </a:rPr>
            <a:t>2</a:t>
          </a:r>
        </a:p>
      </dsp:txBody>
      <dsp:txXfrm>
        <a:off x="1006877" y="250435"/>
        <a:ext cx="375060" cy="282900"/>
      </dsp:txXfrm>
    </dsp:sp>
    <dsp:sp modelId="{4B40B8D1-3DD7-44AA-88E4-C401D30D3E92}">
      <dsp:nvSpPr>
        <dsp:cNvPr id="0" name=""/>
        <dsp:cNvSpPr/>
      </dsp:nvSpPr>
      <dsp:spPr>
        <a:xfrm>
          <a:off x="1513109" y="235131"/>
          <a:ext cx="374821" cy="313508"/>
        </a:xfrm>
        <a:prstGeom prst="roundRect">
          <a:avLst/>
        </a:prstGeom>
        <a:solidFill>
          <a:schemeClr val="accent2">
            <a:shade val="50000"/>
            <a:hueOff val="-394115"/>
            <a:satOff val="5189"/>
            <a:lumOff val="3107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latin typeface="+mj-lt"/>
            </a:rPr>
            <a:t>3</a:t>
          </a:r>
        </a:p>
      </dsp:txBody>
      <dsp:txXfrm>
        <a:off x="1528413" y="250435"/>
        <a:ext cx="344213" cy="282900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82BA1B-5D48-443F-9217-333008996359}">
      <dsp:nvSpPr>
        <dsp:cNvPr id="0" name=""/>
        <dsp:cNvSpPr/>
      </dsp:nvSpPr>
      <dsp:spPr>
        <a:xfrm>
          <a:off x="216192" y="1725"/>
          <a:ext cx="630869" cy="630869"/>
        </a:xfrm>
        <a:prstGeom prst="ellipse">
          <a:avLst/>
        </a:prstGeom>
        <a:solidFill>
          <a:schemeClr val="accent2">
            <a:shade val="80000"/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>
              <a:latin typeface="+mj-lt"/>
            </a:rPr>
            <a:t>1</a:t>
          </a:r>
        </a:p>
      </dsp:txBody>
      <dsp:txXfrm>
        <a:off x="304286" y="76118"/>
        <a:ext cx="363744" cy="482083"/>
      </dsp:txXfrm>
    </dsp:sp>
    <dsp:sp modelId="{7AC69186-0880-4B4A-9986-3A325D954F0E}">
      <dsp:nvSpPr>
        <dsp:cNvPr id="0" name=""/>
        <dsp:cNvSpPr/>
      </dsp:nvSpPr>
      <dsp:spPr>
        <a:xfrm>
          <a:off x="670873" y="0"/>
          <a:ext cx="630869" cy="630869"/>
        </a:xfrm>
        <a:prstGeom prst="ellipse">
          <a:avLst/>
        </a:prstGeom>
        <a:solidFill>
          <a:schemeClr val="accent2">
            <a:shade val="80000"/>
            <a:alpha val="50000"/>
            <a:hueOff val="-481415"/>
            <a:satOff val="10166"/>
            <a:lumOff val="270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>
              <a:latin typeface="+mj-lt"/>
            </a:rPr>
            <a:t>2</a:t>
          </a:r>
        </a:p>
      </dsp:txBody>
      <dsp:txXfrm>
        <a:off x="849903" y="74393"/>
        <a:ext cx="363744" cy="482083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22619C-A1EF-40F8-A8E4-3FBB6DC7DB8D}">
      <dsp:nvSpPr>
        <dsp:cNvPr id="0" name=""/>
        <dsp:cNvSpPr/>
      </dsp:nvSpPr>
      <dsp:spPr>
        <a:xfrm>
          <a:off x="1942" y="193221"/>
          <a:ext cx="1160885" cy="464354"/>
        </a:xfrm>
        <a:prstGeom prst="chevron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smtClean="0">
              <a:latin typeface="+mj-lt"/>
            </a:rPr>
            <a:t>1</a:t>
          </a:r>
          <a:endParaRPr lang="ru-RU" sz="2700" b="1" kern="1200" dirty="0">
            <a:latin typeface="+mj-lt"/>
          </a:endParaRPr>
        </a:p>
      </dsp:txBody>
      <dsp:txXfrm>
        <a:off x="234119" y="193221"/>
        <a:ext cx="696531" cy="464354"/>
      </dsp:txXfrm>
    </dsp:sp>
    <dsp:sp modelId="{F5D66A20-4103-4329-9949-AE7136DF9EAB}">
      <dsp:nvSpPr>
        <dsp:cNvPr id="0" name=""/>
        <dsp:cNvSpPr/>
      </dsp:nvSpPr>
      <dsp:spPr>
        <a:xfrm>
          <a:off x="1046739" y="193221"/>
          <a:ext cx="1160885" cy="464354"/>
        </a:xfrm>
        <a:prstGeom prst="chevron">
          <a:avLst/>
        </a:prstGeom>
        <a:solidFill>
          <a:schemeClr val="accent2">
            <a:shade val="50000"/>
            <a:hueOff val="-591173"/>
            <a:satOff val="7783"/>
            <a:lumOff val="4661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>
              <a:latin typeface="+mj-lt"/>
            </a:rPr>
            <a:t>2</a:t>
          </a:r>
        </a:p>
      </dsp:txBody>
      <dsp:txXfrm>
        <a:off x="1278916" y="193221"/>
        <a:ext cx="696531" cy="464354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22619C-A1EF-40F8-A8E4-3FBB6DC7DB8D}">
      <dsp:nvSpPr>
        <dsp:cNvPr id="0" name=""/>
        <dsp:cNvSpPr/>
      </dsp:nvSpPr>
      <dsp:spPr>
        <a:xfrm>
          <a:off x="1942" y="193221"/>
          <a:ext cx="1160885" cy="464354"/>
        </a:xfrm>
        <a:prstGeom prst="chevron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smtClean="0">
              <a:latin typeface="+mj-lt"/>
            </a:rPr>
            <a:t>1</a:t>
          </a:r>
          <a:endParaRPr lang="ru-RU" sz="2700" b="1" kern="1200" dirty="0">
            <a:latin typeface="+mj-lt"/>
          </a:endParaRPr>
        </a:p>
      </dsp:txBody>
      <dsp:txXfrm>
        <a:off x="234119" y="193221"/>
        <a:ext cx="696531" cy="464354"/>
      </dsp:txXfrm>
    </dsp:sp>
    <dsp:sp modelId="{F5D66A20-4103-4329-9949-AE7136DF9EAB}">
      <dsp:nvSpPr>
        <dsp:cNvPr id="0" name=""/>
        <dsp:cNvSpPr/>
      </dsp:nvSpPr>
      <dsp:spPr>
        <a:xfrm>
          <a:off x="1046739" y="193221"/>
          <a:ext cx="1160885" cy="464354"/>
        </a:xfrm>
        <a:prstGeom prst="chevron">
          <a:avLst/>
        </a:prstGeom>
        <a:solidFill>
          <a:schemeClr val="accent2">
            <a:shade val="50000"/>
            <a:hueOff val="-591173"/>
            <a:satOff val="7783"/>
            <a:lumOff val="4661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>
              <a:latin typeface="+mj-lt"/>
            </a:rPr>
            <a:t>2</a:t>
          </a:r>
        </a:p>
      </dsp:txBody>
      <dsp:txXfrm>
        <a:off x="1278916" y="193221"/>
        <a:ext cx="696531" cy="4643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22619C-A1EF-40F8-A8E4-3FBB6DC7DB8D}">
      <dsp:nvSpPr>
        <dsp:cNvPr id="0" name=""/>
        <dsp:cNvSpPr/>
      </dsp:nvSpPr>
      <dsp:spPr>
        <a:xfrm>
          <a:off x="1942" y="193221"/>
          <a:ext cx="1160885" cy="464354"/>
        </a:xfrm>
        <a:prstGeom prst="chevron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smtClean="0">
              <a:latin typeface="+mj-lt"/>
            </a:rPr>
            <a:t>1</a:t>
          </a:r>
          <a:endParaRPr lang="ru-RU" sz="2700" b="1" kern="1200" dirty="0">
            <a:latin typeface="+mj-lt"/>
          </a:endParaRPr>
        </a:p>
      </dsp:txBody>
      <dsp:txXfrm>
        <a:off x="234119" y="193221"/>
        <a:ext cx="696531" cy="464354"/>
      </dsp:txXfrm>
    </dsp:sp>
    <dsp:sp modelId="{F5D66A20-4103-4329-9949-AE7136DF9EAB}">
      <dsp:nvSpPr>
        <dsp:cNvPr id="0" name=""/>
        <dsp:cNvSpPr/>
      </dsp:nvSpPr>
      <dsp:spPr>
        <a:xfrm>
          <a:off x="1046739" y="193221"/>
          <a:ext cx="1160885" cy="464354"/>
        </a:xfrm>
        <a:prstGeom prst="chevron">
          <a:avLst/>
        </a:prstGeom>
        <a:solidFill>
          <a:schemeClr val="accent2">
            <a:shade val="50000"/>
            <a:hueOff val="-591173"/>
            <a:satOff val="7783"/>
            <a:lumOff val="4661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>
              <a:latin typeface="+mj-lt"/>
            </a:rPr>
            <a:t>2</a:t>
          </a:r>
        </a:p>
      </dsp:txBody>
      <dsp:txXfrm>
        <a:off x="1278916" y="193221"/>
        <a:ext cx="696531" cy="464354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6BC33C-A1C3-4EF1-8805-50B3B76C69E1}">
      <dsp:nvSpPr>
        <dsp:cNvPr id="0" name=""/>
        <dsp:cNvSpPr/>
      </dsp:nvSpPr>
      <dsp:spPr>
        <a:xfrm>
          <a:off x="0" y="0"/>
          <a:ext cx="2317360" cy="783771"/>
        </a:xfrm>
        <a:prstGeom prst="rightArrow">
          <a:avLst/>
        </a:prstGeom>
        <a:solidFill>
          <a:schemeClr val="accent2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1692E6-C8E3-48DE-9F17-02B2238A06AF}">
      <dsp:nvSpPr>
        <dsp:cNvPr id="0" name=""/>
        <dsp:cNvSpPr/>
      </dsp:nvSpPr>
      <dsp:spPr>
        <a:xfrm>
          <a:off x="429430" y="235131"/>
          <a:ext cx="446275" cy="313508"/>
        </a:xfrm>
        <a:prstGeom prst="roundRect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latin typeface="+mj-lt"/>
            </a:rPr>
            <a:t>1</a:t>
          </a:r>
        </a:p>
      </dsp:txBody>
      <dsp:txXfrm>
        <a:off x="444734" y="250435"/>
        <a:ext cx="415667" cy="282900"/>
      </dsp:txXfrm>
    </dsp:sp>
    <dsp:sp modelId="{018EE847-5D4A-4B5C-B080-0E72F5888A6F}">
      <dsp:nvSpPr>
        <dsp:cNvPr id="0" name=""/>
        <dsp:cNvSpPr/>
      </dsp:nvSpPr>
      <dsp:spPr>
        <a:xfrm>
          <a:off x="991573" y="235131"/>
          <a:ext cx="405668" cy="313508"/>
        </a:xfrm>
        <a:prstGeom prst="roundRect">
          <a:avLst/>
        </a:prstGeom>
        <a:solidFill>
          <a:schemeClr val="accent2">
            <a:shade val="50000"/>
            <a:hueOff val="-394115"/>
            <a:satOff val="5189"/>
            <a:lumOff val="3107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latin typeface="+mj-lt"/>
            </a:rPr>
            <a:t>2</a:t>
          </a:r>
        </a:p>
      </dsp:txBody>
      <dsp:txXfrm>
        <a:off x="1006877" y="250435"/>
        <a:ext cx="375060" cy="282900"/>
      </dsp:txXfrm>
    </dsp:sp>
    <dsp:sp modelId="{4B40B8D1-3DD7-44AA-88E4-C401D30D3E92}">
      <dsp:nvSpPr>
        <dsp:cNvPr id="0" name=""/>
        <dsp:cNvSpPr/>
      </dsp:nvSpPr>
      <dsp:spPr>
        <a:xfrm>
          <a:off x="1513109" y="235131"/>
          <a:ext cx="374821" cy="313508"/>
        </a:xfrm>
        <a:prstGeom prst="roundRect">
          <a:avLst/>
        </a:prstGeom>
        <a:solidFill>
          <a:schemeClr val="accent2">
            <a:shade val="50000"/>
            <a:hueOff val="-394115"/>
            <a:satOff val="5189"/>
            <a:lumOff val="3107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latin typeface="+mj-lt"/>
            </a:rPr>
            <a:t>3</a:t>
          </a:r>
        </a:p>
      </dsp:txBody>
      <dsp:txXfrm>
        <a:off x="1528413" y="250435"/>
        <a:ext cx="344213" cy="282900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82BA1B-5D48-443F-9217-333008996359}">
      <dsp:nvSpPr>
        <dsp:cNvPr id="0" name=""/>
        <dsp:cNvSpPr/>
      </dsp:nvSpPr>
      <dsp:spPr>
        <a:xfrm>
          <a:off x="216192" y="1725"/>
          <a:ext cx="630869" cy="630869"/>
        </a:xfrm>
        <a:prstGeom prst="ellipse">
          <a:avLst/>
        </a:prstGeom>
        <a:solidFill>
          <a:schemeClr val="accent2">
            <a:shade val="80000"/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>
              <a:latin typeface="+mj-lt"/>
            </a:rPr>
            <a:t>1</a:t>
          </a:r>
        </a:p>
      </dsp:txBody>
      <dsp:txXfrm>
        <a:off x="304286" y="76118"/>
        <a:ext cx="363744" cy="482083"/>
      </dsp:txXfrm>
    </dsp:sp>
    <dsp:sp modelId="{7AC69186-0880-4B4A-9986-3A325D954F0E}">
      <dsp:nvSpPr>
        <dsp:cNvPr id="0" name=""/>
        <dsp:cNvSpPr/>
      </dsp:nvSpPr>
      <dsp:spPr>
        <a:xfrm>
          <a:off x="670873" y="0"/>
          <a:ext cx="630869" cy="630869"/>
        </a:xfrm>
        <a:prstGeom prst="ellipse">
          <a:avLst/>
        </a:prstGeom>
        <a:solidFill>
          <a:schemeClr val="accent2">
            <a:shade val="80000"/>
            <a:alpha val="50000"/>
            <a:hueOff val="-481415"/>
            <a:satOff val="10166"/>
            <a:lumOff val="270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>
              <a:latin typeface="+mj-lt"/>
            </a:rPr>
            <a:t>2</a:t>
          </a:r>
        </a:p>
      </dsp:txBody>
      <dsp:txXfrm>
        <a:off x="849903" y="74393"/>
        <a:ext cx="363744" cy="482083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BF5816-E65F-48A6-8F94-8F5D80A667AA}">
      <dsp:nvSpPr>
        <dsp:cNvPr id="0" name=""/>
        <dsp:cNvSpPr/>
      </dsp:nvSpPr>
      <dsp:spPr>
        <a:xfrm>
          <a:off x="800238" y="243876"/>
          <a:ext cx="413203" cy="118320"/>
        </a:xfrm>
        <a:custGeom>
          <a:avLst/>
          <a:gdLst/>
          <a:ahLst/>
          <a:cxnLst/>
          <a:rect l="0" t="0" r="0" b="0"/>
          <a:pathLst>
            <a:path>
              <a:moveTo>
                <a:pt x="0" y="118320"/>
              </a:moveTo>
              <a:lnTo>
                <a:pt x="413203" y="118320"/>
              </a:lnTo>
              <a:lnTo>
                <a:pt x="413203" y="0"/>
              </a:lnTo>
            </a:path>
          </a:pathLst>
        </a:custGeom>
        <a:noFill/>
        <a:ln w="127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C83174-F83D-47F8-8FEF-47EC1CEB6566}">
      <dsp:nvSpPr>
        <dsp:cNvPr id="0" name=""/>
        <dsp:cNvSpPr/>
      </dsp:nvSpPr>
      <dsp:spPr>
        <a:xfrm>
          <a:off x="800238" y="362197"/>
          <a:ext cx="869589" cy="2670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07475" y="0"/>
              </a:lnTo>
              <a:lnTo>
                <a:pt x="807475" y="267088"/>
              </a:lnTo>
              <a:lnTo>
                <a:pt x="869589" y="267088"/>
              </a:lnTo>
            </a:path>
          </a:pathLst>
        </a:custGeom>
        <a:noFill/>
        <a:ln w="127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690325-A2C7-4867-9A9B-BB8690D2BF00}">
      <dsp:nvSpPr>
        <dsp:cNvPr id="0" name=""/>
        <dsp:cNvSpPr/>
      </dsp:nvSpPr>
      <dsp:spPr>
        <a:xfrm>
          <a:off x="800238" y="316477"/>
          <a:ext cx="86958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869589" y="45720"/>
              </a:lnTo>
            </a:path>
          </a:pathLst>
        </a:custGeom>
        <a:noFill/>
        <a:ln w="127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F43978-8821-4A24-BAC6-1C775B5985A9}">
      <dsp:nvSpPr>
        <dsp:cNvPr id="0" name=""/>
        <dsp:cNvSpPr/>
      </dsp:nvSpPr>
      <dsp:spPr>
        <a:xfrm>
          <a:off x="800238" y="95108"/>
          <a:ext cx="869589" cy="267088"/>
        </a:xfrm>
        <a:custGeom>
          <a:avLst/>
          <a:gdLst/>
          <a:ahLst/>
          <a:cxnLst/>
          <a:rect l="0" t="0" r="0" b="0"/>
          <a:pathLst>
            <a:path>
              <a:moveTo>
                <a:pt x="0" y="267088"/>
              </a:moveTo>
              <a:lnTo>
                <a:pt x="807475" y="267088"/>
              </a:lnTo>
              <a:lnTo>
                <a:pt x="807475" y="0"/>
              </a:lnTo>
              <a:lnTo>
                <a:pt x="869589" y="0"/>
              </a:lnTo>
            </a:path>
          </a:pathLst>
        </a:custGeom>
        <a:noFill/>
        <a:ln w="127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40F62D-2D13-4205-BD84-377E23B16B70}">
      <dsp:nvSpPr>
        <dsp:cNvPr id="0" name=""/>
        <dsp:cNvSpPr/>
      </dsp:nvSpPr>
      <dsp:spPr>
        <a:xfrm>
          <a:off x="179103" y="135766"/>
          <a:ext cx="621135" cy="452861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+mj-lt"/>
            </a:rPr>
            <a:t>1</a:t>
          </a:r>
        </a:p>
      </dsp:txBody>
      <dsp:txXfrm>
        <a:off x="179103" y="135766"/>
        <a:ext cx="621135" cy="452861"/>
      </dsp:txXfrm>
    </dsp:sp>
    <dsp:sp modelId="{DC138171-4770-4FC6-9E41-3EBB88DDECE0}">
      <dsp:nvSpPr>
        <dsp:cNvPr id="0" name=""/>
        <dsp:cNvSpPr/>
      </dsp:nvSpPr>
      <dsp:spPr>
        <a:xfrm>
          <a:off x="1669828" y="385"/>
          <a:ext cx="621135" cy="189446"/>
        </a:xfrm>
        <a:prstGeom prst="rect">
          <a:avLst/>
        </a:prstGeom>
        <a:solidFill>
          <a:schemeClr val="accent2">
            <a:tint val="99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+mj-lt"/>
            </a:rPr>
            <a:t>3</a:t>
          </a:r>
        </a:p>
      </dsp:txBody>
      <dsp:txXfrm>
        <a:off x="1669828" y="385"/>
        <a:ext cx="621135" cy="189446"/>
      </dsp:txXfrm>
    </dsp:sp>
    <dsp:sp modelId="{FE35261C-A2A8-4F8E-9499-20064C7F834F}">
      <dsp:nvSpPr>
        <dsp:cNvPr id="0" name=""/>
        <dsp:cNvSpPr/>
      </dsp:nvSpPr>
      <dsp:spPr>
        <a:xfrm>
          <a:off x="1669828" y="267473"/>
          <a:ext cx="621135" cy="189446"/>
        </a:xfrm>
        <a:prstGeom prst="rect">
          <a:avLst/>
        </a:prstGeom>
        <a:solidFill>
          <a:schemeClr val="accent2">
            <a:tint val="99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+mj-lt"/>
            </a:rPr>
            <a:t>3</a:t>
          </a:r>
        </a:p>
      </dsp:txBody>
      <dsp:txXfrm>
        <a:off x="1669828" y="267473"/>
        <a:ext cx="621135" cy="189446"/>
      </dsp:txXfrm>
    </dsp:sp>
    <dsp:sp modelId="{752CBEBE-6552-42C6-AAD5-732DD607A9DE}">
      <dsp:nvSpPr>
        <dsp:cNvPr id="0" name=""/>
        <dsp:cNvSpPr/>
      </dsp:nvSpPr>
      <dsp:spPr>
        <a:xfrm>
          <a:off x="1669828" y="534561"/>
          <a:ext cx="621135" cy="189446"/>
        </a:xfrm>
        <a:prstGeom prst="rect">
          <a:avLst/>
        </a:prstGeom>
        <a:solidFill>
          <a:schemeClr val="accent2">
            <a:tint val="99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+mj-lt"/>
            </a:rPr>
            <a:t>3</a:t>
          </a:r>
        </a:p>
      </dsp:txBody>
      <dsp:txXfrm>
        <a:off x="1669828" y="534561"/>
        <a:ext cx="621135" cy="189446"/>
      </dsp:txXfrm>
    </dsp:sp>
    <dsp:sp modelId="{E78842E8-AA1F-407F-B310-66E4AB6EF7FA}">
      <dsp:nvSpPr>
        <dsp:cNvPr id="0" name=""/>
        <dsp:cNvSpPr/>
      </dsp:nvSpPr>
      <dsp:spPr>
        <a:xfrm>
          <a:off x="902875" y="54430"/>
          <a:ext cx="621135" cy="189446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+mj-lt"/>
            </a:rPr>
            <a:t>2</a:t>
          </a:r>
        </a:p>
      </dsp:txBody>
      <dsp:txXfrm>
        <a:off x="902875" y="54430"/>
        <a:ext cx="621135" cy="189446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22619C-A1EF-40F8-A8E4-3FBB6DC7DB8D}">
      <dsp:nvSpPr>
        <dsp:cNvPr id="0" name=""/>
        <dsp:cNvSpPr/>
      </dsp:nvSpPr>
      <dsp:spPr>
        <a:xfrm>
          <a:off x="1942" y="193221"/>
          <a:ext cx="1160885" cy="464354"/>
        </a:xfrm>
        <a:prstGeom prst="chevron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smtClean="0">
              <a:latin typeface="+mj-lt"/>
            </a:rPr>
            <a:t>1</a:t>
          </a:r>
          <a:endParaRPr lang="ru-RU" sz="2700" b="1" kern="1200" dirty="0">
            <a:latin typeface="+mj-lt"/>
          </a:endParaRPr>
        </a:p>
      </dsp:txBody>
      <dsp:txXfrm>
        <a:off x="234119" y="193221"/>
        <a:ext cx="696531" cy="464354"/>
      </dsp:txXfrm>
    </dsp:sp>
    <dsp:sp modelId="{F5D66A20-4103-4329-9949-AE7136DF9EAB}">
      <dsp:nvSpPr>
        <dsp:cNvPr id="0" name=""/>
        <dsp:cNvSpPr/>
      </dsp:nvSpPr>
      <dsp:spPr>
        <a:xfrm>
          <a:off x="1046739" y="193221"/>
          <a:ext cx="1160885" cy="464354"/>
        </a:xfrm>
        <a:prstGeom prst="chevron">
          <a:avLst/>
        </a:prstGeom>
        <a:solidFill>
          <a:schemeClr val="accent2">
            <a:shade val="50000"/>
            <a:hueOff val="-591173"/>
            <a:satOff val="7783"/>
            <a:lumOff val="4661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>
              <a:latin typeface="+mj-lt"/>
            </a:rPr>
            <a:t>2</a:t>
          </a:r>
        </a:p>
      </dsp:txBody>
      <dsp:txXfrm>
        <a:off x="1278916" y="193221"/>
        <a:ext cx="696531" cy="464354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22619C-A1EF-40F8-A8E4-3FBB6DC7DB8D}">
      <dsp:nvSpPr>
        <dsp:cNvPr id="0" name=""/>
        <dsp:cNvSpPr/>
      </dsp:nvSpPr>
      <dsp:spPr>
        <a:xfrm>
          <a:off x="1942" y="193221"/>
          <a:ext cx="1160885" cy="464354"/>
        </a:xfrm>
        <a:prstGeom prst="chevron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smtClean="0">
              <a:latin typeface="+mj-lt"/>
            </a:rPr>
            <a:t>1</a:t>
          </a:r>
          <a:endParaRPr lang="ru-RU" sz="2700" b="1" kern="1200" dirty="0">
            <a:latin typeface="+mj-lt"/>
          </a:endParaRPr>
        </a:p>
      </dsp:txBody>
      <dsp:txXfrm>
        <a:off x="234119" y="193221"/>
        <a:ext cx="696531" cy="464354"/>
      </dsp:txXfrm>
    </dsp:sp>
    <dsp:sp modelId="{F5D66A20-4103-4329-9949-AE7136DF9EAB}">
      <dsp:nvSpPr>
        <dsp:cNvPr id="0" name=""/>
        <dsp:cNvSpPr/>
      </dsp:nvSpPr>
      <dsp:spPr>
        <a:xfrm>
          <a:off x="1046739" y="193221"/>
          <a:ext cx="1160885" cy="464354"/>
        </a:xfrm>
        <a:prstGeom prst="chevron">
          <a:avLst/>
        </a:prstGeom>
        <a:solidFill>
          <a:schemeClr val="accent2">
            <a:shade val="50000"/>
            <a:hueOff val="-591173"/>
            <a:satOff val="7783"/>
            <a:lumOff val="4661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>
              <a:latin typeface="+mj-lt"/>
            </a:rPr>
            <a:t>2</a:t>
          </a:r>
        </a:p>
      </dsp:txBody>
      <dsp:txXfrm>
        <a:off x="1278916" y="193221"/>
        <a:ext cx="696531" cy="464354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6BC33C-A1C3-4EF1-8805-50B3B76C69E1}">
      <dsp:nvSpPr>
        <dsp:cNvPr id="0" name=""/>
        <dsp:cNvSpPr/>
      </dsp:nvSpPr>
      <dsp:spPr>
        <a:xfrm>
          <a:off x="0" y="0"/>
          <a:ext cx="2317360" cy="783771"/>
        </a:xfrm>
        <a:prstGeom prst="rightArrow">
          <a:avLst/>
        </a:prstGeom>
        <a:solidFill>
          <a:schemeClr val="accent2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1692E6-C8E3-48DE-9F17-02B2238A06AF}">
      <dsp:nvSpPr>
        <dsp:cNvPr id="0" name=""/>
        <dsp:cNvSpPr/>
      </dsp:nvSpPr>
      <dsp:spPr>
        <a:xfrm>
          <a:off x="429430" y="235131"/>
          <a:ext cx="446275" cy="313508"/>
        </a:xfrm>
        <a:prstGeom prst="roundRect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latin typeface="+mj-lt"/>
            </a:rPr>
            <a:t>1</a:t>
          </a:r>
        </a:p>
      </dsp:txBody>
      <dsp:txXfrm>
        <a:off x="444734" y="250435"/>
        <a:ext cx="415667" cy="282900"/>
      </dsp:txXfrm>
    </dsp:sp>
    <dsp:sp modelId="{018EE847-5D4A-4B5C-B080-0E72F5888A6F}">
      <dsp:nvSpPr>
        <dsp:cNvPr id="0" name=""/>
        <dsp:cNvSpPr/>
      </dsp:nvSpPr>
      <dsp:spPr>
        <a:xfrm>
          <a:off x="991573" y="235131"/>
          <a:ext cx="405668" cy="313508"/>
        </a:xfrm>
        <a:prstGeom prst="roundRect">
          <a:avLst/>
        </a:prstGeom>
        <a:solidFill>
          <a:schemeClr val="accent2">
            <a:shade val="50000"/>
            <a:hueOff val="-394115"/>
            <a:satOff val="5189"/>
            <a:lumOff val="3107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latin typeface="+mj-lt"/>
            </a:rPr>
            <a:t>2</a:t>
          </a:r>
        </a:p>
      </dsp:txBody>
      <dsp:txXfrm>
        <a:off x="1006877" y="250435"/>
        <a:ext cx="375060" cy="282900"/>
      </dsp:txXfrm>
    </dsp:sp>
    <dsp:sp modelId="{4B40B8D1-3DD7-44AA-88E4-C401D30D3E92}">
      <dsp:nvSpPr>
        <dsp:cNvPr id="0" name=""/>
        <dsp:cNvSpPr/>
      </dsp:nvSpPr>
      <dsp:spPr>
        <a:xfrm>
          <a:off x="1513109" y="235131"/>
          <a:ext cx="374821" cy="313508"/>
        </a:xfrm>
        <a:prstGeom prst="roundRect">
          <a:avLst/>
        </a:prstGeom>
        <a:solidFill>
          <a:schemeClr val="accent2">
            <a:shade val="50000"/>
            <a:hueOff val="-394115"/>
            <a:satOff val="5189"/>
            <a:lumOff val="3107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latin typeface="+mj-lt"/>
            </a:rPr>
            <a:t>3</a:t>
          </a:r>
        </a:p>
      </dsp:txBody>
      <dsp:txXfrm>
        <a:off x="1528413" y="250435"/>
        <a:ext cx="344213" cy="282900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82BA1B-5D48-443F-9217-333008996359}">
      <dsp:nvSpPr>
        <dsp:cNvPr id="0" name=""/>
        <dsp:cNvSpPr/>
      </dsp:nvSpPr>
      <dsp:spPr>
        <a:xfrm>
          <a:off x="216192" y="1725"/>
          <a:ext cx="630869" cy="630869"/>
        </a:xfrm>
        <a:prstGeom prst="ellipse">
          <a:avLst/>
        </a:prstGeom>
        <a:solidFill>
          <a:schemeClr val="accent2">
            <a:shade val="80000"/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>
              <a:latin typeface="+mj-lt"/>
            </a:rPr>
            <a:t>1</a:t>
          </a:r>
        </a:p>
      </dsp:txBody>
      <dsp:txXfrm>
        <a:off x="304286" y="76118"/>
        <a:ext cx="363744" cy="482083"/>
      </dsp:txXfrm>
    </dsp:sp>
    <dsp:sp modelId="{7AC69186-0880-4B4A-9986-3A325D954F0E}">
      <dsp:nvSpPr>
        <dsp:cNvPr id="0" name=""/>
        <dsp:cNvSpPr/>
      </dsp:nvSpPr>
      <dsp:spPr>
        <a:xfrm>
          <a:off x="670873" y="0"/>
          <a:ext cx="630869" cy="630869"/>
        </a:xfrm>
        <a:prstGeom prst="ellipse">
          <a:avLst/>
        </a:prstGeom>
        <a:solidFill>
          <a:schemeClr val="accent2">
            <a:shade val="80000"/>
            <a:alpha val="50000"/>
            <a:hueOff val="-481415"/>
            <a:satOff val="10166"/>
            <a:lumOff val="270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>
              <a:latin typeface="+mj-lt"/>
            </a:rPr>
            <a:t>2</a:t>
          </a:r>
        </a:p>
      </dsp:txBody>
      <dsp:txXfrm>
        <a:off x="849903" y="74393"/>
        <a:ext cx="363744" cy="482083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BF5816-E65F-48A6-8F94-8F5D80A667AA}">
      <dsp:nvSpPr>
        <dsp:cNvPr id="0" name=""/>
        <dsp:cNvSpPr/>
      </dsp:nvSpPr>
      <dsp:spPr>
        <a:xfrm>
          <a:off x="800238" y="243876"/>
          <a:ext cx="413203" cy="118320"/>
        </a:xfrm>
        <a:custGeom>
          <a:avLst/>
          <a:gdLst/>
          <a:ahLst/>
          <a:cxnLst/>
          <a:rect l="0" t="0" r="0" b="0"/>
          <a:pathLst>
            <a:path>
              <a:moveTo>
                <a:pt x="0" y="118320"/>
              </a:moveTo>
              <a:lnTo>
                <a:pt x="413203" y="118320"/>
              </a:lnTo>
              <a:lnTo>
                <a:pt x="413203" y="0"/>
              </a:lnTo>
            </a:path>
          </a:pathLst>
        </a:custGeom>
        <a:noFill/>
        <a:ln w="127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C83174-F83D-47F8-8FEF-47EC1CEB6566}">
      <dsp:nvSpPr>
        <dsp:cNvPr id="0" name=""/>
        <dsp:cNvSpPr/>
      </dsp:nvSpPr>
      <dsp:spPr>
        <a:xfrm>
          <a:off x="800238" y="362197"/>
          <a:ext cx="869589" cy="2670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07475" y="0"/>
              </a:lnTo>
              <a:lnTo>
                <a:pt x="807475" y="267088"/>
              </a:lnTo>
              <a:lnTo>
                <a:pt x="869589" y="267088"/>
              </a:lnTo>
            </a:path>
          </a:pathLst>
        </a:custGeom>
        <a:noFill/>
        <a:ln w="127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690325-A2C7-4867-9A9B-BB8690D2BF00}">
      <dsp:nvSpPr>
        <dsp:cNvPr id="0" name=""/>
        <dsp:cNvSpPr/>
      </dsp:nvSpPr>
      <dsp:spPr>
        <a:xfrm>
          <a:off x="800238" y="316477"/>
          <a:ext cx="86958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869589" y="45720"/>
              </a:lnTo>
            </a:path>
          </a:pathLst>
        </a:custGeom>
        <a:noFill/>
        <a:ln w="127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F43978-8821-4A24-BAC6-1C775B5985A9}">
      <dsp:nvSpPr>
        <dsp:cNvPr id="0" name=""/>
        <dsp:cNvSpPr/>
      </dsp:nvSpPr>
      <dsp:spPr>
        <a:xfrm>
          <a:off x="800238" y="95108"/>
          <a:ext cx="869589" cy="267088"/>
        </a:xfrm>
        <a:custGeom>
          <a:avLst/>
          <a:gdLst/>
          <a:ahLst/>
          <a:cxnLst/>
          <a:rect l="0" t="0" r="0" b="0"/>
          <a:pathLst>
            <a:path>
              <a:moveTo>
                <a:pt x="0" y="267088"/>
              </a:moveTo>
              <a:lnTo>
                <a:pt x="807475" y="267088"/>
              </a:lnTo>
              <a:lnTo>
                <a:pt x="807475" y="0"/>
              </a:lnTo>
              <a:lnTo>
                <a:pt x="869589" y="0"/>
              </a:lnTo>
            </a:path>
          </a:pathLst>
        </a:custGeom>
        <a:noFill/>
        <a:ln w="127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40F62D-2D13-4205-BD84-377E23B16B70}">
      <dsp:nvSpPr>
        <dsp:cNvPr id="0" name=""/>
        <dsp:cNvSpPr/>
      </dsp:nvSpPr>
      <dsp:spPr>
        <a:xfrm>
          <a:off x="179103" y="135766"/>
          <a:ext cx="621135" cy="452861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+mj-lt"/>
            </a:rPr>
            <a:t>1</a:t>
          </a:r>
        </a:p>
      </dsp:txBody>
      <dsp:txXfrm>
        <a:off x="179103" y="135766"/>
        <a:ext cx="621135" cy="452861"/>
      </dsp:txXfrm>
    </dsp:sp>
    <dsp:sp modelId="{DC138171-4770-4FC6-9E41-3EBB88DDECE0}">
      <dsp:nvSpPr>
        <dsp:cNvPr id="0" name=""/>
        <dsp:cNvSpPr/>
      </dsp:nvSpPr>
      <dsp:spPr>
        <a:xfrm>
          <a:off x="1669828" y="385"/>
          <a:ext cx="621135" cy="189446"/>
        </a:xfrm>
        <a:prstGeom prst="rect">
          <a:avLst/>
        </a:prstGeom>
        <a:solidFill>
          <a:schemeClr val="accent2">
            <a:tint val="99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+mj-lt"/>
            </a:rPr>
            <a:t>3</a:t>
          </a:r>
        </a:p>
      </dsp:txBody>
      <dsp:txXfrm>
        <a:off x="1669828" y="385"/>
        <a:ext cx="621135" cy="189446"/>
      </dsp:txXfrm>
    </dsp:sp>
    <dsp:sp modelId="{FE35261C-A2A8-4F8E-9499-20064C7F834F}">
      <dsp:nvSpPr>
        <dsp:cNvPr id="0" name=""/>
        <dsp:cNvSpPr/>
      </dsp:nvSpPr>
      <dsp:spPr>
        <a:xfrm>
          <a:off x="1669828" y="267473"/>
          <a:ext cx="621135" cy="189446"/>
        </a:xfrm>
        <a:prstGeom prst="rect">
          <a:avLst/>
        </a:prstGeom>
        <a:solidFill>
          <a:schemeClr val="accent2">
            <a:tint val="99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+mj-lt"/>
            </a:rPr>
            <a:t>3</a:t>
          </a:r>
        </a:p>
      </dsp:txBody>
      <dsp:txXfrm>
        <a:off x="1669828" y="267473"/>
        <a:ext cx="621135" cy="189446"/>
      </dsp:txXfrm>
    </dsp:sp>
    <dsp:sp modelId="{752CBEBE-6552-42C6-AAD5-732DD607A9DE}">
      <dsp:nvSpPr>
        <dsp:cNvPr id="0" name=""/>
        <dsp:cNvSpPr/>
      </dsp:nvSpPr>
      <dsp:spPr>
        <a:xfrm>
          <a:off x="1669828" y="534561"/>
          <a:ext cx="621135" cy="189446"/>
        </a:xfrm>
        <a:prstGeom prst="rect">
          <a:avLst/>
        </a:prstGeom>
        <a:solidFill>
          <a:schemeClr val="accent2">
            <a:tint val="99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+mj-lt"/>
            </a:rPr>
            <a:t>3</a:t>
          </a:r>
        </a:p>
      </dsp:txBody>
      <dsp:txXfrm>
        <a:off x="1669828" y="534561"/>
        <a:ext cx="621135" cy="189446"/>
      </dsp:txXfrm>
    </dsp:sp>
    <dsp:sp modelId="{E78842E8-AA1F-407F-B310-66E4AB6EF7FA}">
      <dsp:nvSpPr>
        <dsp:cNvPr id="0" name=""/>
        <dsp:cNvSpPr/>
      </dsp:nvSpPr>
      <dsp:spPr>
        <a:xfrm>
          <a:off x="902875" y="54430"/>
          <a:ext cx="621135" cy="189446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+mj-lt"/>
            </a:rPr>
            <a:t>2</a:t>
          </a:r>
        </a:p>
      </dsp:txBody>
      <dsp:txXfrm>
        <a:off x="902875" y="54430"/>
        <a:ext cx="621135" cy="189446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1FA1B1-485E-42AD-847D-B6B47811F7F9}">
      <dsp:nvSpPr>
        <dsp:cNvPr id="0" name=""/>
        <dsp:cNvSpPr/>
      </dsp:nvSpPr>
      <dsp:spPr>
        <a:xfrm>
          <a:off x="418221" y="12694"/>
          <a:ext cx="4641615" cy="4641615"/>
        </a:xfrm>
        <a:prstGeom prst="ellipse">
          <a:avLst/>
        </a:prstGeom>
        <a:solidFill>
          <a:schemeClr val="accent2">
            <a:shade val="80000"/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>
              <a:solidFill>
                <a:srgbClr val="C00000"/>
              </a:solidFill>
              <a:latin typeface="Century" panose="02040604050505020304" pitchFamily="18" charset="0"/>
            </a:rPr>
            <a:t>1</a:t>
          </a:r>
          <a:endParaRPr lang="ru-RU" sz="6500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1066374" y="560040"/>
        <a:ext cx="2676246" cy="3546923"/>
      </dsp:txXfrm>
    </dsp:sp>
    <dsp:sp modelId="{48D6D765-96EC-4F31-A032-7C15E5695820}">
      <dsp:nvSpPr>
        <dsp:cNvPr id="0" name=""/>
        <dsp:cNvSpPr/>
      </dsp:nvSpPr>
      <dsp:spPr>
        <a:xfrm>
          <a:off x="2965682" y="0"/>
          <a:ext cx="4641615" cy="4641615"/>
        </a:xfrm>
        <a:prstGeom prst="ellipse">
          <a:avLst/>
        </a:prstGeom>
        <a:solidFill>
          <a:schemeClr val="accent2">
            <a:shade val="80000"/>
            <a:alpha val="50000"/>
            <a:hueOff val="-481415"/>
            <a:satOff val="10166"/>
            <a:lumOff val="270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>
              <a:solidFill>
                <a:srgbClr val="C00000"/>
              </a:solidFill>
              <a:latin typeface="Century" panose="02040604050505020304" pitchFamily="18" charset="0"/>
            </a:rPr>
            <a:t>2</a:t>
          </a:r>
          <a:endParaRPr lang="ru-RU" sz="6500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4282897" y="547346"/>
        <a:ext cx="2676246" cy="3546923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4CE32D-15C6-4D4F-B1E6-BF23A0ABF07A}">
      <dsp:nvSpPr>
        <dsp:cNvPr id="0" name=""/>
        <dsp:cNvSpPr/>
      </dsp:nvSpPr>
      <dsp:spPr>
        <a:xfrm>
          <a:off x="0" y="0"/>
          <a:ext cx="5457390" cy="2157655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" tIns="5080" rIns="5080" bIns="5080" numCol="1" spcCol="1270" anchor="t" anchorCtr="0">
          <a:noAutofit/>
        </a:bodyPr>
        <a:lstStyle/>
        <a:p>
          <a:pPr marL="57150" lvl="1" indent="-57150" algn="l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endParaRPr lang="ru-RU" sz="800" kern="1200" dirty="0">
            <a:latin typeface="Century" panose="02040604050505020304" pitchFamily="18" charset="0"/>
          </a:endParaRPr>
        </a:p>
        <a:p>
          <a:pPr marL="285750" lvl="1" indent="-285750" algn="l" defTabSz="23114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5200" kern="1200" dirty="0" smtClean="0">
              <a:solidFill>
                <a:srgbClr val="C00000"/>
              </a:solidFill>
              <a:latin typeface="Century" panose="02040604050505020304" pitchFamily="18" charset="0"/>
            </a:rPr>
            <a:t>А</a:t>
          </a:r>
          <a:endParaRPr lang="ru-RU" sz="3200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0" y="269707"/>
        <a:ext cx="4648269" cy="1618241"/>
      </dsp:txXfrm>
    </dsp:sp>
    <dsp:sp modelId="{28685375-0074-4017-8206-D3DC23F3716D}">
      <dsp:nvSpPr>
        <dsp:cNvPr id="0" name=""/>
        <dsp:cNvSpPr/>
      </dsp:nvSpPr>
      <dsp:spPr>
        <a:xfrm>
          <a:off x="5407346" y="17598"/>
          <a:ext cx="3638260" cy="2157655"/>
        </a:xfrm>
        <a:prstGeom prst="round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>
              <a:latin typeface="Century" panose="02040604050505020304" pitchFamily="18" charset="0"/>
            </a:rPr>
            <a:t>1</a:t>
          </a:r>
          <a:endParaRPr lang="ru-RU" sz="6500" kern="1200" dirty="0">
            <a:latin typeface="Century" panose="02040604050505020304" pitchFamily="18" charset="0"/>
          </a:endParaRPr>
        </a:p>
      </dsp:txBody>
      <dsp:txXfrm>
        <a:off x="5512674" y="122926"/>
        <a:ext cx="3427604" cy="1946999"/>
      </dsp:txXfrm>
    </dsp:sp>
    <dsp:sp modelId="{F4A2ABAE-395C-458C-B8C6-E6AB72A9A380}">
      <dsp:nvSpPr>
        <dsp:cNvPr id="0" name=""/>
        <dsp:cNvSpPr/>
      </dsp:nvSpPr>
      <dsp:spPr>
        <a:xfrm>
          <a:off x="0" y="2266092"/>
          <a:ext cx="5457390" cy="2157655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" tIns="5080" rIns="5080" bIns="5080" numCol="1" spcCol="1270" anchor="t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800" kern="1200" dirty="0">
            <a:latin typeface="Century" panose="02040604050505020304" pitchFamily="18" charset="0"/>
          </a:endParaRPr>
        </a:p>
        <a:p>
          <a:pPr marL="285750" lvl="1" indent="-285750" algn="l" defTabSz="2311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5200" kern="1200" dirty="0" smtClean="0">
              <a:solidFill>
                <a:srgbClr val="C00000"/>
              </a:solidFill>
              <a:latin typeface="Century" panose="02040604050505020304" pitchFamily="18" charset="0"/>
            </a:rPr>
            <a:t>B</a:t>
          </a:r>
          <a:endParaRPr lang="ru-RU" sz="3200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0" y="2535799"/>
        <a:ext cx="4648269" cy="1618241"/>
      </dsp:txXfrm>
    </dsp:sp>
    <dsp:sp modelId="{1F6D7193-DDF2-4186-8B33-FBB6A1823AA6}">
      <dsp:nvSpPr>
        <dsp:cNvPr id="0" name=""/>
        <dsp:cNvSpPr/>
      </dsp:nvSpPr>
      <dsp:spPr>
        <a:xfrm>
          <a:off x="5407346" y="2266092"/>
          <a:ext cx="3638260" cy="2157655"/>
        </a:xfrm>
        <a:prstGeom prst="roundRect">
          <a:avLst/>
        </a:prstGeom>
        <a:solidFill>
          <a:schemeClr val="accent2">
            <a:shade val="80000"/>
            <a:hueOff val="-481415"/>
            <a:satOff val="10166"/>
            <a:lumOff val="270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>
              <a:latin typeface="Century" panose="02040604050505020304" pitchFamily="18" charset="0"/>
            </a:rPr>
            <a:t>2</a:t>
          </a:r>
          <a:endParaRPr lang="ru-RU" sz="6500" kern="1200" dirty="0">
            <a:latin typeface="Century" panose="02040604050505020304" pitchFamily="18" charset="0"/>
          </a:endParaRPr>
        </a:p>
      </dsp:txBody>
      <dsp:txXfrm>
        <a:off x="5512674" y="2371420"/>
        <a:ext cx="3427604" cy="19469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22619C-A1EF-40F8-A8E4-3FBB6DC7DB8D}">
      <dsp:nvSpPr>
        <dsp:cNvPr id="0" name=""/>
        <dsp:cNvSpPr/>
      </dsp:nvSpPr>
      <dsp:spPr>
        <a:xfrm>
          <a:off x="1942" y="193221"/>
          <a:ext cx="1160885" cy="464354"/>
        </a:xfrm>
        <a:prstGeom prst="chevron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smtClean="0">
              <a:latin typeface="+mj-lt"/>
            </a:rPr>
            <a:t>1</a:t>
          </a:r>
          <a:endParaRPr lang="ru-RU" sz="2700" b="1" kern="1200" dirty="0">
            <a:latin typeface="+mj-lt"/>
          </a:endParaRPr>
        </a:p>
      </dsp:txBody>
      <dsp:txXfrm>
        <a:off x="234119" y="193221"/>
        <a:ext cx="696531" cy="464354"/>
      </dsp:txXfrm>
    </dsp:sp>
    <dsp:sp modelId="{F5D66A20-4103-4329-9949-AE7136DF9EAB}">
      <dsp:nvSpPr>
        <dsp:cNvPr id="0" name=""/>
        <dsp:cNvSpPr/>
      </dsp:nvSpPr>
      <dsp:spPr>
        <a:xfrm>
          <a:off x="1046739" y="193221"/>
          <a:ext cx="1160885" cy="464354"/>
        </a:xfrm>
        <a:prstGeom prst="chevron">
          <a:avLst/>
        </a:prstGeom>
        <a:solidFill>
          <a:schemeClr val="accent2">
            <a:shade val="50000"/>
            <a:hueOff val="-591173"/>
            <a:satOff val="7783"/>
            <a:lumOff val="4661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>
              <a:latin typeface="+mj-lt"/>
            </a:rPr>
            <a:t>2</a:t>
          </a:r>
        </a:p>
      </dsp:txBody>
      <dsp:txXfrm>
        <a:off x="1278916" y="193221"/>
        <a:ext cx="696531" cy="464354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4A0F28-2E48-4423-96CC-2D263E119465}">
      <dsp:nvSpPr>
        <dsp:cNvPr id="0" name=""/>
        <dsp:cNvSpPr/>
      </dsp:nvSpPr>
      <dsp:spPr>
        <a:xfrm>
          <a:off x="6575412" y="2844054"/>
          <a:ext cx="91440" cy="52979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29790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EC467F-3BF6-4A1B-BE37-6148DB6137DF}">
      <dsp:nvSpPr>
        <dsp:cNvPr id="0" name=""/>
        <dsp:cNvSpPr/>
      </dsp:nvSpPr>
      <dsp:spPr>
        <a:xfrm>
          <a:off x="4951305" y="1157529"/>
          <a:ext cx="1669826" cy="5297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1036"/>
              </a:lnTo>
              <a:lnTo>
                <a:pt x="1669826" y="361036"/>
              </a:lnTo>
              <a:lnTo>
                <a:pt x="1669826" y="529790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2C3040-8F33-411D-93F9-C946BA385EFF}">
      <dsp:nvSpPr>
        <dsp:cNvPr id="0" name=""/>
        <dsp:cNvSpPr/>
      </dsp:nvSpPr>
      <dsp:spPr>
        <a:xfrm>
          <a:off x="3281479" y="2844054"/>
          <a:ext cx="1113217" cy="5297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1036"/>
              </a:lnTo>
              <a:lnTo>
                <a:pt x="1113217" y="361036"/>
              </a:lnTo>
              <a:lnTo>
                <a:pt x="1113217" y="529790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149F58-CD13-4539-8A4A-23A1D4F3D849}">
      <dsp:nvSpPr>
        <dsp:cNvPr id="0" name=""/>
        <dsp:cNvSpPr/>
      </dsp:nvSpPr>
      <dsp:spPr>
        <a:xfrm>
          <a:off x="2168261" y="2844054"/>
          <a:ext cx="1113217" cy="529790"/>
        </a:xfrm>
        <a:custGeom>
          <a:avLst/>
          <a:gdLst/>
          <a:ahLst/>
          <a:cxnLst/>
          <a:rect l="0" t="0" r="0" b="0"/>
          <a:pathLst>
            <a:path>
              <a:moveTo>
                <a:pt x="1113217" y="0"/>
              </a:moveTo>
              <a:lnTo>
                <a:pt x="1113217" y="361036"/>
              </a:lnTo>
              <a:lnTo>
                <a:pt x="0" y="361036"/>
              </a:lnTo>
              <a:lnTo>
                <a:pt x="0" y="529790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ED0752-4CBA-49EA-93CE-89A9C3D69160}">
      <dsp:nvSpPr>
        <dsp:cNvPr id="0" name=""/>
        <dsp:cNvSpPr/>
      </dsp:nvSpPr>
      <dsp:spPr>
        <a:xfrm>
          <a:off x="3281479" y="1157529"/>
          <a:ext cx="1669826" cy="529790"/>
        </a:xfrm>
        <a:custGeom>
          <a:avLst/>
          <a:gdLst/>
          <a:ahLst/>
          <a:cxnLst/>
          <a:rect l="0" t="0" r="0" b="0"/>
          <a:pathLst>
            <a:path>
              <a:moveTo>
                <a:pt x="1669826" y="0"/>
              </a:moveTo>
              <a:lnTo>
                <a:pt x="1669826" y="361036"/>
              </a:lnTo>
              <a:lnTo>
                <a:pt x="0" y="361036"/>
              </a:lnTo>
              <a:lnTo>
                <a:pt x="0" y="529790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ADDF73-BCF8-4F67-921D-FBB1F8D6922C}">
      <dsp:nvSpPr>
        <dsp:cNvPr id="0" name=""/>
        <dsp:cNvSpPr/>
      </dsp:nvSpPr>
      <dsp:spPr>
        <a:xfrm>
          <a:off x="4040491" y="795"/>
          <a:ext cx="1821629" cy="11567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104ECB-97AC-4294-A788-EF97466A4E2E}">
      <dsp:nvSpPr>
        <dsp:cNvPr id="0" name=""/>
        <dsp:cNvSpPr/>
      </dsp:nvSpPr>
      <dsp:spPr>
        <a:xfrm>
          <a:off x="4242894" y="193078"/>
          <a:ext cx="1821629" cy="1156734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0" b="1" kern="1200" smtClean="0">
              <a:solidFill>
                <a:srgbClr val="C00000"/>
              </a:solidFill>
              <a:latin typeface="Century" panose="02040604050505020304" pitchFamily="18" charset="0"/>
            </a:rPr>
            <a:t>Х</a:t>
          </a:r>
          <a:endParaRPr lang="ru-RU" sz="5000" b="1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4276774" y="226958"/>
        <a:ext cx="1753869" cy="1088974"/>
      </dsp:txXfrm>
    </dsp:sp>
    <dsp:sp modelId="{8DCCA30D-34B0-465A-AC8E-71A982CA0683}">
      <dsp:nvSpPr>
        <dsp:cNvPr id="0" name=""/>
        <dsp:cNvSpPr/>
      </dsp:nvSpPr>
      <dsp:spPr>
        <a:xfrm>
          <a:off x="2370664" y="1687320"/>
          <a:ext cx="1821629" cy="11567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4C1C65-F4A8-480F-AF18-2AC96306BFC9}">
      <dsp:nvSpPr>
        <dsp:cNvPr id="0" name=""/>
        <dsp:cNvSpPr/>
      </dsp:nvSpPr>
      <dsp:spPr>
        <a:xfrm>
          <a:off x="2573067" y="1879603"/>
          <a:ext cx="1821629" cy="1156734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0" b="1" kern="1200" smtClean="0">
              <a:solidFill>
                <a:srgbClr val="C00000"/>
              </a:solidFill>
              <a:latin typeface="Century" panose="02040604050505020304" pitchFamily="18" charset="0"/>
            </a:rPr>
            <a:t>1</a:t>
          </a:r>
          <a:endParaRPr lang="ru-RU" sz="5000" b="1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2606947" y="1913483"/>
        <a:ext cx="1753869" cy="1088974"/>
      </dsp:txXfrm>
    </dsp:sp>
    <dsp:sp modelId="{06F55558-9F16-4FA8-B9BE-84D2D88E9BFE}">
      <dsp:nvSpPr>
        <dsp:cNvPr id="0" name=""/>
        <dsp:cNvSpPr/>
      </dsp:nvSpPr>
      <dsp:spPr>
        <a:xfrm>
          <a:off x="1257446" y="3373845"/>
          <a:ext cx="1821629" cy="11567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ACB412-EEC8-4728-B3C7-61627AE9A8DE}">
      <dsp:nvSpPr>
        <dsp:cNvPr id="0" name=""/>
        <dsp:cNvSpPr/>
      </dsp:nvSpPr>
      <dsp:spPr>
        <a:xfrm>
          <a:off x="1459849" y="3566128"/>
          <a:ext cx="1821629" cy="1156734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0" b="1" kern="1200" smtClean="0">
              <a:solidFill>
                <a:srgbClr val="C00000"/>
              </a:solidFill>
              <a:latin typeface="Century" panose="02040604050505020304" pitchFamily="18" charset="0"/>
            </a:rPr>
            <a:t>1а</a:t>
          </a:r>
          <a:endParaRPr lang="ru-RU" sz="5000" b="1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1493729" y="3600008"/>
        <a:ext cx="1753869" cy="1088974"/>
      </dsp:txXfrm>
    </dsp:sp>
    <dsp:sp modelId="{AECBD768-B46B-4C61-B6EE-870EA7EBC6E7}">
      <dsp:nvSpPr>
        <dsp:cNvPr id="0" name=""/>
        <dsp:cNvSpPr/>
      </dsp:nvSpPr>
      <dsp:spPr>
        <a:xfrm>
          <a:off x="3483882" y="3373845"/>
          <a:ext cx="1821629" cy="11567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D89E63-8C42-4FA3-AFA0-D617732CA541}">
      <dsp:nvSpPr>
        <dsp:cNvPr id="0" name=""/>
        <dsp:cNvSpPr/>
      </dsp:nvSpPr>
      <dsp:spPr>
        <a:xfrm>
          <a:off x="3686285" y="3566128"/>
          <a:ext cx="1821629" cy="1156734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0" b="1" kern="1200" smtClean="0">
              <a:solidFill>
                <a:srgbClr val="C00000"/>
              </a:solidFill>
              <a:latin typeface="Century" panose="02040604050505020304" pitchFamily="18" charset="0"/>
            </a:rPr>
            <a:t>1</a:t>
          </a:r>
          <a:r>
            <a:rPr lang="en-US" sz="5000" b="1" kern="1200" smtClean="0">
              <a:solidFill>
                <a:srgbClr val="C00000"/>
              </a:solidFill>
              <a:latin typeface="Century" panose="02040604050505020304" pitchFamily="18" charset="0"/>
            </a:rPr>
            <a:t>b</a:t>
          </a:r>
          <a:endParaRPr lang="ru-RU" sz="5000" b="1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3720165" y="3600008"/>
        <a:ext cx="1753869" cy="1088974"/>
      </dsp:txXfrm>
    </dsp:sp>
    <dsp:sp modelId="{AB645F84-9641-4BC4-9F45-9DD678F6F06F}">
      <dsp:nvSpPr>
        <dsp:cNvPr id="0" name=""/>
        <dsp:cNvSpPr/>
      </dsp:nvSpPr>
      <dsp:spPr>
        <a:xfrm>
          <a:off x="5710317" y="1687320"/>
          <a:ext cx="1821629" cy="11567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DF1023-3BD7-4192-9A3E-7380085BD217}">
      <dsp:nvSpPr>
        <dsp:cNvPr id="0" name=""/>
        <dsp:cNvSpPr/>
      </dsp:nvSpPr>
      <dsp:spPr>
        <a:xfrm>
          <a:off x="5912721" y="1879603"/>
          <a:ext cx="1821629" cy="1156734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0" b="1" kern="1200" smtClean="0">
              <a:solidFill>
                <a:srgbClr val="C00000"/>
              </a:solidFill>
              <a:latin typeface="Century" panose="02040604050505020304" pitchFamily="18" charset="0"/>
            </a:rPr>
            <a:t>2</a:t>
          </a:r>
          <a:endParaRPr lang="ru-RU" sz="5000" b="1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5946601" y="1913483"/>
        <a:ext cx="1753869" cy="1088974"/>
      </dsp:txXfrm>
    </dsp:sp>
    <dsp:sp modelId="{232AFC8B-FC76-46C1-A6D4-D62A2223DB03}">
      <dsp:nvSpPr>
        <dsp:cNvPr id="0" name=""/>
        <dsp:cNvSpPr/>
      </dsp:nvSpPr>
      <dsp:spPr>
        <a:xfrm>
          <a:off x="5710317" y="3373845"/>
          <a:ext cx="1821629" cy="11567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813599-3847-4194-B759-CD8B3E68DAC4}">
      <dsp:nvSpPr>
        <dsp:cNvPr id="0" name=""/>
        <dsp:cNvSpPr/>
      </dsp:nvSpPr>
      <dsp:spPr>
        <a:xfrm>
          <a:off x="5912721" y="3566128"/>
          <a:ext cx="1821629" cy="1156734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0" b="1" kern="1200" smtClean="0">
              <a:solidFill>
                <a:srgbClr val="C00000"/>
              </a:solidFill>
              <a:latin typeface="Century" panose="02040604050505020304" pitchFamily="18" charset="0"/>
            </a:rPr>
            <a:t>2a</a:t>
          </a:r>
          <a:endParaRPr lang="ru-RU" sz="5000" b="1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5946601" y="3600008"/>
        <a:ext cx="1753869" cy="1088974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1FA1B1-485E-42AD-847D-B6B47811F7F9}">
      <dsp:nvSpPr>
        <dsp:cNvPr id="0" name=""/>
        <dsp:cNvSpPr/>
      </dsp:nvSpPr>
      <dsp:spPr>
        <a:xfrm>
          <a:off x="61415" y="103424"/>
          <a:ext cx="1514916" cy="1514916"/>
        </a:xfrm>
        <a:prstGeom prst="ellipse">
          <a:avLst/>
        </a:prstGeom>
        <a:solidFill>
          <a:schemeClr val="accent2">
            <a:shade val="80000"/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>
              <a:solidFill>
                <a:srgbClr val="C00000"/>
              </a:solidFill>
              <a:latin typeface="Century" panose="02040604050505020304" pitchFamily="18" charset="0"/>
            </a:rPr>
            <a:t>1</a:t>
          </a:r>
          <a:endParaRPr lang="ru-RU" sz="6500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272958" y="282065"/>
        <a:ext cx="873465" cy="1157634"/>
      </dsp:txXfrm>
    </dsp:sp>
    <dsp:sp modelId="{48D6D765-96EC-4F31-A032-7C15E5695820}">
      <dsp:nvSpPr>
        <dsp:cNvPr id="0" name=""/>
        <dsp:cNvSpPr/>
      </dsp:nvSpPr>
      <dsp:spPr>
        <a:xfrm>
          <a:off x="892848" y="95577"/>
          <a:ext cx="1514916" cy="1514916"/>
        </a:xfrm>
        <a:prstGeom prst="ellipse">
          <a:avLst/>
        </a:prstGeom>
        <a:solidFill>
          <a:schemeClr val="accent2">
            <a:shade val="80000"/>
            <a:alpha val="50000"/>
            <a:hueOff val="-481415"/>
            <a:satOff val="10166"/>
            <a:lumOff val="270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>
              <a:solidFill>
                <a:srgbClr val="C00000"/>
              </a:solidFill>
              <a:latin typeface="Century" panose="02040604050505020304" pitchFamily="18" charset="0"/>
            </a:rPr>
            <a:t>2</a:t>
          </a:r>
          <a:endParaRPr lang="ru-RU" sz="6500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1322757" y="274218"/>
        <a:ext cx="873465" cy="1157634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6BC33C-A1C3-4EF1-8805-50B3B76C69E1}">
      <dsp:nvSpPr>
        <dsp:cNvPr id="0" name=""/>
        <dsp:cNvSpPr/>
      </dsp:nvSpPr>
      <dsp:spPr>
        <a:xfrm>
          <a:off x="0" y="0"/>
          <a:ext cx="2759166" cy="1684687"/>
        </a:xfrm>
        <a:prstGeom prst="rightArrow">
          <a:avLst/>
        </a:prstGeom>
        <a:solidFill>
          <a:schemeClr val="accent2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1692E6-C8E3-48DE-9F17-02B2238A06AF}">
      <dsp:nvSpPr>
        <dsp:cNvPr id="0" name=""/>
        <dsp:cNvSpPr/>
      </dsp:nvSpPr>
      <dsp:spPr>
        <a:xfrm>
          <a:off x="116032" y="614216"/>
          <a:ext cx="531357" cy="519180"/>
        </a:xfrm>
        <a:prstGeom prst="roundRect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>
              <a:latin typeface="Century" panose="02040604050505020304" pitchFamily="18" charset="0"/>
            </a:rPr>
            <a:t>1</a:t>
          </a:r>
        </a:p>
      </dsp:txBody>
      <dsp:txXfrm>
        <a:off x="141376" y="639560"/>
        <a:ext cx="480669" cy="468492"/>
      </dsp:txXfrm>
    </dsp:sp>
    <dsp:sp modelId="{018EE847-5D4A-4B5C-B080-0E72F5888A6F}">
      <dsp:nvSpPr>
        <dsp:cNvPr id="0" name=""/>
        <dsp:cNvSpPr/>
      </dsp:nvSpPr>
      <dsp:spPr>
        <a:xfrm>
          <a:off x="785348" y="614216"/>
          <a:ext cx="623825" cy="519180"/>
        </a:xfrm>
        <a:prstGeom prst="roundRect">
          <a:avLst/>
        </a:prstGeom>
        <a:solidFill>
          <a:schemeClr val="accent2">
            <a:shade val="50000"/>
            <a:hueOff val="-394115"/>
            <a:satOff val="5189"/>
            <a:lumOff val="3107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>
              <a:latin typeface="Century" panose="02040604050505020304" pitchFamily="18" charset="0"/>
            </a:rPr>
            <a:t>2</a:t>
          </a:r>
        </a:p>
      </dsp:txBody>
      <dsp:txXfrm>
        <a:off x="810692" y="639560"/>
        <a:ext cx="573137" cy="468492"/>
      </dsp:txXfrm>
    </dsp:sp>
    <dsp:sp modelId="{4B40B8D1-3DD7-44AA-88E4-C401D30D3E92}">
      <dsp:nvSpPr>
        <dsp:cNvPr id="0" name=""/>
        <dsp:cNvSpPr/>
      </dsp:nvSpPr>
      <dsp:spPr>
        <a:xfrm>
          <a:off x="1547133" y="614216"/>
          <a:ext cx="597453" cy="519180"/>
        </a:xfrm>
        <a:prstGeom prst="roundRect">
          <a:avLst/>
        </a:prstGeom>
        <a:solidFill>
          <a:schemeClr val="accent2">
            <a:shade val="50000"/>
            <a:hueOff val="-394115"/>
            <a:satOff val="5189"/>
            <a:lumOff val="3107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>
              <a:latin typeface="Century" panose="02040604050505020304" pitchFamily="18" charset="0"/>
            </a:rPr>
            <a:t>3</a:t>
          </a:r>
        </a:p>
      </dsp:txBody>
      <dsp:txXfrm>
        <a:off x="1572477" y="639560"/>
        <a:ext cx="546765" cy="468492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4A0F28-2E48-4423-96CC-2D263E119465}">
      <dsp:nvSpPr>
        <dsp:cNvPr id="0" name=""/>
        <dsp:cNvSpPr/>
      </dsp:nvSpPr>
      <dsp:spPr>
        <a:xfrm>
          <a:off x="2809213" y="1107660"/>
          <a:ext cx="91440" cy="20626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06267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EC467F-3BF6-4A1B-BE37-6148DB6137DF}">
      <dsp:nvSpPr>
        <dsp:cNvPr id="0" name=""/>
        <dsp:cNvSpPr/>
      </dsp:nvSpPr>
      <dsp:spPr>
        <a:xfrm>
          <a:off x="2204807" y="451032"/>
          <a:ext cx="650126" cy="2062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565"/>
              </a:lnTo>
              <a:lnTo>
                <a:pt x="650126" y="140565"/>
              </a:lnTo>
              <a:lnTo>
                <a:pt x="650126" y="206267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2C3040-8F33-411D-93F9-C946BA385EFF}">
      <dsp:nvSpPr>
        <dsp:cNvPr id="0" name=""/>
        <dsp:cNvSpPr/>
      </dsp:nvSpPr>
      <dsp:spPr>
        <a:xfrm>
          <a:off x="1554680" y="1107660"/>
          <a:ext cx="433417" cy="2062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565"/>
              </a:lnTo>
              <a:lnTo>
                <a:pt x="433417" y="140565"/>
              </a:lnTo>
              <a:lnTo>
                <a:pt x="433417" y="206267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149F58-CD13-4539-8A4A-23A1D4F3D849}">
      <dsp:nvSpPr>
        <dsp:cNvPr id="0" name=""/>
        <dsp:cNvSpPr/>
      </dsp:nvSpPr>
      <dsp:spPr>
        <a:xfrm>
          <a:off x="1121262" y="1107660"/>
          <a:ext cx="433417" cy="206267"/>
        </a:xfrm>
        <a:custGeom>
          <a:avLst/>
          <a:gdLst/>
          <a:ahLst/>
          <a:cxnLst/>
          <a:rect l="0" t="0" r="0" b="0"/>
          <a:pathLst>
            <a:path>
              <a:moveTo>
                <a:pt x="433417" y="0"/>
              </a:moveTo>
              <a:lnTo>
                <a:pt x="433417" y="140565"/>
              </a:lnTo>
              <a:lnTo>
                <a:pt x="0" y="140565"/>
              </a:lnTo>
              <a:lnTo>
                <a:pt x="0" y="206267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ED0752-4CBA-49EA-93CE-89A9C3D69160}">
      <dsp:nvSpPr>
        <dsp:cNvPr id="0" name=""/>
        <dsp:cNvSpPr/>
      </dsp:nvSpPr>
      <dsp:spPr>
        <a:xfrm>
          <a:off x="1554680" y="451032"/>
          <a:ext cx="650126" cy="206267"/>
        </a:xfrm>
        <a:custGeom>
          <a:avLst/>
          <a:gdLst/>
          <a:ahLst/>
          <a:cxnLst/>
          <a:rect l="0" t="0" r="0" b="0"/>
          <a:pathLst>
            <a:path>
              <a:moveTo>
                <a:pt x="650126" y="0"/>
              </a:moveTo>
              <a:lnTo>
                <a:pt x="650126" y="140565"/>
              </a:lnTo>
              <a:lnTo>
                <a:pt x="0" y="140565"/>
              </a:lnTo>
              <a:lnTo>
                <a:pt x="0" y="206267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ADDF73-BCF8-4F67-921D-FBB1F8D6922C}">
      <dsp:nvSpPr>
        <dsp:cNvPr id="0" name=""/>
        <dsp:cNvSpPr/>
      </dsp:nvSpPr>
      <dsp:spPr>
        <a:xfrm>
          <a:off x="1850192" y="671"/>
          <a:ext cx="709229" cy="450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104ECB-97AC-4294-A788-EF97466A4E2E}">
      <dsp:nvSpPr>
        <dsp:cNvPr id="0" name=""/>
        <dsp:cNvSpPr/>
      </dsp:nvSpPr>
      <dsp:spPr>
        <a:xfrm>
          <a:off x="1928995" y="75534"/>
          <a:ext cx="709229" cy="45036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smtClean="0">
              <a:solidFill>
                <a:srgbClr val="C00000"/>
              </a:solidFill>
              <a:latin typeface="Century" panose="02040604050505020304" pitchFamily="18" charset="0"/>
            </a:rPr>
            <a:t>Х</a:t>
          </a:r>
          <a:endParaRPr lang="ru-RU" sz="1900" b="1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1942186" y="88725"/>
        <a:ext cx="682847" cy="423978"/>
      </dsp:txXfrm>
    </dsp:sp>
    <dsp:sp modelId="{8DCCA30D-34B0-465A-AC8E-71A982CA0683}">
      <dsp:nvSpPr>
        <dsp:cNvPr id="0" name=""/>
        <dsp:cNvSpPr/>
      </dsp:nvSpPr>
      <dsp:spPr>
        <a:xfrm>
          <a:off x="1200066" y="657299"/>
          <a:ext cx="709229" cy="450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4C1C65-F4A8-480F-AF18-2AC96306BFC9}">
      <dsp:nvSpPr>
        <dsp:cNvPr id="0" name=""/>
        <dsp:cNvSpPr/>
      </dsp:nvSpPr>
      <dsp:spPr>
        <a:xfrm>
          <a:off x="1278869" y="732162"/>
          <a:ext cx="709229" cy="45036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smtClean="0">
              <a:solidFill>
                <a:srgbClr val="C00000"/>
              </a:solidFill>
              <a:latin typeface="Century" panose="02040604050505020304" pitchFamily="18" charset="0"/>
            </a:rPr>
            <a:t>1</a:t>
          </a:r>
          <a:endParaRPr lang="ru-RU" sz="1900" b="1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1292060" y="745353"/>
        <a:ext cx="682847" cy="423978"/>
      </dsp:txXfrm>
    </dsp:sp>
    <dsp:sp modelId="{06F55558-9F16-4FA8-B9BE-84D2D88E9BFE}">
      <dsp:nvSpPr>
        <dsp:cNvPr id="0" name=""/>
        <dsp:cNvSpPr/>
      </dsp:nvSpPr>
      <dsp:spPr>
        <a:xfrm>
          <a:off x="766648" y="1313927"/>
          <a:ext cx="709229" cy="450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ACB412-EEC8-4728-B3C7-61627AE9A8DE}">
      <dsp:nvSpPr>
        <dsp:cNvPr id="0" name=""/>
        <dsp:cNvSpPr/>
      </dsp:nvSpPr>
      <dsp:spPr>
        <a:xfrm>
          <a:off x="845451" y="1388790"/>
          <a:ext cx="709229" cy="45036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smtClean="0">
              <a:solidFill>
                <a:srgbClr val="C00000"/>
              </a:solidFill>
              <a:latin typeface="Century" panose="02040604050505020304" pitchFamily="18" charset="0"/>
            </a:rPr>
            <a:t>1а</a:t>
          </a:r>
          <a:endParaRPr lang="ru-RU" sz="1900" b="1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858642" y="1401981"/>
        <a:ext cx="682847" cy="423978"/>
      </dsp:txXfrm>
    </dsp:sp>
    <dsp:sp modelId="{AECBD768-B46B-4C61-B6EE-870EA7EBC6E7}">
      <dsp:nvSpPr>
        <dsp:cNvPr id="0" name=""/>
        <dsp:cNvSpPr/>
      </dsp:nvSpPr>
      <dsp:spPr>
        <a:xfrm>
          <a:off x="1633483" y="1313927"/>
          <a:ext cx="709229" cy="450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D89E63-8C42-4FA3-AFA0-D617732CA541}">
      <dsp:nvSpPr>
        <dsp:cNvPr id="0" name=""/>
        <dsp:cNvSpPr/>
      </dsp:nvSpPr>
      <dsp:spPr>
        <a:xfrm>
          <a:off x="1712287" y="1388790"/>
          <a:ext cx="709229" cy="45036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smtClean="0">
              <a:solidFill>
                <a:srgbClr val="C00000"/>
              </a:solidFill>
              <a:latin typeface="Century" panose="02040604050505020304" pitchFamily="18" charset="0"/>
            </a:rPr>
            <a:t>1</a:t>
          </a:r>
          <a:r>
            <a:rPr lang="en-US" sz="1900" b="1" kern="1200" smtClean="0">
              <a:solidFill>
                <a:srgbClr val="C00000"/>
              </a:solidFill>
              <a:latin typeface="Century" panose="02040604050505020304" pitchFamily="18" charset="0"/>
            </a:rPr>
            <a:t>b</a:t>
          </a:r>
          <a:endParaRPr lang="ru-RU" sz="1900" b="1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1725478" y="1401981"/>
        <a:ext cx="682847" cy="423978"/>
      </dsp:txXfrm>
    </dsp:sp>
    <dsp:sp modelId="{AB645F84-9641-4BC4-9F45-9DD678F6F06F}">
      <dsp:nvSpPr>
        <dsp:cNvPr id="0" name=""/>
        <dsp:cNvSpPr/>
      </dsp:nvSpPr>
      <dsp:spPr>
        <a:xfrm>
          <a:off x="2500319" y="657299"/>
          <a:ext cx="709229" cy="450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DF1023-3BD7-4192-9A3E-7380085BD217}">
      <dsp:nvSpPr>
        <dsp:cNvPr id="0" name=""/>
        <dsp:cNvSpPr/>
      </dsp:nvSpPr>
      <dsp:spPr>
        <a:xfrm>
          <a:off x="2579122" y="732162"/>
          <a:ext cx="709229" cy="45036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smtClean="0">
              <a:solidFill>
                <a:srgbClr val="C00000"/>
              </a:solidFill>
              <a:latin typeface="Century" panose="02040604050505020304" pitchFamily="18" charset="0"/>
            </a:rPr>
            <a:t>2</a:t>
          </a:r>
          <a:endParaRPr lang="ru-RU" sz="1900" b="1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2592313" y="745353"/>
        <a:ext cx="682847" cy="423978"/>
      </dsp:txXfrm>
    </dsp:sp>
    <dsp:sp modelId="{232AFC8B-FC76-46C1-A6D4-D62A2223DB03}">
      <dsp:nvSpPr>
        <dsp:cNvPr id="0" name=""/>
        <dsp:cNvSpPr/>
      </dsp:nvSpPr>
      <dsp:spPr>
        <a:xfrm>
          <a:off x="2500319" y="1313927"/>
          <a:ext cx="709229" cy="450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813599-3847-4194-B759-CD8B3E68DAC4}">
      <dsp:nvSpPr>
        <dsp:cNvPr id="0" name=""/>
        <dsp:cNvSpPr/>
      </dsp:nvSpPr>
      <dsp:spPr>
        <a:xfrm>
          <a:off x="2579122" y="1388790"/>
          <a:ext cx="709229" cy="45036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smtClean="0">
              <a:solidFill>
                <a:srgbClr val="C00000"/>
              </a:solidFill>
              <a:latin typeface="Century" panose="02040604050505020304" pitchFamily="18" charset="0"/>
            </a:rPr>
            <a:t>2a</a:t>
          </a:r>
          <a:endParaRPr lang="ru-RU" sz="1900" b="1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2592313" y="1401981"/>
        <a:ext cx="682847" cy="423978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6BC33C-A1C3-4EF1-8805-50B3B76C69E1}">
      <dsp:nvSpPr>
        <dsp:cNvPr id="0" name=""/>
        <dsp:cNvSpPr/>
      </dsp:nvSpPr>
      <dsp:spPr>
        <a:xfrm>
          <a:off x="0" y="0"/>
          <a:ext cx="2759166" cy="1684687"/>
        </a:xfrm>
        <a:prstGeom prst="rightArrow">
          <a:avLst/>
        </a:prstGeom>
        <a:solidFill>
          <a:schemeClr val="accent2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1692E6-C8E3-48DE-9F17-02B2238A06AF}">
      <dsp:nvSpPr>
        <dsp:cNvPr id="0" name=""/>
        <dsp:cNvSpPr/>
      </dsp:nvSpPr>
      <dsp:spPr>
        <a:xfrm>
          <a:off x="116032" y="614216"/>
          <a:ext cx="531357" cy="519180"/>
        </a:xfrm>
        <a:prstGeom prst="roundRect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>
              <a:latin typeface="Century" panose="02040604050505020304" pitchFamily="18" charset="0"/>
            </a:rPr>
            <a:t>1</a:t>
          </a:r>
        </a:p>
      </dsp:txBody>
      <dsp:txXfrm>
        <a:off x="141376" y="639560"/>
        <a:ext cx="480669" cy="468492"/>
      </dsp:txXfrm>
    </dsp:sp>
    <dsp:sp modelId="{018EE847-5D4A-4B5C-B080-0E72F5888A6F}">
      <dsp:nvSpPr>
        <dsp:cNvPr id="0" name=""/>
        <dsp:cNvSpPr/>
      </dsp:nvSpPr>
      <dsp:spPr>
        <a:xfrm>
          <a:off x="785348" y="614216"/>
          <a:ext cx="623825" cy="519180"/>
        </a:xfrm>
        <a:prstGeom prst="roundRect">
          <a:avLst/>
        </a:prstGeom>
        <a:solidFill>
          <a:schemeClr val="accent2">
            <a:shade val="50000"/>
            <a:hueOff val="-394115"/>
            <a:satOff val="5189"/>
            <a:lumOff val="3107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>
              <a:latin typeface="Century" panose="02040604050505020304" pitchFamily="18" charset="0"/>
            </a:rPr>
            <a:t>2</a:t>
          </a:r>
        </a:p>
      </dsp:txBody>
      <dsp:txXfrm>
        <a:off x="810692" y="639560"/>
        <a:ext cx="573137" cy="468492"/>
      </dsp:txXfrm>
    </dsp:sp>
    <dsp:sp modelId="{4B40B8D1-3DD7-44AA-88E4-C401D30D3E92}">
      <dsp:nvSpPr>
        <dsp:cNvPr id="0" name=""/>
        <dsp:cNvSpPr/>
      </dsp:nvSpPr>
      <dsp:spPr>
        <a:xfrm>
          <a:off x="1547133" y="614216"/>
          <a:ext cx="597453" cy="519180"/>
        </a:xfrm>
        <a:prstGeom prst="roundRect">
          <a:avLst/>
        </a:prstGeom>
        <a:solidFill>
          <a:schemeClr val="accent2">
            <a:shade val="50000"/>
            <a:hueOff val="-394115"/>
            <a:satOff val="5189"/>
            <a:lumOff val="3107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>
              <a:latin typeface="Century" panose="02040604050505020304" pitchFamily="18" charset="0"/>
            </a:rPr>
            <a:t>3</a:t>
          </a:r>
        </a:p>
      </dsp:txBody>
      <dsp:txXfrm>
        <a:off x="1572477" y="639560"/>
        <a:ext cx="546765" cy="468492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4A0F28-2E48-4423-96CC-2D263E119465}">
      <dsp:nvSpPr>
        <dsp:cNvPr id="0" name=""/>
        <dsp:cNvSpPr/>
      </dsp:nvSpPr>
      <dsp:spPr>
        <a:xfrm>
          <a:off x="2809213" y="1107660"/>
          <a:ext cx="91440" cy="20626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06267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EC467F-3BF6-4A1B-BE37-6148DB6137DF}">
      <dsp:nvSpPr>
        <dsp:cNvPr id="0" name=""/>
        <dsp:cNvSpPr/>
      </dsp:nvSpPr>
      <dsp:spPr>
        <a:xfrm>
          <a:off x="2204807" y="451032"/>
          <a:ext cx="650126" cy="2062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565"/>
              </a:lnTo>
              <a:lnTo>
                <a:pt x="650126" y="140565"/>
              </a:lnTo>
              <a:lnTo>
                <a:pt x="650126" y="206267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2C3040-8F33-411D-93F9-C946BA385EFF}">
      <dsp:nvSpPr>
        <dsp:cNvPr id="0" name=""/>
        <dsp:cNvSpPr/>
      </dsp:nvSpPr>
      <dsp:spPr>
        <a:xfrm>
          <a:off x="1554680" y="1107660"/>
          <a:ext cx="433417" cy="2062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565"/>
              </a:lnTo>
              <a:lnTo>
                <a:pt x="433417" y="140565"/>
              </a:lnTo>
              <a:lnTo>
                <a:pt x="433417" y="206267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149F58-CD13-4539-8A4A-23A1D4F3D849}">
      <dsp:nvSpPr>
        <dsp:cNvPr id="0" name=""/>
        <dsp:cNvSpPr/>
      </dsp:nvSpPr>
      <dsp:spPr>
        <a:xfrm>
          <a:off x="1121262" y="1107660"/>
          <a:ext cx="433417" cy="206267"/>
        </a:xfrm>
        <a:custGeom>
          <a:avLst/>
          <a:gdLst/>
          <a:ahLst/>
          <a:cxnLst/>
          <a:rect l="0" t="0" r="0" b="0"/>
          <a:pathLst>
            <a:path>
              <a:moveTo>
                <a:pt x="433417" y="0"/>
              </a:moveTo>
              <a:lnTo>
                <a:pt x="433417" y="140565"/>
              </a:lnTo>
              <a:lnTo>
                <a:pt x="0" y="140565"/>
              </a:lnTo>
              <a:lnTo>
                <a:pt x="0" y="206267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ED0752-4CBA-49EA-93CE-89A9C3D69160}">
      <dsp:nvSpPr>
        <dsp:cNvPr id="0" name=""/>
        <dsp:cNvSpPr/>
      </dsp:nvSpPr>
      <dsp:spPr>
        <a:xfrm>
          <a:off x="1554680" y="451032"/>
          <a:ext cx="650126" cy="206267"/>
        </a:xfrm>
        <a:custGeom>
          <a:avLst/>
          <a:gdLst/>
          <a:ahLst/>
          <a:cxnLst/>
          <a:rect l="0" t="0" r="0" b="0"/>
          <a:pathLst>
            <a:path>
              <a:moveTo>
                <a:pt x="650126" y="0"/>
              </a:moveTo>
              <a:lnTo>
                <a:pt x="650126" y="140565"/>
              </a:lnTo>
              <a:lnTo>
                <a:pt x="0" y="140565"/>
              </a:lnTo>
              <a:lnTo>
                <a:pt x="0" y="206267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ADDF73-BCF8-4F67-921D-FBB1F8D6922C}">
      <dsp:nvSpPr>
        <dsp:cNvPr id="0" name=""/>
        <dsp:cNvSpPr/>
      </dsp:nvSpPr>
      <dsp:spPr>
        <a:xfrm>
          <a:off x="1850192" y="671"/>
          <a:ext cx="709229" cy="450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104ECB-97AC-4294-A788-EF97466A4E2E}">
      <dsp:nvSpPr>
        <dsp:cNvPr id="0" name=""/>
        <dsp:cNvSpPr/>
      </dsp:nvSpPr>
      <dsp:spPr>
        <a:xfrm>
          <a:off x="1928995" y="75534"/>
          <a:ext cx="709229" cy="45036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smtClean="0">
              <a:solidFill>
                <a:srgbClr val="C00000"/>
              </a:solidFill>
              <a:latin typeface="Century" panose="02040604050505020304" pitchFamily="18" charset="0"/>
            </a:rPr>
            <a:t>Х</a:t>
          </a:r>
          <a:endParaRPr lang="ru-RU" sz="1900" b="1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1942186" y="88725"/>
        <a:ext cx="682847" cy="423978"/>
      </dsp:txXfrm>
    </dsp:sp>
    <dsp:sp modelId="{8DCCA30D-34B0-465A-AC8E-71A982CA0683}">
      <dsp:nvSpPr>
        <dsp:cNvPr id="0" name=""/>
        <dsp:cNvSpPr/>
      </dsp:nvSpPr>
      <dsp:spPr>
        <a:xfrm>
          <a:off x="1200066" y="657299"/>
          <a:ext cx="709229" cy="450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4C1C65-F4A8-480F-AF18-2AC96306BFC9}">
      <dsp:nvSpPr>
        <dsp:cNvPr id="0" name=""/>
        <dsp:cNvSpPr/>
      </dsp:nvSpPr>
      <dsp:spPr>
        <a:xfrm>
          <a:off x="1278869" y="732162"/>
          <a:ext cx="709229" cy="45036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smtClean="0">
              <a:solidFill>
                <a:srgbClr val="C00000"/>
              </a:solidFill>
              <a:latin typeface="Century" panose="02040604050505020304" pitchFamily="18" charset="0"/>
            </a:rPr>
            <a:t>1</a:t>
          </a:r>
          <a:endParaRPr lang="ru-RU" sz="1900" b="1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1292060" y="745353"/>
        <a:ext cx="682847" cy="423978"/>
      </dsp:txXfrm>
    </dsp:sp>
    <dsp:sp modelId="{06F55558-9F16-4FA8-B9BE-84D2D88E9BFE}">
      <dsp:nvSpPr>
        <dsp:cNvPr id="0" name=""/>
        <dsp:cNvSpPr/>
      </dsp:nvSpPr>
      <dsp:spPr>
        <a:xfrm>
          <a:off x="766648" y="1313927"/>
          <a:ext cx="709229" cy="450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ACB412-EEC8-4728-B3C7-61627AE9A8DE}">
      <dsp:nvSpPr>
        <dsp:cNvPr id="0" name=""/>
        <dsp:cNvSpPr/>
      </dsp:nvSpPr>
      <dsp:spPr>
        <a:xfrm>
          <a:off x="845451" y="1388790"/>
          <a:ext cx="709229" cy="45036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smtClean="0">
              <a:solidFill>
                <a:srgbClr val="C00000"/>
              </a:solidFill>
              <a:latin typeface="Century" panose="02040604050505020304" pitchFamily="18" charset="0"/>
            </a:rPr>
            <a:t>1а</a:t>
          </a:r>
          <a:endParaRPr lang="ru-RU" sz="1900" b="1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858642" y="1401981"/>
        <a:ext cx="682847" cy="423978"/>
      </dsp:txXfrm>
    </dsp:sp>
    <dsp:sp modelId="{AECBD768-B46B-4C61-B6EE-870EA7EBC6E7}">
      <dsp:nvSpPr>
        <dsp:cNvPr id="0" name=""/>
        <dsp:cNvSpPr/>
      </dsp:nvSpPr>
      <dsp:spPr>
        <a:xfrm>
          <a:off x="1633483" y="1313927"/>
          <a:ext cx="709229" cy="450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D89E63-8C42-4FA3-AFA0-D617732CA541}">
      <dsp:nvSpPr>
        <dsp:cNvPr id="0" name=""/>
        <dsp:cNvSpPr/>
      </dsp:nvSpPr>
      <dsp:spPr>
        <a:xfrm>
          <a:off x="1712287" y="1388790"/>
          <a:ext cx="709229" cy="45036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smtClean="0">
              <a:solidFill>
                <a:srgbClr val="C00000"/>
              </a:solidFill>
              <a:latin typeface="Century" panose="02040604050505020304" pitchFamily="18" charset="0"/>
            </a:rPr>
            <a:t>1</a:t>
          </a:r>
          <a:r>
            <a:rPr lang="en-US" sz="1900" b="1" kern="1200" smtClean="0">
              <a:solidFill>
                <a:srgbClr val="C00000"/>
              </a:solidFill>
              <a:latin typeface="Century" panose="02040604050505020304" pitchFamily="18" charset="0"/>
            </a:rPr>
            <a:t>b</a:t>
          </a:r>
          <a:endParaRPr lang="ru-RU" sz="1900" b="1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1725478" y="1401981"/>
        <a:ext cx="682847" cy="423978"/>
      </dsp:txXfrm>
    </dsp:sp>
    <dsp:sp modelId="{AB645F84-9641-4BC4-9F45-9DD678F6F06F}">
      <dsp:nvSpPr>
        <dsp:cNvPr id="0" name=""/>
        <dsp:cNvSpPr/>
      </dsp:nvSpPr>
      <dsp:spPr>
        <a:xfrm>
          <a:off x="2500319" y="657299"/>
          <a:ext cx="709229" cy="450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DF1023-3BD7-4192-9A3E-7380085BD217}">
      <dsp:nvSpPr>
        <dsp:cNvPr id="0" name=""/>
        <dsp:cNvSpPr/>
      </dsp:nvSpPr>
      <dsp:spPr>
        <a:xfrm>
          <a:off x="2579122" y="732162"/>
          <a:ext cx="709229" cy="45036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smtClean="0">
              <a:solidFill>
                <a:srgbClr val="C00000"/>
              </a:solidFill>
              <a:latin typeface="Century" panose="02040604050505020304" pitchFamily="18" charset="0"/>
            </a:rPr>
            <a:t>2</a:t>
          </a:r>
          <a:endParaRPr lang="ru-RU" sz="1900" b="1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2592313" y="745353"/>
        <a:ext cx="682847" cy="423978"/>
      </dsp:txXfrm>
    </dsp:sp>
    <dsp:sp modelId="{232AFC8B-FC76-46C1-A6D4-D62A2223DB03}">
      <dsp:nvSpPr>
        <dsp:cNvPr id="0" name=""/>
        <dsp:cNvSpPr/>
      </dsp:nvSpPr>
      <dsp:spPr>
        <a:xfrm>
          <a:off x="2500319" y="1313927"/>
          <a:ext cx="709229" cy="450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813599-3847-4194-B759-CD8B3E68DAC4}">
      <dsp:nvSpPr>
        <dsp:cNvPr id="0" name=""/>
        <dsp:cNvSpPr/>
      </dsp:nvSpPr>
      <dsp:spPr>
        <a:xfrm>
          <a:off x="2579122" y="1388790"/>
          <a:ext cx="709229" cy="45036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smtClean="0">
              <a:solidFill>
                <a:srgbClr val="C00000"/>
              </a:solidFill>
              <a:latin typeface="Century" panose="02040604050505020304" pitchFamily="18" charset="0"/>
            </a:rPr>
            <a:t>2a</a:t>
          </a:r>
          <a:endParaRPr lang="ru-RU" sz="1900" b="1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2592313" y="1401981"/>
        <a:ext cx="682847" cy="423978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4CE32D-15C6-4D4F-B1E6-BF23A0ABF07A}">
      <dsp:nvSpPr>
        <dsp:cNvPr id="0" name=""/>
        <dsp:cNvSpPr/>
      </dsp:nvSpPr>
      <dsp:spPr>
        <a:xfrm>
          <a:off x="10423" y="0"/>
          <a:ext cx="1611817" cy="722375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kern="1200" dirty="0" smtClean="0">
              <a:solidFill>
                <a:srgbClr val="A08B54"/>
              </a:solidFill>
              <a:latin typeface="Century" panose="02040604050505020304" pitchFamily="18" charset="0"/>
            </a:rPr>
            <a:t>А</a:t>
          </a:r>
          <a:endParaRPr lang="ru-RU" sz="4000" kern="1200" dirty="0">
            <a:solidFill>
              <a:srgbClr val="A08B54"/>
            </a:solidFill>
            <a:latin typeface="Century" panose="02040604050505020304" pitchFamily="18" charset="0"/>
          </a:endParaRPr>
        </a:p>
      </dsp:txBody>
      <dsp:txXfrm>
        <a:off x="10423" y="90297"/>
        <a:ext cx="1340926" cy="541781"/>
      </dsp:txXfrm>
    </dsp:sp>
    <dsp:sp modelId="{28685375-0074-4017-8206-D3DC23F3716D}">
      <dsp:nvSpPr>
        <dsp:cNvPr id="0" name=""/>
        <dsp:cNvSpPr/>
      </dsp:nvSpPr>
      <dsp:spPr>
        <a:xfrm>
          <a:off x="1597036" y="5891"/>
          <a:ext cx="1074544" cy="72237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>
              <a:latin typeface="Century" panose="02040604050505020304" pitchFamily="18" charset="0"/>
            </a:rPr>
            <a:t>1</a:t>
          </a:r>
          <a:endParaRPr lang="ru-RU" sz="3700" kern="1200" dirty="0">
            <a:latin typeface="Century" panose="02040604050505020304" pitchFamily="18" charset="0"/>
          </a:endParaRPr>
        </a:p>
      </dsp:txBody>
      <dsp:txXfrm>
        <a:off x="1632299" y="41154"/>
        <a:ext cx="1004018" cy="651849"/>
      </dsp:txXfrm>
    </dsp:sp>
    <dsp:sp modelId="{F4A2ABAE-395C-458C-B8C6-E6AB72A9A380}">
      <dsp:nvSpPr>
        <dsp:cNvPr id="0" name=""/>
        <dsp:cNvSpPr/>
      </dsp:nvSpPr>
      <dsp:spPr>
        <a:xfrm>
          <a:off x="0" y="758679"/>
          <a:ext cx="1611817" cy="722375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4000" kern="1200" dirty="0" smtClean="0">
              <a:solidFill>
                <a:srgbClr val="A08B54"/>
              </a:solidFill>
              <a:latin typeface="Century" panose="02040604050505020304" pitchFamily="18" charset="0"/>
            </a:rPr>
            <a:t>B</a:t>
          </a:r>
          <a:endParaRPr lang="ru-RU" sz="4000" kern="1200" dirty="0">
            <a:solidFill>
              <a:srgbClr val="A08B54"/>
            </a:solidFill>
            <a:latin typeface="Century" panose="02040604050505020304" pitchFamily="18" charset="0"/>
          </a:endParaRPr>
        </a:p>
      </dsp:txBody>
      <dsp:txXfrm>
        <a:off x="0" y="848976"/>
        <a:ext cx="1340926" cy="541781"/>
      </dsp:txXfrm>
    </dsp:sp>
    <dsp:sp modelId="{1F6D7193-DDF2-4186-8B33-FBB6A1823AA6}">
      <dsp:nvSpPr>
        <dsp:cNvPr id="0" name=""/>
        <dsp:cNvSpPr/>
      </dsp:nvSpPr>
      <dsp:spPr>
        <a:xfrm>
          <a:off x="1597036" y="758679"/>
          <a:ext cx="1074544" cy="72237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>
              <a:latin typeface="Century" panose="02040604050505020304" pitchFamily="18" charset="0"/>
            </a:rPr>
            <a:t>2</a:t>
          </a:r>
          <a:endParaRPr lang="ru-RU" sz="3700" kern="1200" dirty="0">
            <a:latin typeface="Century" panose="02040604050505020304" pitchFamily="18" charset="0"/>
          </a:endParaRPr>
        </a:p>
      </dsp:txBody>
      <dsp:txXfrm>
        <a:off x="1632299" y="793942"/>
        <a:ext cx="1004018" cy="651849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6BC33C-A1C3-4EF1-8805-50B3B76C69E1}">
      <dsp:nvSpPr>
        <dsp:cNvPr id="0" name=""/>
        <dsp:cNvSpPr/>
      </dsp:nvSpPr>
      <dsp:spPr>
        <a:xfrm>
          <a:off x="0" y="0"/>
          <a:ext cx="2759166" cy="1684687"/>
        </a:xfrm>
        <a:prstGeom prst="rightArrow">
          <a:avLst/>
        </a:prstGeom>
        <a:solidFill>
          <a:schemeClr val="accent2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1692E6-C8E3-48DE-9F17-02B2238A06AF}">
      <dsp:nvSpPr>
        <dsp:cNvPr id="0" name=""/>
        <dsp:cNvSpPr/>
      </dsp:nvSpPr>
      <dsp:spPr>
        <a:xfrm>
          <a:off x="116032" y="614216"/>
          <a:ext cx="531357" cy="519180"/>
        </a:xfrm>
        <a:prstGeom prst="roundRect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>
              <a:latin typeface="Century" panose="02040604050505020304" pitchFamily="18" charset="0"/>
            </a:rPr>
            <a:t>1</a:t>
          </a:r>
        </a:p>
      </dsp:txBody>
      <dsp:txXfrm>
        <a:off x="141376" y="639560"/>
        <a:ext cx="480669" cy="468492"/>
      </dsp:txXfrm>
    </dsp:sp>
    <dsp:sp modelId="{018EE847-5D4A-4B5C-B080-0E72F5888A6F}">
      <dsp:nvSpPr>
        <dsp:cNvPr id="0" name=""/>
        <dsp:cNvSpPr/>
      </dsp:nvSpPr>
      <dsp:spPr>
        <a:xfrm>
          <a:off x="785348" y="614216"/>
          <a:ext cx="623825" cy="519180"/>
        </a:xfrm>
        <a:prstGeom prst="roundRect">
          <a:avLst/>
        </a:prstGeom>
        <a:solidFill>
          <a:schemeClr val="accent2">
            <a:shade val="50000"/>
            <a:hueOff val="-394115"/>
            <a:satOff val="5189"/>
            <a:lumOff val="3107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>
              <a:latin typeface="Century" panose="02040604050505020304" pitchFamily="18" charset="0"/>
            </a:rPr>
            <a:t>2</a:t>
          </a:r>
        </a:p>
      </dsp:txBody>
      <dsp:txXfrm>
        <a:off x="810692" y="639560"/>
        <a:ext cx="573137" cy="468492"/>
      </dsp:txXfrm>
    </dsp:sp>
    <dsp:sp modelId="{4B40B8D1-3DD7-44AA-88E4-C401D30D3E92}">
      <dsp:nvSpPr>
        <dsp:cNvPr id="0" name=""/>
        <dsp:cNvSpPr/>
      </dsp:nvSpPr>
      <dsp:spPr>
        <a:xfrm>
          <a:off x="1547133" y="614216"/>
          <a:ext cx="597453" cy="519180"/>
        </a:xfrm>
        <a:prstGeom prst="roundRect">
          <a:avLst/>
        </a:prstGeom>
        <a:solidFill>
          <a:schemeClr val="accent2">
            <a:shade val="50000"/>
            <a:hueOff val="-394115"/>
            <a:satOff val="5189"/>
            <a:lumOff val="3107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>
              <a:latin typeface="Century" panose="02040604050505020304" pitchFamily="18" charset="0"/>
            </a:rPr>
            <a:t>3</a:t>
          </a:r>
        </a:p>
      </dsp:txBody>
      <dsp:txXfrm>
        <a:off x="1572477" y="639560"/>
        <a:ext cx="546765" cy="468492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4A0F28-2E48-4423-96CC-2D263E119465}">
      <dsp:nvSpPr>
        <dsp:cNvPr id="0" name=""/>
        <dsp:cNvSpPr/>
      </dsp:nvSpPr>
      <dsp:spPr>
        <a:xfrm>
          <a:off x="2809213" y="1107660"/>
          <a:ext cx="91440" cy="20626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06267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EC467F-3BF6-4A1B-BE37-6148DB6137DF}">
      <dsp:nvSpPr>
        <dsp:cNvPr id="0" name=""/>
        <dsp:cNvSpPr/>
      </dsp:nvSpPr>
      <dsp:spPr>
        <a:xfrm>
          <a:off x="2204807" y="451032"/>
          <a:ext cx="650126" cy="2062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565"/>
              </a:lnTo>
              <a:lnTo>
                <a:pt x="650126" y="140565"/>
              </a:lnTo>
              <a:lnTo>
                <a:pt x="650126" y="206267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2C3040-8F33-411D-93F9-C946BA385EFF}">
      <dsp:nvSpPr>
        <dsp:cNvPr id="0" name=""/>
        <dsp:cNvSpPr/>
      </dsp:nvSpPr>
      <dsp:spPr>
        <a:xfrm>
          <a:off x="1554680" y="1107660"/>
          <a:ext cx="433417" cy="2062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565"/>
              </a:lnTo>
              <a:lnTo>
                <a:pt x="433417" y="140565"/>
              </a:lnTo>
              <a:lnTo>
                <a:pt x="433417" y="206267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149F58-CD13-4539-8A4A-23A1D4F3D849}">
      <dsp:nvSpPr>
        <dsp:cNvPr id="0" name=""/>
        <dsp:cNvSpPr/>
      </dsp:nvSpPr>
      <dsp:spPr>
        <a:xfrm>
          <a:off x="1121262" y="1107660"/>
          <a:ext cx="433417" cy="206267"/>
        </a:xfrm>
        <a:custGeom>
          <a:avLst/>
          <a:gdLst/>
          <a:ahLst/>
          <a:cxnLst/>
          <a:rect l="0" t="0" r="0" b="0"/>
          <a:pathLst>
            <a:path>
              <a:moveTo>
                <a:pt x="433417" y="0"/>
              </a:moveTo>
              <a:lnTo>
                <a:pt x="433417" y="140565"/>
              </a:lnTo>
              <a:lnTo>
                <a:pt x="0" y="140565"/>
              </a:lnTo>
              <a:lnTo>
                <a:pt x="0" y="206267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ED0752-4CBA-49EA-93CE-89A9C3D69160}">
      <dsp:nvSpPr>
        <dsp:cNvPr id="0" name=""/>
        <dsp:cNvSpPr/>
      </dsp:nvSpPr>
      <dsp:spPr>
        <a:xfrm>
          <a:off x="1554680" y="451032"/>
          <a:ext cx="650126" cy="206267"/>
        </a:xfrm>
        <a:custGeom>
          <a:avLst/>
          <a:gdLst/>
          <a:ahLst/>
          <a:cxnLst/>
          <a:rect l="0" t="0" r="0" b="0"/>
          <a:pathLst>
            <a:path>
              <a:moveTo>
                <a:pt x="650126" y="0"/>
              </a:moveTo>
              <a:lnTo>
                <a:pt x="650126" y="140565"/>
              </a:lnTo>
              <a:lnTo>
                <a:pt x="0" y="140565"/>
              </a:lnTo>
              <a:lnTo>
                <a:pt x="0" y="206267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ADDF73-BCF8-4F67-921D-FBB1F8D6922C}">
      <dsp:nvSpPr>
        <dsp:cNvPr id="0" name=""/>
        <dsp:cNvSpPr/>
      </dsp:nvSpPr>
      <dsp:spPr>
        <a:xfrm>
          <a:off x="1850192" y="671"/>
          <a:ext cx="709229" cy="450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104ECB-97AC-4294-A788-EF97466A4E2E}">
      <dsp:nvSpPr>
        <dsp:cNvPr id="0" name=""/>
        <dsp:cNvSpPr/>
      </dsp:nvSpPr>
      <dsp:spPr>
        <a:xfrm>
          <a:off x="1928995" y="75534"/>
          <a:ext cx="709229" cy="45036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smtClean="0">
              <a:solidFill>
                <a:srgbClr val="C00000"/>
              </a:solidFill>
              <a:latin typeface="Century" panose="02040604050505020304" pitchFamily="18" charset="0"/>
            </a:rPr>
            <a:t>Х</a:t>
          </a:r>
          <a:endParaRPr lang="ru-RU" sz="1900" b="1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1942186" y="88725"/>
        <a:ext cx="682847" cy="423978"/>
      </dsp:txXfrm>
    </dsp:sp>
    <dsp:sp modelId="{8DCCA30D-34B0-465A-AC8E-71A982CA0683}">
      <dsp:nvSpPr>
        <dsp:cNvPr id="0" name=""/>
        <dsp:cNvSpPr/>
      </dsp:nvSpPr>
      <dsp:spPr>
        <a:xfrm>
          <a:off x="1200066" y="657299"/>
          <a:ext cx="709229" cy="450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4C1C65-F4A8-480F-AF18-2AC96306BFC9}">
      <dsp:nvSpPr>
        <dsp:cNvPr id="0" name=""/>
        <dsp:cNvSpPr/>
      </dsp:nvSpPr>
      <dsp:spPr>
        <a:xfrm>
          <a:off x="1278869" y="732162"/>
          <a:ext cx="709229" cy="45036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smtClean="0">
              <a:solidFill>
                <a:srgbClr val="C00000"/>
              </a:solidFill>
              <a:latin typeface="Century" panose="02040604050505020304" pitchFamily="18" charset="0"/>
            </a:rPr>
            <a:t>1</a:t>
          </a:r>
          <a:endParaRPr lang="ru-RU" sz="1900" b="1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1292060" y="745353"/>
        <a:ext cx="682847" cy="423978"/>
      </dsp:txXfrm>
    </dsp:sp>
    <dsp:sp modelId="{06F55558-9F16-4FA8-B9BE-84D2D88E9BFE}">
      <dsp:nvSpPr>
        <dsp:cNvPr id="0" name=""/>
        <dsp:cNvSpPr/>
      </dsp:nvSpPr>
      <dsp:spPr>
        <a:xfrm>
          <a:off x="766648" y="1313927"/>
          <a:ext cx="709229" cy="450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ACB412-EEC8-4728-B3C7-61627AE9A8DE}">
      <dsp:nvSpPr>
        <dsp:cNvPr id="0" name=""/>
        <dsp:cNvSpPr/>
      </dsp:nvSpPr>
      <dsp:spPr>
        <a:xfrm>
          <a:off x="845451" y="1388790"/>
          <a:ext cx="709229" cy="45036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smtClean="0">
              <a:solidFill>
                <a:srgbClr val="C00000"/>
              </a:solidFill>
              <a:latin typeface="Century" panose="02040604050505020304" pitchFamily="18" charset="0"/>
            </a:rPr>
            <a:t>1а</a:t>
          </a:r>
          <a:endParaRPr lang="ru-RU" sz="1900" b="1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858642" y="1401981"/>
        <a:ext cx="682847" cy="423978"/>
      </dsp:txXfrm>
    </dsp:sp>
    <dsp:sp modelId="{AECBD768-B46B-4C61-B6EE-870EA7EBC6E7}">
      <dsp:nvSpPr>
        <dsp:cNvPr id="0" name=""/>
        <dsp:cNvSpPr/>
      </dsp:nvSpPr>
      <dsp:spPr>
        <a:xfrm>
          <a:off x="1633483" y="1313927"/>
          <a:ext cx="709229" cy="450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D89E63-8C42-4FA3-AFA0-D617732CA541}">
      <dsp:nvSpPr>
        <dsp:cNvPr id="0" name=""/>
        <dsp:cNvSpPr/>
      </dsp:nvSpPr>
      <dsp:spPr>
        <a:xfrm>
          <a:off x="1712287" y="1388790"/>
          <a:ext cx="709229" cy="45036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smtClean="0">
              <a:solidFill>
                <a:srgbClr val="C00000"/>
              </a:solidFill>
              <a:latin typeface="Century" panose="02040604050505020304" pitchFamily="18" charset="0"/>
            </a:rPr>
            <a:t>1</a:t>
          </a:r>
          <a:r>
            <a:rPr lang="en-US" sz="1900" b="1" kern="1200" smtClean="0">
              <a:solidFill>
                <a:srgbClr val="C00000"/>
              </a:solidFill>
              <a:latin typeface="Century" panose="02040604050505020304" pitchFamily="18" charset="0"/>
            </a:rPr>
            <a:t>b</a:t>
          </a:r>
          <a:endParaRPr lang="ru-RU" sz="1900" b="1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1725478" y="1401981"/>
        <a:ext cx="682847" cy="423978"/>
      </dsp:txXfrm>
    </dsp:sp>
    <dsp:sp modelId="{AB645F84-9641-4BC4-9F45-9DD678F6F06F}">
      <dsp:nvSpPr>
        <dsp:cNvPr id="0" name=""/>
        <dsp:cNvSpPr/>
      </dsp:nvSpPr>
      <dsp:spPr>
        <a:xfrm>
          <a:off x="2500319" y="657299"/>
          <a:ext cx="709229" cy="450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DF1023-3BD7-4192-9A3E-7380085BD217}">
      <dsp:nvSpPr>
        <dsp:cNvPr id="0" name=""/>
        <dsp:cNvSpPr/>
      </dsp:nvSpPr>
      <dsp:spPr>
        <a:xfrm>
          <a:off x="2579122" y="732162"/>
          <a:ext cx="709229" cy="45036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smtClean="0">
              <a:solidFill>
                <a:srgbClr val="C00000"/>
              </a:solidFill>
              <a:latin typeface="Century" panose="02040604050505020304" pitchFamily="18" charset="0"/>
            </a:rPr>
            <a:t>2</a:t>
          </a:r>
          <a:endParaRPr lang="ru-RU" sz="1900" b="1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2592313" y="745353"/>
        <a:ext cx="682847" cy="423978"/>
      </dsp:txXfrm>
    </dsp:sp>
    <dsp:sp modelId="{232AFC8B-FC76-46C1-A6D4-D62A2223DB03}">
      <dsp:nvSpPr>
        <dsp:cNvPr id="0" name=""/>
        <dsp:cNvSpPr/>
      </dsp:nvSpPr>
      <dsp:spPr>
        <a:xfrm>
          <a:off x="2500319" y="1313927"/>
          <a:ext cx="709229" cy="450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813599-3847-4194-B759-CD8B3E68DAC4}">
      <dsp:nvSpPr>
        <dsp:cNvPr id="0" name=""/>
        <dsp:cNvSpPr/>
      </dsp:nvSpPr>
      <dsp:spPr>
        <a:xfrm>
          <a:off x="2579122" y="1388790"/>
          <a:ext cx="709229" cy="45036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>
              <a:solidFill>
                <a:srgbClr val="C00000"/>
              </a:solidFill>
              <a:latin typeface="Century" panose="02040604050505020304" pitchFamily="18" charset="0"/>
            </a:rPr>
            <a:t>2a</a:t>
          </a:r>
          <a:endParaRPr lang="ru-RU" sz="1900" b="1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2592313" y="1401981"/>
        <a:ext cx="682847" cy="423978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4CE32D-15C6-4D4F-B1E6-BF23A0ABF07A}">
      <dsp:nvSpPr>
        <dsp:cNvPr id="0" name=""/>
        <dsp:cNvSpPr/>
      </dsp:nvSpPr>
      <dsp:spPr>
        <a:xfrm>
          <a:off x="10423" y="0"/>
          <a:ext cx="1611817" cy="722375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kern="1200" dirty="0" smtClean="0">
              <a:solidFill>
                <a:srgbClr val="A08B54"/>
              </a:solidFill>
              <a:latin typeface="Century" panose="02040604050505020304" pitchFamily="18" charset="0"/>
            </a:rPr>
            <a:t>А</a:t>
          </a:r>
          <a:endParaRPr lang="ru-RU" sz="4000" kern="1200" dirty="0">
            <a:solidFill>
              <a:srgbClr val="A08B54"/>
            </a:solidFill>
            <a:latin typeface="Century" panose="02040604050505020304" pitchFamily="18" charset="0"/>
          </a:endParaRPr>
        </a:p>
      </dsp:txBody>
      <dsp:txXfrm>
        <a:off x="10423" y="90297"/>
        <a:ext cx="1340926" cy="541781"/>
      </dsp:txXfrm>
    </dsp:sp>
    <dsp:sp modelId="{28685375-0074-4017-8206-D3DC23F3716D}">
      <dsp:nvSpPr>
        <dsp:cNvPr id="0" name=""/>
        <dsp:cNvSpPr/>
      </dsp:nvSpPr>
      <dsp:spPr>
        <a:xfrm>
          <a:off x="1597036" y="5891"/>
          <a:ext cx="1074544" cy="72237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>
              <a:latin typeface="Century" panose="02040604050505020304" pitchFamily="18" charset="0"/>
            </a:rPr>
            <a:t>1</a:t>
          </a:r>
          <a:endParaRPr lang="ru-RU" sz="3700" kern="1200" dirty="0">
            <a:latin typeface="Century" panose="02040604050505020304" pitchFamily="18" charset="0"/>
          </a:endParaRPr>
        </a:p>
      </dsp:txBody>
      <dsp:txXfrm>
        <a:off x="1632299" y="41154"/>
        <a:ext cx="1004018" cy="651849"/>
      </dsp:txXfrm>
    </dsp:sp>
    <dsp:sp modelId="{F4A2ABAE-395C-458C-B8C6-E6AB72A9A380}">
      <dsp:nvSpPr>
        <dsp:cNvPr id="0" name=""/>
        <dsp:cNvSpPr/>
      </dsp:nvSpPr>
      <dsp:spPr>
        <a:xfrm>
          <a:off x="0" y="758679"/>
          <a:ext cx="1611817" cy="722375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4000" kern="1200" dirty="0" smtClean="0">
              <a:solidFill>
                <a:srgbClr val="A08B54"/>
              </a:solidFill>
              <a:latin typeface="Century" panose="02040604050505020304" pitchFamily="18" charset="0"/>
            </a:rPr>
            <a:t>B</a:t>
          </a:r>
          <a:endParaRPr lang="ru-RU" sz="4000" kern="1200" dirty="0">
            <a:solidFill>
              <a:srgbClr val="A08B54"/>
            </a:solidFill>
            <a:latin typeface="Century" panose="02040604050505020304" pitchFamily="18" charset="0"/>
          </a:endParaRPr>
        </a:p>
      </dsp:txBody>
      <dsp:txXfrm>
        <a:off x="0" y="848976"/>
        <a:ext cx="1340926" cy="541781"/>
      </dsp:txXfrm>
    </dsp:sp>
    <dsp:sp modelId="{1F6D7193-DDF2-4186-8B33-FBB6A1823AA6}">
      <dsp:nvSpPr>
        <dsp:cNvPr id="0" name=""/>
        <dsp:cNvSpPr/>
      </dsp:nvSpPr>
      <dsp:spPr>
        <a:xfrm>
          <a:off x="1597036" y="758679"/>
          <a:ext cx="1074544" cy="72237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>
              <a:latin typeface="Century" panose="02040604050505020304" pitchFamily="18" charset="0"/>
            </a:rPr>
            <a:t>2</a:t>
          </a:r>
          <a:endParaRPr lang="ru-RU" sz="3700" kern="1200" dirty="0">
            <a:latin typeface="Century" panose="02040604050505020304" pitchFamily="18" charset="0"/>
          </a:endParaRPr>
        </a:p>
      </dsp:txBody>
      <dsp:txXfrm>
        <a:off x="1632299" y="793942"/>
        <a:ext cx="1004018" cy="65184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22619C-A1EF-40F8-A8E4-3FBB6DC7DB8D}">
      <dsp:nvSpPr>
        <dsp:cNvPr id="0" name=""/>
        <dsp:cNvSpPr/>
      </dsp:nvSpPr>
      <dsp:spPr>
        <a:xfrm>
          <a:off x="1942" y="193221"/>
          <a:ext cx="1160885" cy="464354"/>
        </a:xfrm>
        <a:prstGeom prst="chevron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smtClean="0">
              <a:latin typeface="+mj-lt"/>
            </a:rPr>
            <a:t>1</a:t>
          </a:r>
          <a:endParaRPr lang="ru-RU" sz="2700" b="1" kern="1200" dirty="0">
            <a:latin typeface="+mj-lt"/>
          </a:endParaRPr>
        </a:p>
      </dsp:txBody>
      <dsp:txXfrm>
        <a:off x="234119" y="193221"/>
        <a:ext cx="696531" cy="464354"/>
      </dsp:txXfrm>
    </dsp:sp>
    <dsp:sp modelId="{F5D66A20-4103-4329-9949-AE7136DF9EAB}">
      <dsp:nvSpPr>
        <dsp:cNvPr id="0" name=""/>
        <dsp:cNvSpPr/>
      </dsp:nvSpPr>
      <dsp:spPr>
        <a:xfrm>
          <a:off x="1046739" y="193221"/>
          <a:ext cx="1160885" cy="464354"/>
        </a:xfrm>
        <a:prstGeom prst="chevron">
          <a:avLst/>
        </a:prstGeom>
        <a:solidFill>
          <a:schemeClr val="accent2">
            <a:shade val="50000"/>
            <a:hueOff val="-591173"/>
            <a:satOff val="7783"/>
            <a:lumOff val="4661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>
              <a:latin typeface="+mj-lt"/>
            </a:rPr>
            <a:t>2</a:t>
          </a:r>
        </a:p>
      </dsp:txBody>
      <dsp:txXfrm>
        <a:off x="1278916" y="193221"/>
        <a:ext cx="696531" cy="464354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1FA1B1-485E-42AD-847D-B6B47811F7F9}">
      <dsp:nvSpPr>
        <dsp:cNvPr id="0" name=""/>
        <dsp:cNvSpPr/>
      </dsp:nvSpPr>
      <dsp:spPr>
        <a:xfrm>
          <a:off x="61415" y="103424"/>
          <a:ext cx="1514916" cy="1514916"/>
        </a:xfrm>
        <a:prstGeom prst="ellipse">
          <a:avLst/>
        </a:prstGeom>
        <a:solidFill>
          <a:schemeClr val="accent2">
            <a:shade val="80000"/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>
              <a:solidFill>
                <a:srgbClr val="C00000"/>
              </a:solidFill>
              <a:latin typeface="Century" panose="02040604050505020304" pitchFamily="18" charset="0"/>
            </a:rPr>
            <a:t>1</a:t>
          </a:r>
          <a:endParaRPr lang="ru-RU" sz="6500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272958" y="282065"/>
        <a:ext cx="873465" cy="1157634"/>
      </dsp:txXfrm>
    </dsp:sp>
    <dsp:sp modelId="{48D6D765-96EC-4F31-A032-7C15E5695820}">
      <dsp:nvSpPr>
        <dsp:cNvPr id="0" name=""/>
        <dsp:cNvSpPr/>
      </dsp:nvSpPr>
      <dsp:spPr>
        <a:xfrm>
          <a:off x="892848" y="95577"/>
          <a:ext cx="1514916" cy="1514916"/>
        </a:xfrm>
        <a:prstGeom prst="ellipse">
          <a:avLst/>
        </a:prstGeom>
        <a:solidFill>
          <a:schemeClr val="accent2">
            <a:shade val="80000"/>
            <a:alpha val="50000"/>
            <a:hueOff val="-481415"/>
            <a:satOff val="10166"/>
            <a:lumOff val="270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>
              <a:solidFill>
                <a:srgbClr val="C00000"/>
              </a:solidFill>
              <a:latin typeface="Century" panose="02040604050505020304" pitchFamily="18" charset="0"/>
            </a:rPr>
            <a:t>2</a:t>
          </a:r>
          <a:endParaRPr lang="ru-RU" sz="6500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1322757" y="274218"/>
        <a:ext cx="873465" cy="1157634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6BC33C-A1C3-4EF1-8805-50B3B76C69E1}">
      <dsp:nvSpPr>
        <dsp:cNvPr id="0" name=""/>
        <dsp:cNvSpPr/>
      </dsp:nvSpPr>
      <dsp:spPr>
        <a:xfrm>
          <a:off x="0" y="0"/>
          <a:ext cx="2759166" cy="1684687"/>
        </a:xfrm>
        <a:prstGeom prst="rightArrow">
          <a:avLst/>
        </a:prstGeom>
        <a:solidFill>
          <a:schemeClr val="accent2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1692E6-C8E3-48DE-9F17-02B2238A06AF}">
      <dsp:nvSpPr>
        <dsp:cNvPr id="0" name=""/>
        <dsp:cNvSpPr/>
      </dsp:nvSpPr>
      <dsp:spPr>
        <a:xfrm>
          <a:off x="116032" y="614216"/>
          <a:ext cx="531357" cy="519180"/>
        </a:xfrm>
        <a:prstGeom prst="roundRect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>
              <a:latin typeface="Century" panose="02040604050505020304" pitchFamily="18" charset="0"/>
            </a:rPr>
            <a:t>1</a:t>
          </a:r>
        </a:p>
      </dsp:txBody>
      <dsp:txXfrm>
        <a:off x="141376" y="639560"/>
        <a:ext cx="480669" cy="468492"/>
      </dsp:txXfrm>
    </dsp:sp>
    <dsp:sp modelId="{018EE847-5D4A-4B5C-B080-0E72F5888A6F}">
      <dsp:nvSpPr>
        <dsp:cNvPr id="0" name=""/>
        <dsp:cNvSpPr/>
      </dsp:nvSpPr>
      <dsp:spPr>
        <a:xfrm>
          <a:off x="785348" y="614216"/>
          <a:ext cx="623825" cy="519180"/>
        </a:xfrm>
        <a:prstGeom prst="roundRect">
          <a:avLst/>
        </a:prstGeom>
        <a:solidFill>
          <a:schemeClr val="accent2">
            <a:shade val="50000"/>
            <a:hueOff val="-394115"/>
            <a:satOff val="5189"/>
            <a:lumOff val="3107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>
              <a:latin typeface="Century" panose="02040604050505020304" pitchFamily="18" charset="0"/>
            </a:rPr>
            <a:t>2</a:t>
          </a:r>
        </a:p>
      </dsp:txBody>
      <dsp:txXfrm>
        <a:off x="810692" y="639560"/>
        <a:ext cx="573137" cy="468492"/>
      </dsp:txXfrm>
    </dsp:sp>
    <dsp:sp modelId="{4B40B8D1-3DD7-44AA-88E4-C401D30D3E92}">
      <dsp:nvSpPr>
        <dsp:cNvPr id="0" name=""/>
        <dsp:cNvSpPr/>
      </dsp:nvSpPr>
      <dsp:spPr>
        <a:xfrm>
          <a:off x="1547133" y="614216"/>
          <a:ext cx="597453" cy="519180"/>
        </a:xfrm>
        <a:prstGeom prst="roundRect">
          <a:avLst/>
        </a:prstGeom>
        <a:solidFill>
          <a:schemeClr val="accent2">
            <a:shade val="50000"/>
            <a:hueOff val="-394115"/>
            <a:satOff val="5189"/>
            <a:lumOff val="3107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>
              <a:latin typeface="Century" panose="02040604050505020304" pitchFamily="18" charset="0"/>
            </a:rPr>
            <a:t>3</a:t>
          </a:r>
        </a:p>
      </dsp:txBody>
      <dsp:txXfrm>
        <a:off x="1572477" y="639560"/>
        <a:ext cx="546765" cy="468492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4A0F28-2E48-4423-96CC-2D263E119465}">
      <dsp:nvSpPr>
        <dsp:cNvPr id="0" name=""/>
        <dsp:cNvSpPr/>
      </dsp:nvSpPr>
      <dsp:spPr>
        <a:xfrm>
          <a:off x="2809213" y="1107660"/>
          <a:ext cx="91440" cy="20626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06267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EC467F-3BF6-4A1B-BE37-6148DB6137DF}">
      <dsp:nvSpPr>
        <dsp:cNvPr id="0" name=""/>
        <dsp:cNvSpPr/>
      </dsp:nvSpPr>
      <dsp:spPr>
        <a:xfrm>
          <a:off x="2204807" y="451032"/>
          <a:ext cx="650126" cy="2062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565"/>
              </a:lnTo>
              <a:lnTo>
                <a:pt x="650126" y="140565"/>
              </a:lnTo>
              <a:lnTo>
                <a:pt x="650126" y="206267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2C3040-8F33-411D-93F9-C946BA385EFF}">
      <dsp:nvSpPr>
        <dsp:cNvPr id="0" name=""/>
        <dsp:cNvSpPr/>
      </dsp:nvSpPr>
      <dsp:spPr>
        <a:xfrm>
          <a:off x="1554680" y="1107660"/>
          <a:ext cx="433417" cy="2062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565"/>
              </a:lnTo>
              <a:lnTo>
                <a:pt x="433417" y="140565"/>
              </a:lnTo>
              <a:lnTo>
                <a:pt x="433417" y="206267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149F58-CD13-4539-8A4A-23A1D4F3D849}">
      <dsp:nvSpPr>
        <dsp:cNvPr id="0" name=""/>
        <dsp:cNvSpPr/>
      </dsp:nvSpPr>
      <dsp:spPr>
        <a:xfrm>
          <a:off x="1121262" y="1107660"/>
          <a:ext cx="433417" cy="206267"/>
        </a:xfrm>
        <a:custGeom>
          <a:avLst/>
          <a:gdLst/>
          <a:ahLst/>
          <a:cxnLst/>
          <a:rect l="0" t="0" r="0" b="0"/>
          <a:pathLst>
            <a:path>
              <a:moveTo>
                <a:pt x="433417" y="0"/>
              </a:moveTo>
              <a:lnTo>
                <a:pt x="433417" y="140565"/>
              </a:lnTo>
              <a:lnTo>
                <a:pt x="0" y="140565"/>
              </a:lnTo>
              <a:lnTo>
                <a:pt x="0" y="206267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ED0752-4CBA-49EA-93CE-89A9C3D69160}">
      <dsp:nvSpPr>
        <dsp:cNvPr id="0" name=""/>
        <dsp:cNvSpPr/>
      </dsp:nvSpPr>
      <dsp:spPr>
        <a:xfrm>
          <a:off x="1554680" y="451032"/>
          <a:ext cx="650126" cy="206267"/>
        </a:xfrm>
        <a:custGeom>
          <a:avLst/>
          <a:gdLst/>
          <a:ahLst/>
          <a:cxnLst/>
          <a:rect l="0" t="0" r="0" b="0"/>
          <a:pathLst>
            <a:path>
              <a:moveTo>
                <a:pt x="650126" y="0"/>
              </a:moveTo>
              <a:lnTo>
                <a:pt x="650126" y="140565"/>
              </a:lnTo>
              <a:lnTo>
                <a:pt x="0" y="140565"/>
              </a:lnTo>
              <a:lnTo>
                <a:pt x="0" y="206267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ADDF73-BCF8-4F67-921D-FBB1F8D6922C}">
      <dsp:nvSpPr>
        <dsp:cNvPr id="0" name=""/>
        <dsp:cNvSpPr/>
      </dsp:nvSpPr>
      <dsp:spPr>
        <a:xfrm>
          <a:off x="1850192" y="671"/>
          <a:ext cx="709229" cy="450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104ECB-97AC-4294-A788-EF97466A4E2E}">
      <dsp:nvSpPr>
        <dsp:cNvPr id="0" name=""/>
        <dsp:cNvSpPr/>
      </dsp:nvSpPr>
      <dsp:spPr>
        <a:xfrm>
          <a:off x="1928995" y="75534"/>
          <a:ext cx="709229" cy="45036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smtClean="0">
              <a:solidFill>
                <a:srgbClr val="C00000"/>
              </a:solidFill>
              <a:latin typeface="Century" panose="02040604050505020304" pitchFamily="18" charset="0"/>
            </a:rPr>
            <a:t>Х</a:t>
          </a:r>
          <a:endParaRPr lang="ru-RU" sz="1900" b="1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1942186" y="88725"/>
        <a:ext cx="682847" cy="423978"/>
      </dsp:txXfrm>
    </dsp:sp>
    <dsp:sp modelId="{8DCCA30D-34B0-465A-AC8E-71A982CA0683}">
      <dsp:nvSpPr>
        <dsp:cNvPr id="0" name=""/>
        <dsp:cNvSpPr/>
      </dsp:nvSpPr>
      <dsp:spPr>
        <a:xfrm>
          <a:off x="1200066" y="657299"/>
          <a:ext cx="709229" cy="450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4C1C65-F4A8-480F-AF18-2AC96306BFC9}">
      <dsp:nvSpPr>
        <dsp:cNvPr id="0" name=""/>
        <dsp:cNvSpPr/>
      </dsp:nvSpPr>
      <dsp:spPr>
        <a:xfrm>
          <a:off x="1278869" y="732162"/>
          <a:ext cx="709229" cy="45036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smtClean="0">
              <a:solidFill>
                <a:srgbClr val="C00000"/>
              </a:solidFill>
              <a:latin typeface="Century" panose="02040604050505020304" pitchFamily="18" charset="0"/>
            </a:rPr>
            <a:t>1</a:t>
          </a:r>
          <a:endParaRPr lang="ru-RU" sz="1900" b="1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1292060" y="745353"/>
        <a:ext cx="682847" cy="423978"/>
      </dsp:txXfrm>
    </dsp:sp>
    <dsp:sp modelId="{06F55558-9F16-4FA8-B9BE-84D2D88E9BFE}">
      <dsp:nvSpPr>
        <dsp:cNvPr id="0" name=""/>
        <dsp:cNvSpPr/>
      </dsp:nvSpPr>
      <dsp:spPr>
        <a:xfrm>
          <a:off x="766648" y="1313927"/>
          <a:ext cx="709229" cy="450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ACB412-EEC8-4728-B3C7-61627AE9A8DE}">
      <dsp:nvSpPr>
        <dsp:cNvPr id="0" name=""/>
        <dsp:cNvSpPr/>
      </dsp:nvSpPr>
      <dsp:spPr>
        <a:xfrm>
          <a:off x="845451" y="1388790"/>
          <a:ext cx="709229" cy="45036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smtClean="0">
              <a:solidFill>
                <a:srgbClr val="C00000"/>
              </a:solidFill>
              <a:latin typeface="Century" panose="02040604050505020304" pitchFamily="18" charset="0"/>
            </a:rPr>
            <a:t>1а</a:t>
          </a:r>
          <a:endParaRPr lang="ru-RU" sz="1900" b="1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858642" y="1401981"/>
        <a:ext cx="682847" cy="423978"/>
      </dsp:txXfrm>
    </dsp:sp>
    <dsp:sp modelId="{AECBD768-B46B-4C61-B6EE-870EA7EBC6E7}">
      <dsp:nvSpPr>
        <dsp:cNvPr id="0" name=""/>
        <dsp:cNvSpPr/>
      </dsp:nvSpPr>
      <dsp:spPr>
        <a:xfrm>
          <a:off x="1633483" y="1313927"/>
          <a:ext cx="709229" cy="450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D89E63-8C42-4FA3-AFA0-D617732CA541}">
      <dsp:nvSpPr>
        <dsp:cNvPr id="0" name=""/>
        <dsp:cNvSpPr/>
      </dsp:nvSpPr>
      <dsp:spPr>
        <a:xfrm>
          <a:off x="1712287" y="1388790"/>
          <a:ext cx="709229" cy="45036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smtClean="0">
              <a:solidFill>
                <a:srgbClr val="C00000"/>
              </a:solidFill>
              <a:latin typeface="Century" panose="02040604050505020304" pitchFamily="18" charset="0"/>
            </a:rPr>
            <a:t>1</a:t>
          </a:r>
          <a:r>
            <a:rPr lang="en-US" sz="1900" b="1" kern="1200" smtClean="0">
              <a:solidFill>
                <a:srgbClr val="C00000"/>
              </a:solidFill>
              <a:latin typeface="Century" panose="02040604050505020304" pitchFamily="18" charset="0"/>
            </a:rPr>
            <a:t>b</a:t>
          </a:r>
          <a:endParaRPr lang="ru-RU" sz="1900" b="1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1725478" y="1401981"/>
        <a:ext cx="682847" cy="423978"/>
      </dsp:txXfrm>
    </dsp:sp>
    <dsp:sp modelId="{AB645F84-9641-4BC4-9F45-9DD678F6F06F}">
      <dsp:nvSpPr>
        <dsp:cNvPr id="0" name=""/>
        <dsp:cNvSpPr/>
      </dsp:nvSpPr>
      <dsp:spPr>
        <a:xfrm>
          <a:off x="2500319" y="657299"/>
          <a:ext cx="709229" cy="450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DF1023-3BD7-4192-9A3E-7380085BD217}">
      <dsp:nvSpPr>
        <dsp:cNvPr id="0" name=""/>
        <dsp:cNvSpPr/>
      </dsp:nvSpPr>
      <dsp:spPr>
        <a:xfrm>
          <a:off x="2579122" y="732162"/>
          <a:ext cx="709229" cy="45036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smtClean="0">
              <a:solidFill>
                <a:srgbClr val="C00000"/>
              </a:solidFill>
              <a:latin typeface="Century" panose="02040604050505020304" pitchFamily="18" charset="0"/>
            </a:rPr>
            <a:t>2</a:t>
          </a:r>
          <a:endParaRPr lang="ru-RU" sz="1900" b="1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2592313" y="745353"/>
        <a:ext cx="682847" cy="423978"/>
      </dsp:txXfrm>
    </dsp:sp>
    <dsp:sp modelId="{232AFC8B-FC76-46C1-A6D4-D62A2223DB03}">
      <dsp:nvSpPr>
        <dsp:cNvPr id="0" name=""/>
        <dsp:cNvSpPr/>
      </dsp:nvSpPr>
      <dsp:spPr>
        <a:xfrm>
          <a:off x="2500319" y="1313927"/>
          <a:ext cx="709229" cy="450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813599-3847-4194-B759-CD8B3E68DAC4}">
      <dsp:nvSpPr>
        <dsp:cNvPr id="0" name=""/>
        <dsp:cNvSpPr/>
      </dsp:nvSpPr>
      <dsp:spPr>
        <a:xfrm>
          <a:off x="2579122" y="1388790"/>
          <a:ext cx="709229" cy="45036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>
              <a:solidFill>
                <a:srgbClr val="C00000"/>
              </a:solidFill>
              <a:latin typeface="Century" panose="02040604050505020304" pitchFamily="18" charset="0"/>
            </a:rPr>
            <a:t>2a</a:t>
          </a:r>
          <a:endParaRPr lang="ru-RU" sz="1900" b="1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2592313" y="1401981"/>
        <a:ext cx="682847" cy="423978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4CE32D-15C6-4D4F-B1E6-BF23A0ABF07A}">
      <dsp:nvSpPr>
        <dsp:cNvPr id="0" name=""/>
        <dsp:cNvSpPr/>
      </dsp:nvSpPr>
      <dsp:spPr>
        <a:xfrm>
          <a:off x="10423" y="0"/>
          <a:ext cx="1611817" cy="722375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kern="1200" dirty="0" smtClean="0">
              <a:solidFill>
                <a:srgbClr val="A08B54"/>
              </a:solidFill>
              <a:latin typeface="Century" panose="02040604050505020304" pitchFamily="18" charset="0"/>
            </a:rPr>
            <a:t>А</a:t>
          </a:r>
          <a:endParaRPr lang="ru-RU" sz="4000" kern="1200" dirty="0">
            <a:solidFill>
              <a:srgbClr val="A08B54"/>
            </a:solidFill>
            <a:latin typeface="Century" panose="02040604050505020304" pitchFamily="18" charset="0"/>
          </a:endParaRPr>
        </a:p>
      </dsp:txBody>
      <dsp:txXfrm>
        <a:off x="10423" y="90297"/>
        <a:ext cx="1340926" cy="541781"/>
      </dsp:txXfrm>
    </dsp:sp>
    <dsp:sp modelId="{28685375-0074-4017-8206-D3DC23F3716D}">
      <dsp:nvSpPr>
        <dsp:cNvPr id="0" name=""/>
        <dsp:cNvSpPr/>
      </dsp:nvSpPr>
      <dsp:spPr>
        <a:xfrm>
          <a:off x="1597036" y="5891"/>
          <a:ext cx="1074544" cy="72237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>
              <a:latin typeface="Century" panose="02040604050505020304" pitchFamily="18" charset="0"/>
            </a:rPr>
            <a:t>1</a:t>
          </a:r>
          <a:endParaRPr lang="ru-RU" sz="3700" kern="1200" dirty="0">
            <a:latin typeface="Century" panose="02040604050505020304" pitchFamily="18" charset="0"/>
          </a:endParaRPr>
        </a:p>
      </dsp:txBody>
      <dsp:txXfrm>
        <a:off x="1632299" y="41154"/>
        <a:ext cx="1004018" cy="651849"/>
      </dsp:txXfrm>
    </dsp:sp>
    <dsp:sp modelId="{F4A2ABAE-395C-458C-B8C6-E6AB72A9A380}">
      <dsp:nvSpPr>
        <dsp:cNvPr id="0" name=""/>
        <dsp:cNvSpPr/>
      </dsp:nvSpPr>
      <dsp:spPr>
        <a:xfrm>
          <a:off x="0" y="758679"/>
          <a:ext cx="1611817" cy="722375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4000" kern="1200" dirty="0" smtClean="0">
              <a:solidFill>
                <a:srgbClr val="A08B54"/>
              </a:solidFill>
              <a:latin typeface="Century" panose="02040604050505020304" pitchFamily="18" charset="0"/>
            </a:rPr>
            <a:t>B</a:t>
          </a:r>
          <a:endParaRPr lang="ru-RU" sz="4000" kern="1200" dirty="0">
            <a:solidFill>
              <a:srgbClr val="A08B54"/>
            </a:solidFill>
            <a:latin typeface="Century" panose="02040604050505020304" pitchFamily="18" charset="0"/>
          </a:endParaRPr>
        </a:p>
      </dsp:txBody>
      <dsp:txXfrm>
        <a:off x="0" y="848976"/>
        <a:ext cx="1340926" cy="541781"/>
      </dsp:txXfrm>
    </dsp:sp>
    <dsp:sp modelId="{1F6D7193-DDF2-4186-8B33-FBB6A1823AA6}">
      <dsp:nvSpPr>
        <dsp:cNvPr id="0" name=""/>
        <dsp:cNvSpPr/>
      </dsp:nvSpPr>
      <dsp:spPr>
        <a:xfrm>
          <a:off x="1597036" y="758679"/>
          <a:ext cx="1074544" cy="72237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>
              <a:latin typeface="Century" panose="02040604050505020304" pitchFamily="18" charset="0"/>
            </a:rPr>
            <a:t>2</a:t>
          </a:r>
          <a:endParaRPr lang="ru-RU" sz="3700" kern="1200" dirty="0">
            <a:latin typeface="Century" panose="02040604050505020304" pitchFamily="18" charset="0"/>
          </a:endParaRPr>
        </a:p>
      </dsp:txBody>
      <dsp:txXfrm>
        <a:off x="1632299" y="793942"/>
        <a:ext cx="1004018" cy="651849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1FA1B1-485E-42AD-847D-B6B47811F7F9}">
      <dsp:nvSpPr>
        <dsp:cNvPr id="0" name=""/>
        <dsp:cNvSpPr/>
      </dsp:nvSpPr>
      <dsp:spPr>
        <a:xfrm>
          <a:off x="61415" y="103424"/>
          <a:ext cx="1514916" cy="1514916"/>
        </a:xfrm>
        <a:prstGeom prst="ellipse">
          <a:avLst/>
        </a:prstGeom>
        <a:solidFill>
          <a:schemeClr val="accent2">
            <a:shade val="80000"/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>
              <a:solidFill>
                <a:srgbClr val="C00000"/>
              </a:solidFill>
              <a:latin typeface="Century" panose="02040604050505020304" pitchFamily="18" charset="0"/>
            </a:rPr>
            <a:t>1</a:t>
          </a:r>
          <a:endParaRPr lang="ru-RU" sz="6500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272958" y="282065"/>
        <a:ext cx="873465" cy="1157634"/>
      </dsp:txXfrm>
    </dsp:sp>
    <dsp:sp modelId="{48D6D765-96EC-4F31-A032-7C15E5695820}">
      <dsp:nvSpPr>
        <dsp:cNvPr id="0" name=""/>
        <dsp:cNvSpPr/>
      </dsp:nvSpPr>
      <dsp:spPr>
        <a:xfrm>
          <a:off x="892848" y="95577"/>
          <a:ext cx="1514916" cy="1514916"/>
        </a:xfrm>
        <a:prstGeom prst="ellipse">
          <a:avLst/>
        </a:prstGeom>
        <a:solidFill>
          <a:schemeClr val="accent2">
            <a:shade val="80000"/>
            <a:alpha val="50000"/>
            <a:hueOff val="-481415"/>
            <a:satOff val="10166"/>
            <a:lumOff val="270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>
              <a:solidFill>
                <a:srgbClr val="C00000"/>
              </a:solidFill>
              <a:latin typeface="Century" panose="02040604050505020304" pitchFamily="18" charset="0"/>
            </a:rPr>
            <a:t>2</a:t>
          </a:r>
          <a:endParaRPr lang="ru-RU" sz="6500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1322757" y="274218"/>
        <a:ext cx="873465" cy="1157634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6BC33C-A1C3-4EF1-8805-50B3B76C69E1}">
      <dsp:nvSpPr>
        <dsp:cNvPr id="0" name=""/>
        <dsp:cNvSpPr/>
      </dsp:nvSpPr>
      <dsp:spPr>
        <a:xfrm>
          <a:off x="0" y="0"/>
          <a:ext cx="2759166" cy="1684687"/>
        </a:xfrm>
        <a:prstGeom prst="rightArrow">
          <a:avLst/>
        </a:prstGeom>
        <a:solidFill>
          <a:schemeClr val="accent2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1692E6-C8E3-48DE-9F17-02B2238A06AF}">
      <dsp:nvSpPr>
        <dsp:cNvPr id="0" name=""/>
        <dsp:cNvSpPr/>
      </dsp:nvSpPr>
      <dsp:spPr>
        <a:xfrm>
          <a:off x="116032" y="614216"/>
          <a:ext cx="531357" cy="519180"/>
        </a:xfrm>
        <a:prstGeom prst="roundRect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>
              <a:latin typeface="Century" panose="02040604050505020304" pitchFamily="18" charset="0"/>
            </a:rPr>
            <a:t>1</a:t>
          </a:r>
        </a:p>
      </dsp:txBody>
      <dsp:txXfrm>
        <a:off x="141376" y="639560"/>
        <a:ext cx="480669" cy="468492"/>
      </dsp:txXfrm>
    </dsp:sp>
    <dsp:sp modelId="{018EE847-5D4A-4B5C-B080-0E72F5888A6F}">
      <dsp:nvSpPr>
        <dsp:cNvPr id="0" name=""/>
        <dsp:cNvSpPr/>
      </dsp:nvSpPr>
      <dsp:spPr>
        <a:xfrm>
          <a:off x="785348" y="614216"/>
          <a:ext cx="623825" cy="519180"/>
        </a:xfrm>
        <a:prstGeom prst="roundRect">
          <a:avLst/>
        </a:prstGeom>
        <a:solidFill>
          <a:schemeClr val="accent2">
            <a:shade val="50000"/>
            <a:hueOff val="-394115"/>
            <a:satOff val="5189"/>
            <a:lumOff val="3107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>
              <a:latin typeface="Century" panose="02040604050505020304" pitchFamily="18" charset="0"/>
            </a:rPr>
            <a:t>2</a:t>
          </a:r>
        </a:p>
      </dsp:txBody>
      <dsp:txXfrm>
        <a:off x="810692" y="639560"/>
        <a:ext cx="573137" cy="468492"/>
      </dsp:txXfrm>
    </dsp:sp>
    <dsp:sp modelId="{4B40B8D1-3DD7-44AA-88E4-C401D30D3E92}">
      <dsp:nvSpPr>
        <dsp:cNvPr id="0" name=""/>
        <dsp:cNvSpPr/>
      </dsp:nvSpPr>
      <dsp:spPr>
        <a:xfrm>
          <a:off x="1547133" y="614216"/>
          <a:ext cx="597453" cy="519180"/>
        </a:xfrm>
        <a:prstGeom prst="roundRect">
          <a:avLst/>
        </a:prstGeom>
        <a:solidFill>
          <a:schemeClr val="accent2">
            <a:shade val="50000"/>
            <a:hueOff val="-394115"/>
            <a:satOff val="5189"/>
            <a:lumOff val="3107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>
              <a:latin typeface="Century" panose="02040604050505020304" pitchFamily="18" charset="0"/>
            </a:rPr>
            <a:t>3</a:t>
          </a:r>
        </a:p>
      </dsp:txBody>
      <dsp:txXfrm>
        <a:off x="1572477" y="639560"/>
        <a:ext cx="546765" cy="468492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4A0F28-2E48-4423-96CC-2D263E119465}">
      <dsp:nvSpPr>
        <dsp:cNvPr id="0" name=""/>
        <dsp:cNvSpPr/>
      </dsp:nvSpPr>
      <dsp:spPr>
        <a:xfrm>
          <a:off x="2809213" y="1107660"/>
          <a:ext cx="91440" cy="20626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06267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EC467F-3BF6-4A1B-BE37-6148DB6137DF}">
      <dsp:nvSpPr>
        <dsp:cNvPr id="0" name=""/>
        <dsp:cNvSpPr/>
      </dsp:nvSpPr>
      <dsp:spPr>
        <a:xfrm>
          <a:off x="2204807" y="451032"/>
          <a:ext cx="650126" cy="2062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565"/>
              </a:lnTo>
              <a:lnTo>
                <a:pt x="650126" y="140565"/>
              </a:lnTo>
              <a:lnTo>
                <a:pt x="650126" y="206267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2C3040-8F33-411D-93F9-C946BA385EFF}">
      <dsp:nvSpPr>
        <dsp:cNvPr id="0" name=""/>
        <dsp:cNvSpPr/>
      </dsp:nvSpPr>
      <dsp:spPr>
        <a:xfrm>
          <a:off x="1554680" y="1107660"/>
          <a:ext cx="433417" cy="2062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565"/>
              </a:lnTo>
              <a:lnTo>
                <a:pt x="433417" y="140565"/>
              </a:lnTo>
              <a:lnTo>
                <a:pt x="433417" y="206267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149F58-CD13-4539-8A4A-23A1D4F3D849}">
      <dsp:nvSpPr>
        <dsp:cNvPr id="0" name=""/>
        <dsp:cNvSpPr/>
      </dsp:nvSpPr>
      <dsp:spPr>
        <a:xfrm>
          <a:off x="1121262" y="1107660"/>
          <a:ext cx="433417" cy="206267"/>
        </a:xfrm>
        <a:custGeom>
          <a:avLst/>
          <a:gdLst/>
          <a:ahLst/>
          <a:cxnLst/>
          <a:rect l="0" t="0" r="0" b="0"/>
          <a:pathLst>
            <a:path>
              <a:moveTo>
                <a:pt x="433417" y="0"/>
              </a:moveTo>
              <a:lnTo>
                <a:pt x="433417" y="140565"/>
              </a:lnTo>
              <a:lnTo>
                <a:pt x="0" y="140565"/>
              </a:lnTo>
              <a:lnTo>
                <a:pt x="0" y="206267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ED0752-4CBA-49EA-93CE-89A9C3D69160}">
      <dsp:nvSpPr>
        <dsp:cNvPr id="0" name=""/>
        <dsp:cNvSpPr/>
      </dsp:nvSpPr>
      <dsp:spPr>
        <a:xfrm>
          <a:off x="1554680" y="451032"/>
          <a:ext cx="650126" cy="206267"/>
        </a:xfrm>
        <a:custGeom>
          <a:avLst/>
          <a:gdLst/>
          <a:ahLst/>
          <a:cxnLst/>
          <a:rect l="0" t="0" r="0" b="0"/>
          <a:pathLst>
            <a:path>
              <a:moveTo>
                <a:pt x="650126" y="0"/>
              </a:moveTo>
              <a:lnTo>
                <a:pt x="650126" y="140565"/>
              </a:lnTo>
              <a:lnTo>
                <a:pt x="0" y="140565"/>
              </a:lnTo>
              <a:lnTo>
                <a:pt x="0" y="206267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ADDF73-BCF8-4F67-921D-FBB1F8D6922C}">
      <dsp:nvSpPr>
        <dsp:cNvPr id="0" name=""/>
        <dsp:cNvSpPr/>
      </dsp:nvSpPr>
      <dsp:spPr>
        <a:xfrm>
          <a:off x="1850192" y="671"/>
          <a:ext cx="709229" cy="450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104ECB-97AC-4294-A788-EF97466A4E2E}">
      <dsp:nvSpPr>
        <dsp:cNvPr id="0" name=""/>
        <dsp:cNvSpPr/>
      </dsp:nvSpPr>
      <dsp:spPr>
        <a:xfrm>
          <a:off x="1928995" y="75534"/>
          <a:ext cx="709229" cy="45036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smtClean="0">
              <a:solidFill>
                <a:srgbClr val="C00000"/>
              </a:solidFill>
              <a:latin typeface="Century" panose="02040604050505020304" pitchFamily="18" charset="0"/>
            </a:rPr>
            <a:t>Х</a:t>
          </a:r>
          <a:endParaRPr lang="ru-RU" sz="1900" b="1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1942186" y="88725"/>
        <a:ext cx="682847" cy="423978"/>
      </dsp:txXfrm>
    </dsp:sp>
    <dsp:sp modelId="{8DCCA30D-34B0-465A-AC8E-71A982CA0683}">
      <dsp:nvSpPr>
        <dsp:cNvPr id="0" name=""/>
        <dsp:cNvSpPr/>
      </dsp:nvSpPr>
      <dsp:spPr>
        <a:xfrm>
          <a:off x="1200066" y="657299"/>
          <a:ext cx="709229" cy="450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4C1C65-F4A8-480F-AF18-2AC96306BFC9}">
      <dsp:nvSpPr>
        <dsp:cNvPr id="0" name=""/>
        <dsp:cNvSpPr/>
      </dsp:nvSpPr>
      <dsp:spPr>
        <a:xfrm>
          <a:off x="1278869" y="732162"/>
          <a:ext cx="709229" cy="45036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smtClean="0">
              <a:solidFill>
                <a:srgbClr val="C00000"/>
              </a:solidFill>
              <a:latin typeface="Century" panose="02040604050505020304" pitchFamily="18" charset="0"/>
            </a:rPr>
            <a:t>1</a:t>
          </a:r>
          <a:endParaRPr lang="ru-RU" sz="1900" b="1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1292060" y="745353"/>
        <a:ext cx="682847" cy="423978"/>
      </dsp:txXfrm>
    </dsp:sp>
    <dsp:sp modelId="{06F55558-9F16-4FA8-B9BE-84D2D88E9BFE}">
      <dsp:nvSpPr>
        <dsp:cNvPr id="0" name=""/>
        <dsp:cNvSpPr/>
      </dsp:nvSpPr>
      <dsp:spPr>
        <a:xfrm>
          <a:off x="766648" y="1313927"/>
          <a:ext cx="709229" cy="450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ACB412-EEC8-4728-B3C7-61627AE9A8DE}">
      <dsp:nvSpPr>
        <dsp:cNvPr id="0" name=""/>
        <dsp:cNvSpPr/>
      </dsp:nvSpPr>
      <dsp:spPr>
        <a:xfrm>
          <a:off x="845451" y="1388790"/>
          <a:ext cx="709229" cy="45036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smtClean="0">
              <a:solidFill>
                <a:srgbClr val="C00000"/>
              </a:solidFill>
              <a:latin typeface="Century" panose="02040604050505020304" pitchFamily="18" charset="0"/>
            </a:rPr>
            <a:t>1а</a:t>
          </a:r>
          <a:endParaRPr lang="ru-RU" sz="1900" b="1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858642" y="1401981"/>
        <a:ext cx="682847" cy="423978"/>
      </dsp:txXfrm>
    </dsp:sp>
    <dsp:sp modelId="{AECBD768-B46B-4C61-B6EE-870EA7EBC6E7}">
      <dsp:nvSpPr>
        <dsp:cNvPr id="0" name=""/>
        <dsp:cNvSpPr/>
      </dsp:nvSpPr>
      <dsp:spPr>
        <a:xfrm>
          <a:off x="1633483" y="1313927"/>
          <a:ext cx="709229" cy="450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D89E63-8C42-4FA3-AFA0-D617732CA541}">
      <dsp:nvSpPr>
        <dsp:cNvPr id="0" name=""/>
        <dsp:cNvSpPr/>
      </dsp:nvSpPr>
      <dsp:spPr>
        <a:xfrm>
          <a:off x="1712287" y="1388790"/>
          <a:ext cx="709229" cy="45036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smtClean="0">
              <a:solidFill>
                <a:srgbClr val="C00000"/>
              </a:solidFill>
              <a:latin typeface="Century" panose="02040604050505020304" pitchFamily="18" charset="0"/>
            </a:rPr>
            <a:t>1</a:t>
          </a:r>
          <a:r>
            <a:rPr lang="en-US" sz="1900" b="1" kern="1200" smtClean="0">
              <a:solidFill>
                <a:srgbClr val="C00000"/>
              </a:solidFill>
              <a:latin typeface="Century" panose="02040604050505020304" pitchFamily="18" charset="0"/>
            </a:rPr>
            <a:t>b</a:t>
          </a:r>
          <a:endParaRPr lang="ru-RU" sz="1900" b="1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1725478" y="1401981"/>
        <a:ext cx="682847" cy="423978"/>
      </dsp:txXfrm>
    </dsp:sp>
    <dsp:sp modelId="{AB645F84-9641-4BC4-9F45-9DD678F6F06F}">
      <dsp:nvSpPr>
        <dsp:cNvPr id="0" name=""/>
        <dsp:cNvSpPr/>
      </dsp:nvSpPr>
      <dsp:spPr>
        <a:xfrm>
          <a:off x="2500319" y="657299"/>
          <a:ext cx="709229" cy="450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DF1023-3BD7-4192-9A3E-7380085BD217}">
      <dsp:nvSpPr>
        <dsp:cNvPr id="0" name=""/>
        <dsp:cNvSpPr/>
      </dsp:nvSpPr>
      <dsp:spPr>
        <a:xfrm>
          <a:off x="2579122" y="732162"/>
          <a:ext cx="709229" cy="45036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smtClean="0">
              <a:solidFill>
                <a:srgbClr val="C00000"/>
              </a:solidFill>
              <a:latin typeface="Century" panose="02040604050505020304" pitchFamily="18" charset="0"/>
            </a:rPr>
            <a:t>2</a:t>
          </a:r>
          <a:endParaRPr lang="ru-RU" sz="1900" b="1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2592313" y="745353"/>
        <a:ext cx="682847" cy="423978"/>
      </dsp:txXfrm>
    </dsp:sp>
    <dsp:sp modelId="{232AFC8B-FC76-46C1-A6D4-D62A2223DB03}">
      <dsp:nvSpPr>
        <dsp:cNvPr id="0" name=""/>
        <dsp:cNvSpPr/>
      </dsp:nvSpPr>
      <dsp:spPr>
        <a:xfrm>
          <a:off x="2500319" y="1313927"/>
          <a:ext cx="709229" cy="450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813599-3847-4194-B759-CD8B3E68DAC4}">
      <dsp:nvSpPr>
        <dsp:cNvPr id="0" name=""/>
        <dsp:cNvSpPr/>
      </dsp:nvSpPr>
      <dsp:spPr>
        <a:xfrm>
          <a:off x="2579122" y="1388790"/>
          <a:ext cx="709229" cy="45036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>
              <a:solidFill>
                <a:srgbClr val="C00000"/>
              </a:solidFill>
              <a:latin typeface="Century" panose="02040604050505020304" pitchFamily="18" charset="0"/>
            </a:rPr>
            <a:t>2a</a:t>
          </a:r>
          <a:endParaRPr lang="ru-RU" sz="1900" b="1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2592313" y="1401981"/>
        <a:ext cx="682847" cy="423978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4CE32D-15C6-4D4F-B1E6-BF23A0ABF07A}">
      <dsp:nvSpPr>
        <dsp:cNvPr id="0" name=""/>
        <dsp:cNvSpPr/>
      </dsp:nvSpPr>
      <dsp:spPr>
        <a:xfrm>
          <a:off x="10423" y="0"/>
          <a:ext cx="1611817" cy="722375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kern="1200" dirty="0" smtClean="0">
              <a:solidFill>
                <a:srgbClr val="A08B54"/>
              </a:solidFill>
              <a:latin typeface="Century" panose="02040604050505020304" pitchFamily="18" charset="0"/>
            </a:rPr>
            <a:t>А</a:t>
          </a:r>
          <a:endParaRPr lang="ru-RU" sz="4000" kern="1200" dirty="0">
            <a:solidFill>
              <a:srgbClr val="A08B54"/>
            </a:solidFill>
            <a:latin typeface="Century" panose="02040604050505020304" pitchFamily="18" charset="0"/>
          </a:endParaRPr>
        </a:p>
      </dsp:txBody>
      <dsp:txXfrm>
        <a:off x="10423" y="90297"/>
        <a:ext cx="1340926" cy="541781"/>
      </dsp:txXfrm>
    </dsp:sp>
    <dsp:sp modelId="{28685375-0074-4017-8206-D3DC23F3716D}">
      <dsp:nvSpPr>
        <dsp:cNvPr id="0" name=""/>
        <dsp:cNvSpPr/>
      </dsp:nvSpPr>
      <dsp:spPr>
        <a:xfrm>
          <a:off x="1597036" y="5891"/>
          <a:ext cx="1074544" cy="72237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>
              <a:latin typeface="Century" panose="02040604050505020304" pitchFamily="18" charset="0"/>
            </a:rPr>
            <a:t>1</a:t>
          </a:r>
          <a:endParaRPr lang="ru-RU" sz="3700" kern="1200" dirty="0">
            <a:latin typeface="Century" panose="02040604050505020304" pitchFamily="18" charset="0"/>
          </a:endParaRPr>
        </a:p>
      </dsp:txBody>
      <dsp:txXfrm>
        <a:off x="1632299" y="41154"/>
        <a:ext cx="1004018" cy="651849"/>
      </dsp:txXfrm>
    </dsp:sp>
    <dsp:sp modelId="{F4A2ABAE-395C-458C-B8C6-E6AB72A9A380}">
      <dsp:nvSpPr>
        <dsp:cNvPr id="0" name=""/>
        <dsp:cNvSpPr/>
      </dsp:nvSpPr>
      <dsp:spPr>
        <a:xfrm>
          <a:off x="0" y="758679"/>
          <a:ext cx="1611817" cy="722375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4000" kern="1200" dirty="0" smtClean="0">
              <a:solidFill>
                <a:srgbClr val="A08B54"/>
              </a:solidFill>
              <a:latin typeface="Century" panose="02040604050505020304" pitchFamily="18" charset="0"/>
            </a:rPr>
            <a:t>B</a:t>
          </a:r>
          <a:endParaRPr lang="ru-RU" sz="4000" kern="1200" dirty="0">
            <a:solidFill>
              <a:srgbClr val="A08B54"/>
            </a:solidFill>
            <a:latin typeface="Century" panose="02040604050505020304" pitchFamily="18" charset="0"/>
          </a:endParaRPr>
        </a:p>
      </dsp:txBody>
      <dsp:txXfrm>
        <a:off x="0" y="848976"/>
        <a:ext cx="1340926" cy="541781"/>
      </dsp:txXfrm>
    </dsp:sp>
    <dsp:sp modelId="{1F6D7193-DDF2-4186-8B33-FBB6A1823AA6}">
      <dsp:nvSpPr>
        <dsp:cNvPr id="0" name=""/>
        <dsp:cNvSpPr/>
      </dsp:nvSpPr>
      <dsp:spPr>
        <a:xfrm>
          <a:off x="1597036" y="758679"/>
          <a:ext cx="1074544" cy="72237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>
              <a:latin typeface="Century" panose="02040604050505020304" pitchFamily="18" charset="0"/>
            </a:rPr>
            <a:t>2</a:t>
          </a:r>
          <a:endParaRPr lang="ru-RU" sz="3700" kern="1200" dirty="0">
            <a:latin typeface="Century" panose="02040604050505020304" pitchFamily="18" charset="0"/>
          </a:endParaRPr>
        </a:p>
      </dsp:txBody>
      <dsp:txXfrm>
        <a:off x="1632299" y="793942"/>
        <a:ext cx="1004018" cy="651849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1FA1B1-485E-42AD-847D-B6B47811F7F9}">
      <dsp:nvSpPr>
        <dsp:cNvPr id="0" name=""/>
        <dsp:cNvSpPr/>
      </dsp:nvSpPr>
      <dsp:spPr>
        <a:xfrm>
          <a:off x="61415" y="103424"/>
          <a:ext cx="1514916" cy="1514916"/>
        </a:xfrm>
        <a:prstGeom prst="ellipse">
          <a:avLst/>
        </a:prstGeom>
        <a:solidFill>
          <a:schemeClr val="accent2">
            <a:shade val="80000"/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>
              <a:solidFill>
                <a:srgbClr val="C00000"/>
              </a:solidFill>
              <a:latin typeface="Century" panose="02040604050505020304" pitchFamily="18" charset="0"/>
            </a:rPr>
            <a:t>1</a:t>
          </a:r>
          <a:endParaRPr lang="ru-RU" sz="6500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272958" y="282065"/>
        <a:ext cx="873465" cy="1157634"/>
      </dsp:txXfrm>
    </dsp:sp>
    <dsp:sp modelId="{48D6D765-96EC-4F31-A032-7C15E5695820}">
      <dsp:nvSpPr>
        <dsp:cNvPr id="0" name=""/>
        <dsp:cNvSpPr/>
      </dsp:nvSpPr>
      <dsp:spPr>
        <a:xfrm>
          <a:off x="892848" y="95577"/>
          <a:ext cx="1514916" cy="1514916"/>
        </a:xfrm>
        <a:prstGeom prst="ellipse">
          <a:avLst/>
        </a:prstGeom>
        <a:solidFill>
          <a:schemeClr val="accent2">
            <a:shade val="80000"/>
            <a:alpha val="50000"/>
            <a:hueOff val="-481415"/>
            <a:satOff val="10166"/>
            <a:lumOff val="270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>
              <a:solidFill>
                <a:srgbClr val="C00000"/>
              </a:solidFill>
              <a:latin typeface="Century" panose="02040604050505020304" pitchFamily="18" charset="0"/>
            </a:rPr>
            <a:t>2</a:t>
          </a:r>
          <a:endParaRPr lang="ru-RU" sz="6500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1322757" y="274218"/>
        <a:ext cx="873465" cy="1157634"/>
      </dsp:txXfrm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6BC33C-A1C3-4EF1-8805-50B3B76C69E1}">
      <dsp:nvSpPr>
        <dsp:cNvPr id="0" name=""/>
        <dsp:cNvSpPr/>
      </dsp:nvSpPr>
      <dsp:spPr>
        <a:xfrm>
          <a:off x="0" y="0"/>
          <a:ext cx="2759166" cy="1684687"/>
        </a:xfrm>
        <a:prstGeom prst="rightArrow">
          <a:avLst/>
        </a:prstGeom>
        <a:solidFill>
          <a:schemeClr val="accent2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1692E6-C8E3-48DE-9F17-02B2238A06AF}">
      <dsp:nvSpPr>
        <dsp:cNvPr id="0" name=""/>
        <dsp:cNvSpPr/>
      </dsp:nvSpPr>
      <dsp:spPr>
        <a:xfrm>
          <a:off x="116032" y="614216"/>
          <a:ext cx="531357" cy="519180"/>
        </a:xfrm>
        <a:prstGeom prst="roundRect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>
              <a:latin typeface="Century" panose="02040604050505020304" pitchFamily="18" charset="0"/>
            </a:rPr>
            <a:t>1</a:t>
          </a:r>
        </a:p>
      </dsp:txBody>
      <dsp:txXfrm>
        <a:off x="141376" y="639560"/>
        <a:ext cx="480669" cy="468492"/>
      </dsp:txXfrm>
    </dsp:sp>
    <dsp:sp modelId="{018EE847-5D4A-4B5C-B080-0E72F5888A6F}">
      <dsp:nvSpPr>
        <dsp:cNvPr id="0" name=""/>
        <dsp:cNvSpPr/>
      </dsp:nvSpPr>
      <dsp:spPr>
        <a:xfrm>
          <a:off x="785348" y="614216"/>
          <a:ext cx="623825" cy="519180"/>
        </a:xfrm>
        <a:prstGeom prst="roundRect">
          <a:avLst/>
        </a:prstGeom>
        <a:solidFill>
          <a:schemeClr val="accent2">
            <a:shade val="50000"/>
            <a:hueOff val="-394115"/>
            <a:satOff val="5189"/>
            <a:lumOff val="3107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>
              <a:latin typeface="Century" panose="02040604050505020304" pitchFamily="18" charset="0"/>
            </a:rPr>
            <a:t>2</a:t>
          </a:r>
        </a:p>
      </dsp:txBody>
      <dsp:txXfrm>
        <a:off x="810692" y="639560"/>
        <a:ext cx="573137" cy="468492"/>
      </dsp:txXfrm>
    </dsp:sp>
    <dsp:sp modelId="{4B40B8D1-3DD7-44AA-88E4-C401D30D3E92}">
      <dsp:nvSpPr>
        <dsp:cNvPr id="0" name=""/>
        <dsp:cNvSpPr/>
      </dsp:nvSpPr>
      <dsp:spPr>
        <a:xfrm>
          <a:off x="1547133" y="614216"/>
          <a:ext cx="597453" cy="519180"/>
        </a:xfrm>
        <a:prstGeom prst="roundRect">
          <a:avLst/>
        </a:prstGeom>
        <a:solidFill>
          <a:schemeClr val="accent2">
            <a:shade val="50000"/>
            <a:hueOff val="-394115"/>
            <a:satOff val="5189"/>
            <a:lumOff val="3107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>
              <a:latin typeface="Century" panose="02040604050505020304" pitchFamily="18" charset="0"/>
            </a:rPr>
            <a:t>3</a:t>
          </a:r>
        </a:p>
      </dsp:txBody>
      <dsp:txXfrm>
        <a:off x="1572477" y="639560"/>
        <a:ext cx="546765" cy="46849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22619C-A1EF-40F8-A8E4-3FBB6DC7DB8D}">
      <dsp:nvSpPr>
        <dsp:cNvPr id="0" name=""/>
        <dsp:cNvSpPr/>
      </dsp:nvSpPr>
      <dsp:spPr>
        <a:xfrm>
          <a:off x="1942" y="193221"/>
          <a:ext cx="1160885" cy="464354"/>
        </a:xfrm>
        <a:prstGeom prst="chevron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smtClean="0">
              <a:latin typeface="+mj-lt"/>
            </a:rPr>
            <a:t>1</a:t>
          </a:r>
          <a:endParaRPr lang="ru-RU" sz="2700" b="1" kern="1200" dirty="0">
            <a:latin typeface="+mj-lt"/>
          </a:endParaRPr>
        </a:p>
      </dsp:txBody>
      <dsp:txXfrm>
        <a:off x="234119" y="193221"/>
        <a:ext cx="696531" cy="464354"/>
      </dsp:txXfrm>
    </dsp:sp>
    <dsp:sp modelId="{F5D66A20-4103-4329-9949-AE7136DF9EAB}">
      <dsp:nvSpPr>
        <dsp:cNvPr id="0" name=""/>
        <dsp:cNvSpPr/>
      </dsp:nvSpPr>
      <dsp:spPr>
        <a:xfrm>
          <a:off x="1046739" y="193221"/>
          <a:ext cx="1160885" cy="464354"/>
        </a:xfrm>
        <a:prstGeom prst="chevron">
          <a:avLst/>
        </a:prstGeom>
        <a:solidFill>
          <a:schemeClr val="accent2">
            <a:shade val="50000"/>
            <a:hueOff val="-591173"/>
            <a:satOff val="7783"/>
            <a:lumOff val="4661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>
              <a:latin typeface="+mj-lt"/>
            </a:rPr>
            <a:t>2</a:t>
          </a:r>
        </a:p>
      </dsp:txBody>
      <dsp:txXfrm>
        <a:off x="1278916" y="193221"/>
        <a:ext cx="696531" cy="464354"/>
      </dsp:txXfrm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4A0F28-2E48-4423-96CC-2D263E119465}">
      <dsp:nvSpPr>
        <dsp:cNvPr id="0" name=""/>
        <dsp:cNvSpPr/>
      </dsp:nvSpPr>
      <dsp:spPr>
        <a:xfrm>
          <a:off x="2809213" y="1107660"/>
          <a:ext cx="91440" cy="20626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06267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EC467F-3BF6-4A1B-BE37-6148DB6137DF}">
      <dsp:nvSpPr>
        <dsp:cNvPr id="0" name=""/>
        <dsp:cNvSpPr/>
      </dsp:nvSpPr>
      <dsp:spPr>
        <a:xfrm>
          <a:off x="2204807" y="451032"/>
          <a:ext cx="650126" cy="2062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565"/>
              </a:lnTo>
              <a:lnTo>
                <a:pt x="650126" y="140565"/>
              </a:lnTo>
              <a:lnTo>
                <a:pt x="650126" y="206267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2C3040-8F33-411D-93F9-C946BA385EFF}">
      <dsp:nvSpPr>
        <dsp:cNvPr id="0" name=""/>
        <dsp:cNvSpPr/>
      </dsp:nvSpPr>
      <dsp:spPr>
        <a:xfrm>
          <a:off x="1554680" y="1107660"/>
          <a:ext cx="433417" cy="2062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565"/>
              </a:lnTo>
              <a:lnTo>
                <a:pt x="433417" y="140565"/>
              </a:lnTo>
              <a:lnTo>
                <a:pt x="433417" y="206267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149F58-CD13-4539-8A4A-23A1D4F3D849}">
      <dsp:nvSpPr>
        <dsp:cNvPr id="0" name=""/>
        <dsp:cNvSpPr/>
      </dsp:nvSpPr>
      <dsp:spPr>
        <a:xfrm>
          <a:off x="1121262" y="1107660"/>
          <a:ext cx="433417" cy="206267"/>
        </a:xfrm>
        <a:custGeom>
          <a:avLst/>
          <a:gdLst/>
          <a:ahLst/>
          <a:cxnLst/>
          <a:rect l="0" t="0" r="0" b="0"/>
          <a:pathLst>
            <a:path>
              <a:moveTo>
                <a:pt x="433417" y="0"/>
              </a:moveTo>
              <a:lnTo>
                <a:pt x="433417" y="140565"/>
              </a:lnTo>
              <a:lnTo>
                <a:pt x="0" y="140565"/>
              </a:lnTo>
              <a:lnTo>
                <a:pt x="0" y="206267"/>
              </a:lnTo>
            </a:path>
          </a:pathLst>
        </a:custGeom>
        <a:noFill/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ED0752-4CBA-49EA-93CE-89A9C3D69160}">
      <dsp:nvSpPr>
        <dsp:cNvPr id="0" name=""/>
        <dsp:cNvSpPr/>
      </dsp:nvSpPr>
      <dsp:spPr>
        <a:xfrm>
          <a:off x="1554680" y="451032"/>
          <a:ext cx="650126" cy="206267"/>
        </a:xfrm>
        <a:custGeom>
          <a:avLst/>
          <a:gdLst/>
          <a:ahLst/>
          <a:cxnLst/>
          <a:rect l="0" t="0" r="0" b="0"/>
          <a:pathLst>
            <a:path>
              <a:moveTo>
                <a:pt x="650126" y="0"/>
              </a:moveTo>
              <a:lnTo>
                <a:pt x="650126" y="140565"/>
              </a:lnTo>
              <a:lnTo>
                <a:pt x="0" y="140565"/>
              </a:lnTo>
              <a:lnTo>
                <a:pt x="0" y="206267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ADDF73-BCF8-4F67-921D-FBB1F8D6922C}">
      <dsp:nvSpPr>
        <dsp:cNvPr id="0" name=""/>
        <dsp:cNvSpPr/>
      </dsp:nvSpPr>
      <dsp:spPr>
        <a:xfrm>
          <a:off x="1850192" y="671"/>
          <a:ext cx="709229" cy="450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104ECB-97AC-4294-A788-EF97466A4E2E}">
      <dsp:nvSpPr>
        <dsp:cNvPr id="0" name=""/>
        <dsp:cNvSpPr/>
      </dsp:nvSpPr>
      <dsp:spPr>
        <a:xfrm>
          <a:off x="1928995" y="75534"/>
          <a:ext cx="709229" cy="45036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smtClean="0">
              <a:solidFill>
                <a:srgbClr val="C00000"/>
              </a:solidFill>
              <a:latin typeface="Century" panose="02040604050505020304" pitchFamily="18" charset="0"/>
            </a:rPr>
            <a:t>Х</a:t>
          </a:r>
          <a:endParaRPr lang="ru-RU" sz="1900" b="1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1942186" y="88725"/>
        <a:ext cx="682847" cy="423978"/>
      </dsp:txXfrm>
    </dsp:sp>
    <dsp:sp modelId="{8DCCA30D-34B0-465A-AC8E-71A982CA0683}">
      <dsp:nvSpPr>
        <dsp:cNvPr id="0" name=""/>
        <dsp:cNvSpPr/>
      </dsp:nvSpPr>
      <dsp:spPr>
        <a:xfrm>
          <a:off x="1200066" y="657299"/>
          <a:ext cx="709229" cy="450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4C1C65-F4A8-480F-AF18-2AC96306BFC9}">
      <dsp:nvSpPr>
        <dsp:cNvPr id="0" name=""/>
        <dsp:cNvSpPr/>
      </dsp:nvSpPr>
      <dsp:spPr>
        <a:xfrm>
          <a:off x="1278869" y="732162"/>
          <a:ext cx="709229" cy="45036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smtClean="0">
              <a:solidFill>
                <a:srgbClr val="C00000"/>
              </a:solidFill>
              <a:latin typeface="Century" panose="02040604050505020304" pitchFamily="18" charset="0"/>
            </a:rPr>
            <a:t>1</a:t>
          </a:r>
          <a:endParaRPr lang="ru-RU" sz="1900" b="1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1292060" y="745353"/>
        <a:ext cx="682847" cy="423978"/>
      </dsp:txXfrm>
    </dsp:sp>
    <dsp:sp modelId="{06F55558-9F16-4FA8-B9BE-84D2D88E9BFE}">
      <dsp:nvSpPr>
        <dsp:cNvPr id="0" name=""/>
        <dsp:cNvSpPr/>
      </dsp:nvSpPr>
      <dsp:spPr>
        <a:xfrm>
          <a:off x="766648" y="1313927"/>
          <a:ext cx="709229" cy="450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ACB412-EEC8-4728-B3C7-61627AE9A8DE}">
      <dsp:nvSpPr>
        <dsp:cNvPr id="0" name=""/>
        <dsp:cNvSpPr/>
      </dsp:nvSpPr>
      <dsp:spPr>
        <a:xfrm>
          <a:off x="845451" y="1388790"/>
          <a:ext cx="709229" cy="45036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smtClean="0">
              <a:solidFill>
                <a:srgbClr val="C00000"/>
              </a:solidFill>
              <a:latin typeface="Century" panose="02040604050505020304" pitchFamily="18" charset="0"/>
            </a:rPr>
            <a:t>1а</a:t>
          </a:r>
          <a:endParaRPr lang="ru-RU" sz="1900" b="1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858642" y="1401981"/>
        <a:ext cx="682847" cy="423978"/>
      </dsp:txXfrm>
    </dsp:sp>
    <dsp:sp modelId="{AECBD768-B46B-4C61-B6EE-870EA7EBC6E7}">
      <dsp:nvSpPr>
        <dsp:cNvPr id="0" name=""/>
        <dsp:cNvSpPr/>
      </dsp:nvSpPr>
      <dsp:spPr>
        <a:xfrm>
          <a:off x="1633483" y="1313927"/>
          <a:ext cx="709229" cy="450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D89E63-8C42-4FA3-AFA0-D617732CA541}">
      <dsp:nvSpPr>
        <dsp:cNvPr id="0" name=""/>
        <dsp:cNvSpPr/>
      </dsp:nvSpPr>
      <dsp:spPr>
        <a:xfrm>
          <a:off x="1712287" y="1388790"/>
          <a:ext cx="709229" cy="45036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smtClean="0">
              <a:solidFill>
                <a:srgbClr val="C00000"/>
              </a:solidFill>
              <a:latin typeface="Century" panose="02040604050505020304" pitchFamily="18" charset="0"/>
            </a:rPr>
            <a:t>1</a:t>
          </a:r>
          <a:r>
            <a:rPr lang="en-US" sz="1900" b="1" kern="1200" smtClean="0">
              <a:solidFill>
                <a:srgbClr val="C00000"/>
              </a:solidFill>
              <a:latin typeface="Century" panose="02040604050505020304" pitchFamily="18" charset="0"/>
            </a:rPr>
            <a:t>b</a:t>
          </a:r>
          <a:endParaRPr lang="ru-RU" sz="1900" b="1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1725478" y="1401981"/>
        <a:ext cx="682847" cy="423978"/>
      </dsp:txXfrm>
    </dsp:sp>
    <dsp:sp modelId="{AB645F84-9641-4BC4-9F45-9DD678F6F06F}">
      <dsp:nvSpPr>
        <dsp:cNvPr id="0" name=""/>
        <dsp:cNvSpPr/>
      </dsp:nvSpPr>
      <dsp:spPr>
        <a:xfrm>
          <a:off x="2500319" y="657299"/>
          <a:ext cx="709229" cy="450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DF1023-3BD7-4192-9A3E-7380085BD217}">
      <dsp:nvSpPr>
        <dsp:cNvPr id="0" name=""/>
        <dsp:cNvSpPr/>
      </dsp:nvSpPr>
      <dsp:spPr>
        <a:xfrm>
          <a:off x="2579122" y="732162"/>
          <a:ext cx="709229" cy="45036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smtClean="0">
              <a:solidFill>
                <a:srgbClr val="C00000"/>
              </a:solidFill>
              <a:latin typeface="Century" panose="02040604050505020304" pitchFamily="18" charset="0"/>
            </a:rPr>
            <a:t>2</a:t>
          </a:r>
          <a:endParaRPr lang="ru-RU" sz="1900" b="1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2592313" y="745353"/>
        <a:ext cx="682847" cy="423978"/>
      </dsp:txXfrm>
    </dsp:sp>
    <dsp:sp modelId="{232AFC8B-FC76-46C1-A6D4-D62A2223DB03}">
      <dsp:nvSpPr>
        <dsp:cNvPr id="0" name=""/>
        <dsp:cNvSpPr/>
      </dsp:nvSpPr>
      <dsp:spPr>
        <a:xfrm>
          <a:off x="2500319" y="1313927"/>
          <a:ext cx="709229" cy="45036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813599-3847-4194-B759-CD8B3E68DAC4}">
      <dsp:nvSpPr>
        <dsp:cNvPr id="0" name=""/>
        <dsp:cNvSpPr/>
      </dsp:nvSpPr>
      <dsp:spPr>
        <a:xfrm>
          <a:off x="2579122" y="1388790"/>
          <a:ext cx="709229" cy="45036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>
              <a:solidFill>
                <a:srgbClr val="C00000"/>
              </a:solidFill>
              <a:latin typeface="Century" panose="02040604050505020304" pitchFamily="18" charset="0"/>
            </a:rPr>
            <a:t>2a</a:t>
          </a:r>
          <a:endParaRPr lang="ru-RU" sz="1900" b="1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2592313" y="1401981"/>
        <a:ext cx="682847" cy="423978"/>
      </dsp:txXfrm>
    </dsp:sp>
  </dsp:spTree>
</dsp:drawing>
</file>

<file path=ppt/diagrams/drawing5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4CE32D-15C6-4D4F-B1E6-BF23A0ABF07A}">
      <dsp:nvSpPr>
        <dsp:cNvPr id="0" name=""/>
        <dsp:cNvSpPr/>
      </dsp:nvSpPr>
      <dsp:spPr>
        <a:xfrm>
          <a:off x="10423" y="0"/>
          <a:ext cx="1611817" cy="722375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000" kern="1200" dirty="0" smtClean="0">
              <a:solidFill>
                <a:srgbClr val="A08B54"/>
              </a:solidFill>
              <a:latin typeface="Century" panose="02040604050505020304" pitchFamily="18" charset="0"/>
            </a:rPr>
            <a:t>А</a:t>
          </a:r>
          <a:endParaRPr lang="ru-RU" sz="4000" kern="1200" dirty="0">
            <a:solidFill>
              <a:srgbClr val="A08B54"/>
            </a:solidFill>
            <a:latin typeface="Century" panose="02040604050505020304" pitchFamily="18" charset="0"/>
          </a:endParaRPr>
        </a:p>
      </dsp:txBody>
      <dsp:txXfrm>
        <a:off x="10423" y="90297"/>
        <a:ext cx="1340926" cy="541781"/>
      </dsp:txXfrm>
    </dsp:sp>
    <dsp:sp modelId="{28685375-0074-4017-8206-D3DC23F3716D}">
      <dsp:nvSpPr>
        <dsp:cNvPr id="0" name=""/>
        <dsp:cNvSpPr/>
      </dsp:nvSpPr>
      <dsp:spPr>
        <a:xfrm>
          <a:off x="1597036" y="5891"/>
          <a:ext cx="1074544" cy="72237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>
              <a:latin typeface="Century" panose="02040604050505020304" pitchFamily="18" charset="0"/>
            </a:rPr>
            <a:t>1</a:t>
          </a:r>
          <a:endParaRPr lang="ru-RU" sz="3700" kern="1200" dirty="0">
            <a:latin typeface="Century" panose="02040604050505020304" pitchFamily="18" charset="0"/>
          </a:endParaRPr>
        </a:p>
      </dsp:txBody>
      <dsp:txXfrm>
        <a:off x="1632299" y="41154"/>
        <a:ext cx="1004018" cy="651849"/>
      </dsp:txXfrm>
    </dsp:sp>
    <dsp:sp modelId="{F4A2ABAE-395C-458C-B8C6-E6AB72A9A380}">
      <dsp:nvSpPr>
        <dsp:cNvPr id="0" name=""/>
        <dsp:cNvSpPr/>
      </dsp:nvSpPr>
      <dsp:spPr>
        <a:xfrm>
          <a:off x="0" y="758679"/>
          <a:ext cx="1611817" cy="722375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4000" kern="1200" dirty="0" smtClean="0">
              <a:solidFill>
                <a:srgbClr val="A08B54"/>
              </a:solidFill>
              <a:latin typeface="Century" panose="02040604050505020304" pitchFamily="18" charset="0"/>
            </a:rPr>
            <a:t>B</a:t>
          </a:r>
          <a:endParaRPr lang="ru-RU" sz="4000" kern="1200" dirty="0">
            <a:solidFill>
              <a:srgbClr val="A08B54"/>
            </a:solidFill>
            <a:latin typeface="Century" panose="02040604050505020304" pitchFamily="18" charset="0"/>
          </a:endParaRPr>
        </a:p>
      </dsp:txBody>
      <dsp:txXfrm>
        <a:off x="0" y="848976"/>
        <a:ext cx="1340926" cy="541781"/>
      </dsp:txXfrm>
    </dsp:sp>
    <dsp:sp modelId="{1F6D7193-DDF2-4186-8B33-FBB6A1823AA6}">
      <dsp:nvSpPr>
        <dsp:cNvPr id="0" name=""/>
        <dsp:cNvSpPr/>
      </dsp:nvSpPr>
      <dsp:spPr>
        <a:xfrm>
          <a:off x="1597036" y="758679"/>
          <a:ext cx="1074544" cy="72237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>
              <a:latin typeface="Century" panose="02040604050505020304" pitchFamily="18" charset="0"/>
            </a:rPr>
            <a:t>2</a:t>
          </a:r>
          <a:endParaRPr lang="ru-RU" sz="3700" kern="1200" dirty="0">
            <a:latin typeface="Century" panose="02040604050505020304" pitchFamily="18" charset="0"/>
          </a:endParaRPr>
        </a:p>
      </dsp:txBody>
      <dsp:txXfrm>
        <a:off x="1632299" y="793942"/>
        <a:ext cx="1004018" cy="651849"/>
      </dsp:txXfrm>
    </dsp:sp>
  </dsp:spTree>
</dsp:drawing>
</file>

<file path=ppt/diagrams/drawing5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1FA1B1-485E-42AD-847D-B6B47811F7F9}">
      <dsp:nvSpPr>
        <dsp:cNvPr id="0" name=""/>
        <dsp:cNvSpPr/>
      </dsp:nvSpPr>
      <dsp:spPr>
        <a:xfrm>
          <a:off x="61415" y="103424"/>
          <a:ext cx="1514916" cy="1514916"/>
        </a:xfrm>
        <a:prstGeom prst="ellipse">
          <a:avLst/>
        </a:prstGeom>
        <a:solidFill>
          <a:schemeClr val="accent2">
            <a:shade val="80000"/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>
              <a:solidFill>
                <a:srgbClr val="C00000"/>
              </a:solidFill>
              <a:latin typeface="Century" panose="02040604050505020304" pitchFamily="18" charset="0"/>
            </a:rPr>
            <a:t>1</a:t>
          </a:r>
          <a:endParaRPr lang="ru-RU" sz="6500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272958" y="282065"/>
        <a:ext cx="873465" cy="1157634"/>
      </dsp:txXfrm>
    </dsp:sp>
    <dsp:sp modelId="{48D6D765-96EC-4F31-A032-7C15E5695820}">
      <dsp:nvSpPr>
        <dsp:cNvPr id="0" name=""/>
        <dsp:cNvSpPr/>
      </dsp:nvSpPr>
      <dsp:spPr>
        <a:xfrm>
          <a:off x="892848" y="95577"/>
          <a:ext cx="1514916" cy="1514916"/>
        </a:xfrm>
        <a:prstGeom prst="ellipse">
          <a:avLst/>
        </a:prstGeom>
        <a:solidFill>
          <a:schemeClr val="accent2">
            <a:shade val="80000"/>
            <a:alpha val="50000"/>
            <a:hueOff val="-481415"/>
            <a:satOff val="10166"/>
            <a:lumOff val="270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>
              <a:solidFill>
                <a:srgbClr val="C00000"/>
              </a:solidFill>
              <a:latin typeface="Century" panose="02040604050505020304" pitchFamily="18" charset="0"/>
            </a:rPr>
            <a:t>2</a:t>
          </a:r>
          <a:endParaRPr lang="ru-RU" sz="6500" kern="1200" dirty="0">
            <a:solidFill>
              <a:srgbClr val="C00000"/>
            </a:solidFill>
            <a:latin typeface="Century" panose="02040604050505020304" pitchFamily="18" charset="0"/>
          </a:endParaRPr>
        </a:p>
      </dsp:txBody>
      <dsp:txXfrm>
        <a:off x="1322757" y="274218"/>
        <a:ext cx="873465" cy="115763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6BC33C-A1C3-4EF1-8805-50B3B76C69E1}">
      <dsp:nvSpPr>
        <dsp:cNvPr id="0" name=""/>
        <dsp:cNvSpPr/>
      </dsp:nvSpPr>
      <dsp:spPr>
        <a:xfrm>
          <a:off x="0" y="0"/>
          <a:ext cx="2317360" cy="783771"/>
        </a:xfrm>
        <a:prstGeom prst="rightArrow">
          <a:avLst/>
        </a:prstGeom>
        <a:solidFill>
          <a:schemeClr val="accent2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1692E6-C8E3-48DE-9F17-02B2238A06AF}">
      <dsp:nvSpPr>
        <dsp:cNvPr id="0" name=""/>
        <dsp:cNvSpPr/>
      </dsp:nvSpPr>
      <dsp:spPr>
        <a:xfrm>
          <a:off x="429430" y="235131"/>
          <a:ext cx="446275" cy="313508"/>
        </a:xfrm>
        <a:prstGeom prst="roundRect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latin typeface="+mj-lt"/>
            </a:rPr>
            <a:t>1</a:t>
          </a:r>
        </a:p>
      </dsp:txBody>
      <dsp:txXfrm>
        <a:off x="444734" y="250435"/>
        <a:ext cx="415667" cy="282900"/>
      </dsp:txXfrm>
    </dsp:sp>
    <dsp:sp modelId="{018EE847-5D4A-4B5C-B080-0E72F5888A6F}">
      <dsp:nvSpPr>
        <dsp:cNvPr id="0" name=""/>
        <dsp:cNvSpPr/>
      </dsp:nvSpPr>
      <dsp:spPr>
        <a:xfrm>
          <a:off x="991573" y="235131"/>
          <a:ext cx="405668" cy="313508"/>
        </a:xfrm>
        <a:prstGeom prst="roundRect">
          <a:avLst/>
        </a:prstGeom>
        <a:solidFill>
          <a:schemeClr val="accent2">
            <a:shade val="50000"/>
            <a:hueOff val="-394115"/>
            <a:satOff val="5189"/>
            <a:lumOff val="3107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latin typeface="+mj-lt"/>
            </a:rPr>
            <a:t>2</a:t>
          </a:r>
        </a:p>
      </dsp:txBody>
      <dsp:txXfrm>
        <a:off x="1006877" y="250435"/>
        <a:ext cx="375060" cy="282900"/>
      </dsp:txXfrm>
    </dsp:sp>
    <dsp:sp modelId="{4B40B8D1-3DD7-44AA-88E4-C401D30D3E92}">
      <dsp:nvSpPr>
        <dsp:cNvPr id="0" name=""/>
        <dsp:cNvSpPr/>
      </dsp:nvSpPr>
      <dsp:spPr>
        <a:xfrm>
          <a:off x="1513109" y="235131"/>
          <a:ext cx="374821" cy="313508"/>
        </a:xfrm>
        <a:prstGeom prst="roundRect">
          <a:avLst/>
        </a:prstGeom>
        <a:solidFill>
          <a:schemeClr val="accent2">
            <a:shade val="50000"/>
            <a:hueOff val="-394115"/>
            <a:satOff val="5189"/>
            <a:lumOff val="3107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latin typeface="+mj-lt"/>
            </a:rPr>
            <a:t>3</a:t>
          </a:r>
        </a:p>
      </dsp:txBody>
      <dsp:txXfrm>
        <a:off x="1528413" y="250435"/>
        <a:ext cx="344213" cy="2829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22619C-A1EF-40F8-A8E4-3FBB6DC7DB8D}">
      <dsp:nvSpPr>
        <dsp:cNvPr id="0" name=""/>
        <dsp:cNvSpPr/>
      </dsp:nvSpPr>
      <dsp:spPr>
        <a:xfrm>
          <a:off x="1942" y="193221"/>
          <a:ext cx="1160885" cy="464354"/>
        </a:xfrm>
        <a:prstGeom prst="chevron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smtClean="0">
              <a:latin typeface="+mj-lt"/>
            </a:rPr>
            <a:t>1</a:t>
          </a:r>
          <a:endParaRPr lang="ru-RU" sz="2700" b="1" kern="1200" dirty="0">
            <a:latin typeface="+mj-lt"/>
          </a:endParaRPr>
        </a:p>
      </dsp:txBody>
      <dsp:txXfrm>
        <a:off x="234119" y="193221"/>
        <a:ext cx="696531" cy="464354"/>
      </dsp:txXfrm>
    </dsp:sp>
    <dsp:sp modelId="{F5D66A20-4103-4329-9949-AE7136DF9EAB}">
      <dsp:nvSpPr>
        <dsp:cNvPr id="0" name=""/>
        <dsp:cNvSpPr/>
      </dsp:nvSpPr>
      <dsp:spPr>
        <a:xfrm>
          <a:off x="1046739" y="193221"/>
          <a:ext cx="1160885" cy="464354"/>
        </a:xfrm>
        <a:prstGeom prst="chevron">
          <a:avLst/>
        </a:prstGeom>
        <a:solidFill>
          <a:schemeClr val="accent2">
            <a:shade val="50000"/>
            <a:hueOff val="-591173"/>
            <a:satOff val="7783"/>
            <a:lumOff val="4661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>
              <a:latin typeface="+mj-lt"/>
            </a:rPr>
            <a:t>2</a:t>
          </a:r>
        </a:p>
      </dsp:txBody>
      <dsp:txXfrm>
        <a:off x="1278916" y="193221"/>
        <a:ext cx="696531" cy="46435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22619C-A1EF-40F8-A8E4-3FBB6DC7DB8D}">
      <dsp:nvSpPr>
        <dsp:cNvPr id="0" name=""/>
        <dsp:cNvSpPr/>
      </dsp:nvSpPr>
      <dsp:spPr>
        <a:xfrm>
          <a:off x="1942" y="193221"/>
          <a:ext cx="1160885" cy="464354"/>
        </a:xfrm>
        <a:prstGeom prst="chevron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smtClean="0">
              <a:latin typeface="+mj-lt"/>
            </a:rPr>
            <a:t>1</a:t>
          </a:r>
          <a:endParaRPr lang="ru-RU" sz="2700" b="1" kern="1200" dirty="0">
            <a:latin typeface="+mj-lt"/>
          </a:endParaRPr>
        </a:p>
      </dsp:txBody>
      <dsp:txXfrm>
        <a:off x="234119" y="193221"/>
        <a:ext cx="696531" cy="464354"/>
      </dsp:txXfrm>
    </dsp:sp>
    <dsp:sp modelId="{F5D66A20-4103-4329-9949-AE7136DF9EAB}">
      <dsp:nvSpPr>
        <dsp:cNvPr id="0" name=""/>
        <dsp:cNvSpPr/>
      </dsp:nvSpPr>
      <dsp:spPr>
        <a:xfrm>
          <a:off x="1046739" y="193221"/>
          <a:ext cx="1160885" cy="464354"/>
        </a:xfrm>
        <a:prstGeom prst="chevron">
          <a:avLst/>
        </a:prstGeom>
        <a:solidFill>
          <a:schemeClr val="accent2">
            <a:shade val="50000"/>
            <a:hueOff val="-591173"/>
            <a:satOff val="7783"/>
            <a:lumOff val="4661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>
              <a:latin typeface="+mj-lt"/>
            </a:rPr>
            <a:t>2</a:t>
          </a:r>
        </a:p>
      </dsp:txBody>
      <dsp:txXfrm>
        <a:off x="1278916" y="193221"/>
        <a:ext cx="696531" cy="46435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6BC33C-A1C3-4EF1-8805-50B3B76C69E1}">
      <dsp:nvSpPr>
        <dsp:cNvPr id="0" name=""/>
        <dsp:cNvSpPr/>
      </dsp:nvSpPr>
      <dsp:spPr>
        <a:xfrm>
          <a:off x="0" y="0"/>
          <a:ext cx="2317360" cy="783771"/>
        </a:xfrm>
        <a:prstGeom prst="rightArrow">
          <a:avLst/>
        </a:prstGeom>
        <a:solidFill>
          <a:schemeClr val="accent2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1692E6-C8E3-48DE-9F17-02B2238A06AF}">
      <dsp:nvSpPr>
        <dsp:cNvPr id="0" name=""/>
        <dsp:cNvSpPr/>
      </dsp:nvSpPr>
      <dsp:spPr>
        <a:xfrm>
          <a:off x="429430" y="235131"/>
          <a:ext cx="446275" cy="313508"/>
        </a:xfrm>
        <a:prstGeom prst="roundRect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latin typeface="+mj-lt"/>
            </a:rPr>
            <a:t>1</a:t>
          </a:r>
        </a:p>
      </dsp:txBody>
      <dsp:txXfrm>
        <a:off x="444734" y="250435"/>
        <a:ext cx="415667" cy="282900"/>
      </dsp:txXfrm>
    </dsp:sp>
    <dsp:sp modelId="{018EE847-5D4A-4B5C-B080-0E72F5888A6F}">
      <dsp:nvSpPr>
        <dsp:cNvPr id="0" name=""/>
        <dsp:cNvSpPr/>
      </dsp:nvSpPr>
      <dsp:spPr>
        <a:xfrm>
          <a:off x="991573" y="235131"/>
          <a:ext cx="405668" cy="313508"/>
        </a:xfrm>
        <a:prstGeom prst="roundRect">
          <a:avLst/>
        </a:prstGeom>
        <a:solidFill>
          <a:schemeClr val="accent2">
            <a:shade val="50000"/>
            <a:hueOff val="-394115"/>
            <a:satOff val="5189"/>
            <a:lumOff val="3107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latin typeface="+mj-lt"/>
            </a:rPr>
            <a:t>2</a:t>
          </a:r>
        </a:p>
      </dsp:txBody>
      <dsp:txXfrm>
        <a:off x="1006877" y="250435"/>
        <a:ext cx="375060" cy="282900"/>
      </dsp:txXfrm>
    </dsp:sp>
    <dsp:sp modelId="{4B40B8D1-3DD7-44AA-88E4-C401D30D3E92}">
      <dsp:nvSpPr>
        <dsp:cNvPr id="0" name=""/>
        <dsp:cNvSpPr/>
      </dsp:nvSpPr>
      <dsp:spPr>
        <a:xfrm>
          <a:off x="1513109" y="235131"/>
          <a:ext cx="374821" cy="313508"/>
        </a:xfrm>
        <a:prstGeom prst="roundRect">
          <a:avLst/>
        </a:prstGeom>
        <a:solidFill>
          <a:schemeClr val="accent2">
            <a:shade val="50000"/>
            <a:hueOff val="-394115"/>
            <a:satOff val="5189"/>
            <a:lumOff val="3107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>
              <a:latin typeface="+mj-lt"/>
            </a:rPr>
            <a:t>3</a:t>
          </a:r>
        </a:p>
      </dsp:txBody>
      <dsp:txXfrm>
        <a:off x="1528413" y="250435"/>
        <a:ext cx="344213" cy="2829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8B5F8-BF06-4DBD-9654-8D68BA9A4BC4}" type="datetimeFigureOut">
              <a:rPr lang="ru-RU" smtClean="0"/>
              <a:t>12.12.2024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1D6640-6E01-4F30-88A2-B59AF93F37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1758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87F3E-4FE5-4C29-A116-9E6CD470F48C}" type="datetime1">
              <a:rPr lang="ru-RU" smtClean="0"/>
              <a:t>12.12.2024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6ADC5-4B67-4FBB-8BBA-B22EA0510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457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2CAC6-0522-4D84-A092-DD9008C8DBA5}" type="datetime1">
              <a:rPr lang="ru-RU" smtClean="0"/>
              <a:t>12.12.2024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6ADC5-4B67-4FBB-8BBA-B22EA0510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615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85768-E7D7-488E-BBEF-6EFE14940AA1}" type="datetime1">
              <a:rPr lang="ru-RU" smtClean="0"/>
              <a:t>12.12.2024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6ADC5-4B67-4FBB-8BBA-B22EA0510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385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140D9-F217-4255-A10C-2A7ED1756671}" type="datetime1">
              <a:rPr lang="ru-RU" smtClean="0"/>
              <a:t>12.12.2024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6ADC5-4B67-4FBB-8BBA-B22EA0510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549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3770-B64F-4FF4-873A-E00C65C3D41B}" type="datetime1">
              <a:rPr lang="ru-RU" smtClean="0"/>
              <a:t>12.12.2024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6ADC5-4B67-4FBB-8BBA-B22EA0510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82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9CD3-3348-43EB-8F07-0850194079AC}" type="datetime1">
              <a:rPr lang="ru-RU" smtClean="0"/>
              <a:t>12.12.2024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6ADC5-4B67-4FBB-8BBA-B22EA0510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442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B7525-7038-4C03-AC69-EAB7447774D2}" type="datetime1">
              <a:rPr lang="ru-RU" smtClean="0"/>
              <a:t>12.12.2024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6ADC5-4B67-4FBB-8BBA-B22EA0510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934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BBC07-8665-482C-86E0-3DADC7DB7C42}" type="datetime1">
              <a:rPr lang="ru-RU" smtClean="0"/>
              <a:t>12.12.2024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6ADC5-4B67-4FBB-8BBA-B22EA0510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984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2EAAF-E583-4A2F-99B9-5707242600F6}" type="datetime1">
              <a:rPr lang="ru-RU" smtClean="0"/>
              <a:t>12.12.2024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6ADC5-4B67-4FBB-8BBA-B22EA0510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891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B48C4-A15C-4685-88C4-6584946AAD22}" type="datetime1">
              <a:rPr lang="ru-RU" smtClean="0"/>
              <a:t>12.12.2024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6ADC5-4B67-4FBB-8BBA-B22EA0510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217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620CA-7E4D-421D-A4D3-88F86E7640DC}" type="datetime1">
              <a:rPr lang="ru-RU" smtClean="0"/>
              <a:t>12.12.2024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6ADC5-4B67-4FBB-8BBA-B22EA0510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941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5543C6-2352-4C44-9952-2C9A21C2649B}" type="datetime1">
              <a:rPr lang="ru-RU" smtClean="0"/>
              <a:t>12.12.2024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C6ADC5-4B67-4FBB-8BBA-B22EA0510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850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13" Type="http://schemas.openxmlformats.org/officeDocument/2006/relationships/diagramData" Target="../diagrams/data6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17" Type="http://schemas.microsoft.com/office/2007/relationships/diagramDrawing" Target="../diagrams/drawing6.xml"/><Relationship Id="rId2" Type="http://schemas.openxmlformats.org/officeDocument/2006/relationships/image" Target="../media/image2.png"/><Relationship Id="rId16" Type="http://schemas.openxmlformats.org/officeDocument/2006/relationships/diagramColors" Target="../diagrams/colors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Relationship Id="rId14" Type="http://schemas.openxmlformats.org/officeDocument/2006/relationships/diagramLayout" Target="../diagrams/layout6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13" Type="http://schemas.openxmlformats.org/officeDocument/2006/relationships/diagramData" Target="../diagrams/data9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17" Type="http://schemas.microsoft.com/office/2007/relationships/diagramDrawing" Target="../diagrams/drawing9.xml"/><Relationship Id="rId2" Type="http://schemas.openxmlformats.org/officeDocument/2006/relationships/image" Target="../media/image2.png"/><Relationship Id="rId16" Type="http://schemas.openxmlformats.org/officeDocument/2006/relationships/diagramColors" Target="../diagrams/colors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5" Type="http://schemas.openxmlformats.org/officeDocument/2006/relationships/diagramQuickStyle" Target="../diagrams/quickStyle9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Relationship Id="rId14" Type="http://schemas.openxmlformats.org/officeDocument/2006/relationships/diagramLayout" Target="../diagrams/layout9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1.xml"/><Relationship Id="rId13" Type="http://schemas.openxmlformats.org/officeDocument/2006/relationships/diagramData" Target="../diagrams/data12.xml"/><Relationship Id="rId18" Type="http://schemas.openxmlformats.org/officeDocument/2006/relationships/diagramData" Target="../diagrams/data13.xml"/><Relationship Id="rId3" Type="http://schemas.openxmlformats.org/officeDocument/2006/relationships/diagramData" Target="../diagrams/data10.xml"/><Relationship Id="rId21" Type="http://schemas.openxmlformats.org/officeDocument/2006/relationships/diagramColors" Target="../diagrams/colors13.xml"/><Relationship Id="rId7" Type="http://schemas.microsoft.com/office/2007/relationships/diagramDrawing" Target="../diagrams/drawing10.xml"/><Relationship Id="rId12" Type="http://schemas.microsoft.com/office/2007/relationships/diagramDrawing" Target="../diagrams/drawing11.xml"/><Relationship Id="rId17" Type="http://schemas.microsoft.com/office/2007/relationships/diagramDrawing" Target="../diagrams/drawing12.xml"/><Relationship Id="rId2" Type="http://schemas.openxmlformats.org/officeDocument/2006/relationships/image" Target="../media/image2.png"/><Relationship Id="rId16" Type="http://schemas.openxmlformats.org/officeDocument/2006/relationships/diagramColors" Target="../diagrams/colors12.xml"/><Relationship Id="rId20" Type="http://schemas.openxmlformats.org/officeDocument/2006/relationships/diagramQuickStyle" Target="../diagrams/quickStyl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11" Type="http://schemas.openxmlformats.org/officeDocument/2006/relationships/diagramColors" Target="../diagrams/colors11.xml"/><Relationship Id="rId5" Type="http://schemas.openxmlformats.org/officeDocument/2006/relationships/diagramQuickStyle" Target="../diagrams/quickStyle10.xml"/><Relationship Id="rId15" Type="http://schemas.openxmlformats.org/officeDocument/2006/relationships/diagramQuickStyle" Target="../diagrams/quickStyle12.xml"/><Relationship Id="rId10" Type="http://schemas.openxmlformats.org/officeDocument/2006/relationships/diagramQuickStyle" Target="../diagrams/quickStyle11.xml"/><Relationship Id="rId19" Type="http://schemas.openxmlformats.org/officeDocument/2006/relationships/diagramLayout" Target="../diagrams/layout13.xml"/><Relationship Id="rId4" Type="http://schemas.openxmlformats.org/officeDocument/2006/relationships/diagramLayout" Target="../diagrams/layout10.xml"/><Relationship Id="rId9" Type="http://schemas.openxmlformats.org/officeDocument/2006/relationships/diagramLayout" Target="../diagrams/layout11.xml"/><Relationship Id="rId14" Type="http://schemas.openxmlformats.org/officeDocument/2006/relationships/diagramLayout" Target="../diagrams/layout12.xml"/><Relationship Id="rId22" Type="http://schemas.microsoft.com/office/2007/relationships/diagramDrawing" Target="../diagrams/drawing13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5.xml"/><Relationship Id="rId13" Type="http://schemas.openxmlformats.org/officeDocument/2006/relationships/diagramData" Target="../diagrams/data16.xml"/><Relationship Id="rId18" Type="http://schemas.openxmlformats.org/officeDocument/2006/relationships/diagramData" Target="../diagrams/data17.xml"/><Relationship Id="rId3" Type="http://schemas.openxmlformats.org/officeDocument/2006/relationships/diagramData" Target="../diagrams/data14.xml"/><Relationship Id="rId21" Type="http://schemas.openxmlformats.org/officeDocument/2006/relationships/diagramColors" Target="../diagrams/colors17.xml"/><Relationship Id="rId7" Type="http://schemas.microsoft.com/office/2007/relationships/diagramDrawing" Target="../diagrams/drawing14.xml"/><Relationship Id="rId12" Type="http://schemas.microsoft.com/office/2007/relationships/diagramDrawing" Target="../diagrams/drawing15.xml"/><Relationship Id="rId17" Type="http://schemas.microsoft.com/office/2007/relationships/diagramDrawing" Target="../diagrams/drawing16.xml"/><Relationship Id="rId2" Type="http://schemas.openxmlformats.org/officeDocument/2006/relationships/image" Target="../media/image2.png"/><Relationship Id="rId16" Type="http://schemas.openxmlformats.org/officeDocument/2006/relationships/diagramColors" Target="../diagrams/colors16.xml"/><Relationship Id="rId20" Type="http://schemas.openxmlformats.org/officeDocument/2006/relationships/diagramQuickStyle" Target="../diagrams/quickStyl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11" Type="http://schemas.openxmlformats.org/officeDocument/2006/relationships/diagramColors" Target="../diagrams/colors15.xml"/><Relationship Id="rId5" Type="http://schemas.openxmlformats.org/officeDocument/2006/relationships/diagramQuickStyle" Target="../diagrams/quickStyle14.xml"/><Relationship Id="rId15" Type="http://schemas.openxmlformats.org/officeDocument/2006/relationships/diagramQuickStyle" Target="../diagrams/quickStyle16.xml"/><Relationship Id="rId10" Type="http://schemas.openxmlformats.org/officeDocument/2006/relationships/diagramQuickStyle" Target="../diagrams/quickStyle15.xml"/><Relationship Id="rId19" Type="http://schemas.openxmlformats.org/officeDocument/2006/relationships/diagramLayout" Target="../diagrams/layout17.xml"/><Relationship Id="rId4" Type="http://schemas.openxmlformats.org/officeDocument/2006/relationships/diagramLayout" Target="../diagrams/layout14.xml"/><Relationship Id="rId9" Type="http://schemas.openxmlformats.org/officeDocument/2006/relationships/diagramLayout" Target="../diagrams/layout15.xml"/><Relationship Id="rId14" Type="http://schemas.openxmlformats.org/officeDocument/2006/relationships/diagramLayout" Target="../diagrams/layout16.xml"/><Relationship Id="rId22" Type="http://schemas.microsoft.com/office/2007/relationships/diagramDrawing" Target="../diagrams/drawing1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9.xml"/><Relationship Id="rId13" Type="http://schemas.openxmlformats.org/officeDocument/2006/relationships/diagramData" Target="../diagrams/data20.xml"/><Relationship Id="rId18" Type="http://schemas.openxmlformats.org/officeDocument/2006/relationships/diagramData" Target="../diagrams/data21.xml"/><Relationship Id="rId26" Type="http://schemas.openxmlformats.org/officeDocument/2006/relationships/diagramColors" Target="../diagrams/colors22.xml"/><Relationship Id="rId3" Type="http://schemas.openxmlformats.org/officeDocument/2006/relationships/diagramData" Target="../diagrams/data18.xml"/><Relationship Id="rId21" Type="http://schemas.openxmlformats.org/officeDocument/2006/relationships/diagramColors" Target="../diagrams/colors21.xml"/><Relationship Id="rId7" Type="http://schemas.microsoft.com/office/2007/relationships/diagramDrawing" Target="../diagrams/drawing18.xml"/><Relationship Id="rId12" Type="http://schemas.microsoft.com/office/2007/relationships/diagramDrawing" Target="../diagrams/drawing19.xml"/><Relationship Id="rId17" Type="http://schemas.microsoft.com/office/2007/relationships/diagramDrawing" Target="../diagrams/drawing20.xml"/><Relationship Id="rId25" Type="http://schemas.openxmlformats.org/officeDocument/2006/relationships/diagramQuickStyle" Target="../diagrams/quickStyle22.xml"/><Relationship Id="rId2" Type="http://schemas.openxmlformats.org/officeDocument/2006/relationships/image" Target="../media/image2.png"/><Relationship Id="rId16" Type="http://schemas.openxmlformats.org/officeDocument/2006/relationships/diagramColors" Target="../diagrams/colors20.xml"/><Relationship Id="rId20" Type="http://schemas.openxmlformats.org/officeDocument/2006/relationships/diagramQuickStyle" Target="../diagrams/quickStyl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8.xml"/><Relationship Id="rId11" Type="http://schemas.openxmlformats.org/officeDocument/2006/relationships/diagramColors" Target="../diagrams/colors19.xml"/><Relationship Id="rId24" Type="http://schemas.openxmlformats.org/officeDocument/2006/relationships/diagramLayout" Target="../diagrams/layout22.xml"/><Relationship Id="rId5" Type="http://schemas.openxmlformats.org/officeDocument/2006/relationships/diagramQuickStyle" Target="../diagrams/quickStyle18.xml"/><Relationship Id="rId15" Type="http://schemas.openxmlformats.org/officeDocument/2006/relationships/diagramQuickStyle" Target="../diagrams/quickStyle20.xml"/><Relationship Id="rId23" Type="http://schemas.openxmlformats.org/officeDocument/2006/relationships/diagramData" Target="../diagrams/data22.xml"/><Relationship Id="rId10" Type="http://schemas.openxmlformats.org/officeDocument/2006/relationships/diagramQuickStyle" Target="../diagrams/quickStyle19.xml"/><Relationship Id="rId19" Type="http://schemas.openxmlformats.org/officeDocument/2006/relationships/diagramLayout" Target="../diagrams/layout21.xml"/><Relationship Id="rId4" Type="http://schemas.openxmlformats.org/officeDocument/2006/relationships/diagramLayout" Target="../diagrams/layout18.xml"/><Relationship Id="rId9" Type="http://schemas.openxmlformats.org/officeDocument/2006/relationships/diagramLayout" Target="../diagrams/layout19.xml"/><Relationship Id="rId14" Type="http://schemas.openxmlformats.org/officeDocument/2006/relationships/diagramLayout" Target="../diagrams/layout20.xml"/><Relationship Id="rId22" Type="http://schemas.microsoft.com/office/2007/relationships/diagramDrawing" Target="../diagrams/drawing21.xml"/><Relationship Id="rId27" Type="http://schemas.microsoft.com/office/2007/relationships/diagramDrawing" Target="../diagrams/drawing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4.xml"/><Relationship Id="rId13" Type="http://schemas.openxmlformats.org/officeDocument/2006/relationships/diagramData" Target="../diagrams/data25.xml"/><Relationship Id="rId18" Type="http://schemas.openxmlformats.org/officeDocument/2006/relationships/diagramData" Target="../diagrams/data26.xml"/><Relationship Id="rId26" Type="http://schemas.openxmlformats.org/officeDocument/2006/relationships/diagramColors" Target="../diagrams/colors27.xml"/><Relationship Id="rId3" Type="http://schemas.openxmlformats.org/officeDocument/2006/relationships/diagramData" Target="../diagrams/data23.xml"/><Relationship Id="rId21" Type="http://schemas.openxmlformats.org/officeDocument/2006/relationships/diagramColors" Target="../diagrams/colors26.xml"/><Relationship Id="rId7" Type="http://schemas.microsoft.com/office/2007/relationships/diagramDrawing" Target="../diagrams/drawing23.xml"/><Relationship Id="rId12" Type="http://schemas.microsoft.com/office/2007/relationships/diagramDrawing" Target="../diagrams/drawing24.xml"/><Relationship Id="rId17" Type="http://schemas.microsoft.com/office/2007/relationships/diagramDrawing" Target="../diagrams/drawing25.xml"/><Relationship Id="rId25" Type="http://schemas.openxmlformats.org/officeDocument/2006/relationships/diagramQuickStyle" Target="../diagrams/quickStyle27.xml"/><Relationship Id="rId2" Type="http://schemas.openxmlformats.org/officeDocument/2006/relationships/image" Target="../media/image2.png"/><Relationship Id="rId16" Type="http://schemas.openxmlformats.org/officeDocument/2006/relationships/diagramColors" Target="../diagrams/colors25.xml"/><Relationship Id="rId20" Type="http://schemas.openxmlformats.org/officeDocument/2006/relationships/diagramQuickStyle" Target="../diagrams/quickStyle2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3.xml"/><Relationship Id="rId11" Type="http://schemas.openxmlformats.org/officeDocument/2006/relationships/diagramColors" Target="../diagrams/colors24.xml"/><Relationship Id="rId24" Type="http://schemas.openxmlformats.org/officeDocument/2006/relationships/diagramLayout" Target="../diagrams/layout27.xml"/><Relationship Id="rId5" Type="http://schemas.openxmlformats.org/officeDocument/2006/relationships/diagramQuickStyle" Target="../diagrams/quickStyle23.xml"/><Relationship Id="rId15" Type="http://schemas.openxmlformats.org/officeDocument/2006/relationships/diagramQuickStyle" Target="../diagrams/quickStyle25.xml"/><Relationship Id="rId23" Type="http://schemas.openxmlformats.org/officeDocument/2006/relationships/diagramData" Target="../diagrams/data27.xml"/><Relationship Id="rId10" Type="http://schemas.openxmlformats.org/officeDocument/2006/relationships/diagramQuickStyle" Target="../diagrams/quickStyle24.xml"/><Relationship Id="rId19" Type="http://schemas.openxmlformats.org/officeDocument/2006/relationships/diagramLayout" Target="../diagrams/layout26.xml"/><Relationship Id="rId4" Type="http://schemas.openxmlformats.org/officeDocument/2006/relationships/diagramLayout" Target="../diagrams/layout23.xml"/><Relationship Id="rId9" Type="http://schemas.openxmlformats.org/officeDocument/2006/relationships/diagramLayout" Target="../diagrams/layout24.xml"/><Relationship Id="rId14" Type="http://schemas.openxmlformats.org/officeDocument/2006/relationships/diagramLayout" Target="../diagrams/layout25.xml"/><Relationship Id="rId22" Type="http://schemas.microsoft.com/office/2007/relationships/diagramDrawing" Target="../diagrams/drawing26.xml"/><Relationship Id="rId27" Type="http://schemas.microsoft.com/office/2007/relationships/diagramDrawing" Target="../diagrams/drawing2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8.xml"/><Relationship Id="rId7" Type="http://schemas.microsoft.com/office/2007/relationships/diagramDrawing" Target="../diagrams/drawing2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8.xml"/><Relationship Id="rId5" Type="http://schemas.openxmlformats.org/officeDocument/2006/relationships/diagramQuickStyle" Target="../diagrams/quickStyle28.xml"/><Relationship Id="rId4" Type="http://schemas.openxmlformats.org/officeDocument/2006/relationships/diagramLayout" Target="../diagrams/layout2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9.xml"/><Relationship Id="rId7" Type="http://schemas.microsoft.com/office/2007/relationships/diagramDrawing" Target="../diagrams/drawing2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9.xml"/><Relationship Id="rId5" Type="http://schemas.openxmlformats.org/officeDocument/2006/relationships/diagramQuickStyle" Target="../diagrams/quickStyle29.xml"/><Relationship Id="rId4" Type="http://schemas.openxmlformats.org/officeDocument/2006/relationships/diagramLayout" Target="../diagrams/layout2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4" Type="http://schemas.openxmlformats.org/officeDocument/2006/relationships/diagramLayout" Target="../diagrams/layout30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2.xml"/><Relationship Id="rId13" Type="http://schemas.openxmlformats.org/officeDocument/2006/relationships/diagramData" Target="../diagrams/data33.xml"/><Relationship Id="rId3" Type="http://schemas.openxmlformats.org/officeDocument/2006/relationships/diagramData" Target="../diagrams/data31.xml"/><Relationship Id="rId7" Type="http://schemas.microsoft.com/office/2007/relationships/diagramDrawing" Target="../diagrams/drawing31.xml"/><Relationship Id="rId12" Type="http://schemas.microsoft.com/office/2007/relationships/diagramDrawing" Target="../diagrams/drawing32.xml"/><Relationship Id="rId17" Type="http://schemas.microsoft.com/office/2007/relationships/diagramDrawing" Target="../diagrams/drawing33.xml"/><Relationship Id="rId2" Type="http://schemas.openxmlformats.org/officeDocument/2006/relationships/image" Target="../media/image2.png"/><Relationship Id="rId16" Type="http://schemas.openxmlformats.org/officeDocument/2006/relationships/diagramColors" Target="../diagrams/colors3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1.xml"/><Relationship Id="rId11" Type="http://schemas.openxmlformats.org/officeDocument/2006/relationships/diagramColors" Target="../diagrams/colors32.xml"/><Relationship Id="rId5" Type="http://schemas.openxmlformats.org/officeDocument/2006/relationships/diagramQuickStyle" Target="../diagrams/quickStyle31.xml"/><Relationship Id="rId15" Type="http://schemas.openxmlformats.org/officeDocument/2006/relationships/diagramQuickStyle" Target="../diagrams/quickStyle33.xml"/><Relationship Id="rId10" Type="http://schemas.openxmlformats.org/officeDocument/2006/relationships/diagramQuickStyle" Target="../diagrams/quickStyle32.xml"/><Relationship Id="rId4" Type="http://schemas.openxmlformats.org/officeDocument/2006/relationships/diagramLayout" Target="../diagrams/layout31.xml"/><Relationship Id="rId9" Type="http://schemas.openxmlformats.org/officeDocument/2006/relationships/diagramLayout" Target="../diagrams/layout32.xml"/><Relationship Id="rId14" Type="http://schemas.openxmlformats.org/officeDocument/2006/relationships/diagramLayout" Target="../diagrams/layout33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5.xml"/><Relationship Id="rId13" Type="http://schemas.openxmlformats.org/officeDocument/2006/relationships/diagramData" Target="../diagrams/data36.xml"/><Relationship Id="rId3" Type="http://schemas.openxmlformats.org/officeDocument/2006/relationships/diagramData" Target="../diagrams/data34.xml"/><Relationship Id="rId7" Type="http://schemas.microsoft.com/office/2007/relationships/diagramDrawing" Target="../diagrams/drawing34.xml"/><Relationship Id="rId12" Type="http://schemas.microsoft.com/office/2007/relationships/diagramDrawing" Target="../diagrams/drawing35.xml"/><Relationship Id="rId17" Type="http://schemas.microsoft.com/office/2007/relationships/diagramDrawing" Target="../diagrams/drawing36.xml"/><Relationship Id="rId2" Type="http://schemas.openxmlformats.org/officeDocument/2006/relationships/image" Target="../media/image2.png"/><Relationship Id="rId16" Type="http://schemas.openxmlformats.org/officeDocument/2006/relationships/diagramColors" Target="../diagrams/colors3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4.xml"/><Relationship Id="rId11" Type="http://schemas.openxmlformats.org/officeDocument/2006/relationships/diagramColors" Target="../diagrams/colors35.xml"/><Relationship Id="rId5" Type="http://schemas.openxmlformats.org/officeDocument/2006/relationships/diagramQuickStyle" Target="../diagrams/quickStyle34.xml"/><Relationship Id="rId15" Type="http://schemas.openxmlformats.org/officeDocument/2006/relationships/diagramQuickStyle" Target="../diagrams/quickStyle36.xml"/><Relationship Id="rId10" Type="http://schemas.openxmlformats.org/officeDocument/2006/relationships/diagramQuickStyle" Target="../diagrams/quickStyle35.xml"/><Relationship Id="rId4" Type="http://schemas.openxmlformats.org/officeDocument/2006/relationships/diagramLayout" Target="../diagrams/layout34.xml"/><Relationship Id="rId9" Type="http://schemas.openxmlformats.org/officeDocument/2006/relationships/diagramLayout" Target="../diagrams/layout35.xml"/><Relationship Id="rId14" Type="http://schemas.openxmlformats.org/officeDocument/2006/relationships/diagramLayout" Target="../diagrams/layout36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8.xml"/><Relationship Id="rId13" Type="http://schemas.openxmlformats.org/officeDocument/2006/relationships/diagramData" Target="../diagrams/data39.xml"/><Relationship Id="rId18" Type="http://schemas.openxmlformats.org/officeDocument/2006/relationships/diagramData" Target="../diagrams/data40.xml"/><Relationship Id="rId3" Type="http://schemas.openxmlformats.org/officeDocument/2006/relationships/diagramData" Target="../diagrams/data37.xml"/><Relationship Id="rId21" Type="http://schemas.openxmlformats.org/officeDocument/2006/relationships/diagramColors" Target="../diagrams/colors40.xml"/><Relationship Id="rId7" Type="http://schemas.microsoft.com/office/2007/relationships/diagramDrawing" Target="../diagrams/drawing37.xml"/><Relationship Id="rId12" Type="http://schemas.microsoft.com/office/2007/relationships/diagramDrawing" Target="../diagrams/drawing38.xml"/><Relationship Id="rId17" Type="http://schemas.microsoft.com/office/2007/relationships/diagramDrawing" Target="../diagrams/drawing39.xml"/><Relationship Id="rId2" Type="http://schemas.openxmlformats.org/officeDocument/2006/relationships/image" Target="../media/image2.png"/><Relationship Id="rId16" Type="http://schemas.openxmlformats.org/officeDocument/2006/relationships/diagramColors" Target="../diagrams/colors39.xml"/><Relationship Id="rId20" Type="http://schemas.openxmlformats.org/officeDocument/2006/relationships/diagramQuickStyle" Target="../diagrams/quickStyle4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7.xml"/><Relationship Id="rId11" Type="http://schemas.openxmlformats.org/officeDocument/2006/relationships/diagramColors" Target="../diagrams/colors38.xml"/><Relationship Id="rId5" Type="http://schemas.openxmlformats.org/officeDocument/2006/relationships/diagramQuickStyle" Target="../diagrams/quickStyle37.xml"/><Relationship Id="rId15" Type="http://schemas.openxmlformats.org/officeDocument/2006/relationships/diagramQuickStyle" Target="../diagrams/quickStyle39.xml"/><Relationship Id="rId10" Type="http://schemas.openxmlformats.org/officeDocument/2006/relationships/diagramQuickStyle" Target="../diagrams/quickStyle38.xml"/><Relationship Id="rId19" Type="http://schemas.openxmlformats.org/officeDocument/2006/relationships/diagramLayout" Target="../diagrams/layout40.xml"/><Relationship Id="rId4" Type="http://schemas.openxmlformats.org/officeDocument/2006/relationships/diagramLayout" Target="../diagrams/layout37.xml"/><Relationship Id="rId9" Type="http://schemas.openxmlformats.org/officeDocument/2006/relationships/diagramLayout" Target="../diagrams/layout38.xml"/><Relationship Id="rId14" Type="http://schemas.openxmlformats.org/officeDocument/2006/relationships/diagramLayout" Target="../diagrams/layout39.xml"/><Relationship Id="rId22" Type="http://schemas.microsoft.com/office/2007/relationships/diagramDrawing" Target="../diagrams/drawing4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2.xml"/><Relationship Id="rId13" Type="http://schemas.openxmlformats.org/officeDocument/2006/relationships/diagramData" Target="../diagrams/data43.xml"/><Relationship Id="rId18" Type="http://schemas.openxmlformats.org/officeDocument/2006/relationships/diagramData" Target="../diagrams/data44.xml"/><Relationship Id="rId3" Type="http://schemas.openxmlformats.org/officeDocument/2006/relationships/diagramData" Target="../diagrams/data41.xml"/><Relationship Id="rId21" Type="http://schemas.openxmlformats.org/officeDocument/2006/relationships/diagramColors" Target="../diagrams/colors44.xml"/><Relationship Id="rId7" Type="http://schemas.microsoft.com/office/2007/relationships/diagramDrawing" Target="../diagrams/drawing41.xml"/><Relationship Id="rId12" Type="http://schemas.microsoft.com/office/2007/relationships/diagramDrawing" Target="../diagrams/drawing42.xml"/><Relationship Id="rId17" Type="http://schemas.microsoft.com/office/2007/relationships/diagramDrawing" Target="../diagrams/drawing43.xml"/><Relationship Id="rId2" Type="http://schemas.openxmlformats.org/officeDocument/2006/relationships/image" Target="../media/image2.png"/><Relationship Id="rId16" Type="http://schemas.openxmlformats.org/officeDocument/2006/relationships/diagramColors" Target="../diagrams/colors43.xml"/><Relationship Id="rId20" Type="http://schemas.openxmlformats.org/officeDocument/2006/relationships/diagramQuickStyle" Target="../diagrams/quickStyle4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1.xml"/><Relationship Id="rId11" Type="http://schemas.openxmlformats.org/officeDocument/2006/relationships/diagramColors" Target="../diagrams/colors42.xml"/><Relationship Id="rId5" Type="http://schemas.openxmlformats.org/officeDocument/2006/relationships/diagramQuickStyle" Target="../diagrams/quickStyle41.xml"/><Relationship Id="rId15" Type="http://schemas.openxmlformats.org/officeDocument/2006/relationships/diagramQuickStyle" Target="../diagrams/quickStyle43.xml"/><Relationship Id="rId10" Type="http://schemas.openxmlformats.org/officeDocument/2006/relationships/diagramQuickStyle" Target="../diagrams/quickStyle42.xml"/><Relationship Id="rId19" Type="http://schemas.openxmlformats.org/officeDocument/2006/relationships/diagramLayout" Target="../diagrams/layout44.xml"/><Relationship Id="rId4" Type="http://schemas.openxmlformats.org/officeDocument/2006/relationships/diagramLayout" Target="../diagrams/layout41.xml"/><Relationship Id="rId9" Type="http://schemas.openxmlformats.org/officeDocument/2006/relationships/diagramLayout" Target="../diagrams/layout42.xml"/><Relationship Id="rId14" Type="http://schemas.openxmlformats.org/officeDocument/2006/relationships/diagramLayout" Target="../diagrams/layout43.xml"/><Relationship Id="rId22" Type="http://schemas.microsoft.com/office/2007/relationships/diagramDrawing" Target="../diagrams/drawing44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6.xml"/><Relationship Id="rId13" Type="http://schemas.openxmlformats.org/officeDocument/2006/relationships/diagramData" Target="../diagrams/data47.xml"/><Relationship Id="rId18" Type="http://schemas.openxmlformats.org/officeDocument/2006/relationships/diagramData" Target="../diagrams/data48.xml"/><Relationship Id="rId3" Type="http://schemas.openxmlformats.org/officeDocument/2006/relationships/diagramData" Target="../diagrams/data45.xml"/><Relationship Id="rId21" Type="http://schemas.openxmlformats.org/officeDocument/2006/relationships/diagramColors" Target="../diagrams/colors48.xml"/><Relationship Id="rId7" Type="http://schemas.microsoft.com/office/2007/relationships/diagramDrawing" Target="../diagrams/drawing45.xml"/><Relationship Id="rId12" Type="http://schemas.microsoft.com/office/2007/relationships/diagramDrawing" Target="../diagrams/drawing46.xml"/><Relationship Id="rId17" Type="http://schemas.microsoft.com/office/2007/relationships/diagramDrawing" Target="../diagrams/drawing47.xml"/><Relationship Id="rId2" Type="http://schemas.openxmlformats.org/officeDocument/2006/relationships/image" Target="../media/image2.png"/><Relationship Id="rId16" Type="http://schemas.openxmlformats.org/officeDocument/2006/relationships/diagramColors" Target="../diagrams/colors47.xml"/><Relationship Id="rId20" Type="http://schemas.openxmlformats.org/officeDocument/2006/relationships/diagramQuickStyle" Target="../diagrams/quickStyle4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5.xml"/><Relationship Id="rId11" Type="http://schemas.openxmlformats.org/officeDocument/2006/relationships/diagramColors" Target="../diagrams/colors46.xml"/><Relationship Id="rId5" Type="http://schemas.openxmlformats.org/officeDocument/2006/relationships/diagramQuickStyle" Target="../diagrams/quickStyle45.xml"/><Relationship Id="rId15" Type="http://schemas.openxmlformats.org/officeDocument/2006/relationships/diagramQuickStyle" Target="../diagrams/quickStyle47.xml"/><Relationship Id="rId10" Type="http://schemas.openxmlformats.org/officeDocument/2006/relationships/diagramQuickStyle" Target="../diagrams/quickStyle46.xml"/><Relationship Id="rId19" Type="http://schemas.openxmlformats.org/officeDocument/2006/relationships/diagramLayout" Target="../diagrams/layout48.xml"/><Relationship Id="rId4" Type="http://schemas.openxmlformats.org/officeDocument/2006/relationships/diagramLayout" Target="../diagrams/layout45.xml"/><Relationship Id="rId9" Type="http://schemas.openxmlformats.org/officeDocument/2006/relationships/diagramLayout" Target="../diagrams/layout46.xml"/><Relationship Id="rId14" Type="http://schemas.openxmlformats.org/officeDocument/2006/relationships/diagramLayout" Target="../diagrams/layout47.xml"/><Relationship Id="rId22" Type="http://schemas.microsoft.com/office/2007/relationships/diagramDrawing" Target="../diagrams/drawing48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0.xml"/><Relationship Id="rId13" Type="http://schemas.openxmlformats.org/officeDocument/2006/relationships/diagramData" Target="../diagrams/data51.xml"/><Relationship Id="rId18" Type="http://schemas.openxmlformats.org/officeDocument/2006/relationships/diagramData" Target="../diagrams/data52.xml"/><Relationship Id="rId3" Type="http://schemas.openxmlformats.org/officeDocument/2006/relationships/diagramData" Target="../diagrams/data49.xml"/><Relationship Id="rId21" Type="http://schemas.openxmlformats.org/officeDocument/2006/relationships/diagramColors" Target="../diagrams/colors52.xml"/><Relationship Id="rId7" Type="http://schemas.microsoft.com/office/2007/relationships/diagramDrawing" Target="../diagrams/drawing49.xml"/><Relationship Id="rId12" Type="http://schemas.microsoft.com/office/2007/relationships/diagramDrawing" Target="../diagrams/drawing50.xml"/><Relationship Id="rId17" Type="http://schemas.microsoft.com/office/2007/relationships/diagramDrawing" Target="../diagrams/drawing51.xml"/><Relationship Id="rId2" Type="http://schemas.openxmlformats.org/officeDocument/2006/relationships/image" Target="../media/image2.png"/><Relationship Id="rId16" Type="http://schemas.openxmlformats.org/officeDocument/2006/relationships/diagramColors" Target="../diagrams/colors51.xml"/><Relationship Id="rId20" Type="http://schemas.openxmlformats.org/officeDocument/2006/relationships/diagramQuickStyle" Target="../diagrams/quickStyle5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9.xml"/><Relationship Id="rId11" Type="http://schemas.openxmlformats.org/officeDocument/2006/relationships/diagramColors" Target="../diagrams/colors50.xml"/><Relationship Id="rId5" Type="http://schemas.openxmlformats.org/officeDocument/2006/relationships/diagramQuickStyle" Target="../diagrams/quickStyle49.xml"/><Relationship Id="rId15" Type="http://schemas.openxmlformats.org/officeDocument/2006/relationships/diagramQuickStyle" Target="../diagrams/quickStyle51.xml"/><Relationship Id="rId10" Type="http://schemas.openxmlformats.org/officeDocument/2006/relationships/diagramQuickStyle" Target="../diagrams/quickStyle50.xml"/><Relationship Id="rId19" Type="http://schemas.openxmlformats.org/officeDocument/2006/relationships/diagramLayout" Target="../diagrams/layout52.xml"/><Relationship Id="rId4" Type="http://schemas.openxmlformats.org/officeDocument/2006/relationships/diagramLayout" Target="../diagrams/layout49.xml"/><Relationship Id="rId9" Type="http://schemas.openxmlformats.org/officeDocument/2006/relationships/diagramLayout" Target="../diagrams/layout50.xml"/><Relationship Id="rId14" Type="http://schemas.openxmlformats.org/officeDocument/2006/relationships/diagramLayout" Target="../diagrams/layout51.xml"/><Relationship Id="rId22" Type="http://schemas.microsoft.com/office/2007/relationships/diagramDrawing" Target="../diagrams/drawing5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C053F9E-71C6-46FD-8778-652BC7D403C3}"/>
              </a:ext>
            </a:extLst>
          </p:cNvPr>
          <p:cNvSpPr txBox="1"/>
          <p:nvPr/>
        </p:nvSpPr>
        <p:spPr>
          <a:xfrm>
            <a:off x="3953814" y="2810300"/>
            <a:ext cx="8148034" cy="1261884"/>
          </a:xfrm>
          <a:prstGeom prst="rect">
            <a:avLst/>
          </a:prstGeom>
          <a:solidFill>
            <a:srgbClr val="DF390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ru-RU" sz="3800" b="1" dirty="0" smtClean="0">
                <a:solidFill>
                  <a:schemeClr val="bg1"/>
                </a:solidFill>
                <a:latin typeface="Century" panose="02040604050505020304" pitchFamily="18" charset="0"/>
              </a:rPr>
              <a:t>О ЛЮБВИ, ДОЛГОЖИТЕЛЯХ И НЕ ТОЛЬКО…</a:t>
            </a:r>
            <a:endParaRPr lang="ru-RU" sz="3800" b="1" dirty="0">
              <a:solidFill>
                <a:schemeClr val="bg1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300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10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47583" y="425492"/>
            <a:ext cx="3118162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ЧТО ЕСТЬ ТЕКСТ?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2591058" y="1645686"/>
            <a:ext cx="6840760" cy="339447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4000" dirty="0" smtClean="0">
                <a:solidFill>
                  <a:srgbClr val="A08B54"/>
                </a:solidFill>
                <a:latin typeface="Century" panose="02040604050505020304" pitchFamily="18" charset="0"/>
              </a:rPr>
              <a:t>Текст – это правильные слова, расставленные в правильном порядке</a:t>
            </a:r>
          </a:p>
          <a:p>
            <a:pPr marL="0" indent="0" algn="r">
              <a:buFont typeface="Arial" panose="020B0604020202020204" pitchFamily="34" charset="0"/>
              <a:buNone/>
            </a:pPr>
            <a:r>
              <a:rPr lang="ru-RU" dirty="0" smtClean="0">
                <a:solidFill>
                  <a:srgbClr val="A08B54"/>
                </a:solidFill>
                <a:latin typeface="Century" panose="02040604050505020304" pitchFamily="18" charset="0"/>
              </a:rPr>
              <a:t>Неизвестный автор</a:t>
            </a:r>
            <a:endParaRPr lang="ru-RU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59475" y="4640048"/>
            <a:ext cx="4126451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 А ВСЕГДА ЛИ ЭТО ТАК?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1656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11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92417" y="425492"/>
            <a:ext cx="2228495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ПРОБЛЕМА?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2591058" y="1941900"/>
            <a:ext cx="8317947" cy="339447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4000" dirty="0" smtClean="0">
                <a:solidFill>
                  <a:srgbClr val="A08B54"/>
                </a:solidFill>
                <a:latin typeface="Century" panose="02040604050505020304" pitchFamily="18" charset="0"/>
              </a:rPr>
              <a:t>Решение проблемы </a:t>
            </a:r>
            <a:r>
              <a:rPr lang="ru-RU" sz="4000" dirty="0" smtClean="0">
                <a:solidFill>
                  <a:srgbClr val="C00000"/>
                </a:solidFill>
                <a:latin typeface="Century" panose="02040604050505020304" pitchFamily="18" charset="0"/>
                <a:sym typeface="Wingdings"/>
              </a:rPr>
              <a:t></a:t>
            </a:r>
            <a:r>
              <a:rPr lang="ru-RU" sz="4000" dirty="0" smtClean="0">
                <a:solidFill>
                  <a:srgbClr val="A08B54"/>
                </a:solidFill>
                <a:latin typeface="Century" panose="02040604050505020304" pitchFamily="18" charset="0"/>
              </a:rPr>
              <a:t>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4000" dirty="0" smtClean="0">
                <a:solidFill>
                  <a:srgbClr val="A08B54"/>
                </a:solidFill>
                <a:latin typeface="Century" panose="02040604050505020304" pitchFamily="18" charset="0"/>
              </a:rPr>
              <a:t>н</a:t>
            </a:r>
            <a:r>
              <a:rPr lang="ru-RU" sz="4000" dirty="0" smtClean="0">
                <a:solidFill>
                  <a:srgbClr val="A08B54"/>
                </a:solidFill>
                <a:latin typeface="Century" panose="02040604050505020304" pitchFamily="18" charset="0"/>
              </a:rPr>
              <a:t>аучить распознавать логическую структуру текста</a:t>
            </a:r>
            <a:endParaRPr lang="ru-RU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61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12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07563" y="425492"/>
            <a:ext cx="399821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РЕШЕНИЕ ПРОБЛЕМЫ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2760597"/>
              </p:ext>
            </p:extLst>
          </p:nvPr>
        </p:nvGraphicFramePr>
        <p:xfrm>
          <a:off x="818396" y="2129126"/>
          <a:ext cx="10090608" cy="4668441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39081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31831"/>
                <a:gridCol w="1828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21827"/>
              </a:tblGrid>
              <a:tr h="369375"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СТРУКТУРА</a:t>
                      </a:r>
                      <a:endParaRPr lang="ru-RU" sz="21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ВОПРОСЫ</a:t>
                      </a:r>
                      <a:endParaRPr lang="ru-RU" sz="21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СЛОВА-СИГНАЛЫ</a:t>
                      </a:r>
                      <a:endParaRPr lang="ru-RU" sz="21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ГРАФИЧЕСКИЙ ОБРАЗ</a:t>
                      </a:r>
                      <a:endParaRPr lang="ru-RU" sz="21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40175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ПОСЛЕДОВАТЕЛЬНОСТЬ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18380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СРАВНЕНИЕ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baseline="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baseline="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baseline="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57280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ОПИСАНИЕ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 smtClean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 smtClean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 smtClean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11991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ПРИЧИНА-СЛЕДСТВИЕ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31955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ПРОБЛЕМА-РЕШЕНИЕ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9593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13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07563" y="425492"/>
            <a:ext cx="399821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РЕШЕНИЕ ПРОБЛЕМЫ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5996909"/>
              </p:ext>
            </p:extLst>
          </p:nvPr>
        </p:nvGraphicFramePr>
        <p:xfrm>
          <a:off x="818396" y="2129126"/>
          <a:ext cx="10090609" cy="4348401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385078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23982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69375"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СТРУКТУРА</a:t>
                      </a:r>
                      <a:endParaRPr lang="ru-RU" sz="21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ВОПРОСЫ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40175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ПОСЛЕДОВАТЕЛЬНОСТЬ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18380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СРАВНЕНИЕ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baseline="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57280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ОПИСАНИЕ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11991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ПРИЧИНА-СЛЕДСТВИЕ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31955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ПРОБЛЕМА-РЕШЕНИЕ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509773" y="1254443"/>
            <a:ext cx="90407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КАКОВЫ СХОДСТВА И РАЗЛИЧИЯ  В РАССМАТРИВАЕМЫХ ОБЪЕКТАХ/ СОБЫТИЯХ/ ЯВЛЕНИЯХ?</a:t>
            </a:r>
            <a:endParaRPr lang="ru-RU" sz="2000" dirty="0">
              <a:solidFill>
                <a:srgbClr val="A08B54"/>
              </a:solidFill>
              <a:latin typeface="Century" panose="020406040505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748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14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07563" y="425492"/>
            <a:ext cx="399821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РЕШЕНИЕ ПРОБЛЕМЫ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8510085"/>
              </p:ext>
            </p:extLst>
          </p:nvPr>
        </p:nvGraphicFramePr>
        <p:xfrm>
          <a:off x="818396" y="2129126"/>
          <a:ext cx="10090609" cy="4358721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385078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23982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69375"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СТРУКТУРА</a:t>
                      </a:r>
                      <a:endParaRPr lang="ru-RU" sz="21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ВОПРОСЫ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40175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ПОСЛЕДОВАТЕЛЬНОСТЬ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18380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СРАВНЕНИЕ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2100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КАКОВЫ СХОДСТВА И РАЗЛИЧИЯ </a:t>
                      </a:r>
                      <a:r>
                        <a:rPr lang="ru-RU" sz="2100" baseline="0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 В РАССМАТРИВАЕМЫХ ОБЪЕКТАХ/ СОБЫТИЯХ/ ЯВЛЕНИЯХ?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57280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ОПИСАНИЕ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11991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ПРИЧИНА-СЛЕДСТВИЕ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31955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ПРОБЛЕМА-РЕШЕНИЕ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509773" y="1254443"/>
            <a:ext cx="90407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КАКОВЫ ОСНОВНЫЕ ЧЕРТЫ (ПРИЗНАКИ) ИЗУЧАЕМОГО ОБЪЕКТА/ СОБЫТИЯ/ ЯВЛЕНИЯ?</a:t>
            </a:r>
            <a:endParaRPr lang="ru-RU" sz="2000" dirty="0">
              <a:solidFill>
                <a:srgbClr val="A08B54"/>
              </a:solidFill>
              <a:latin typeface="Century" panose="020406040505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282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15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07563" y="425492"/>
            <a:ext cx="399821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РЕШЕНИЕ ПРОБЛЕМЫ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3557088"/>
              </p:ext>
            </p:extLst>
          </p:nvPr>
        </p:nvGraphicFramePr>
        <p:xfrm>
          <a:off x="818396" y="2129126"/>
          <a:ext cx="10090609" cy="4630141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385078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23982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69375"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СТРУКТУРА</a:t>
                      </a:r>
                      <a:endParaRPr lang="ru-RU" sz="21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ВОПРОСЫ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40175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ПОСЛЕДОВАТЕЛЬНОСТЬ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18380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СРАВНЕНИЕ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2100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КАКОВЫ СХОДСТВА И РАЗЛИЧИЯ </a:t>
                      </a:r>
                      <a:r>
                        <a:rPr lang="ru-RU" sz="2100" baseline="0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 В РАССМАТРИВАЕМЫХ ОБЪЕКТАХ/ СОБЫТИЯХ/ ЯВЛЕНИЯХ?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57280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ОПИСАНИЕ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2100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КАКОВЫ ОСНОВНЫЕ ЧЕРТЫ (ПРИЗНАКИ) ИЗУЧАЕМОГО ОБЪЕКТА/ СОБЫТИЯ/ ЯВЛЕНИЯ?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11991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ПРИЧИНА-СЛЕДСТВИЕ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31955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ПРОБЛЕМА-РЕШЕНИЕ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509773" y="1254443"/>
            <a:ext cx="904072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КАК РЕШАЕТСЯ СУЩЕСТВУЮЩАЯ ПРОБЛЕМА?</a:t>
            </a:r>
            <a:endParaRPr lang="ru-RU" sz="2000" dirty="0">
              <a:solidFill>
                <a:srgbClr val="A08B54"/>
              </a:solidFill>
              <a:latin typeface="Century" panose="020406040505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9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16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07563" y="425492"/>
            <a:ext cx="399821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РЕШЕНИЕ ПРОБЛЕМЫ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059782"/>
              </p:ext>
            </p:extLst>
          </p:nvPr>
        </p:nvGraphicFramePr>
        <p:xfrm>
          <a:off x="818396" y="2129126"/>
          <a:ext cx="10090609" cy="4630141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385078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23982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69375"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СТРУКТУРА</a:t>
                      </a:r>
                      <a:endParaRPr lang="ru-RU" sz="21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ВОПРОСЫ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40175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ПОСЛЕДОВАТЕЛЬНОСТЬ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18380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СРАВНЕНИЕ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2100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КАКОВЫ СХОДСТВА И РАЗЛИЧИЯ </a:t>
                      </a:r>
                      <a:r>
                        <a:rPr lang="ru-RU" sz="2100" baseline="0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 В РАССМАТРИВАЕМЫХ ОБЪЕКТАХ/ СОБЫТИЯХ/ ЯВЛЕНИЯХ?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57280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ОПИСАНИЕ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2100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КАКОВЫ ОСНОВНЫЕ ЧЕРТЫ (ПРИЗНАКИ) ИЗУЧАЕМОГО ОБЪЕКТА/ СОБЫТИЯ/ ЯВЛЕНИЯ?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11991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ПРИЧИНА-СЛЕДСТВИЕ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31955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ПРОБЛЕМА-РЕШЕНИЕ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2100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КАК РЕШАЕТСЯ СУЩЕСТВУЮЩАЯ ПРОБЛЕМА?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509773" y="1254443"/>
            <a:ext cx="904072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В КАКОМ ПОРЯДКЕ ПРОИСХОДЯТ СОБЫТИЯ/ ЯВЛЕНИЯ?</a:t>
            </a:r>
            <a:endParaRPr lang="ru-RU" sz="2000" dirty="0">
              <a:solidFill>
                <a:srgbClr val="A08B54"/>
              </a:solidFill>
              <a:latin typeface="Century" panose="020406040505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093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17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07563" y="425492"/>
            <a:ext cx="399821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РЕШЕНИЕ ПРОБЛЕМЫ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8558248"/>
              </p:ext>
            </p:extLst>
          </p:nvPr>
        </p:nvGraphicFramePr>
        <p:xfrm>
          <a:off x="818396" y="2129126"/>
          <a:ext cx="10090609" cy="4630141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385078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23982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69375"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СТРУКТУРА</a:t>
                      </a:r>
                      <a:endParaRPr lang="ru-RU" sz="21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ВОПРОСЫ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40175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ПОСЛЕДОВАТЕЛЬНОСТЬ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2100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В КАКОМ ПОРЯДКЕ ПРОИСХОДЯТ СОБЫТИЯ/</a:t>
                      </a:r>
                      <a:r>
                        <a:rPr lang="ru-RU" sz="2100" baseline="0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 ЯВЛЕНИЯ?</a:t>
                      </a:r>
                      <a:endParaRPr lang="ru-RU" sz="2100" dirty="0" smtClean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18380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СРАВНЕНИЕ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2100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КАКОВЫ СХОДСТВА И РАЗЛИЧИЯ </a:t>
                      </a:r>
                      <a:r>
                        <a:rPr lang="ru-RU" sz="2100" baseline="0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 В РАССМАТРИВАЕМЫХ ОБЪЕКТАХ/ СОБЫТИЯХ/ ЯВЛЕНИЯХ?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57280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ОПИСАНИЕ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2100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КАКОВЫ ОСНОВНЫЕ ЧЕРТЫ (ПРИЗНАКИ) ИЗУЧАЕМОГО ОБЪЕКТА/ СОБЫТИЯ/ ЯВЛЕНИЯ?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11991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ПРИЧИНА-СЛЕДСТВИЕ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31955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ПРОБЛЕМА-РЕШЕНИЕ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2100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КАК РЕШАЕТСЯ СУЩЕСТВУЮЩАЯ ПРОБЛЕМА?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509773" y="1254443"/>
            <a:ext cx="90407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КАКОВЫ ПРИЧИНЫ И ПОСЛЕДСТВИЯ ИЗУЧАЕМЫХ СОБЫТИЙ/ ЯВЛЕНИЙ?</a:t>
            </a:r>
            <a:endParaRPr lang="ru-RU" sz="2000" dirty="0">
              <a:solidFill>
                <a:srgbClr val="A08B54"/>
              </a:solidFill>
              <a:latin typeface="Century" panose="020406040505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8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18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07563" y="425492"/>
            <a:ext cx="399821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РЕШЕНИЕ ПРОБЛЕМЫ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1493760"/>
              </p:ext>
            </p:extLst>
          </p:nvPr>
        </p:nvGraphicFramePr>
        <p:xfrm>
          <a:off x="818396" y="2129126"/>
          <a:ext cx="10090609" cy="4630141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385078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23982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69375"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СТРУКТУРА</a:t>
                      </a:r>
                      <a:endParaRPr lang="ru-RU" sz="21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ВОПРОСЫ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40175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ПОСЛЕДОВАТЕЛЬНОСТЬ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2100" dirty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В КАКОМ ПОРЯДКЕ ПРОИСХОДЯТ СОБЫТИЯ/</a:t>
                      </a:r>
                      <a:r>
                        <a:rPr lang="ru-RU" sz="2100" baseline="0" dirty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 ЯВЛЕНИЯ?</a:t>
                      </a: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18380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СРАВНЕНИЕ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2100" dirty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КАКОВЫ СХОДСТВА И РАЗЛИЧИЯ </a:t>
                      </a:r>
                      <a:r>
                        <a:rPr lang="ru-RU" sz="2100" baseline="0" dirty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 В РАССМАТРИВАЕМЫХ ОБЪЕКТАХ/ СОБЫТИЯХ/ ЯВЛЕНИЯХ?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57280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ОПИСАНИЕ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2100" dirty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КАКОВЫ ОСНОВНЫЕ ЧЕРТЫ (ПРИЗНАКИ) ИЗУЧАЕМОГО ОБЪЕКТА/ СОБЫТИЯ/ ЯВЛЕНИЯ?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11991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ПРИЧИНА-СЛЕДСТВИЕ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2100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КАКОВЫ ПРИЧИНЫ И ПОСЛЕДСТВИЯ ИЗУЧАЕМЫХ СОБЫТИЙ/ ЯВЛЕНИЙ?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31955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ПРОБЛЕМА-РЕШЕНИЕ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sz="2100" dirty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КАК РЕШАЕТСЯ СУЩЕСТВУЮЩАЯ ПРОБЛЕМА?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17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19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07563" y="425492"/>
            <a:ext cx="399821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РЕШЕНИЕ ПРОБЛЕМЫ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5658875"/>
              </p:ext>
            </p:extLst>
          </p:nvPr>
        </p:nvGraphicFramePr>
        <p:xfrm>
          <a:off x="818396" y="2129126"/>
          <a:ext cx="10090609" cy="4425159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38566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742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59709"/>
              </a:tblGrid>
              <a:tr h="369375"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СТРУКТУРА</a:t>
                      </a:r>
                      <a:endParaRPr lang="ru-RU" sz="21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СЛОВА-СИГНАЛЫ</a:t>
                      </a:r>
                      <a:endParaRPr lang="ru-RU" sz="21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ГРАФИЧЕСКИЙ ОБРАЗ</a:t>
                      </a:r>
                      <a:endParaRPr lang="ru-RU" sz="21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40175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ПОСЛЕДОВАТЕЛЬНОСТЬ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75098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СРАВНЕНИЕ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baseline="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baseline="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57280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ОПИСАНИЕ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 smtClean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 smtClean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11991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ПРИЧИНА-СЛЕДСТВИЕ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31955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ПРОБЛЕМА-РЕШЕНИЕ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552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2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15469" y="425492"/>
            <a:ext cx="2382383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ЧТО НУЖНО?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66165" y="2550664"/>
            <a:ext cx="5375189" cy="433708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4000" dirty="0" smtClean="0">
                <a:solidFill>
                  <a:srgbClr val="A08B54"/>
                </a:solidFill>
                <a:latin typeface="Century" panose="02040604050505020304" pitchFamily="18" charset="0"/>
              </a:rPr>
              <a:t>3 пары добровольцев</a:t>
            </a:r>
            <a:endParaRPr lang="ru-RU" sz="40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82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20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07563" y="425492"/>
            <a:ext cx="399821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РЕШЕНИЕ ПРОБЛЕМЫ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1479791"/>
              </p:ext>
            </p:extLst>
          </p:nvPr>
        </p:nvGraphicFramePr>
        <p:xfrm>
          <a:off x="818396" y="2129126"/>
          <a:ext cx="10090609" cy="4425159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38566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742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59709"/>
              </a:tblGrid>
              <a:tr h="369375"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СТРУКТУРА</a:t>
                      </a:r>
                      <a:endParaRPr lang="ru-RU" sz="21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СЛОВА-СИГНАЛЫ</a:t>
                      </a:r>
                      <a:endParaRPr lang="ru-RU" sz="21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ГРАФИЧЕСКИЙ ОБРАЗ</a:t>
                      </a:r>
                      <a:endParaRPr lang="ru-RU" sz="21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40175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ПОСЛЕДОВАТЕЛЬНОСТЬ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75098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СРАВНЕНИЕ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baseline="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baseline="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57280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ОПИСАНИЕ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AE3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 smtClean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 smtClean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11991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ПРИЧИНА-СЛЕДСТВИЕ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31955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ПРОБЛЕМА-РЕШЕНИЕ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AE3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333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21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07563" y="425492"/>
            <a:ext cx="399821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РЕШЕНИЕ ПРОБЛЕМЫ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3243415"/>
              </p:ext>
            </p:extLst>
          </p:nvPr>
        </p:nvGraphicFramePr>
        <p:xfrm>
          <a:off x="818396" y="2129126"/>
          <a:ext cx="10090609" cy="4432344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38566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742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59709"/>
              </a:tblGrid>
              <a:tr h="369375"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СТРУКТУРА</a:t>
                      </a:r>
                      <a:endParaRPr lang="ru-RU" sz="21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СЛОВА-СИГНАЛЫ</a:t>
                      </a:r>
                      <a:endParaRPr lang="ru-RU" sz="21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ГРАФИЧЕСКИЙ ОБРАЗ</a:t>
                      </a:r>
                      <a:endParaRPr lang="ru-RU" sz="21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40175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ПОСЛЕДОВАТЕЛЬНОСТЬ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75098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СРАВНЕНИЕ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baseline="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baseline="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57280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ОПИСАНИЕ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A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2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Состоит из, является частью, содержит …</a:t>
                      </a:r>
                      <a:endParaRPr lang="ru-RU" sz="2200" dirty="0" smtClean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11991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ПРИЧИНА-СЛЕДСТВИЕ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2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31955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ПРОБЛЕМА-РЕШЕНИЕ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A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2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Необходимо,</a:t>
                      </a:r>
                      <a:r>
                        <a:rPr lang="ru-RU" sz="2200" baseline="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 т</a:t>
                      </a:r>
                      <a:r>
                        <a:rPr lang="ru-RU" sz="22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ребуется…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1742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22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07563" y="425492"/>
            <a:ext cx="399821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РЕШЕНИЕ ПРОБЛЕМЫ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060229"/>
              </p:ext>
            </p:extLst>
          </p:nvPr>
        </p:nvGraphicFramePr>
        <p:xfrm>
          <a:off x="818396" y="2129126"/>
          <a:ext cx="10090609" cy="4459493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38566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742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59709"/>
              </a:tblGrid>
              <a:tr h="369375"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СТРУКТУРА</a:t>
                      </a:r>
                      <a:endParaRPr lang="ru-RU" sz="21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СЛОВА-СИГНАЛЫ</a:t>
                      </a:r>
                      <a:endParaRPr lang="ru-RU" sz="21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ГРАФИЧЕСКИЙ ОБРАЗ</a:t>
                      </a:r>
                      <a:endParaRPr lang="ru-RU" sz="21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40175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ПОСЛЕДОВАТЕЛЬНОСТЬ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dirty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Сначала, во-первых, затем, после этого…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75098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СРАВНЕНИЕ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dirty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Однако, и…</a:t>
                      </a:r>
                      <a:r>
                        <a:rPr lang="ru-RU" sz="2200" baseline="0" dirty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 и…, как и …, </a:t>
                      </a:r>
                      <a:r>
                        <a:rPr lang="ru-RU" sz="2200" baseline="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а…</a:t>
                      </a:r>
                      <a:endParaRPr lang="ru-RU" sz="22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baseline="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57280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ОПИСАНИЕ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A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2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Состоит из, является частью, содержит …</a:t>
                      </a:r>
                      <a:endParaRPr lang="ru-RU" sz="2200" dirty="0" smtClean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11991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ПРИЧИНА-СЛЕДСТВИЕ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2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Поэтому, в следствие этого,  в связи с…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31955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ПРОБЛЕМА-РЕШЕНИЕ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A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2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Необходимо,</a:t>
                      </a:r>
                      <a:r>
                        <a:rPr lang="ru-RU" sz="2200" baseline="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 т</a:t>
                      </a:r>
                      <a:r>
                        <a:rPr lang="ru-RU" sz="22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ребуется…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185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23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07563" y="425492"/>
            <a:ext cx="399821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РЕШЕНИЕ ПРОБЛЕМЫ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7070685"/>
              </p:ext>
            </p:extLst>
          </p:nvPr>
        </p:nvGraphicFramePr>
        <p:xfrm>
          <a:off x="818396" y="2129126"/>
          <a:ext cx="10090609" cy="4459493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38566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742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59709"/>
              </a:tblGrid>
              <a:tr h="369375"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СТРУКТУРА</a:t>
                      </a:r>
                      <a:endParaRPr lang="ru-RU" sz="21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СЛОВА-СИГНАЛЫ</a:t>
                      </a:r>
                      <a:endParaRPr lang="ru-RU" sz="21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ГРАФИЧЕСКИЙ ОБРАЗ</a:t>
                      </a:r>
                      <a:endParaRPr lang="ru-RU" sz="21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40175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ПОСЛЕДОВАТЕЛЬНОСТЬ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dirty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Сначала, во-первых, затем, после этого…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75098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СРАВНЕНИЕ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dirty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Однако, и…</a:t>
                      </a:r>
                      <a:r>
                        <a:rPr lang="ru-RU" sz="2200" baseline="0" dirty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 и…, как и …, </a:t>
                      </a:r>
                      <a:r>
                        <a:rPr lang="ru-RU" sz="2200" baseline="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а…</a:t>
                      </a:r>
                      <a:endParaRPr lang="ru-RU" sz="22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baseline="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57280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ОПИСАНИЕ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A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2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Состоит из, является частью, содержит …</a:t>
                      </a:r>
                      <a:endParaRPr lang="ru-RU" sz="2200" dirty="0" smtClean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11991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ПРИЧИНА-СЛЕДСТВИЕ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2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Поэтому, в следствие этого,  в связи с…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31955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ПРОБЛЕМА-РЕШЕНИЕ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A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2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Необходимо,</a:t>
                      </a:r>
                      <a:r>
                        <a:rPr lang="ru-RU" sz="2200" baseline="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 т</a:t>
                      </a:r>
                      <a:r>
                        <a:rPr lang="ru-RU" sz="22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ребуется…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xmlns="" id="{6DB4F4F6-9256-4849-8047-9B08037A62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9807799"/>
              </p:ext>
            </p:extLst>
          </p:nvPr>
        </p:nvGraphicFramePr>
        <p:xfrm>
          <a:off x="5190935" y="1249846"/>
          <a:ext cx="2209567" cy="8507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5284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24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07563" y="425492"/>
            <a:ext cx="399821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РЕШЕНИЕ ПРОБЛЕМЫ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7887183"/>
              </p:ext>
            </p:extLst>
          </p:nvPr>
        </p:nvGraphicFramePr>
        <p:xfrm>
          <a:off x="818396" y="2129126"/>
          <a:ext cx="10090609" cy="4459493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38566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742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59709"/>
              </a:tblGrid>
              <a:tr h="369375"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СТРУКТУРА</a:t>
                      </a:r>
                      <a:endParaRPr lang="ru-RU" sz="21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СЛОВА-СИГНАЛЫ</a:t>
                      </a:r>
                      <a:endParaRPr lang="ru-RU" sz="21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ГРАФИЧЕСКИЙ ОБРАЗ</a:t>
                      </a:r>
                      <a:endParaRPr lang="ru-RU" sz="21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40175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ПОСЛЕДОВАТЕЛЬНОСТЬ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dirty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Сначала, во-первых, затем, после этого…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75098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СРАВНЕНИЕ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dirty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Однако, и…</a:t>
                      </a:r>
                      <a:r>
                        <a:rPr lang="ru-RU" sz="2200" baseline="0" dirty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 и…, как и …, </a:t>
                      </a:r>
                      <a:r>
                        <a:rPr lang="ru-RU" sz="2200" baseline="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а…</a:t>
                      </a:r>
                      <a:endParaRPr lang="ru-RU" sz="22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baseline="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57280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ОПИСАНИЕ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A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2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Состоит из, является частью, содержит …</a:t>
                      </a:r>
                      <a:endParaRPr lang="ru-RU" sz="2200" dirty="0" smtClean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11991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ПРИЧИНА-СЛЕДСТВИЕ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2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Поэтому, в следствие этого,  в связи с…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31955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ПРОБЛЕМА-РЕШЕНИЕ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A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2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Необходимо,</a:t>
                      </a:r>
                      <a:r>
                        <a:rPr lang="ru-RU" sz="2200" baseline="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 т</a:t>
                      </a:r>
                      <a:r>
                        <a:rPr lang="ru-RU" sz="22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ребуется…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xmlns="" id="{6DB4F4F6-9256-4849-8047-9B08037A62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87441318"/>
              </p:ext>
            </p:extLst>
          </p:nvPr>
        </p:nvGraphicFramePr>
        <p:xfrm>
          <a:off x="8397775" y="5824773"/>
          <a:ext cx="2209567" cy="8507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xmlns="" id="{6DB4F4F6-9256-4849-8047-9B08037A62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05395774"/>
              </p:ext>
            </p:extLst>
          </p:nvPr>
        </p:nvGraphicFramePr>
        <p:xfrm>
          <a:off x="8382750" y="5059846"/>
          <a:ext cx="2209567" cy="8507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611471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25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07563" y="425492"/>
            <a:ext cx="399821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РЕШЕНИЕ ПРОБЛЕМЫ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9045829"/>
              </p:ext>
            </p:extLst>
          </p:nvPr>
        </p:nvGraphicFramePr>
        <p:xfrm>
          <a:off x="818396" y="2129126"/>
          <a:ext cx="10090609" cy="4459493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38566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742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59709"/>
              </a:tblGrid>
              <a:tr h="369375"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СТРУКТУРА</a:t>
                      </a:r>
                      <a:endParaRPr lang="ru-RU" sz="21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СЛОВА-СИГНАЛЫ</a:t>
                      </a:r>
                      <a:endParaRPr lang="ru-RU" sz="21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ГРАФИЧЕСКИЙ ОБРАЗ</a:t>
                      </a:r>
                      <a:endParaRPr lang="ru-RU" sz="21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40175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ПОСЛЕДОВАТЕЛЬНОСТЬ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dirty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Сначала, во-первых, затем, после этого…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75098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СРАВНЕНИЕ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dirty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Однако, и…</a:t>
                      </a:r>
                      <a:r>
                        <a:rPr lang="ru-RU" sz="2200" baseline="0" dirty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 и…, как и …, </a:t>
                      </a:r>
                      <a:r>
                        <a:rPr lang="ru-RU" sz="2200" baseline="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а…</a:t>
                      </a:r>
                      <a:endParaRPr lang="ru-RU" sz="22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baseline="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57280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ОПИСАНИЕ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A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2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Состоит из, является частью, содержит …</a:t>
                      </a:r>
                      <a:endParaRPr lang="ru-RU" sz="2200" dirty="0" smtClean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11991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ПРИЧИНА-СЛЕДСТВИЕ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2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Поэтому, в следствие этого,  в связи с…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31955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ПРОБЛЕМА-РЕШЕНИЕ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A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2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Необходимо,</a:t>
                      </a:r>
                      <a:r>
                        <a:rPr lang="ru-RU" sz="2200" baseline="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 т</a:t>
                      </a:r>
                      <a:r>
                        <a:rPr lang="ru-RU" sz="22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ребуется…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xmlns="" id="{6DB4F4F6-9256-4849-8047-9B08037A62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0823144"/>
              </p:ext>
            </p:extLst>
          </p:nvPr>
        </p:nvGraphicFramePr>
        <p:xfrm>
          <a:off x="8397775" y="5824773"/>
          <a:ext cx="2209567" cy="8507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xmlns="" id="{6DB4F4F6-9256-4849-8047-9B08037A62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1925754"/>
              </p:ext>
            </p:extLst>
          </p:nvPr>
        </p:nvGraphicFramePr>
        <p:xfrm>
          <a:off x="8382750" y="5059846"/>
          <a:ext cx="2209567" cy="8507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xmlns="" id="{DD1F19E1-7E7C-4CB7-A43F-ECC72F7637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7825302"/>
              </p:ext>
            </p:extLst>
          </p:nvPr>
        </p:nvGraphicFramePr>
        <p:xfrm>
          <a:off x="5074499" y="1263300"/>
          <a:ext cx="2317362" cy="7837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386438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26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07563" y="425492"/>
            <a:ext cx="399821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РЕШЕНИЕ ПРОБЛЕМЫ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3380648"/>
              </p:ext>
            </p:extLst>
          </p:nvPr>
        </p:nvGraphicFramePr>
        <p:xfrm>
          <a:off x="818396" y="2129126"/>
          <a:ext cx="10090609" cy="4459493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38566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742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59709"/>
              </a:tblGrid>
              <a:tr h="369375"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СТРУКТУРА</a:t>
                      </a:r>
                      <a:endParaRPr lang="ru-RU" sz="21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СЛОВА-СИГНАЛЫ</a:t>
                      </a:r>
                      <a:endParaRPr lang="ru-RU" sz="21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ГРАФИЧЕСКИЙ ОБРАЗ</a:t>
                      </a:r>
                      <a:endParaRPr lang="ru-RU" sz="21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40175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ПОСЛЕДОВАТЕЛЬНОСТЬ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dirty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Сначала, во-первых, затем, после этого…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75098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СРАВНЕНИЕ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dirty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Однако, и…</a:t>
                      </a:r>
                      <a:r>
                        <a:rPr lang="ru-RU" sz="2200" baseline="0" dirty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 и…, как и …, </a:t>
                      </a:r>
                      <a:r>
                        <a:rPr lang="ru-RU" sz="2200" baseline="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а…</a:t>
                      </a:r>
                      <a:endParaRPr lang="ru-RU" sz="22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baseline="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57280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ОПИСАНИЕ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A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2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Состоит из, является частью, содержит …</a:t>
                      </a:r>
                      <a:endParaRPr lang="ru-RU" sz="2200" dirty="0" smtClean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11991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ПРИЧИНА-СЛЕДСТВИЕ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2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Поэтому, в следствие этого,  в связи с…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31955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ПРОБЛЕМА-РЕШЕНИЕ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A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2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Необходимо,</a:t>
                      </a:r>
                      <a:r>
                        <a:rPr lang="ru-RU" sz="2200" baseline="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 т</a:t>
                      </a:r>
                      <a:r>
                        <a:rPr lang="ru-RU" sz="22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ребуется…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xmlns="" id="{6DB4F4F6-9256-4849-8047-9B08037A62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9914933"/>
              </p:ext>
            </p:extLst>
          </p:nvPr>
        </p:nvGraphicFramePr>
        <p:xfrm>
          <a:off x="8397775" y="5824773"/>
          <a:ext cx="2209567" cy="8507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xmlns="" id="{6DB4F4F6-9256-4849-8047-9B08037A62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8696847"/>
              </p:ext>
            </p:extLst>
          </p:nvPr>
        </p:nvGraphicFramePr>
        <p:xfrm>
          <a:off x="8382750" y="5059846"/>
          <a:ext cx="2209567" cy="8507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xmlns="" id="{DD1F19E1-7E7C-4CB7-A43F-ECC72F7637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2485942"/>
              </p:ext>
            </p:extLst>
          </p:nvPr>
        </p:nvGraphicFramePr>
        <p:xfrm>
          <a:off x="8281339" y="2808765"/>
          <a:ext cx="2317362" cy="7837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342184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27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07563" y="425492"/>
            <a:ext cx="399821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РЕШЕНИЕ ПРОБЛЕМЫ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6006572"/>
              </p:ext>
            </p:extLst>
          </p:nvPr>
        </p:nvGraphicFramePr>
        <p:xfrm>
          <a:off x="818396" y="2129126"/>
          <a:ext cx="10090609" cy="4459493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38566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742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59709"/>
              </a:tblGrid>
              <a:tr h="369375"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СТРУКТУРА</a:t>
                      </a:r>
                      <a:endParaRPr lang="ru-RU" sz="21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СЛОВА-СИГНАЛЫ</a:t>
                      </a:r>
                      <a:endParaRPr lang="ru-RU" sz="21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ГРАФИЧЕСКИЙ ОБРАЗ</a:t>
                      </a:r>
                      <a:endParaRPr lang="ru-RU" sz="21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40175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ПОСЛЕДОВАТЕЛЬНОСТЬ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dirty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Сначала, во-первых, затем, после этого…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75098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СРАВНЕНИЕ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dirty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Однако, и…</a:t>
                      </a:r>
                      <a:r>
                        <a:rPr lang="ru-RU" sz="2200" baseline="0" dirty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 и…, как и …, </a:t>
                      </a:r>
                      <a:r>
                        <a:rPr lang="ru-RU" sz="2200" baseline="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а…</a:t>
                      </a:r>
                      <a:endParaRPr lang="ru-RU" sz="22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baseline="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57280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ОПИСАНИЕ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A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2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Состоит из, является частью, содержит …</a:t>
                      </a:r>
                      <a:endParaRPr lang="ru-RU" sz="2200" dirty="0" smtClean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11991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ПРИЧИНА-СЛЕДСТВИЕ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2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Поэтому, в следствие этого,  в связи с…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31955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ПРОБЛЕМА-РЕШЕНИЕ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A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2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Необходимо,</a:t>
                      </a:r>
                      <a:r>
                        <a:rPr lang="ru-RU" sz="2200" baseline="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 т</a:t>
                      </a:r>
                      <a:r>
                        <a:rPr lang="ru-RU" sz="22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ребуется…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xmlns="" id="{6DB4F4F6-9256-4849-8047-9B08037A62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4799339"/>
              </p:ext>
            </p:extLst>
          </p:nvPr>
        </p:nvGraphicFramePr>
        <p:xfrm>
          <a:off x="8397775" y="5824773"/>
          <a:ext cx="2209567" cy="8507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xmlns="" id="{6DB4F4F6-9256-4849-8047-9B08037A62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7873924"/>
              </p:ext>
            </p:extLst>
          </p:nvPr>
        </p:nvGraphicFramePr>
        <p:xfrm>
          <a:off x="8382750" y="5059846"/>
          <a:ext cx="2209567" cy="8507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xmlns="" id="{DD1F19E1-7E7C-4CB7-A43F-ECC72F7637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2085722"/>
              </p:ext>
            </p:extLst>
          </p:nvPr>
        </p:nvGraphicFramePr>
        <p:xfrm>
          <a:off x="8281339" y="2808765"/>
          <a:ext cx="2317362" cy="7837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2" name="Схема 11">
            <a:extLst>
              <a:ext uri="{FF2B5EF4-FFF2-40B4-BE49-F238E27FC236}">
                <a16:creationId xmlns:a16="http://schemas.microsoft.com/office/drawing/2014/main" xmlns="" id="{9DCC8B25-F358-46B3-B674-D84B43395A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6339307"/>
              </p:ext>
            </p:extLst>
          </p:nvPr>
        </p:nvGraphicFramePr>
        <p:xfrm>
          <a:off x="5489341" y="1359397"/>
          <a:ext cx="1517935" cy="634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</p:spTree>
    <p:extLst>
      <p:ext uri="{BB962C8B-B14F-4D97-AF65-F5344CB8AC3E}">
        <p14:creationId xmlns:p14="http://schemas.microsoft.com/office/powerpoint/2010/main" val="3803415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28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07563" y="425492"/>
            <a:ext cx="399821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РЕШЕНИЕ ПРОБЛЕМЫ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7052916"/>
              </p:ext>
            </p:extLst>
          </p:nvPr>
        </p:nvGraphicFramePr>
        <p:xfrm>
          <a:off x="818396" y="2129126"/>
          <a:ext cx="10090609" cy="4459493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38566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742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59709"/>
              </a:tblGrid>
              <a:tr h="369375"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СТРУКТУРА</a:t>
                      </a:r>
                      <a:endParaRPr lang="ru-RU" sz="21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СЛОВА-СИГНАЛЫ</a:t>
                      </a:r>
                      <a:endParaRPr lang="ru-RU" sz="21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ГРАФИЧЕСКИЙ ОБРАЗ</a:t>
                      </a:r>
                      <a:endParaRPr lang="ru-RU" sz="21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40175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ПОСЛЕДОВАТЕЛЬНОСТЬ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dirty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Сначала, во-первых, затем, после этого…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75098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СРАВНЕНИЕ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dirty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Однако, и…</a:t>
                      </a:r>
                      <a:r>
                        <a:rPr lang="ru-RU" sz="2200" baseline="0" dirty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 и…, как и …, </a:t>
                      </a:r>
                      <a:r>
                        <a:rPr lang="ru-RU" sz="2200" baseline="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а…</a:t>
                      </a:r>
                      <a:endParaRPr lang="ru-RU" sz="22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baseline="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57280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ОПИСАНИЕ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A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2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Состоит из, является частью, содержит …</a:t>
                      </a:r>
                      <a:endParaRPr lang="ru-RU" sz="2200" dirty="0" smtClean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11991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ПРИЧИНА-СЛЕДСТВИЕ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2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Поэтому, в следствие этого,  в связи с…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31955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ПРОБЛЕМА-РЕШЕНИЕ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A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2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Необходимо,</a:t>
                      </a:r>
                      <a:r>
                        <a:rPr lang="ru-RU" sz="2200" baseline="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 т</a:t>
                      </a:r>
                      <a:r>
                        <a:rPr lang="ru-RU" sz="22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ребуется…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xmlns="" id="{6DB4F4F6-9256-4849-8047-9B08037A62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0609006"/>
              </p:ext>
            </p:extLst>
          </p:nvPr>
        </p:nvGraphicFramePr>
        <p:xfrm>
          <a:off x="8397775" y="5824773"/>
          <a:ext cx="2209567" cy="8507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xmlns="" id="{6DB4F4F6-9256-4849-8047-9B08037A62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4886601"/>
              </p:ext>
            </p:extLst>
          </p:nvPr>
        </p:nvGraphicFramePr>
        <p:xfrm>
          <a:off x="8382750" y="5059846"/>
          <a:ext cx="2209567" cy="8507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xmlns="" id="{DD1F19E1-7E7C-4CB7-A43F-ECC72F7637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4378220"/>
              </p:ext>
            </p:extLst>
          </p:nvPr>
        </p:nvGraphicFramePr>
        <p:xfrm>
          <a:off x="8281339" y="2808765"/>
          <a:ext cx="2317362" cy="7837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2" name="Схема 11">
            <a:extLst>
              <a:ext uri="{FF2B5EF4-FFF2-40B4-BE49-F238E27FC236}">
                <a16:creationId xmlns:a16="http://schemas.microsoft.com/office/drawing/2014/main" xmlns="" id="{9DCC8B25-F358-46B3-B674-D84B43395A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5012854"/>
              </p:ext>
            </p:extLst>
          </p:nvPr>
        </p:nvGraphicFramePr>
        <p:xfrm>
          <a:off x="8709059" y="3638958"/>
          <a:ext cx="1517935" cy="634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</p:spTree>
    <p:extLst>
      <p:ext uri="{BB962C8B-B14F-4D97-AF65-F5344CB8AC3E}">
        <p14:creationId xmlns:p14="http://schemas.microsoft.com/office/powerpoint/2010/main" val="225615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29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07563" y="425492"/>
            <a:ext cx="399821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РЕШЕНИЕ ПРОБЛЕМЫ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2645879"/>
              </p:ext>
            </p:extLst>
          </p:nvPr>
        </p:nvGraphicFramePr>
        <p:xfrm>
          <a:off x="818396" y="2129126"/>
          <a:ext cx="10090609" cy="4459493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38566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742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59709"/>
              </a:tblGrid>
              <a:tr h="369375"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СТРУКТУРА</a:t>
                      </a:r>
                      <a:endParaRPr lang="ru-RU" sz="21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СЛОВА-СИГНАЛЫ</a:t>
                      </a:r>
                      <a:endParaRPr lang="ru-RU" sz="21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ГРАФИЧЕСКИЙ ОБРАЗ</a:t>
                      </a:r>
                      <a:endParaRPr lang="ru-RU" sz="21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40175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ПОСЛЕДОВАТЕЛЬНОСТЬ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dirty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Сначала, во-первых, затем, после этого…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75098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СРАВНЕНИЕ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dirty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Однако, и…</a:t>
                      </a:r>
                      <a:r>
                        <a:rPr lang="ru-RU" sz="2200" baseline="0" dirty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 и…, как и …, </a:t>
                      </a:r>
                      <a:r>
                        <a:rPr lang="ru-RU" sz="2200" baseline="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а…</a:t>
                      </a:r>
                      <a:endParaRPr lang="ru-RU" sz="22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baseline="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57280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ОПИСАНИЕ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A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2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Состоит из, является частью, содержит …</a:t>
                      </a:r>
                      <a:endParaRPr lang="ru-RU" sz="2200" dirty="0" smtClean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11991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ПРИЧИНА-СЛЕДСТВИЕ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2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Поэтому, в следствие этого,  в связи с…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31955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ПРОБЛЕМА-РЕШЕНИЕ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A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2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Необходимо,</a:t>
                      </a:r>
                      <a:r>
                        <a:rPr lang="ru-RU" sz="2200" baseline="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 т</a:t>
                      </a:r>
                      <a:r>
                        <a:rPr lang="ru-RU" sz="22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ребуется…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xmlns="" id="{6DB4F4F6-9256-4849-8047-9B08037A62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5353024"/>
              </p:ext>
            </p:extLst>
          </p:nvPr>
        </p:nvGraphicFramePr>
        <p:xfrm>
          <a:off x="8397775" y="5824773"/>
          <a:ext cx="2209567" cy="8507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xmlns="" id="{6DB4F4F6-9256-4849-8047-9B08037A62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4318655"/>
              </p:ext>
            </p:extLst>
          </p:nvPr>
        </p:nvGraphicFramePr>
        <p:xfrm>
          <a:off x="8382750" y="5059846"/>
          <a:ext cx="2209567" cy="8507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xmlns="" id="{DD1F19E1-7E7C-4CB7-A43F-ECC72F7637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5626848"/>
              </p:ext>
            </p:extLst>
          </p:nvPr>
        </p:nvGraphicFramePr>
        <p:xfrm>
          <a:off x="8281339" y="2808765"/>
          <a:ext cx="2317362" cy="7837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2" name="Схема 11">
            <a:extLst>
              <a:ext uri="{FF2B5EF4-FFF2-40B4-BE49-F238E27FC236}">
                <a16:creationId xmlns:a16="http://schemas.microsoft.com/office/drawing/2014/main" xmlns="" id="{9DCC8B25-F358-46B3-B674-D84B43395A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0950420"/>
              </p:ext>
            </p:extLst>
          </p:nvPr>
        </p:nvGraphicFramePr>
        <p:xfrm>
          <a:off x="8709059" y="3638958"/>
          <a:ext cx="1517935" cy="634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graphicFrame>
        <p:nvGraphicFramePr>
          <p:cNvPr id="13" name="Схема 12">
            <a:extLst>
              <a:ext uri="{FF2B5EF4-FFF2-40B4-BE49-F238E27FC236}">
                <a16:creationId xmlns:a16="http://schemas.microsoft.com/office/drawing/2014/main" xmlns="" id="{34CF609C-66C0-4BA8-AE5D-E1EB740CC1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68084710"/>
              </p:ext>
            </p:extLst>
          </p:nvPr>
        </p:nvGraphicFramePr>
        <p:xfrm>
          <a:off x="5116257" y="1300098"/>
          <a:ext cx="2470067" cy="7243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3" r:lo="rId24" r:qs="rId25" r:cs="rId26"/>
          </a:graphicData>
        </a:graphic>
      </p:graphicFrame>
    </p:spTree>
    <p:extLst>
      <p:ext uri="{BB962C8B-B14F-4D97-AF65-F5344CB8AC3E}">
        <p14:creationId xmlns:p14="http://schemas.microsoft.com/office/powerpoint/2010/main" val="366437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3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35605" y="425492"/>
            <a:ext cx="3942106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БЕГАЮЩИЙ ДИКТАНТ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13783" y="2663175"/>
            <a:ext cx="7704856" cy="918102"/>
          </a:xfrm>
          <a:prstGeom prst="rect">
            <a:avLst/>
          </a:prstGeom>
          <a:solidFill>
            <a:srgbClr val="A08B54"/>
          </a:solidFill>
          <a:ln>
            <a:solidFill>
              <a:srgbClr val="A08B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atin typeface="Century" panose="02040604050505020304" pitchFamily="18" charset="0"/>
              </a:rPr>
              <a:t>10 секунд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113783" y="2663175"/>
            <a:ext cx="7704856" cy="918102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atin typeface="Century" panose="02040604050505020304" pitchFamily="18" charset="0"/>
              </a:rPr>
              <a:t>10 секунд</a:t>
            </a:r>
          </a:p>
        </p:txBody>
      </p:sp>
    </p:spTree>
    <p:extLst>
      <p:ext uri="{BB962C8B-B14F-4D97-AF65-F5344CB8AC3E}">
        <p14:creationId xmlns:p14="http://schemas.microsoft.com/office/powerpoint/2010/main" val="3740744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30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07563" y="425492"/>
            <a:ext cx="399821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РЕШЕНИЕ ПРОБЛЕМЫ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7095619"/>
              </p:ext>
            </p:extLst>
          </p:nvPr>
        </p:nvGraphicFramePr>
        <p:xfrm>
          <a:off x="818396" y="2129126"/>
          <a:ext cx="10090609" cy="4459493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38566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742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59709"/>
              </a:tblGrid>
              <a:tr h="369375"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СТРУКТУРА</a:t>
                      </a:r>
                      <a:endParaRPr lang="ru-RU" sz="21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СЛОВА-СИГНАЛЫ</a:t>
                      </a:r>
                      <a:endParaRPr lang="ru-RU" sz="21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ГРАФИЧЕСКИЙ ОБРАЗ</a:t>
                      </a:r>
                      <a:endParaRPr lang="ru-RU" sz="21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40175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ПОСЛЕДОВАТЕЛЬНОСТЬ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dirty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Сначала, во-первых, затем, после этого…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75098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СРАВНЕНИЕ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dirty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Однако, и…</a:t>
                      </a:r>
                      <a:r>
                        <a:rPr lang="ru-RU" sz="2200" baseline="0" dirty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 и…, как и …, </a:t>
                      </a:r>
                      <a:r>
                        <a:rPr lang="ru-RU" sz="2200" baseline="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а…</a:t>
                      </a:r>
                      <a:endParaRPr lang="ru-RU" sz="2200" dirty="0">
                        <a:solidFill>
                          <a:srgbClr val="C00000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baseline="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57280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ОПИСАНИЕ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A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2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Состоит из, является частью, содержит …</a:t>
                      </a:r>
                      <a:endParaRPr lang="ru-RU" sz="2200" dirty="0" smtClean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11991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ПРИЧИНА-СЛЕДСТВИЕ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2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Поэтому, в следствие этого,  в связи с…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31955">
                <a:tc>
                  <a:txBody>
                    <a:bodyPr/>
                    <a:lstStyle/>
                    <a:p>
                      <a:r>
                        <a:rPr lang="ru-RU" sz="2100" b="1" dirty="0" smtClean="0">
                          <a:solidFill>
                            <a:srgbClr val="A08B54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ПРОБЛЕМА-РЕШЕНИЕ</a:t>
                      </a:r>
                      <a:endParaRPr lang="ru-RU" sz="2100" b="1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A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2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Необходимо,</a:t>
                      </a:r>
                      <a:r>
                        <a:rPr lang="ru-RU" sz="2200" baseline="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 т</a:t>
                      </a:r>
                      <a:r>
                        <a:rPr lang="ru-RU" sz="2200" dirty="0" smtClean="0">
                          <a:solidFill>
                            <a:srgbClr val="C00000"/>
                          </a:solidFill>
                          <a:latin typeface="Century" panose="02040604050505020304" pitchFamily="18" charset="0"/>
                          <a:cs typeface="Arial" panose="020B0604020202020204" pitchFamily="34" charset="0"/>
                        </a:rPr>
                        <a:t>ребуется…</a:t>
                      </a: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endParaRPr lang="ru-RU" sz="2100" dirty="0">
                        <a:solidFill>
                          <a:srgbClr val="A08B54"/>
                        </a:solidFill>
                        <a:latin typeface="Century" panose="02040604050505020304" pitchFamily="18" charset="0"/>
                        <a:cs typeface="Arial" panose="020B0604020202020204" pitchFamily="34" charset="0"/>
                      </a:endParaRPr>
                    </a:p>
                  </a:txBody>
                  <a:tcPr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xmlns="" id="{6DB4F4F6-9256-4849-8047-9B08037A62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5986565"/>
              </p:ext>
            </p:extLst>
          </p:nvPr>
        </p:nvGraphicFramePr>
        <p:xfrm>
          <a:off x="8397775" y="5824773"/>
          <a:ext cx="2209567" cy="8507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xmlns="" id="{6DB4F4F6-9256-4849-8047-9B08037A62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7948299"/>
              </p:ext>
            </p:extLst>
          </p:nvPr>
        </p:nvGraphicFramePr>
        <p:xfrm>
          <a:off x="8382750" y="5059846"/>
          <a:ext cx="2209567" cy="8507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xmlns="" id="{DD1F19E1-7E7C-4CB7-A43F-ECC72F7637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1033540"/>
              </p:ext>
            </p:extLst>
          </p:nvPr>
        </p:nvGraphicFramePr>
        <p:xfrm>
          <a:off x="8281339" y="2808765"/>
          <a:ext cx="2317362" cy="7837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2" name="Схема 11">
            <a:extLst>
              <a:ext uri="{FF2B5EF4-FFF2-40B4-BE49-F238E27FC236}">
                <a16:creationId xmlns:a16="http://schemas.microsoft.com/office/drawing/2014/main" xmlns="" id="{9DCC8B25-F358-46B3-B674-D84B43395A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2547794"/>
              </p:ext>
            </p:extLst>
          </p:nvPr>
        </p:nvGraphicFramePr>
        <p:xfrm>
          <a:off x="8709059" y="3638958"/>
          <a:ext cx="1517935" cy="634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graphicFrame>
        <p:nvGraphicFramePr>
          <p:cNvPr id="13" name="Схема 12">
            <a:extLst>
              <a:ext uri="{FF2B5EF4-FFF2-40B4-BE49-F238E27FC236}">
                <a16:creationId xmlns:a16="http://schemas.microsoft.com/office/drawing/2014/main" xmlns="" id="{34CF609C-66C0-4BA8-AE5D-E1EB740CC1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8109583"/>
              </p:ext>
            </p:extLst>
          </p:nvPr>
        </p:nvGraphicFramePr>
        <p:xfrm>
          <a:off x="8258702" y="4365270"/>
          <a:ext cx="2470067" cy="7243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3" r:lo="rId24" r:qs="rId25" r:cs="rId26"/>
          </a:graphicData>
        </a:graphic>
      </p:graphicFrame>
    </p:spTree>
    <p:extLst>
      <p:ext uri="{BB962C8B-B14F-4D97-AF65-F5344CB8AC3E}">
        <p14:creationId xmlns:p14="http://schemas.microsoft.com/office/powerpoint/2010/main" val="228444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31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56714" y="425492"/>
            <a:ext cx="789992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ГРАФИЧЕСКИЙ ОРГАНИЗАТОР ИНФОРМАЦИИ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1179207179"/>
              </p:ext>
            </p:extLst>
          </p:nvPr>
        </p:nvGraphicFramePr>
        <p:xfrm>
          <a:off x="2085639" y="1724836"/>
          <a:ext cx="8823366" cy="46670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9580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32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56714" y="425492"/>
            <a:ext cx="789992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ГРАФИЧЕСКИЙ ОРГАНИЗАТОР ИНФОРМАЦИИ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539087130"/>
              </p:ext>
            </p:extLst>
          </p:nvPr>
        </p:nvGraphicFramePr>
        <p:xfrm>
          <a:off x="1855657" y="1872534"/>
          <a:ext cx="9095651" cy="4532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907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33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56714" y="425492"/>
            <a:ext cx="789992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ГРАФИЧЕСКИЙ ОРГАНИЗАТОР ИНФОРМАЦИИ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4032175390"/>
              </p:ext>
            </p:extLst>
          </p:nvPr>
        </p:nvGraphicFramePr>
        <p:xfrm>
          <a:off x="1564837" y="1675972"/>
          <a:ext cx="8991797" cy="47236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5975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34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74045" y="425492"/>
            <a:ext cx="3065263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ПРОВЕРИМ СЕБЯ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257577" y="1861924"/>
            <a:ext cx="11918744" cy="378042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ru-RU" sz="3200" dirty="0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1. </a:t>
            </a:r>
            <a:r>
              <a:rPr lang="ru-RU" sz="3000" dirty="0" err="1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Сяпали</a:t>
            </a:r>
            <a:r>
              <a:rPr lang="ru-RU" sz="3000" dirty="0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 Калуша с </a:t>
            </a:r>
            <a:r>
              <a:rPr lang="ru-RU" sz="3000" dirty="0" err="1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Помиком</a:t>
            </a:r>
            <a:r>
              <a:rPr lang="ru-RU" sz="3000" dirty="0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 по </a:t>
            </a:r>
            <a:r>
              <a:rPr lang="ru-RU" sz="3000" dirty="0" err="1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напушке</a:t>
            </a:r>
            <a:r>
              <a:rPr lang="ru-RU" sz="3000" dirty="0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 и </a:t>
            </a:r>
            <a:r>
              <a:rPr lang="ru-RU" sz="3000" dirty="0" err="1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трямкали</a:t>
            </a:r>
            <a:r>
              <a:rPr lang="ru-RU" sz="3000" dirty="0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бутявок</a:t>
            </a:r>
            <a:r>
              <a:rPr lang="ru-RU" sz="3000" dirty="0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. А </a:t>
            </a:r>
            <a:r>
              <a:rPr lang="ru-RU" sz="3000" dirty="0" err="1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натрямкавшись</a:t>
            </a:r>
            <a:r>
              <a:rPr lang="ru-RU" sz="3000" dirty="0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бутявок</a:t>
            </a:r>
            <a:r>
              <a:rPr lang="ru-RU" sz="3000" dirty="0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, Калуша и </a:t>
            </a:r>
            <a:r>
              <a:rPr lang="ru-RU" sz="3000" dirty="0" err="1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Помик</a:t>
            </a:r>
            <a:r>
              <a:rPr lang="ru-RU" sz="3000" dirty="0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 ну </a:t>
            </a:r>
            <a:r>
              <a:rPr lang="ru-RU" sz="3000" dirty="0" err="1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шаяться</a:t>
            </a:r>
            <a:r>
              <a:rPr lang="ru-RU" sz="3000" dirty="0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 по </a:t>
            </a:r>
            <a:r>
              <a:rPr lang="ru-RU" sz="3000" dirty="0" err="1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напушке</a:t>
            </a:r>
            <a:r>
              <a:rPr lang="ru-RU" sz="3000" dirty="0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 – то к </a:t>
            </a:r>
            <a:r>
              <a:rPr lang="ru-RU" sz="3000" dirty="0" err="1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бурдысьям</a:t>
            </a:r>
            <a:r>
              <a:rPr lang="ru-RU" sz="3000" dirty="0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, то от </a:t>
            </a:r>
            <a:r>
              <a:rPr lang="ru-RU" sz="3000" dirty="0" err="1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бурдысьев</a:t>
            </a:r>
            <a:r>
              <a:rPr lang="ru-RU" sz="3000" dirty="0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1832935253"/>
              </p:ext>
            </p:extLst>
          </p:nvPr>
        </p:nvGraphicFramePr>
        <p:xfrm>
          <a:off x="1216445" y="4338271"/>
          <a:ext cx="2729580" cy="1721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1" name="Схема 10">
            <a:extLst>
              <a:ext uri="{FF2B5EF4-FFF2-40B4-BE49-F238E27FC236}">
                <a16:creationId xmlns="" xmlns:a16="http://schemas.microsoft.com/office/drawing/2014/main" id="{DD1F19E1-7E7C-4CB7-A43F-ECC72F7637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9017974"/>
              </p:ext>
            </p:extLst>
          </p:nvPr>
        </p:nvGraphicFramePr>
        <p:xfrm>
          <a:off x="8593642" y="4363532"/>
          <a:ext cx="2759168" cy="1684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1631717864"/>
              </p:ext>
            </p:extLst>
          </p:nvPr>
        </p:nvGraphicFramePr>
        <p:xfrm>
          <a:off x="4127099" y="4291524"/>
          <a:ext cx="4055000" cy="18398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201060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35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74045" y="425492"/>
            <a:ext cx="3065263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ПРОВЕРИМ СЕБЯ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graphicFrame>
        <p:nvGraphicFramePr>
          <p:cNvPr id="11" name="Схема 10">
            <a:extLst>
              <a:ext uri="{FF2B5EF4-FFF2-40B4-BE49-F238E27FC236}">
                <a16:creationId xmlns="" xmlns:a16="http://schemas.microsoft.com/office/drawing/2014/main" id="{DD1F19E1-7E7C-4CB7-A43F-ECC72F7637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90633485"/>
              </p:ext>
            </p:extLst>
          </p:nvPr>
        </p:nvGraphicFramePr>
        <p:xfrm>
          <a:off x="8593642" y="4363532"/>
          <a:ext cx="2759168" cy="1684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1875972358"/>
              </p:ext>
            </p:extLst>
          </p:nvPr>
        </p:nvGraphicFramePr>
        <p:xfrm>
          <a:off x="4127099" y="4291524"/>
          <a:ext cx="4055000" cy="18398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9" name="Объект 2"/>
          <p:cNvSpPr txBox="1">
            <a:spLocks/>
          </p:cNvSpPr>
          <p:nvPr/>
        </p:nvSpPr>
        <p:spPr>
          <a:xfrm>
            <a:off x="218941" y="1986300"/>
            <a:ext cx="11973059" cy="294497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sz="2900" dirty="0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3. 10 ноября 2011 года в журнале </a:t>
            </a:r>
            <a:r>
              <a:rPr lang="en-US" sz="2900" dirty="0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“Nature” </a:t>
            </a:r>
            <a:r>
              <a:rPr lang="ru-RU" sz="2900" dirty="0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опубликована статья о некоторых результатах работы по расшифровке генома этого животного и его первичному анализу.</a:t>
            </a:r>
            <a:endParaRPr lang="en-US" sz="2900" dirty="0" smtClean="0">
              <a:solidFill>
                <a:srgbClr val="A08B54"/>
              </a:solidFill>
              <a:latin typeface="Century" panose="02040604050505020304" pitchFamily="18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sz="2900" dirty="0" smtClean="0">
                <a:solidFill>
                  <a:srgbClr val="C00000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Его изучение признано в мире одной из 25 научных идей продления жизни.</a:t>
            </a:r>
            <a:endParaRPr lang="ru-RU" sz="2900" dirty="0">
              <a:solidFill>
                <a:srgbClr val="C00000"/>
              </a:solidFill>
              <a:latin typeface="Century" panose="020406040505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1796485322"/>
              </p:ext>
            </p:extLst>
          </p:nvPr>
        </p:nvGraphicFramePr>
        <p:xfrm>
          <a:off x="1112906" y="4625865"/>
          <a:ext cx="2686362" cy="15173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2936255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36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79846" y="425492"/>
            <a:ext cx="2853666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СХЕМА РАБОТЫ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graphicFrame>
        <p:nvGraphicFramePr>
          <p:cNvPr id="11" name="Схема 10">
            <a:extLst>
              <a:ext uri="{FF2B5EF4-FFF2-40B4-BE49-F238E27FC236}">
                <a16:creationId xmlns="" xmlns:a16="http://schemas.microsoft.com/office/drawing/2014/main" id="{DD1F19E1-7E7C-4CB7-A43F-ECC72F7637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6680445"/>
              </p:ext>
            </p:extLst>
          </p:nvPr>
        </p:nvGraphicFramePr>
        <p:xfrm>
          <a:off x="9186070" y="4532024"/>
          <a:ext cx="2759168" cy="1684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1996267284"/>
              </p:ext>
            </p:extLst>
          </p:nvPr>
        </p:nvGraphicFramePr>
        <p:xfrm>
          <a:off x="2641831" y="4410349"/>
          <a:ext cx="4055000" cy="18398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9" name="Объект 2"/>
          <p:cNvSpPr txBox="1">
            <a:spLocks/>
          </p:cNvSpPr>
          <p:nvPr/>
        </p:nvSpPr>
        <p:spPr>
          <a:xfrm>
            <a:off x="1979053" y="1587054"/>
            <a:ext cx="10212947" cy="294497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ru-RU" sz="30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Определить тип структуры текста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ru-RU" sz="30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Выбрать соответствующий структуре графический организатор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ru-RU" sz="30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 Выделить в тексте ключевые понятия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ru-RU" sz="30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Заполнить графический организатор</a:t>
            </a:r>
            <a:endParaRPr lang="en-US" sz="3000" dirty="0">
              <a:solidFill>
                <a:srgbClr val="A08B54"/>
              </a:solidFill>
              <a:latin typeface="Century" panose="020406040505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3233910453"/>
              </p:ext>
            </p:extLst>
          </p:nvPr>
        </p:nvGraphicFramePr>
        <p:xfrm>
          <a:off x="378810" y="4600337"/>
          <a:ext cx="2686362" cy="15173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1323341179"/>
              </p:ext>
            </p:extLst>
          </p:nvPr>
        </p:nvGraphicFramePr>
        <p:xfrm>
          <a:off x="6432389" y="4532024"/>
          <a:ext cx="2729580" cy="1721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</p:spTree>
    <p:extLst>
      <p:ext uri="{BB962C8B-B14F-4D97-AF65-F5344CB8AC3E}">
        <p14:creationId xmlns:p14="http://schemas.microsoft.com/office/powerpoint/2010/main" val="178223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37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99939" y="425492"/>
            <a:ext cx="361349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НЕМНОГО ИСТОРИИ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pic>
        <p:nvPicPr>
          <p:cNvPr id="14" name="Picture 6" descr="http://expert.ru/data/public/380449/380456/expert_811_04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8" r="23730" b="34682"/>
          <a:stretch/>
        </p:blipFill>
        <p:spPr bwMode="auto">
          <a:xfrm>
            <a:off x="6474576" y="1653720"/>
            <a:ext cx="4065522" cy="261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dic.academic.ru/pictures/wiki/files/78/NatureCover20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8822" y="1653719"/>
            <a:ext cx="3788222" cy="4881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37" t="15258" r="22136" b="22669"/>
          <a:stretch/>
        </p:blipFill>
        <p:spPr bwMode="auto">
          <a:xfrm>
            <a:off x="6474578" y="4248933"/>
            <a:ext cx="4065520" cy="2286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7693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38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40679" y="425492"/>
            <a:ext cx="453201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ЗАДАНИЕ ФОКУС ГРУППЕ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1979053" y="1587054"/>
            <a:ext cx="10212947" cy="294497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sz="32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Прочитайте текст о животном  Х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sz="32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Определите тип структуры текста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sz="32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Выберите графический организатор, соответствующий структуре текста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sz="32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Заполните графический организатор понятиями из текста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sz="32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Сделайте выводы об особенностях Х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sz="32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Изобразите Х (максимально крупно</a:t>
            </a:r>
            <a:r>
              <a:rPr lang="ru-RU" sz="3200" dirty="0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)*</a:t>
            </a:r>
            <a:endParaRPr lang="ru-RU" sz="3200" dirty="0">
              <a:solidFill>
                <a:srgbClr val="A08B54"/>
              </a:solidFill>
              <a:latin typeface="Century" panose="020406040505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3971" y="6096284"/>
            <a:ext cx="10607769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 * НЕЛЬЗЯ ПОЛЬЗОВАТЬСЯ НИКАКИМИ ДРУГИМИ ИСТОЧНИКАМИ ИНФОРМАЦИИ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504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39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44401" y="425492"/>
            <a:ext cx="3124573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РЕШАЕМ ЗАДАЧУ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4350388" y="1762004"/>
            <a:ext cx="7637172" cy="294497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Ученые выяснили, что продолжительность жизни млекопитающих пропорциональна их массе. Чем крупнее животное, тем дольше оно живет. </a:t>
            </a:r>
          </a:p>
          <a:p>
            <a:pPr marL="0" indent="0">
              <a:buNone/>
            </a:pPr>
            <a:r>
              <a:rPr lang="ru-RU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Коэффициент зависимости между массой тела и продолжительностью жизни колеблется у млекопитающих от 0,2 до 7.</a:t>
            </a:r>
          </a:p>
          <a:p>
            <a:pPr marL="0" indent="0">
              <a:buNone/>
            </a:pPr>
            <a:r>
              <a:rPr lang="ru-RU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Таким образом, можно подсчитать, сколько примерно живет каждый из видов млекопитающих в пересчете на килограмм живой массы.</a:t>
            </a:r>
            <a:endParaRPr lang="ru-RU" dirty="0">
              <a:solidFill>
                <a:srgbClr val="A08B54"/>
              </a:solidFill>
              <a:latin typeface="Century" panose="020406040505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06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4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09671" y="425492"/>
            <a:ext cx="259398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СКОЛЬКО В %?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206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40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44401" y="425492"/>
            <a:ext cx="3124573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РЕШАЕМ ЗАДАЧУ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4350388" y="1762004"/>
            <a:ext cx="7637172" cy="294497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Ученые выяснили, что продолжительность жизни млекопитающих пропорциональна их массе. Чем крупнее животное, тем дольше оно живет. </a:t>
            </a:r>
          </a:p>
          <a:p>
            <a:pPr marL="0" indent="0">
              <a:buNone/>
            </a:pPr>
            <a:r>
              <a:rPr lang="ru-RU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Коэффициент зависимости между массой тела и продолжительностью жизни колеблется у млекопитающих от 0,2 до 7.</a:t>
            </a:r>
          </a:p>
          <a:p>
            <a:pPr marL="0" indent="0">
              <a:buNone/>
            </a:pPr>
            <a:r>
              <a:rPr lang="ru-RU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Таким образом, можно подсчитать, сколько примерно живет каждый из видов млекопитающих в пересчете на килограмм живой массы.</a:t>
            </a:r>
            <a:endParaRPr lang="ru-RU" dirty="0">
              <a:solidFill>
                <a:srgbClr val="A08B54"/>
              </a:solidFill>
              <a:latin typeface="Century" panose="02040604050505020304" pitchFamily="18" charset="0"/>
              <a:cs typeface="Arial" panose="020B0604020202020204" pitchFamily="34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285638" y="2105133"/>
            <a:ext cx="3527470" cy="4502579"/>
            <a:chOff x="1979712" y="175989"/>
            <a:chExt cx="5328592" cy="6507277"/>
          </a:xfrm>
        </p:grpSpPr>
        <p:grpSp>
          <p:nvGrpSpPr>
            <p:cNvPr id="10" name="Группа 9"/>
            <p:cNvGrpSpPr/>
            <p:nvPr/>
          </p:nvGrpSpPr>
          <p:grpSpPr>
            <a:xfrm>
              <a:off x="1979712" y="188640"/>
              <a:ext cx="5328592" cy="6494626"/>
              <a:chOff x="2469789" y="301397"/>
              <a:chExt cx="4202472" cy="5230266"/>
            </a:xfrm>
          </p:grpSpPr>
          <p:pic>
            <p:nvPicPr>
              <p:cNvPr id="13" name="Рисунок 12" descr="http://womenword.ru/images/2/2/russkij-otvet-golomu-zemlekopu-skol_1.jpg"/>
              <p:cNvPicPr/>
              <p:nvPr/>
            </p:nvPicPr>
            <p:blipFill rotWithShape="1">
              <a:blip r:embed="rId3" cstate="print"/>
              <a:srcRect t="20682" b="70301"/>
              <a:stretch/>
            </p:blipFill>
            <p:spPr bwMode="auto">
              <a:xfrm>
                <a:off x="2471736" y="301397"/>
                <a:ext cx="4200525" cy="1357402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14" name="Рисунок 13" descr="http://womenword.ru/images/2/2/russkij-otvet-golomu-zemlekopu-skol_1.jpg"/>
              <p:cNvPicPr/>
              <p:nvPr/>
            </p:nvPicPr>
            <p:blipFill rotWithShape="1">
              <a:blip r:embed="rId3" cstate="print"/>
              <a:srcRect t="47028" b="27219"/>
              <a:stretch/>
            </p:blipFill>
            <p:spPr bwMode="auto">
              <a:xfrm>
                <a:off x="2469789" y="1658799"/>
                <a:ext cx="4200525" cy="3872864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  <p:sp>
          <p:nvSpPr>
            <p:cNvPr id="11" name="Овал 10"/>
            <p:cNvSpPr/>
            <p:nvPr/>
          </p:nvSpPr>
          <p:spPr>
            <a:xfrm>
              <a:off x="2123728" y="848064"/>
              <a:ext cx="1580510" cy="960107"/>
            </a:xfrm>
            <a:prstGeom prst="ellipse">
              <a:avLst/>
            </a:prstGeom>
            <a:solidFill>
              <a:srgbClr val="DEC9B6"/>
            </a:solidFill>
            <a:ln>
              <a:solidFill>
                <a:srgbClr val="A08B5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6015537" y="175989"/>
              <a:ext cx="1290298" cy="792088"/>
            </a:xfrm>
            <a:prstGeom prst="ellipse">
              <a:avLst/>
            </a:prstGeom>
            <a:solidFill>
              <a:srgbClr val="A08B54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>
                  <a:solidFill>
                    <a:schemeClr val="bg1"/>
                  </a:solidFill>
                </a:rPr>
                <a:t>Х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17291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41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44401" y="425492"/>
            <a:ext cx="3124573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РЕШАЕМ ЗАДАЧУ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4350388" y="1762004"/>
            <a:ext cx="7637172" cy="294497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ru-RU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Подсчитали, что на 1 кг живой массы Х приходится 670 лет. В реальности живет этот зверь приблизительно 26 лет. Какова его реальная масса?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Ответ дайте в граммах.</a:t>
            </a:r>
            <a:endParaRPr lang="ru-RU" dirty="0">
              <a:solidFill>
                <a:srgbClr val="A08B54"/>
              </a:solidFill>
              <a:latin typeface="Century" panose="02040604050505020304" pitchFamily="18" charset="0"/>
              <a:cs typeface="Arial" panose="020B0604020202020204" pitchFamily="34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285638" y="2105133"/>
            <a:ext cx="3527470" cy="4502579"/>
            <a:chOff x="1979712" y="175989"/>
            <a:chExt cx="5328592" cy="6507277"/>
          </a:xfrm>
        </p:grpSpPr>
        <p:grpSp>
          <p:nvGrpSpPr>
            <p:cNvPr id="10" name="Группа 9"/>
            <p:cNvGrpSpPr/>
            <p:nvPr/>
          </p:nvGrpSpPr>
          <p:grpSpPr>
            <a:xfrm>
              <a:off x="1979712" y="188640"/>
              <a:ext cx="5328592" cy="6494626"/>
              <a:chOff x="2469789" y="301397"/>
              <a:chExt cx="4202472" cy="5230266"/>
            </a:xfrm>
          </p:grpSpPr>
          <p:pic>
            <p:nvPicPr>
              <p:cNvPr id="13" name="Рисунок 12" descr="http://womenword.ru/images/2/2/russkij-otvet-golomu-zemlekopu-skol_1.jpg"/>
              <p:cNvPicPr/>
              <p:nvPr/>
            </p:nvPicPr>
            <p:blipFill rotWithShape="1">
              <a:blip r:embed="rId3" cstate="print"/>
              <a:srcRect t="20682" b="70301"/>
              <a:stretch/>
            </p:blipFill>
            <p:spPr bwMode="auto">
              <a:xfrm>
                <a:off x="2471736" y="301397"/>
                <a:ext cx="4200525" cy="1357402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14" name="Рисунок 13" descr="http://womenword.ru/images/2/2/russkij-otvet-golomu-zemlekopu-skol_1.jpg"/>
              <p:cNvPicPr/>
              <p:nvPr/>
            </p:nvPicPr>
            <p:blipFill rotWithShape="1">
              <a:blip r:embed="rId3" cstate="print"/>
              <a:srcRect t="47028" b="27219"/>
              <a:stretch/>
            </p:blipFill>
            <p:spPr bwMode="auto">
              <a:xfrm>
                <a:off x="2469789" y="1658799"/>
                <a:ext cx="4200525" cy="3872864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</p:grpSp>
        <p:sp>
          <p:nvSpPr>
            <p:cNvPr id="11" name="Овал 10"/>
            <p:cNvSpPr/>
            <p:nvPr/>
          </p:nvSpPr>
          <p:spPr>
            <a:xfrm>
              <a:off x="2123728" y="848064"/>
              <a:ext cx="1580510" cy="960107"/>
            </a:xfrm>
            <a:prstGeom prst="ellipse">
              <a:avLst/>
            </a:prstGeom>
            <a:solidFill>
              <a:srgbClr val="DEC9B6"/>
            </a:solidFill>
            <a:ln>
              <a:solidFill>
                <a:srgbClr val="A08B5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6015537" y="175989"/>
              <a:ext cx="1290298" cy="792088"/>
            </a:xfrm>
            <a:prstGeom prst="ellipse">
              <a:avLst/>
            </a:prstGeom>
            <a:solidFill>
              <a:srgbClr val="A08B54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b="1" dirty="0">
                  <a:solidFill>
                    <a:schemeClr val="bg1"/>
                  </a:solidFill>
                </a:rPr>
                <a:t>Х</a:t>
              </a:r>
            </a:p>
          </p:txBody>
        </p:sp>
      </p:grpSp>
      <p:sp>
        <p:nvSpPr>
          <p:cNvPr id="16" name="Объект 2"/>
          <p:cNvSpPr txBox="1">
            <a:spLocks/>
          </p:cNvSpPr>
          <p:nvPr/>
        </p:nvSpPr>
        <p:spPr>
          <a:xfrm>
            <a:off x="4671598" y="4373434"/>
            <a:ext cx="3057900" cy="102611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Font typeface="Arial" panose="020B0604020202020204" pitchFamily="34" charset="0"/>
              <a:buNone/>
            </a:pPr>
            <a:r>
              <a:rPr lang="ru-RU" sz="3200" dirty="0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Х кг – 26 лет</a:t>
            </a:r>
          </a:p>
          <a:p>
            <a:pPr marL="45720" indent="0">
              <a:buFont typeface="Arial" panose="020B0604020202020204" pitchFamily="34" charset="0"/>
              <a:buNone/>
            </a:pPr>
            <a:r>
              <a:rPr lang="ru-RU" sz="3200" dirty="0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1 кг – 670 лет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sz="3200" dirty="0" smtClean="0">
              <a:solidFill>
                <a:srgbClr val="A08B54"/>
              </a:solidFill>
              <a:latin typeface="Century" panose="020406040505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3200" dirty="0" smtClean="0">
                <a:solidFill>
                  <a:srgbClr val="A08B54"/>
                </a:solidFill>
                <a:latin typeface="Century" panose="02040604050505020304" pitchFamily="18" charset="0"/>
              </a:rPr>
              <a:t>  </a:t>
            </a:r>
            <a:endParaRPr lang="ru-RU" sz="32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8413673" y="4318606"/>
                <a:ext cx="2185392" cy="10703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solidFill>
                              <a:srgbClr val="A08B54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400" b="0" i="1">
                            <a:solidFill>
                              <a:srgbClr val="A08B54"/>
                            </a:solidFill>
                            <a:latin typeface="Cambria Math"/>
                          </a:rPr>
                          <m:t>Х</m:t>
                        </m:r>
                      </m:num>
                      <m:den>
                        <m:r>
                          <a:rPr lang="ru-RU" sz="4400" b="0" i="1" smtClean="0">
                            <a:solidFill>
                              <a:srgbClr val="A08B54"/>
                            </a:solidFill>
                            <a:latin typeface="Cambria Math"/>
                          </a:rPr>
                          <m:t>1</m:t>
                        </m:r>
                      </m:den>
                    </m:f>
                  </m:oMath>
                </a14:m>
                <a:r>
                  <a:rPr lang="ru-RU" sz="4400" dirty="0">
                    <a:solidFill>
                      <a:srgbClr val="A08B54"/>
                    </a:solidFill>
                    <a:latin typeface="Century" panose="02040604050505020304" pitchFamily="18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>
                            <a:solidFill>
                              <a:srgbClr val="A08B54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400" b="0" i="1" smtClean="0">
                            <a:solidFill>
                              <a:srgbClr val="A08B54"/>
                            </a:solidFill>
                            <a:latin typeface="Cambria Math"/>
                          </a:rPr>
                          <m:t>26</m:t>
                        </m:r>
                      </m:num>
                      <m:den>
                        <m:r>
                          <a:rPr lang="ru-RU" sz="4400" b="0" i="1" smtClean="0">
                            <a:solidFill>
                              <a:srgbClr val="A08B54"/>
                            </a:solidFill>
                            <a:latin typeface="Cambria Math"/>
                          </a:rPr>
                          <m:t>670</m:t>
                        </m:r>
                      </m:den>
                    </m:f>
                  </m:oMath>
                </a14:m>
                <a:endParaRPr lang="ru-RU" sz="4400" dirty="0">
                  <a:solidFill>
                    <a:srgbClr val="A08B54"/>
                  </a:solidFill>
                  <a:latin typeface="Century" panose="020406040505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3673" y="4318606"/>
                <a:ext cx="2185392" cy="1070358"/>
              </a:xfrm>
              <a:prstGeom prst="rect">
                <a:avLst/>
              </a:prstGeom>
              <a:blipFill rotWithShape="1">
                <a:blip r:embed="rId4"/>
                <a:stretch>
                  <a:fillRect b="-102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Объект 2"/>
          <p:cNvSpPr txBox="1">
            <a:spLocks/>
          </p:cNvSpPr>
          <p:nvPr/>
        </p:nvSpPr>
        <p:spPr>
          <a:xfrm>
            <a:off x="4350388" y="5742574"/>
            <a:ext cx="3057900" cy="10261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Font typeface="Wingdings" charset="2"/>
              <a:buNone/>
            </a:pPr>
            <a:r>
              <a:rPr lang="ru-RU" sz="3200" dirty="0" smtClean="0">
                <a:solidFill>
                  <a:srgbClr val="C00000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Ответ: 38,7</a:t>
            </a:r>
          </a:p>
          <a:p>
            <a:pPr marL="0" indent="0">
              <a:buFont typeface="Wingdings" charset="2"/>
              <a:buNone/>
            </a:pPr>
            <a:endParaRPr lang="ru-RU" sz="3200" dirty="0" smtClean="0">
              <a:solidFill>
                <a:srgbClr val="C00000"/>
              </a:solidFill>
              <a:latin typeface="Century" panose="02040604050505020304" pitchFamily="18" charset="0"/>
              <a:cs typeface="Arial" panose="020B0604020202020204" pitchFamily="34" charset="0"/>
            </a:endParaRPr>
          </a:p>
          <a:p>
            <a:pPr marL="0" indent="0">
              <a:buFont typeface="Wingdings" charset="2"/>
              <a:buNone/>
            </a:pPr>
            <a:r>
              <a:rPr lang="ru-RU" sz="3200" dirty="0" smtClean="0">
                <a:solidFill>
                  <a:srgbClr val="C00000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  </a:t>
            </a:r>
            <a:endParaRPr lang="ru-RU" sz="3200" dirty="0">
              <a:solidFill>
                <a:srgbClr val="C00000"/>
              </a:solidFill>
              <a:latin typeface="Century" panose="020406040505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78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42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96365" y="425492"/>
            <a:ext cx="4020652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РАБОТАЕМ С ТЕКСТОМ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71219" y="4247207"/>
            <a:ext cx="4806842" cy="5400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гиалуроновая кислота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328887" y="3061343"/>
            <a:ext cx="2648769" cy="5400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необычный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634177" y="1991964"/>
            <a:ext cx="4457529" cy="5400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высокомолекулярный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145623" y="5448348"/>
            <a:ext cx="2689888" cy="5400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лавировать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244183" y="2146343"/>
            <a:ext cx="3058676" cy="5400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узкий тоннель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570282" y="4247207"/>
            <a:ext cx="2459326" cy="5400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упругость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444842" y="3159162"/>
            <a:ext cx="2382472" cy="5400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голая кожа</a:t>
            </a:r>
          </a:p>
        </p:txBody>
      </p:sp>
    </p:spTree>
    <p:extLst>
      <p:ext uri="{BB962C8B-B14F-4D97-AF65-F5344CB8AC3E}">
        <p14:creationId xmlns:p14="http://schemas.microsoft.com/office/powerpoint/2010/main" val="2988253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43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96357" y="425492"/>
            <a:ext cx="4020652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РАБОТАЕМ С ТЕКСТОМ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graphicFrame>
        <p:nvGraphicFramePr>
          <p:cNvPr id="11" name="Схема 10">
            <a:extLst>
              <a:ext uri="{FF2B5EF4-FFF2-40B4-BE49-F238E27FC236}">
                <a16:creationId xmlns="" xmlns:a16="http://schemas.microsoft.com/office/drawing/2014/main" id="{DD1F19E1-7E7C-4CB7-A43F-ECC72F7637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3272058"/>
              </p:ext>
            </p:extLst>
          </p:nvPr>
        </p:nvGraphicFramePr>
        <p:xfrm>
          <a:off x="9186070" y="4532024"/>
          <a:ext cx="2759168" cy="1684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4106974593"/>
              </p:ext>
            </p:extLst>
          </p:nvPr>
        </p:nvGraphicFramePr>
        <p:xfrm>
          <a:off x="2641831" y="4410349"/>
          <a:ext cx="4055000" cy="18398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3351013155"/>
              </p:ext>
            </p:extLst>
          </p:nvPr>
        </p:nvGraphicFramePr>
        <p:xfrm>
          <a:off x="378810" y="4600337"/>
          <a:ext cx="2686362" cy="15173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1087262477"/>
              </p:ext>
            </p:extLst>
          </p:nvPr>
        </p:nvGraphicFramePr>
        <p:xfrm>
          <a:off x="6432389" y="4532024"/>
          <a:ext cx="2729580" cy="1721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sp>
        <p:nvSpPr>
          <p:cNvPr id="14" name="Объект 2"/>
          <p:cNvSpPr txBox="1">
            <a:spLocks/>
          </p:cNvSpPr>
          <p:nvPr/>
        </p:nvSpPr>
        <p:spPr>
          <a:xfrm>
            <a:off x="1731945" y="1904212"/>
            <a:ext cx="10460055" cy="434596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ru-RU" dirty="0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У Х </a:t>
            </a:r>
            <a:r>
              <a:rPr lang="ru-RU" u="sng" dirty="0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гиалуроновая кислота необычная</a:t>
            </a:r>
            <a:r>
              <a:rPr lang="ru-RU" dirty="0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. У человека она низкомолекулярная, а у Х — </a:t>
            </a:r>
            <a:r>
              <a:rPr lang="ru-RU" u="sng" dirty="0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высокомолекулярная</a:t>
            </a:r>
            <a:r>
              <a:rPr lang="ru-RU" dirty="0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. Высокомолекулярная гиалуроновая кислота придает </a:t>
            </a:r>
            <a:r>
              <a:rPr lang="ru-RU" u="sng" dirty="0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большую упругость голой коже</a:t>
            </a:r>
            <a:r>
              <a:rPr lang="ru-RU" dirty="0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 и суставам, что помогает зверькам лучше </a:t>
            </a:r>
            <a:r>
              <a:rPr lang="ru-RU" u="sng" dirty="0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лавировать </a:t>
            </a:r>
            <a:r>
              <a:rPr lang="ru-RU" dirty="0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в узких </a:t>
            </a:r>
            <a:r>
              <a:rPr lang="ru-RU" u="sng" dirty="0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подземных тоннелях</a:t>
            </a:r>
            <a:r>
              <a:rPr lang="ru-RU" dirty="0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.</a:t>
            </a:r>
            <a:br>
              <a:rPr lang="ru-RU" dirty="0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</a:br>
            <a:endParaRPr lang="ru-RU" dirty="0">
              <a:solidFill>
                <a:srgbClr val="A08B54"/>
              </a:solidFill>
              <a:latin typeface="Century" panose="020406040505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870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44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96357" y="425492"/>
            <a:ext cx="4020652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РАБОТАЕМ С ТЕКСТОМ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graphicFrame>
        <p:nvGraphicFramePr>
          <p:cNvPr id="11" name="Схема 10">
            <a:extLst>
              <a:ext uri="{FF2B5EF4-FFF2-40B4-BE49-F238E27FC236}">
                <a16:creationId xmlns="" xmlns:a16="http://schemas.microsoft.com/office/drawing/2014/main" id="{DD1F19E1-7E7C-4CB7-A43F-ECC72F7637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5149248"/>
              </p:ext>
            </p:extLst>
          </p:nvPr>
        </p:nvGraphicFramePr>
        <p:xfrm>
          <a:off x="9186070" y="4532024"/>
          <a:ext cx="2759168" cy="1684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3594459008"/>
              </p:ext>
            </p:extLst>
          </p:nvPr>
        </p:nvGraphicFramePr>
        <p:xfrm>
          <a:off x="2641831" y="4410349"/>
          <a:ext cx="4055000" cy="18398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2880145382"/>
              </p:ext>
            </p:extLst>
          </p:nvPr>
        </p:nvGraphicFramePr>
        <p:xfrm>
          <a:off x="378810" y="4600337"/>
          <a:ext cx="2686362" cy="15173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51464717"/>
              </p:ext>
            </p:extLst>
          </p:nvPr>
        </p:nvGraphicFramePr>
        <p:xfrm>
          <a:off x="6432389" y="4532024"/>
          <a:ext cx="2729580" cy="1721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sp>
        <p:nvSpPr>
          <p:cNvPr id="15" name="Объект 2"/>
          <p:cNvSpPr txBox="1">
            <a:spLocks/>
          </p:cNvSpPr>
          <p:nvPr/>
        </p:nvSpPr>
        <p:spPr>
          <a:xfrm>
            <a:off x="1731945" y="1904212"/>
            <a:ext cx="10460055" cy="434596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ru-RU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Высокомолекулярная кислота связана с долгожительством и </a:t>
            </a:r>
            <a:r>
              <a:rPr lang="ru-RU" u="sng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отсутствием </a:t>
            </a:r>
            <a:r>
              <a:rPr lang="ru-RU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рака. </a:t>
            </a:r>
            <a:r>
              <a:rPr lang="ru-RU" u="sng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Максимальное</a:t>
            </a:r>
            <a:r>
              <a:rPr lang="ru-RU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 количество гиалуроновой кислоты у Х находится в </a:t>
            </a:r>
            <a:r>
              <a:rPr lang="ru-RU" u="sng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тканях</a:t>
            </a:r>
            <a:r>
              <a:rPr lang="ru-RU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 сердца, сосудов и мозга, более всего подвергающихся </a:t>
            </a:r>
            <a:r>
              <a:rPr lang="ru-RU" u="sng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действию</a:t>
            </a:r>
            <a:r>
              <a:rPr lang="ru-RU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 свободных радикалов.</a:t>
            </a:r>
            <a:r>
              <a:rPr lang="ru-RU" dirty="0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</a:br>
            <a:endParaRPr lang="ru-RU" dirty="0">
              <a:solidFill>
                <a:srgbClr val="A08B54"/>
              </a:solidFill>
              <a:latin typeface="Century" panose="02040604050505020304" pitchFamily="18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110772" y="2412447"/>
            <a:ext cx="2100619" cy="415636"/>
          </a:xfrm>
          <a:prstGeom prst="rect">
            <a:avLst/>
          </a:prstGeom>
          <a:solidFill>
            <a:srgbClr val="A08B54"/>
          </a:solidFill>
          <a:ln>
            <a:solidFill>
              <a:srgbClr val="A08B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229013" y="2435250"/>
            <a:ext cx="2676083" cy="415636"/>
          </a:xfrm>
          <a:prstGeom prst="rect">
            <a:avLst/>
          </a:prstGeom>
          <a:solidFill>
            <a:srgbClr val="A08B54"/>
          </a:solidFill>
          <a:ln>
            <a:solidFill>
              <a:srgbClr val="A08B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8515587" y="2966852"/>
            <a:ext cx="1323872" cy="415636"/>
          </a:xfrm>
          <a:prstGeom prst="rect">
            <a:avLst/>
          </a:prstGeom>
          <a:solidFill>
            <a:srgbClr val="A08B54"/>
          </a:solidFill>
          <a:ln>
            <a:solidFill>
              <a:srgbClr val="A08B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9604464" y="3451760"/>
            <a:ext cx="1792001" cy="415636"/>
          </a:xfrm>
          <a:prstGeom prst="rect">
            <a:avLst/>
          </a:prstGeom>
          <a:solidFill>
            <a:srgbClr val="A08B54"/>
          </a:solidFill>
          <a:ln>
            <a:solidFill>
              <a:srgbClr val="A08B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88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45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96357" y="425492"/>
            <a:ext cx="4020652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РАБОТАЕМ С ТЕКСТОМ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graphicFrame>
        <p:nvGraphicFramePr>
          <p:cNvPr id="11" name="Схема 10">
            <a:extLst>
              <a:ext uri="{FF2B5EF4-FFF2-40B4-BE49-F238E27FC236}">
                <a16:creationId xmlns="" xmlns:a16="http://schemas.microsoft.com/office/drawing/2014/main" id="{DD1F19E1-7E7C-4CB7-A43F-ECC72F7637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42328558"/>
              </p:ext>
            </p:extLst>
          </p:nvPr>
        </p:nvGraphicFramePr>
        <p:xfrm>
          <a:off x="9186070" y="4532024"/>
          <a:ext cx="2759168" cy="1684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2588677602"/>
              </p:ext>
            </p:extLst>
          </p:nvPr>
        </p:nvGraphicFramePr>
        <p:xfrm>
          <a:off x="2641831" y="4410349"/>
          <a:ext cx="4055000" cy="18398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2965967878"/>
              </p:ext>
            </p:extLst>
          </p:nvPr>
        </p:nvGraphicFramePr>
        <p:xfrm>
          <a:off x="378810" y="4600337"/>
          <a:ext cx="2686362" cy="15173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4223633298"/>
              </p:ext>
            </p:extLst>
          </p:nvPr>
        </p:nvGraphicFramePr>
        <p:xfrm>
          <a:off x="6432389" y="4532024"/>
          <a:ext cx="2729580" cy="1721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sp>
        <p:nvSpPr>
          <p:cNvPr id="15" name="Объект 2"/>
          <p:cNvSpPr txBox="1">
            <a:spLocks/>
          </p:cNvSpPr>
          <p:nvPr/>
        </p:nvSpPr>
        <p:spPr>
          <a:xfrm>
            <a:off x="1731945" y="1904212"/>
            <a:ext cx="10460055" cy="434596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ru-RU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Высокомолекулярная кислота связана с долгожительством и </a:t>
            </a:r>
            <a:r>
              <a:rPr lang="ru-RU" u="sng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отсутствием </a:t>
            </a:r>
            <a:r>
              <a:rPr lang="ru-RU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рака. </a:t>
            </a:r>
            <a:r>
              <a:rPr lang="ru-RU" u="sng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Максимальное</a:t>
            </a:r>
            <a:r>
              <a:rPr lang="ru-RU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 количество гиалуроновой кислоты у Х находится в </a:t>
            </a:r>
            <a:r>
              <a:rPr lang="ru-RU" u="sng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тканях</a:t>
            </a:r>
            <a:r>
              <a:rPr lang="ru-RU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 сердца, сосудов и мозга, более всего подвергающихся </a:t>
            </a:r>
            <a:r>
              <a:rPr lang="ru-RU" u="sng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действию</a:t>
            </a:r>
            <a:r>
              <a:rPr lang="ru-RU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 свободных радикалов.</a:t>
            </a:r>
            <a:r>
              <a:rPr lang="ru-RU" dirty="0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</a:br>
            <a:endParaRPr lang="ru-RU" dirty="0">
              <a:solidFill>
                <a:srgbClr val="A08B54"/>
              </a:solidFill>
              <a:latin typeface="Century" panose="020406040505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744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46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88779" y="425492"/>
            <a:ext cx="4435831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ДАВАЙТЕ ЗНАКОМИТЬСЯ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911271" y="1726765"/>
            <a:ext cx="3672408" cy="540060"/>
          </a:xfrm>
          <a:prstGeom prst="rect">
            <a:avLst/>
          </a:prstGeom>
          <a:solidFill>
            <a:srgbClr val="A08B54"/>
          </a:solidFill>
          <a:ln>
            <a:solidFill>
              <a:srgbClr val="A08B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Century" panose="02040604050505020304" pitchFamily="18" charset="0"/>
                <a:cs typeface="Arial" panose="020B0604020202020204" pitchFamily="34" charset="0"/>
              </a:rPr>
              <a:t>ЖИВОТНЫЕ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607015" y="2626865"/>
            <a:ext cx="3672408" cy="540060"/>
          </a:xfrm>
          <a:prstGeom prst="rect">
            <a:avLst/>
          </a:prstGeom>
          <a:solidFill>
            <a:srgbClr val="A08B54"/>
          </a:solidFill>
          <a:ln>
            <a:solidFill>
              <a:srgbClr val="A08B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Century" panose="02040604050505020304" pitchFamily="18" charset="0"/>
                <a:cs typeface="Arial" panose="020B0604020202020204" pitchFamily="34" charset="0"/>
              </a:rPr>
              <a:t>ОДНОКЛЕТОЧНЫЕ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913005" y="2626865"/>
            <a:ext cx="3974930" cy="540060"/>
          </a:xfrm>
          <a:prstGeom prst="rect">
            <a:avLst/>
          </a:prstGeom>
          <a:solidFill>
            <a:srgbClr val="A08B54"/>
          </a:solidFill>
          <a:ln>
            <a:solidFill>
              <a:srgbClr val="A08B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Century" panose="02040604050505020304" pitchFamily="18" charset="0"/>
                <a:cs typeface="Arial" panose="020B0604020202020204" pitchFamily="34" charset="0"/>
              </a:rPr>
              <a:t>МНОГОКЛЕТОЧНЫЕ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543119" y="3544967"/>
            <a:ext cx="4032448" cy="540060"/>
          </a:xfrm>
          <a:prstGeom prst="rect">
            <a:avLst/>
          </a:prstGeom>
          <a:solidFill>
            <a:srgbClr val="A08B54"/>
          </a:solidFill>
          <a:ln>
            <a:solidFill>
              <a:srgbClr val="A08B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Century" panose="02040604050505020304" pitchFamily="18" charset="0"/>
                <a:cs typeface="Arial" panose="020B0604020202020204" pitchFamily="34" charset="0"/>
              </a:rPr>
              <a:t>БЕСПОЗВОНОЧНЫЕ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863599" y="3557774"/>
            <a:ext cx="3312368" cy="540060"/>
          </a:xfrm>
          <a:prstGeom prst="rect">
            <a:avLst/>
          </a:prstGeom>
          <a:solidFill>
            <a:srgbClr val="A08B54"/>
          </a:solidFill>
          <a:ln>
            <a:solidFill>
              <a:srgbClr val="A08B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Century" panose="02040604050505020304" pitchFamily="18" charset="0"/>
                <a:cs typeface="Arial" panose="020B0604020202020204" pitchFamily="34" charset="0"/>
              </a:rPr>
              <a:t>ПОЗВОНОЧНЫЕ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033365" y="4155542"/>
            <a:ext cx="3051956" cy="2340260"/>
          </a:xfrm>
          <a:prstGeom prst="rect">
            <a:avLst/>
          </a:prstGeom>
          <a:solidFill>
            <a:srgbClr val="A08B54"/>
          </a:solidFill>
          <a:ln>
            <a:solidFill>
              <a:srgbClr val="A08B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Century" panose="02040604050505020304" pitchFamily="18" charset="0"/>
                <a:cs typeface="Arial" panose="020B0604020202020204" pitchFamily="34" charset="0"/>
              </a:rPr>
              <a:t>ЧЕРВИ</a:t>
            </a:r>
          </a:p>
          <a:p>
            <a:pPr algn="ctr"/>
            <a:r>
              <a:rPr lang="ru-RU" sz="2000" dirty="0">
                <a:latin typeface="Century" panose="02040604050505020304" pitchFamily="18" charset="0"/>
                <a:cs typeface="Arial" panose="020B0604020202020204" pitchFamily="34" charset="0"/>
              </a:rPr>
              <a:t>МОЛЛЮСКИ</a:t>
            </a:r>
          </a:p>
          <a:p>
            <a:pPr algn="ctr"/>
            <a:r>
              <a:rPr lang="ru-RU" sz="2000" dirty="0">
                <a:latin typeface="Century" panose="02040604050505020304" pitchFamily="18" charset="0"/>
                <a:cs typeface="Arial" panose="020B0604020202020204" pitchFamily="34" charset="0"/>
              </a:rPr>
              <a:t>ИГЛОКОЖИЕ</a:t>
            </a:r>
          </a:p>
          <a:p>
            <a:pPr algn="ctr"/>
            <a:r>
              <a:rPr lang="ru-RU" sz="2000" dirty="0">
                <a:latin typeface="Century" panose="02040604050505020304" pitchFamily="18" charset="0"/>
                <a:cs typeface="Arial" panose="020B0604020202020204" pitchFamily="34" charset="0"/>
              </a:rPr>
              <a:t>РАКИ</a:t>
            </a:r>
          </a:p>
          <a:p>
            <a:pPr algn="ctr"/>
            <a:r>
              <a:rPr lang="ru-RU" sz="2000" dirty="0">
                <a:latin typeface="Century" panose="02040604050505020304" pitchFamily="18" charset="0"/>
                <a:cs typeface="Arial" panose="020B0604020202020204" pitchFamily="34" charset="0"/>
              </a:rPr>
              <a:t>ПАУКООБРАЗНЫЕ</a:t>
            </a:r>
          </a:p>
          <a:p>
            <a:pPr algn="ctr"/>
            <a:r>
              <a:rPr lang="ru-RU" sz="2000" dirty="0">
                <a:latin typeface="Century" panose="02040604050505020304" pitchFamily="18" charset="0"/>
                <a:cs typeface="Arial" panose="020B0604020202020204" pitchFamily="34" charset="0"/>
              </a:rPr>
              <a:t>НАСЕКОМЫЕ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6533929" y="4211041"/>
            <a:ext cx="3614210" cy="1907828"/>
          </a:xfrm>
          <a:prstGeom prst="rect">
            <a:avLst/>
          </a:prstGeom>
          <a:solidFill>
            <a:srgbClr val="A08B54"/>
          </a:solidFill>
          <a:ln>
            <a:solidFill>
              <a:srgbClr val="A08B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Century" panose="02040604050505020304" pitchFamily="18" charset="0"/>
                <a:cs typeface="Arial" panose="020B0604020202020204" pitchFamily="34" charset="0"/>
              </a:rPr>
              <a:t>РЫБЫ </a:t>
            </a:r>
          </a:p>
          <a:p>
            <a:pPr algn="ctr"/>
            <a:r>
              <a:rPr lang="ru-RU" sz="2000" dirty="0">
                <a:latin typeface="Century" panose="02040604050505020304" pitchFamily="18" charset="0"/>
                <a:cs typeface="Arial" panose="020B0604020202020204" pitchFamily="34" charset="0"/>
              </a:rPr>
              <a:t>ЗАМНОВОДНЫЕ</a:t>
            </a:r>
          </a:p>
          <a:p>
            <a:pPr algn="ctr"/>
            <a:r>
              <a:rPr lang="ru-RU" sz="2000" dirty="0">
                <a:latin typeface="Century" panose="02040604050505020304" pitchFamily="18" charset="0"/>
                <a:cs typeface="Arial" panose="020B0604020202020204" pitchFamily="34" charset="0"/>
              </a:rPr>
              <a:t>ПРЕСМЫКАЮЩИЕСЯ</a:t>
            </a:r>
          </a:p>
          <a:p>
            <a:pPr algn="ctr"/>
            <a:r>
              <a:rPr lang="ru-RU" sz="2000" dirty="0">
                <a:latin typeface="Century" panose="02040604050505020304" pitchFamily="18" charset="0"/>
                <a:cs typeface="Arial" panose="020B0604020202020204" pitchFamily="34" charset="0"/>
              </a:rPr>
              <a:t>ПТИЦЫ</a:t>
            </a:r>
          </a:p>
          <a:p>
            <a:pPr algn="ctr"/>
            <a:r>
              <a:rPr lang="ru-RU" sz="2000" dirty="0">
                <a:latin typeface="Century" panose="02040604050505020304" pitchFamily="18" charset="0"/>
                <a:cs typeface="Arial" panose="020B0604020202020204" pitchFamily="34" charset="0"/>
              </a:rPr>
              <a:t>МЛЕКОПИТАЮЩИЕ</a:t>
            </a: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4559343" y="2266825"/>
            <a:ext cx="0" cy="360040"/>
          </a:xfrm>
          <a:prstGeom prst="straightConnector1">
            <a:avLst/>
          </a:prstGeom>
          <a:ln w="63500">
            <a:solidFill>
              <a:srgbClr val="A08B5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6863599" y="2266825"/>
            <a:ext cx="0" cy="360040"/>
          </a:xfrm>
          <a:prstGeom prst="straightConnector1">
            <a:avLst/>
          </a:prstGeom>
          <a:ln w="63500">
            <a:solidFill>
              <a:srgbClr val="A08B5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9239863" y="3166925"/>
            <a:ext cx="0" cy="378042"/>
          </a:xfrm>
          <a:prstGeom prst="straightConnector1">
            <a:avLst/>
          </a:prstGeom>
          <a:ln w="63500">
            <a:solidFill>
              <a:srgbClr val="A08B5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6215527" y="3166925"/>
            <a:ext cx="0" cy="378042"/>
          </a:xfrm>
          <a:prstGeom prst="straightConnector1">
            <a:avLst/>
          </a:prstGeom>
          <a:ln w="63500">
            <a:solidFill>
              <a:srgbClr val="A08B5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3026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47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88779" y="425492"/>
            <a:ext cx="4435831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ДАВАЙТЕ ЗНАКОМИТЬСЯ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607137" y="1534717"/>
            <a:ext cx="4637271" cy="540060"/>
          </a:xfrm>
          <a:prstGeom prst="rect">
            <a:avLst/>
          </a:prstGeom>
          <a:solidFill>
            <a:srgbClr val="A08B54"/>
          </a:solidFill>
          <a:ln>
            <a:solidFill>
              <a:srgbClr val="A08B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Century" panose="02040604050505020304" pitchFamily="18" charset="0"/>
                <a:cs typeface="Arial" panose="020B0604020202020204" pitchFamily="34" charset="0"/>
              </a:rPr>
              <a:t>МЛЕКОПИТАЮЩИЕ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1950953" y="2380432"/>
            <a:ext cx="3672408" cy="540060"/>
          </a:xfrm>
          <a:prstGeom prst="rect">
            <a:avLst/>
          </a:prstGeom>
          <a:solidFill>
            <a:srgbClr val="A08B54"/>
          </a:solidFill>
          <a:ln>
            <a:solidFill>
              <a:srgbClr val="A08B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entury" panose="02040604050505020304" pitchFamily="18" charset="0"/>
                <a:cs typeface="Arial" panose="020B0604020202020204" pitchFamily="34" charset="0"/>
              </a:rPr>
              <a:t>ПЕРВОЗВЕРИ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6256943" y="2380432"/>
            <a:ext cx="3974930" cy="540060"/>
          </a:xfrm>
          <a:prstGeom prst="rect">
            <a:avLst/>
          </a:prstGeom>
          <a:solidFill>
            <a:srgbClr val="A08B54"/>
          </a:solidFill>
          <a:ln>
            <a:solidFill>
              <a:srgbClr val="A08B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entury" panose="02040604050505020304" pitchFamily="18" charset="0"/>
                <a:cs typeface="Arial" panose="020B0604020202020204" pitchFamily="34" charset="0"/>
              </a:rPr>
              <a:t>ЗВЕРИ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887057" y="3262909"/>
            <a:ext cx="4032448" cy="540060"/>
          </a:xfrm>
          <a:prstGeom prst="rect">
            <a:avLst/>
          </a:prstGeom>
          <a:solidFill>
            <a:srgbClr val="A08B54"/>
          </a:solidFill>
          <a:ln>
            <a:solidFill>
              <a:srgbClr val="A08B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entury" panose="02040604050505020304" pitchFamily="18" charset="0"/>
                <a:cs typeface="Arial" panose="020B0604020202020204" pitchFamily="34" charset="0"/>
              </a:rPr>
              <a:t>ПЛАЦЕНТАРНЫЕ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7207537" y="3262909"/>
            <a:ext cx="3312368" cy="540060"/>
          </a:xfrm>
          <a:prstGeom prst="rect">
            <a:avLst/>
          </a:prstGeom>
          <a:solidFill>
            <a:srgbClr val="A08B54"/>
          </a:solidFill>
          <a:ln>
            <a:solidFill>
              <a:srgbClr val="A08B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Century" panose="02040604050505020304" pitchFamily="18" charset="0"/>
                <a:cs typeface="Arial" panose="020B0604020202020204" pitchFamily="34" charset="0"/>
              </a:rPr>
              <a:t>СУМЧАТЫЕ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3522641" y="3844588"/>
            <a:ext cx="2629677" cy="2661094"/>
          </a:xfrm>
          <a:prstGeom prst="rect">
            <a:avLst/>
          </a:prstGeom>
          <a:solidFill>
            <a:srgbClr val="A08B54"/>
          </a:solidFill>
          <a:ln>
            <a:solidFill>
              <a:srgbClr val="A08B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latin typeface="Century" panose="02040604050505020304" pitchFamily="18" charset="0"/>
              <a:cs typeface="Arial" panose="020B0604020202020204" pitchFamily="34" charset="0"/>
            </a:endParaRPr>
          </a:p>
          <a:p>
            <a:pPr algn="ctr"/>
            <a:r>
              <a:rPr lang="ru-RU" sz="1700" dirty="0">
                <a:latin typeface="Century" panose="02040604050505020304" pitchFamily="18" charset="0"/>
                <a:cs typeface="Arial" panose="020B0604020202020204" pitchFamily="34" charset="0"/>
              </a:rPr>
              <a:t>Грызуны </a:t>
            </a:r>
          </a:p>
          <a:p>
            <a:pPr algn="ctr"/>
            <a:r>
              <a:rPr lang="ru-RU" sz="1700" dirty="0">
                <a:latin typeface="Century" panose="02040604050505020304" pitchFamily="18" charset="0"/>
                <a:cs typeface="Arial" panose="020B0604020202020204" pitchFamily="34" charset="0"/>
              </a:rPr>
              <a:t>Рукокрылые</a:t>
            </a:r>
          </a:p>
          <a:p>
            <a:pPr algn="ctr"/>
            <a:r>
              <a:rPr lang="ru-RU" sz="1700" dirty="0">
                <a:latin typeface="Century" panose="02040604050505020304" pitchFamily="18" charset="0"/>
                <a:cs typeface="Arial" panose="020B0604020202020204" pitchFamily="34" charset="0"/>
              </a:rPr>
              <a:t>Ластоногие</a:t>
            </a:r>
          </a:p>
          <a:p>
            <a:pPr algn="ctr"/>
            <a:r>
              <a:rPr lang="ru-RU" sz="1700" dirty="0">
                <a:latin typeface="Century" panose="02040604050505020304" pitchFamily="18" charset="0"/>
                <a:cs typeface="Arial" panose="020B0604020202020204" pitchFamily="34" charset="0"/>
              </a:rPr>
              <a:t>Насекомоядные</a:t>
            </a:r>
          </a:p>
          <a:p>
            <a:pPr algn="ctr"/>
            <a:r>
              <a:rPr lang="ru-RU" sz="1700" dirty="0">
                <a:latin typeface="Century" panose="02040604050505020304" pitchFamily="18" charset="0"/>
                <a:cs typeface="Arial" panose="020B0604020202020204" pitchFamily="34" charset="0"/>
              </a:rPr>
              <a:t>Зайцеобразные</a:t>
            </a:r>
          </a:p>
          <a:p>
            <a:pPr algn="ctr"/>
            <a:r>
              <a:rPr lang="ru-RU" sz="1700" dirty="0">
                <a:latin typeface="Century" panose="02040604050505020304" pitchFamily="18" charset="0"/>
                <a:cs typeface="Arial" panose="020B0604020202020204" pitchFamily="34" charset="0"/>
              </a:rPr>
              <a:t>Приматы</a:t>
            </a:r>
          </a:p>
          <a:p>
            <a:pPr algn="ctr"/>
            <a:r>
              <a:rPr lang="ru-RU" sz="1700" dirty="0">
                <a:latin typeface="Century" panose="02040604050505020304" pitchFamily="18" charset="0"/>
                <a:cs typeface="Arial" panose="020B0604020202020204" pitchFamily="34" charset="0"/>
              </a:rPr>
              <a:t>Хищные</a:t>
            </a:r>
          </a:p>
          <a:p>
            <a:pPr algn="ctr"/>
            <a:r>
              <a:rPr lang="ru-RU" sz="1700" dirty="0">
                <a:latin typeface="Century" panose="02040604050505020304" pitchFamily="18" charset="0"/>
                <a:cs typeface="Arial" panose="020B0604020202020204" pitchFamily="34" charset="0"/>
              </a:rPr>
              <a:t>Китообразные</a:t>
            </a:r>
          </a:p>
          <a:p>
            <a:pPr algn="ctr"/>
            <a:r>
              <a:rPr lang="ru-RU" sz="1700" dirty="0">
                <a:latin typeface="Century" panose="02040604050505020304" pitchFamily="18" charset="0"/>
                <a:cs typeface="Arial" panose="020B0604020202020204" pitchFamily="34" charset="0"/>
              </a:rPr>
              <a:t>Парнокопытные</a:t>
            </a:r>
          </a:p>
          <a:p>
            <a:pPr algn="ctr"/>
            <a:r>
              <a:rPr lang="ru-RU" sz="1700" dirty="0">
                <a:latin typeface="Century" panose="02040604050505020304" pitchFamily="18" charset="0"/>
                <a:cs typeface="Arial" panose="020B0604020202020204" pitchFamily="34" charset="0"/>
              </a:rPr>
              <a:t>Непарнокопытные</a:t>
            </a:r>
          </a:p>
          <a:p>
            <a:pPr algn="ctr"/>
            <a:endParaRPr lang="ru-RU" sz="1700" dirty="0">
              <a:latin typeface="Century" panose="02040604050505020304" pitchFamily="18" charset="0"/>
              <a:cs typeface="Arial" panose="020B0604020202020204" pitchFamily="34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>
            <a:off x="4903281" y="2074777"/>
            <a:ext cx="0" cy="317530"/>
          </a:xfrm>
          <a:prstGeom prst="straightConnector1">
            <a:avLst/>
          </a:prstGeom>
          <a:ln w="63500">
            <a:solidFill>
              <a:srgbClr val="A08B5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7207537" y="2074777"/>
            <a:ext cx="0" cy="317530"/>
          </a:xfrm>
          <a:prstGeom prst="straightConnector1">
            <a:avLst/>
          </a:prstGeom>
          <a:ln w="63500">
            <a:solidFill>
              <a:srgbClr val="A08B5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9583801" y="2872992"/>
            <a:ext cx="0" cy="378042"/>
          </a:xfrm>
          <a:prstGeom prst="straightConnector1">
            <a:avLst/>
          </a:prstGeom>
          <a:ln w="63500">
            <a:solidFill>
              <a:srgbClr val="A08B5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6559465" y="2872992"/>
            <a:ext cx="0" cy="378042"/>
          </a:xfrm>
          <a:prstGeom prst="straightConnector1">
            <a:avLst/>
          </a:prstGeom>
          <a:ln w="63500">
            <a:solidFill>
              <a:srgbClr val="A08B5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33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48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88779" y="425492"/>
            <a:ext cx="4435831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ДАВАЙТЕ ЗНАКОМИТЬСЯ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2015281" y="1543604"/>
            <a:ext cx="10460055" cy="470656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ru-RU" b="1" dirty="0" smtClean="0">
                <a:solidFill>
                  <a:srgbClr val="C00000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Отряд «Грызуны»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b="1" dirty="0" err="1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Incertae</a:t>
            </a:r>
            <a:r>
              <a:rPr lang="ru-RU" b="1" dirty="0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sedis</a:t>
            </a:r>
            <a:r>
              <a:rPr lang="ru-RU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 </a:t>
            </a:r>
          </a:p>
          <a:p>
            <a:pPr lvl="2">
              <a:lnSpc>
                <a:spcPct val="120000"/>
              </a:lnSpc>
            </a:pPr>
            <a:r>
              <a:rPr lang="ru-RU" sz="28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семейство дикобразовые </a:t>
            </a:r>
          </a:p>
          <a:p>
            <a:pPr lvl="2">
              <a:lnSpc>
                <a:spcPct val="120000"/>
              </a:lnSpc>
            </a:pPr>
            <a:r>
              <a:rPr lang="ru-RU" sz="28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семейство </a:t>
            </a:r>
            <a:r>
              <a:rPr lang="ru-RU" sz="2800" dirty="0" err="1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древеснодикобразовые</a:t>
            </a:r>
            <a:r>
              <a:rPr lang="ru-RU" sz="28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 </a:t>
            </a:r>
          </a:p>
          <a:p>
            <a:pPr lvl="2">
              <a:lnSpc>
                <a:spcPct val="120000"/>
              </a:lnSpc>
            </a:pPr>
            <a:r>
              <a:rPr lang="ru-RU" sz="28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семейство </a:t>
            </a:r>
            <a:r>
              <a:rPr lang="ru-RU" sz="2800" dirty="0" err="1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землекоповые</a:t>
            </a:r>
            <a:r>
              <a:rPr lang="ru-RU" sz="28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 </a:t>
            </a:r>
          </a:p>
          <a:p>
            <a:pPr lvl="2">
              <a:lnSpc>
                <a:spcPct val="120000"/>
              </a:lnSpc>
            </a:pPr>
            <a:r>
              <a:rPr lang="ru-RU" sz="28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семейство </a:t>
            </a:r>
            <a:r>
              <a:rPr lang="ru-RU" sz="2800" dirty="0" err="1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скальнокрысиные</a:t>
            </a:r>
            <a:r>
              <a:rPr lang="ru-RU" sz="28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 </a:t>
            </a:r>
          </a:p>
          <a:p>
            <a:pPr lvl="2">
              <a:lnSpc>
                <a:spcPct val="120000"/>
              </a:lnSpc>
            </a:pPr>
            <a:r>
              <a:rPr lang="ru-RU" sz="28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семейство </a:t>
            </a:r>
            <a:r>
              <a:rPr lang="ru-RU" sz="2800" dirty="0" err="1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тростниковокрысиные</a:t>
            </a:r>
            <a:r>
              <a:rPr lang="ru-RU" sz="28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 </a:t>
            </a:r>
          </a:p>
          <a:p>
            <a:pPr lvl="2">
              <a:lnSpc>
                <a:spcPct val="120000"/>
              </a:lnSpc>
            </a:pPr>
            <a:r>
              <a:rPr lang="ru-RU" sz="28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семейство </a:t>
            </a:r>
            <a:r>
              <a:rPr lang="ru-RU" sz="2800" dirty="0" err="1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гребнепалые</a:t>
            </a:r>
            <a:r>
              <a:rPr lang="ru-RU" sz="28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 </a:t>
            </a:r>
          </a:p>
          <a:p>
            <a:pPr marL="0" indent="0">
              <a:lnSpc>
                <a:spcPct val="110000"/>
              </a:lnSpc>
              <a:buNone/>
            </a:pPr>
            <a:endParaRPr lang="ru-RU" dirty="0" smtClean="0">
              <a:solidFill>
                <a:srgbClr val="C00000"/>
              </a:solidFill>
              <a:latin typeface="Century" panose="02040604050505020304" pitchFamily="18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ru-RU" dirty="0">
              <a:solidFill>
                <a:srgbClr val="A08B54"/>
              </a:solidFill>
              <a:latin typeface="Century" panose="020406040505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419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49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88779" y="425492"/>
            <a:ext cx="4435831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ДАВАЙТЕ ЗНАКОМИТЬСЯ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2015281" y="1543604"/>
            <a:ext cx="10460055" cy="470656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ru-RU" b="1" dirty="0" smtClean="0">
                <a:solidFill>
                  <a:srgbClr val="C00000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Семейство «</a:t>
            </a:r>
            <a:r>
              <a:rPr lang="ru-RU" b="1" dirty="0" err="1" smtClean="0">
                <a:solidFill>
                  <a:srgbClr val="C00000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Землекоповые</a:t>
            </a:r>
            <a:r>
              <a:rPr lang="ru-RU" b="1" dirty="0" smtClean="0">
                <a:solidFill>
                  <a:srgbClr val="C00000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»</a:t>
            </a:r>
          </a:p>
          <a:p>
            <a:pPr marL="0" indent="0">
              <a:buNone/>
            </a:pPr>
            <a:endParaRPr lang="ru-RU" dirty="0" smtClean="0">
              <a:solidFill>
                <a:srgbClr val="5079B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Название </a:t>
            </a:r>
            <a:r>
              <a:rPr lang="ru-RU" b="1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= родовой признак + видовое отличие</a:t>
            </a:r>
          </a:p>
          <a:p>
            <a:endParaRPr lang="ru-RU" dirty="0">
              <a:solidFill>
                <a:srgbClr val="A08B54"/>
              </a:solidFill>
              <a:latin typeface="Century" panose="02040604050505020304" pitchFamily="18" charset="0"/>
              <a:cs typeface="Arial" panose="020B0604020202020204" pitchFamily="34" charset="0"/>
            </a:endParaRPr>
          </a:p>
          <a:p>
            <a:r>
              <a:rPr lang="ru-RU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Собака домашняя</a:t>
            </a:r>
          </a:p>
          <a:p>
            <a:r>
              <a:rPr lang="ru-RU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Слон африканский</a:t>
            </a:r>
          </a:p>
          <a:p>
            <a:pPr marL="914400" lvl="2" indent="0">
              <a:lnSpc>
                <a:spcPct val="120000"/>
              </a:lnSpc>
              <a:buNone/>
            </a:pPr>
            <a:r>
              <a:rPr lang="ru-RU" sz="2800" dirty="0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 </a:t>
            </a:r>
            <a:endParaRPr lang="ru-RU" sz="2800" dirty="0">
              <a:solidFill>
                <a:srgbClr val="A08B54"/>
              </a:solidFill>
              <a:latin typeface="Century" panose="02040604050505020304" pitchFamily="18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ru-RU" dirty="0" smtClean="0">
              <a:solidFill>
                <a:srgbClr val="C00000"/>
              </a:solidFill>
              <a:latin typeface="Century" panose="02040604050505020304" pitchFamily="18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ru-RU" dirty="0">
              <a:solidFill>
                <a:srgbClr val="A08B54"/>
              </a:solidFill>
              <a:latin typeface="Century" panose="020406040505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7924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5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09671" y="425492"/>
            <a:ext cx="259398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СКОЛЬКО В %?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338CA1C-B515-4912-AAD2-12FD5E1AC638}"/>
              </a:ext>
            </a:extLst>
          </p:cNvPr>
          <p:cNvSpPr txBox="1"/>
          <p:nvPr/>
        </p:nvSpPr>
        <p:spPr>
          <a:xfrm>
            <a:off x="2251623" y="1744934"/>
            <a:ext cx="8317395" cy="3341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300"/>
              </a:lnSpc>
            </a:pPr>
            <a:r>
              <a:rPr lang="ru-RU" sz="3200" dirty="0" err="1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Сяпали</a:t>
            </a:r>
            <a:r>
              <a:rPr lang="ru-RU" sz="32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 Калуша с </a:t>
            </a:r>
            <a:r>
              <a:rPr lang="ru-RU" sz="3200" dirty="0" err="1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Помиком</a:t>
            </a:r>
            <a:r>
              <a:rPr lang="ru-RU" sz="32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 по </a:t>
            </a:r>
            <a:r>
              <a:rPr lang="ru-RU" sz="3200" dirty="0" err="1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напушке</a:t>
            </a:r>
            <a:r>
              <a:rPr lang="ru-RU" sz="32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 и </a:t>
            </a:r>
            <a:r>
              <a:rPr lang="ru-RU" sz="3200" dirty="0" err="1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трямкали</a:t>
            </a:r>
            <a:r>
              <a:rPr lang="ru-RU" sz="32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бутявок</a:t>
            </a:r>
            <a:r>
              <a:rPr lang="ru-RU" sz="32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.</a:t>
            </a:r>
            <a:br>
              <a:rPr lang="ru-RU" sz="32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А </a:t>
            </a:r>
            <a:r>
              <a:rPr lang="ru-RU" sz="3200" dirty="0" err="1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натрямкавшись</a:t>
            </a:r>
            <a:r>
              <a:rPr lang="ru-RU" sz="32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бутявок</a:t>
            </a:r>
            <a:r>
              <a:rPr lang="ru-RU" sz="32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, Калуша и </a:t>
            </a:r>
            <a:r>
              <a:rPr lang="ru-RU" sz="3200" dirty="0" err="1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Помик</a:t>
            </a:r>
            <a:r>
              <a:rPr lang="ru-RU" sz="32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 ну </a:t>
            </a:r>
            <a:r>
              <a:rPr lang="ru-RU" sz="3200" dirty="0" err="1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шаяться</a:t>
            </a:r>
            <a:r>
              <a:rPr lang="ru-RU" sz="32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 по </a:t>
            </a:r>
            <a:r>
              <a:rPr lang="ru-RU" sz="3200" dirty="0" err="1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напушке</a:t>
            </a:r>
            <a:r>
              <a:rPr lang="ru-RU" sz="32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 - то к </a:t>
            </a:r>
            <a:r>
              <a:rPr lang="ru-RU" sz="3200" dirty="0" err="1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бурдысьям</a:t>
            </a:r>
            <a:r>
              <a:rPr lang="ru-RU" sz="32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, то от </a:t>
            </a:r>
            <a:r>
              <a:rPr lang="ru-RU" sz="3200" dirty="0" err="1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бурдысьев</a:t>
            </a:r>
            <a:r>
              <a:rPr lang="ru-RU" sz="32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.</a:t>
            </a:r>
          </a:p>
          <a:p>
            <a:pPr algn="r"/>
            <a:r>
              <a:rPr lang="ru-RU" sz="28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Л. </a:t>
            </a:r>
            <a:r>
              <a:rPr lang="ru-RU" sz="2800" dirty="0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Петрушевская, </a:t>
            </a:r>
            <a:r>
              <a:rPr lang="ru-RU" sz="28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«</a:t>
            </a:r>
            <a:r>
              <a:rPr lang="ru-RU" sz="2800" dirty="0" err="1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Пуськи</a:t>
            </a:r>
            <a:r>
              <a:rPr lang="ru-RU" sz="28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бятые</a:t>
            </a:r>
            <a:r>
              <a:rPr lang="ru-RU" sz="28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700528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50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25975" y="425492"/>
            <a:ext cx="3161443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АФИШИРОВАНИЕ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2015281" y="1543604"/>
            <a:ext cx="10460055" cy="470656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lnSpc>
                <a:spcPct val="150000"/>
              </a:lnSpc>
              <a:buAutoNum type="arabicPeriod"/>
            </a:pPr>
            <a:r>
              <a:rPr lang="ru-RU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Тип структуры текста?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ru-RU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Графический организатор?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ru-RU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Как изобразили? Почему?</a:t>
            </a:r>
          </a:p>
          <a:p>
            <a:pPr marL="914400" lvl="2" indent="0">
              <a:lnSpc>
                <a:spcPct val="120000"/>
              </a:lnSpc>
              <a:buNone/>
            </a:pPr>
            <a:r>
              <a:rPr lang="ru-RU" sz="2800" dirty="0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 </a:t>
            </a:r>
            <a:endParaRPr lang="ru-RU" sz="2800" dirty="0">
              <a:solidFill>
                <a:srgbClr val="A08B54"/>
              </a:solidFill>
              <a:latin typeface="Century" panose="02040604050505020304" pitchFamily="18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ru-RU" dirty="0" smtClean="0">
              <a:solidFill>
                <a:srgbClr val="C00000"/>
              </a:solidFill>
              <a:latin typeface="Century" panose="02040604050505020304" pitchFamily="18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ru-RU" dirty="0">
              <a:solidFill>
                <a:srgbClr val="A08B54"/>
              </a:solidFill>
              <a:latin typeface="Century" panose="020406040505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549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51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13050" y="425492"/>
            <a:ext cx="1587294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ПОХОЖ?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pic>
        <p:nvPicPr>
          <p:cNvPr id="7" name="Picture 2" descr="http://www.stihi.ru/pics/2015/05/24/607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8" t="4340" r="7420" b="26789"/>
          <a:stretch/>
        </p:blipFill>
        <p:spPr bwMode="auto">
          <a:xfrm>
            <a:off x="5659505" y="4327301"/>
            <a:ext cx="6532495" cy="2530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www.21.by/pub/news/2012/08/134381196683994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737" y="1227842"/>
            <a:ext cx="5868666" cy="3977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ic.pics.livejournal.com/lulzgenerator/71992750/62654/62654_600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1"/>
          <a:stretch/>
        </p:blipFill>
        <p:spPr bwMode="auto">
          <a:xfrm>
            <a:off x="5679581" y="1227842"/>
            <a:ext cx="6512417" cy="3663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ianimal.ru/wp-content/uploads/2010/11/golui-zemlekop08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49" t="10554" r="18765" b="18955"/>
          <a:stretch/>
        </p:blipFill>
        <p:spPr bwMode="auto">
          <a:xfrm>
            <a:off x="-38637" y="3798135"/>
            <a:ext cx="5813050" cy="3059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403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52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13050" y="425492"/>
            <a:ext cx="1587294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ПОХОЖ?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pic>
        <p:nvPicPr>
          <p:cNvPr id="12" name="Picture 2" descr="http://24.kz/images/AIGUL/91/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72" r="1866"/>
          <a:stretch/>
        </p:blipFill>
        <p:spPr bwMode="auto">
          <a:xfrm>
            <a:off x="2" y="0"/>
            <a:ext cx="1234178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6700346" y="5975132"/>
            <a:ext cx="5641440" cy="864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Голый </a:t>
            </a:r>
            <a:r>
              <a:rPr lang="ru-RU" sz="4800" b="1" dirty="0">
                <a:solidFill>
                  <a:srgbClr val="C00000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землекоп</a:t>
            </a:r>
          </a:p>
        </p:txBody>
      </p:sp>
    </p:spTree>
    <p:extLst>
      <p:ext uri="{BB962C8B-B14F-4D97-AF65-F5344CB8AC3E}">
        <p14:creationId xmlns:p14="http://schemas.microsoft.com/office/powerpoint/2010/main" val="316585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53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65730" y="425492"/>
            <a:ext cx="4281942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ВМЕСТО ПОСЛЕСЛОВИЯ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56638" y="2241413"/>
            <a:ext cx="1268297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b="1" dirty="0" smtClean="0">
                <a:solidFill>
                  <a:srgbClr val="A08B54"/>
                </a:solidFill>
                <a:latin typeface="Century" panose="02040604050505020304" pitchFamily="18" charset="0"/>
              </a:rPr>
              <a:t>ЧУДО?</a:t>
            </a:r>
            <a:endParaRPr lang="ru-RU" sz="2400" b="1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07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54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65729" y="425492"/>
            <a:ext cx="4281941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ВМЕСТО ПОСЛЕСЛОВИЯ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990632" y="2172530"/>
            <a:ext cx="7315200" cy="346981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ru-RU" sz="3600" dirty="0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Целью всей деятельности интеллекта является превращение некоторого «чуда» в нечто постигаемое…</a:t>
            </a:r>
          </a:p>
          <a:p>
            <a:pPr marL="0" indent="0" algn="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ru-RU" dirty="0" smtClean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Альберт Эйнштейн</a:t>
            </a:r>
            <a:endParaRPr lang="ru-RU" dirty="0">
              <a:solidFill>
                <a:srgbClr val="A08B54"/>
              </a:solidFill>
              <a:latin typeface="Century" panose="02040604050505020304" pitchFamily="18" charset="0"/>
              <a:cs typeface="Arial" panose="020B0604020202020204" pitchFamily="34" charset="0"/>
            </a:endParaRPr>
          </a:p>
        </p:txBody>
      </p:sp>
      <p:pic>
        <p:nvPicPr>
          <p:cNvPr id="7" name="Picture 4" descr="https://interesnyefakty.org/wp-content/uploads/foto-ejnshtejna-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4409" y="1352282"/>
            <a:ext cx="3331375" cy="4476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598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2955846"/>
            <a:ext cx="12192000" cy="1027814"/>
          </a:xfrm>
          <a:prstGeom prst="rect">
            <a:avLst/>
          </a:pr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158870" y="3305138"/>
            <a:ext cx="1467069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УДАЧИ!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60DBE40-462E-4C2B-A0DF-754B704B24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07" y="2565900"/>
            <a:ext cx="1726199" cy="1726199"/>
          </a:xfrm>
          <a:prstGeom prst="rect">
            <a:avLst/>
          </a:prstGeom>
        </p:spPr>
      </p:pic>
      <p:pic>
        <p:nvPicPr>
          <p:cNvPr id="7" name="Picture 2" descr="http://qrcoder.ru/code/?%2Fhttps%3A%2F%2Fvk.com%2Fid678691320&amp;4&amp;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946" y="87792"/>
            <a:ext cx="2868054" cy="2868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qrcoder.ru/code/?https%3A%2F%2Fvk.com%2Fmacccco&amp;4&amp;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6667" y="3911117"/>
            <a:ext cx="2946881" cy="2946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513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6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09671" y="425492"/>
            <a:ext cx="259398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СКОЛЬКО В %?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338CA1C-B515-4912-AAD2-12FD5E1AC638}"/>
              </a:ext>
            </a:extLst>
          </p:cNvPr>
          <p:cNvSpPr txBox="1"/>
          <p:nvPr/>
        </p:nvSpPr>
        <p:spPr>
          <a:xfrm>
            <a:off x="2251623" y="1744934"/>
            <a:ext cx="8317395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A08B54"/>
                </a:solidFill>
                <a:latin typeface="Century" panose="02040604050505020304" pitchFamily="18" charset="0"/>
              </a:rPr>
              <a:t>А зяблик тоже огурец,</a:t>
            </a:r>
          </a:p>
          <a:p>
            <a:r>
              <a:rPr lang="ru-RU" sz="3200" dirty="0">
                <a:solidFill>
                  <a:srgbClr val="A08B54"/>
                </a:solidFill>
                <a:latin typeface="Century" panose="02040604050505020304" pitchFamily="18" charset="0"/>
              </a:rPr>
              <a:t>Разбивший тысячи сердец.</a:t>
            </a:r>
          </a:p>
          <a:p>
            <a:r>
              <a:rPr lang="ru-RU" sz="3200" dirty="0">
                <a:solidFill>
                  <a:srgbClr val="A08B54"/>
                </a:solidFill>
                <a:latin typeface="Century" panose="02040604050505020304" pitchFamily="18" charset="0"/>
              </a:rPr>
              <a:t>А по окну ползет укроп,</a:t>
            </a:r>
          </a:p>
          <a:p>
            <a:r>
              <a:rPr lang="ru-RU" sz="3200" dirty="0">
                <a:solidFill>
                  <a:srgbClr val="A08B54"/>
                </a:solidFill>
                <a:latin typeface="Century" panose="02040604050505020304" pitchFamily="18" charset="0"/>
              </a:rPr>
              <a:t>И все предплечья в кирпичах.</a:t>
            </a:r>
          </a:p>
          <a:p>
            <a:r>
              <a:rPr lang="ru-RU" sz="3200" dirty="0">
                <a:solidFill>
                  <a:srgbClr val="A08B54"/>
                </a:solidFill>
                <a:latin typeface="Century" panose="02040604050505020304" pitchFamily="18" charset="0"/>
              </a:rPr>
              <a:t>Он деревянный, точно борщ,</a:t>
            </a:r>
          </a:p>
          <a:p>
            <a:r>
              <a:rPr lang="ru-RU" sz="3200" dirty="0">
                <a:solidFill>
                  <a:srgbClr val="A08B54"/>
                </a:solidFill>
                <a:latin typeface="Century" panose="02040604050505020304" pitchFamily="18" charset="0"/>
              </a:rPr>
              <a:t>Он волосатый, как трамвай,</a:t>
            </a:r>
          </a:p>
          <a:p>
            <a:r>
              <a:rPr lang="ru-RU" sz="3200" dirty="0">
                <a:solidFill>
                  <a:srgbClr val="A08B54"/>
                </a:solidFill>
                <a:latin typeface="Century" panose="02040604050505020304" pitchFamily="18" charset="0"/>
              </a:rPr>
              <a:t>А это песня про любовь,</a:t>
            </a:r>
          </a:p>
          <a:p>
            <a:r>
              <a:rPr lang="ru-RU" sz="3200" dirty="0">
                <a:solidFill>
                  <a:srgbClr val="A08B54"/>
                </a:solidFill>
                <a:latin typeface="Century" panose="02040604050505020304" pitchFamily="18" charset="0"/>
              </a:rPr>
              <a:t>И ты ее не забывай…</a:t>
            </a:r>
            <a:endParaRPr lang="ru-RU" sz="32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284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7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09671" y="425492"/>
            <a:ext cx="259398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СКОЛЬКО В %?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338CA1C-B515-4912-AAD2-12FD5E1AC638}"/>
              </a:ext>
            </a:extLst>
          </p:cNvPr>
          <p:cNvSpPr txBox="1"/>
          <p:nvPr/>
        </p:nvSpPr>
        <p:spPr>
          <a:xfrm>
            <a:off x="2251623" y="1744934"/>
            <a:ext cx="8317395" cy="2683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100"/>
              </a:lnSpc>
            </a:pPr>
            <a:r>
              <a:rPr lang="ru-RU" sz="32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10 ноября 2011 года в журнале </a:t>
            </a:r>
            <a:r>
              <a:rPr lang="en-US" sz="32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“Nature” </a:t>
            </a:r>
            <a:r>
              <a:rPr lang="ru-RU" sz="32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опубликована статья о некоторых результатах работы по расшифровке генома этого животного и его первичному анализу.</a:t>
            </a:r>
            <a:endParaRPr lang="en-US" sz="3200" dirty="0">
              <a:solidFill>
                <a:srgbClr val="A08B54"/>
              </a:solidFill>
              <a:latin typeface="Century" panose="020406040505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8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8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68049" y="425492"/>
            <a:ext cx="3477234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В ЧЁМ ТРУДНОСТЬ?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338CA1C-B515-4912-AAD2-12FD5E1AC638}"/>
              </a:ext>
            </a:extLst>
          </p:cNvPr>
          <p:cNvSpPr txBox="1"/>
          <p:nvPr/>
        </p:nvSpPr>
        <p:spPr>
          <a:xfrm>
            <a:off x="2331076" y="1371448"/>
            <a:ext cx="9659155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1. </a:t>
            </a:r>
            <a:r>
              <a:rPr lang="ru-RU" sz="2200" dirty="0" err="1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Сяпали</a:t>
            </a:r>
            <a:r>
              <a:rPr lang="ru-RU" sz="22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 Калуша с </a:t>
            </a:r>
            <a:r>
              <a:rPr lang="ru-RU" sz="2200" dirty="0" err="1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Помиком</a:t>
            </a:r>
            <a:r>
              <a:rPr lang="ru-RU" sz="22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 по </a:t>
            </a:r>
            <a:r>
              <a:rPr lang="ru-RU" sz="2200" dirty="0" err="1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напушке</a:t>
            </a:r>
            <a:r>
              <a:rPr lang="ru-RU" sz="22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 и </a:t>
            </a:r>
            <a:r>
              <a:rPr lang="ru-RU" sz="2200" dirty="0" err="1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трямкали</a:t>
            </a:r>
            <a:r>
              <a:rPr lang="ru-RU" sz="22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бутявок</a:t>
            </a:r>
            <a:r>
              <a:rPr lang="ru-RU" sz="22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. А </a:t>
            </a:r>
            <a:r>
              <a:rPr lang="ru-RU" sz="2200" dirty="0" err="1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натрямкавшись</a:t>
            </a:r>
            <a:r>
              <a:rPr lang="ru-RU" sz="22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бутявок</a:t>
            </a:r>
            <a:r>
              <a:rPr lang="ru-RU" sz="22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, Калуша и </a:t>
            </a:r>
            <a:r>
              <a:rPr lang="ru-RU" sz="2200" dirty="0" err="1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Помик</a:t>
            </a:r>
            <a:r>
              <a:rPr lang="ru-RU" sz="22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 ну </a:t>
            </a:r>
            <a:r>
              <a:rPr lang="ru-RU" sz="2200" dirty="0" err="1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шаяться</a:t>
            </a:r>
            <a:r>
              <a:rPr lang="ru-RU" sz="22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 по </a:t>
            </a:r>
            <a:r>
              <a:rPr lang="ru-RU" sz="2200" dirty="0" err="1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напушке</a:t>
            </a:r>
            <a:r>
              <a:rPr lang="ru-RU" sz="22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 - то к </a:t>
            </a:r>
            <a:r>
              <a:rPr lang="ru-RU" sz="2200" dirty="0" err="1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бурдысьям</a:t>
            </a:r>
            <a:r>
              <a:rPr lang="ru-RU" sz="22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, то от </a:t>
            </a:r>
            <a:r>
              <a:rPr lang="ru-RU" sz="2200" dirty="0" err="1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бурдысьев</a:t>
            </a:r>
            <a:r>
              <a:rPr lang="ru-RU" sz="22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.</a:t>
            </a:r>
          </a:p>
          <a:p>
            <a:endParaRPr lang="ru-RU" sz="1100" dirty="0">
              <a:solidFill>
                <a:srgbClr val="A08B54"/>
              </a:solidFill>
              <a:latin typeface="Century" panose="02040604050505020304" pitchFamily="18" charset="0"/>
              <a:cs typeface="Arial" panose="020B0604020202020204" pitchFamily="34" charset="0"/>
            </a:endParaRPr>
          </a:p>
          <a:p>
            <a:r>
              <a:rPr lang="ru-RU" sz="22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2. </a:t>
            </a:r>
            <a:r>
              <a:rPr lang="ru-RU" sz="2200" dirty="0">
                <a:solidFill>
                  <a:srgbClr val="A08B54"/>
                </a:solidFill>
                <a:latin typeface="Century" panose="02040604050505020304" pitchFamily="18" charset="0"/>
              </a:rPr>
              <a:t>А зяблик тоже огурец,</a:t>
            </a:r>
          </a:p>
          <a:p>
            <a:r>
              <a:rPr lang="ru-RU" sz="2200" dirty="0">
                <a:solidFill>
                  <a:srgbClr val="A08B54"/>
                </a:solidFill>
                <a:latin typeface="Century" panose="02040604050505020304" pitchFamily="18" charset="0"/>
              </a:rPr>
              <a:t>Разбивший тысячи сердец.</a:t>
            </a:r>
          </a:p>
          <a:p>
            <a:r>
              <a:rPr lang="ru-RU" sz="2200" dirty="0">
                <a:solidFill>
                  <a:srgbClr val="A08B54"/>
                </a:solidFill>
                <a:latin typeface="Century" panose="02040604050505020304" pitchFamily="18" charset="0"/>
              </a:rPr>
              <a:t>А по окну ползет укроп,</a:t>
            </a:r>
          </a:p>
          <a:p>
            <a:r>
              <a:rPr lang="ru-RU" sz="2200" dirty="0">
                <a:solidFill>
                  <a:srgbClr val="A08B54"/>
                </a:solidFill>
                <a:latin typeface="Century" panose="02040604050505020304" pitchFamily="18" charset="0"/>
              </a:rPr>
              <a:t>И все предплечья в кирпичах.</a:t>
            </a:r>
          </a:p>
          <a:p>
            <a:r>
              <a:rPr lang="ru-RU" sz="2200" dirty="0">
                <a:solidFill>
                  <a:srgbClr val="A08B54"/>
                </a:solidFill>
                <a:latin typeface="Century" panose="02040604050505020304" pitchFamily="18" charset="0"/>
              </a:rPr>
              <a:t>Он деревянный, точно борщ,</a:t>
            </a:r>
          </a:p>
          <a:p>
            <a:r>
              <a:rPr lang="ru-RU" sz="2200" dirty="0">
                <a:solidFill>
                  <a:srgbClr val="A08B54"/>
                </a:solidFill>
                <a:latin typeface="Century" panose="02040604050505020304" pitchFamily="18" charset="0"/>
              </a:rPr>
              <a:t>Он волосатый, как трамвай,</a:t>
            </a:r>
          </a:p>
          <a:p>
            <a:r>
              <a:rPr lang="ru-RU" sz="2200" dirty="0">
                <a:solidFill>
                  <a:srgbClr val="A08B54"/>
                </a:solidFill>
                <a:latin typeface="Century" panose="02040604050505020304" pitchFamily="18" charset="0"/>
              </a:rPr>
              <a:t>А это песня про любовь,</a:t>
            </a:r>
          </a:p>
          <a:p>
            <a:r>
              <a:rPr lang="ru-RU" sz="2200" dirty="0">
                <a:solidFill>
                  <a:srgbClr val="A08B54"/>
                </a:solidFill>
                <a:latin typeface="Century" panose="02040604050505020304" pitchFamily="18" charset="0"/>
              </a:rPr>
              <a:t>И ты ее не забывай…</a:t>
            </a:r>
          </a:p>
          <a:p>
            <a:endParaRPr lang="ru-RU" sz="1100" dirty="0">
              <a:solidFill>
                <a:srgbClr val="A08B54"/>
              </a:solidFill>
              <a:latin typeface="Century" panose="02040604050505020304" pitchFamily="18" charset="0"/>
              <a:cs typeface="Arial" panose="020B0604020202020204" pitchFamily="34" charset="0"/>
            </a:endParaRPr>
          </a:p>
          <a:p>
            <a:r>
              <a:rPr lang="ru-RU" sz="22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3. 10 ноября 2011 года в журнале </a:t>
            </a:r>
            <a:r>
              <a:rPr lang="en-US" sz="22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“Nature” </a:t>
            </a:r>
            <a:r>
              <a:rPr lang="ru-RU" sz="2200" dirty="0">
                <a:solidFill>
                  <a:srgbClr val="A08B54"/>
                </a:solidFill>
                <a:latin typeface="Century" panose="02040604050505020304" pitchFamily="18" charset="0"/>
                <a:cs typeface="Arial" panose="020B0604020202020204" pitchFamily="34" charset="0"/>
              </a:rPr>
              <a:t>опубликована статья о некоторых результатах работы по расшифровке генома этого животного и его первичному анализу.</a:t>
            </a:r>
            <a:endParaRPr lang="en-US" sz="2200" dirty="0">
              <a:solidFill>
                <a:srgbClr val="A08B54"/>
              </a:solidFill>
              <a:latin typeface="Century" panose="020406040505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58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8"/>
          <p:cNvSpPr/>
          <p:nvPr/>
        </p:nvSpPr>
        <p:spPr>
          <a:xfrm>
            <a:off x="10909005" y="5642344"/>
            <a:ext cx="1282995" cy="1215656"/>
          </a:xfrm>
          <a:custGeom>
            <a:avLst/>
            <a:gdLst>
              <a:gd name="connsiteX0" fmla="*/ 0 w 1509823"/>
              <a:gd name="connsiteY0" fmla="*/ 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  <a:gd name="connsiteX4" fmla="*/ 0 w 1509823"/>
              <a:gd name="connsiteY4" fmla="*/ 0 h 1492470"/>
              <a:gd name="connsiteX0" fmla="*/ 0 w 1509823"/>
              <a:gd name="connsiteY0" fmla="*/ 1492470 h 1492470"/>
              <a:gd name="connsiteX1" fmla="*/ 1509823 w 1509823"/>
              <a:gd name="connsiteY1" fmla="*/ 0 h 1492470"/>
              <a:gd name="connsiteX2" fmla="*/ 1509823 w 1509823"/>
              <a:gd name="connsiteY2" fmla="*/ 1492470 h 1492470"/>
              <a:gd name="connsiteX3" fmla="*/ 0 w 1509823"/>
              <a:gd name="connsiteY3" fmla="*/ 1492470 h 149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823" h="1492470">
                <a:moveTo>
                  <a:pt x="0" y="1492470"/>
                </a:moveTo>
                <a:lnTo>
                  <a:pt x="1509823" y="0"/>
                </a:lnTo>
                <a:lnTo>
                  <a:pt x="1509823" y="1492470"/>
                </a:lnTo>
                <a:lnTo>
                  <a:pt x="0" y="1492470"/>
                </a:lnTo>
                <a:close/>
              </a:path>
            </a:pathLst>
          </a:custGeom>
          <a:solidFill>
            <a:srgbClr val="E4C8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76837" y="6308652"/>
            <a:ext cx="593652" cy="377382"/>
          </a:xfrm>
        </p:spPr>
        <p:txBody>
          <a:bodyPr/>
          <a:lstStyle/>
          <a:p>
            <a:fld id="{E7C6ADC5-4B67-4FBB-8BBA-B22EA0510640}" type="slidenum">
              <a:rPr lang="ru-RU" sz="1400" smtClean="0">
                <a:solidFill>
                  <a:srgbClr val="A08B54"/>
                </a:solidFill>
                <a:latin typeface="Century" panose="02040604050505020304" pitchFamily="18" charset="0"/>
              </a:rPr>
              <a:t>9</a:t>
            </a:fld>
            <a:endParaRPr lang="ru-RU" sz="1400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47583" y="425492"/>
            <a:ext cx="3118162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dirty="0" smtClean="0">
                <a:solidFill>
                  <a:srgbClr val="DF3801"/>
                </a:solidFill>
                <a:latin typeface="Century" panose="02040604050505020304" pitchFamily="18" charset="0"/>
              </a:rPr>
              <a:t>ЧТО ЕСТЬ ТЕКСТ?</a:t>
            </a:r>
            <a:endParaRPr lang="ru-RU" sz="2400" dirty="0">
              <a:solidFill>
                <a:srgbClr val="DF3801"/>
              </a:solidFill>
              <a:latin typeface="Century" panose="02040604050505020304" pitchFamily="18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2591058" y="1645686"/>
            <a:ext cx="6840760" cy="339447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4000" dirty="0" smtClean="0">
                <a:solidFill>
                  <a:srgbClr val="A08B54"/>
                </a:solidFill>
                <a:latin typeface="Century" panose="02040604050505020304" pitchFamily="18" charset="0"/>
              </a:rPr>
              <a:t>Текст – это правильные слова, расставленные в правильном порядке</a:t>
            </a:r>
          </a:p>
          <a:p>
            <a:pPr marL="0" indent="0" algn="r">
              <a:buFont typeface="Arial" panose="020B0604020202020204" pitchFamily="34" charset="0"/>
              <a:buNone/>
            </a:pPr>
            <a:r>
              <a:rPr lang="ru-RU" dirty="0" smtClean="0">
                <a:solidFill>
                  <a:srgbClr val="A08B54"/>
                </a:solidFill>
                <a:latin typeface="Century" panose="02040604050505020304" pitchFamily="18" charset="0"/>
              </a:rPr>
              <a:t>Неизвестный автор</a:t>
            </a:r>
            <a:endParaRPr lang="ru-RU" dirty="0">
              <a:solidFill>
                <a:srgbClr val="A08B54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50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638</TotalTime>
  <Words>1837</Words>
  <Application>Microsoft Office PowerPoint</Application>
  <PresentationFormat>Произвольный</PresentationFormat>
  <Paragraphs>614</Paragraphs>
  <Slides>55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55</vt:i4>
      </vt:variant>
    </vt:vector>
  </HeadingPairs>
  <TitlesOfParts>
    <vt:vector size="62" baseType="lpstr">
      <vt:lpstr>Arial</vt:lpstr>
      <vt:lpstr>Wingdings</vt:lpstr>
      <vt:lpstr>Cambria Math</vt:lpstr>
      <vt:lpstr>Calibri</vt:lpstr>
      <vt:lpstr>Century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Julia</cp:lastModifiedBy>
  <cp:revision>48</cp:revision>
  <dcterms:created xsi:type="dcterms:W3CDTF">2022-12-02T07:06:30Z</dcterms:created>
  <dcterms:modified xsi:type="dcterms:W3CDTF">2024-12-12T12:28:32Z</dcterms:modified>
</cp:coreProperties>
</file>