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44"/>
  </p:notesMasterIdLst>
  <p:sldIdLst>
    <p:sldId id="277" r:id="rId3"/>
    <p:sldId id="281" r:id="rId4"/>
    <p:sldId id="301" r:id="rId5"/>
    <p:sldId id="325" r:id="rId6"/>
    <p:sldId id="302" r:id="rId7"/>
    <p:sldId id="305" r:id="rId8"/>
    <p:sldId id="276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6" r:id="rId19"/>
    <p:sldId id="315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31" r:id="rId28"/>
    <p:sldId id="355" r:id="rId29"/>
    <p:sldId id="344" r:id="rId30"/>
    <p:sldId id="347" r:id="rId31"/>
    <p:sldId id="340" r:id="rId32"/>
    <p:sldId id="342" r:id="rId33"/>
    <p:sldId id="349" r:id="rId34"/>
    <p:sldId id="343" r:id="rId35"/>
    <p:sldId id="345" r:id="rId36"/>
    <p:sldId id="353" r:id="rId37"/>
    <p:sldId id="359" r:id="rId38"/>
    <p:sldId id="339" r:id="rId39"/>
    <p:sldId id="356" r:id="rId40"/>
    <p:sldId id="357" r:id="rId41"/>
    <p:sldId id="358" r:id="rId42"/>
    <p:sldId id="300" r:id="rId43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C7D6"/>
    <a:srgbClr val="FF9800"/>
    <a:srgbClr val="3F5378"/>
    <a:srgbClr val="0D3851"/>
    <a:srgbClr val="F38221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19050"/>
          <a:bevelB w="12700"/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9.6085430792261783E-3"/>
                  <c:y val="-9.55273183881762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02-4B21-94CB-6AE896F8DFB5}"/>
                </c:ext>
              </c:extLst>
            </c:dLbl>
            <c:dLbl>
              <c:idx val="1"/>
              <c:layout>
                <c:manualLayout>
                  <c:x val="-6.405695386150785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02-4B21-94CB-6AE896F8DFB5}"/>
                </c:ext>
              </c:extLst>
            </c:dLbl>
            <c:dLbl>
              <c:idx val="2"/>
              <c:layout>
                <c:manualLayout>
                  <c:x val="-5.3380794884589884E-3"/>
                  <c:y val="-9.55273183881762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02-4B21-94CB-6AE896F8DFB5}"/>
                </c:ext>
              </c:extLst>
            </c:dLbl>
            <c:dLbl>
              <c:idx val="18"/>
              <c:layout>
                <c:manualLayout>
                  <c:x val="-1.4946622567685324E-2"/>
                  <c:y val="-2.6053205980339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02-4B21-94CB-6AE896F8DF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Лист1!$A$2:$A$22</c:f>
              <c:strCache>
                <c:ptCount val="21"/>
                <c:pt idx="0">
                  <c:v>Александровский</c:v>
                </c:pt>
                <c:pt idx="1">
                  <c:v>Асиновский</c:v>
                </c:pt>
                <c:pt idx="2">
                  <c:v>Бакчарский</c:v>
                </c:pt>
                <c:pt idx="3">
                  <c:v>Верхнекетский</c:v>
                </c:pt>
                <c:pt idx="4">
                  <c:v>Зырянский</c:v>
                </c:pt>
                <c:pt idx="5">
                  <c:v>Каргасокский</c:v>
                </c:pt>
                <c:pt idx="6">
                  <c:v>Кожевниковский</c:v>
                </c:pt>
                <c:pt idx="7">
                  <c:v>Колпашевский</c:v>
                </c:pt>
                <c:pt idx="8">
                  <c:v>Кривошеинский</c:v>
                </c:pt>
                <c:pt idx="9">
                  <c:v>Молчановский</c:v>
                </c:pt>
                <c:pt idx="10">
                  <c:v>Парабельский</c:v>
                </c:pt>
                <c:pt idx="11">
                  <c:v>Первомайский</c:v>
                </c:pt>
                <c:pt idx="12">
                  <c:v>Тегульдетский</c:v>
                </c:pt>
                <c:pt idx="13">
                  <c:v>Томский</c:v>
                </c:pt>
                <c:pt idx="14">
                  <c:v>Чаинский</c:v>
                </c:pt>
                <c:pt idx="15">
                  <c:v>Шегарский</c:v>
                </c:pt>
                <c:pt idx="16">
                  <c:v>г. Кедровый</c:v>
                </c:pt>
                <c:pt idx="17">
                  <c:v>г. Стрежевой</c:v>
                </c:pt>
                <c:pt idx="18">
                  <c:v>г. Томск</c:v>
                </c:pt>
                <c:pt idx="19">
                  <c:v>Северск</c:v>
                </c:pt>
                <c:pt idx="20">
                  <c:v>Подведомственные</c:v>
                </c:pt>
              </c:strCache>
            </c:strRef>
          </c:cat>
          <c:val>
            <c:numRef>
              <c:f>Лист1!$B$2:$B$22</c:f>
              <c:numCache>
                <c:formatCode>General</c:formatCode>
                <c:ptCount val="21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5</c:v>
                </c:pt>
                <c:pt idx="19">
                  <c:v>3</c:v>
                </c:pt>
                <c:pt idx="2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02-4B21-94CB-6AE896F8DF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3380794884589884E-3"/>
                  <c:y val="-5.2106411960679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02-4B21-94CB-6AE896F8DFB5}"/>
                </c:ext>
              </c:extLst>
            </c:dLbl>
            <c:dLbl>
              <c:idx val="1"/>
              <c:layout>
                <c:manualLayout>
                  <c:x val="3.202847693075373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02-4B21-94CB-6AE896F8DFB5}"/>
                </c:ext>
              </c:extLst>
            </c:dLbl>
            <c:dLbl>
              <c:idx val="2"/>
              <c:layout>
                <c:manualLayout>
                  <c:x val="5.3380794884589884E-3"/>
                  <c:y val="-9.55273183881762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02-4B21-94CB-6AE896F8DFB5}"/>
                </c:ext>
              </c:extLst>
            </c:dLbl>
            <c:dLbl>
              <c:idx val="3"/>
              <c:layout>
                <c:manualLayout>
                  <c:x val="5.3380794884589884E-3"/>
                  <c:y val="-9.55273183881762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702-4B21-94CB-6AE896F8DFB5}"/>
                </c:ext>
              </c:extLst>
            </c:dLbl>
            <c:dLbl>
              <c:idx val="4"/>
              <c:layout>
                <c:manualLayout>
                  <c:x val="6.405695386150785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702-4B21-94CB-6AE896F8DFB5}"/>
                </c:ext>
              </c:extLst>
            </c:dLbl>
            <c:dLbl>
              <c:idx val="5"/>
              <c:layout>
                <c:manualLayout>
                  <c:x val="6.4056953861507462E-3"/>
                  <c:y val="-5.2106411960679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702-4B21-94CB-6AE896F8DFB5}"/>
                </c:ext>
              </c:extLst>
            </c:dLbl>
            <c:dLbl>
              <c:idx val="6"/>
              <c:layout>
                <c:manualLayout>
                  <c:x val="6.4056953861507853E-3"/>
                  <c:y val="2.6053205980339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702-4B21-94CB-6AE896F8DFB5}"/>
                </c:ext>
              </c:extLst>
            </c:dLbl>
            <c:dLbl>
              <c:idx val="7"/>
              <c:layout>
                <c:manualLayout>
                  <c:x val="9.6085430792261783E-3"/>
                  <c:y val="-9.55273183881762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702-4B21-94CB-6AE896F8DFB5}"/>
                </c:ext>
              </c:extLst>
            </c:dLbl>
            <c:dLbl>
              <c:idx val="8"/>
              <c:layout>
                <c:manualLayout>
                  <c:x val="5.3380794884589095E-3"/>
                  <c:y val="-5.2106411960679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702-4B21-94CB-6AE896F8DFB5}"/>
                </c:ext>
              </c:extLst>
            </c:dLbl>
            <c:dLbl>
              <c:idx val="9"/>
              <c:layout>
                <c:manualLayout>
                  <c:x val="6.4056953861507072E-3"/>
                  <c:y val="-5.21064119606781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702-4B21-94CB-6AE896F8DFB5}"/>
                </c:ext>
              </c:extLst>
            </c:dLbl>
            <c:dLbl>
              <c:idx val="10"/>
              <c:layout>
                <c:manualLayout>
                  <c:x val="8.5409271815343815E-3"/>
                  <c:y val="-9.55273183881762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702-4B21-94CB-6AE896F8DFB5}"/>
                </c:ext>
              </c:extLst>
            </c:dLbl>
            <c:dLbl>
              <c:idx val="11"/>
              <c:layout>
                <c:manualLayout>
                  <c:x val="8.5409271815343815E-3"/>
                  <c:y val="-2.6053205980339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702-4B21-94CB-6AE896F8DFB5}"/>
                </c:ext>
              </c:extLst>
            </c:dLbl>
            <c:dLbl>
              <c:idx val="12"/>
              <c:layout>
                <c:manualLayout>
                  <c:x val="6.4056953861507072E-3"/>
                  <c:y val="-5.21064119606781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702-4B21-94CB-6AE896F8DFB5}"/>
                </c:ext>
              </c:extLst>
            </c:dLbl>
            <c:dLbl>
              <c:idx val="13"/>
              <c:layout>
                <c:manualLayout>
                  <c:x val="7.4733112838426619E-3"/>
                  <c:y val="-2.60532059803400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702-4B21-94CB-6AE896F8DFB5}"/>
                </c:ext>
              </c:extLst>
            </c:dLbl>
            <c:dLbl>
              <c:idx val="14"/>
              <c:layout>
                <c:manualLayout>
                  <c:x val="8.5409271815343815E-3"/>
                  <c:y val="-9.55273183881762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702-4B21-94CB-6AE896F8DFB5}"/>
                </c:ext>
              </c:extLst>
            </c:dLbl>
            <c:dLbl>
              <c:idx val="15"/>
              <c:layout>
                <c:manualLayout>
                  <c:x val="8.5409271815343815E-3"/>
                  <c:y val="2.60532059803381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702-4B21-94CB-6AE896F8DFB5}"/>
                </c:ext>
              </c:extLst>
            </c:dLbl>
            <c:dLbl>
              <c:idx val="16"/>
              <c:layout>
                <c:manualLayout>
                  <c:x val="8.5409271815343815E-3"/>
                  <c:y val="-1.8237244186237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702-4B21-94CB-6AE896F8DFB5}"/>
                </c:ext>
              </c:extLst>
            </c:dLbl>
            <c:dLbl>
              <c:idx val="17"/>
              <c:layout>
                <c:manualLayout>
                  <c:x val="7.473311283842583E-3"/>
                  <c:y val="-9.552731838817621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702-4B21-94CB-6AE896F8DFB5}"/>
                </c:ext>
              </c:extLst>
            </c:dLbl>
            <c:dLbl>
              <c:idx val="18"/>
              <c:layout>
                <c:manualLayout>
                  <c:x val="9.608543079226178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702-4B21-94CB-6AE896F8DFB5}"/>
                </c:ext>
              </c:extLst>
            </c:dLbl>
            <c:dLbl>
              <c:idx val="19"/>
              <c:layout>
                <c:manualLayout>
                  <c:x val="9.6085430792261783E-3"/>
                  <c:y val="-2.6053205980339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702-4B21-94CB-6AE896F8DFB5}"/>
                </c:ext>
              </c:extLst>
            </c:dLbl>
            <c:dLbl>
              <c:idx val="20"/>
              <c:layout>
                <c:manualLayout>
                  <c:x val="1.6014238465376963E-2"/>
                  <c:y val="-5.21064119606781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702-4B21-94CB-6AE896F8DF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Лист1!$A$2:$A$22</c:f>
              <c:strCache>
                <c:ptCount val="21"/>
                <c:pt idx="0">
                  <c:v>Александровский</c:v>
                </c:pt>
                <c:pt idx="1">
                  <c:v>Асиновский</c:v>
                </c:pt>
                <c:pt idx="2">
                  <c:v>Бакчарский</c:v>
                </c:pt>
                <c:pt idx="3">
                  <c:v>Верхнекетский</c:v>
                </c:pt>
                <c:pt idx="4">
                  <c:v>Зырянский</c:v>
                </c:pt>
                <c:pt idx="5">
                  <c:v>Каргасокский</c:v>
                </c:pt>
                <c:pt idx="6">
                  <c:v>Кожевниковский</c:v>
                </c:pt>
                <c:pt idx="7">
                  <c:v>Колпашевский</c:v>
                </c:pt>
                <c:pt idx="8">
                  <c:v>Кривошеинский</c:v>
                </c:pt>
                <c:pt idx="9">
                  <c:v>Молчановский</c:v>
                </c:pt>
                <c:pt idx="10">
                  <c:v>Парабельский</c:v>
                </c:pt>
                <c:pt idx="11">
                  <c:v>Первомайский</c:v>
                </c:pt>
                <c:pt idx="12">
                  <c:v>Тегульдетский</c:v>
                </c:pt>
                <c:pt idx="13">
                  <c:v>Томский</c:v>
                </c:pt>
                <c:pt idx="14">
                  <c:v>Чаинский</c:v>
                </c:pt>
                <c:pt idx="15">
                  <c:v>Шегарский</c:v>
                </c:pt>
                <c:pt idx="16">
                  <c:v>г. Кедровый</c:v>
                </c:pt>
                <c:pt idx="17">
                  <c:v>г. Стрежевой</c:v>
                </c:pt>
                <c:pt idx="18">
                  <c:v>г. Томск</c:v>
                </c:pt>
                <c:pt idx="19">
                  <c:v>Северск</c:v>
                </c:pt>
                <c:pt idx="20">
                  <c:v>Подведомственные</c:v>
                </c:pt>
              </c:strCache>
            </c:strRef>
          </c:cat>
          <c:val>
            <c:numRef>
              <c:f>Лист1!$C$2:$C$22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3</c:v>
                </c:pt>
                <c:pt idx="14">
                  <c:v>0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5</c:v>
                </c:pt>
                <c:pt idx="19">
                  <c:v>3</c:v>
                </c:pt>
                <c:pt idx="2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7702-4B21-94CB-6AE896F8D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0916416"/>
        <c:axId val="603484720"/>
        <c:axId val="0"/>
      </c:bar3DChart>
      <c:catAx>
        <c:axId val="50091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3484720"/>
        <c:crosses val="autoZero"/>
        <c:auto val="1"/>
        <c:lblAlgn val="ctr"/>
        <c:lblOffset val="100"/>
        <c:noMultiLvlLbl val="0"/>
      </c:catAx>
      <c:valAx>
        <c:axId val="603484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0091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8497409035765481E-3"/>
          <c:y val="0.27404974543425903"/>
          <c:w val="0.1032193260407121"/>
          <c:h val="0.13645206846486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A3BC34C3-1BE2-4E28-BB05-C013EA3DCA45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5511F52-1E06-4330-9088-9CC44A80A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6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844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749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863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232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886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584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016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3419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653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605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5080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522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884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519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95318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5495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406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3855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45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015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902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71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383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077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343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2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2" y="1454351"/>
            <a:ext cx="11796669" cy="3949300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902982" y="5704465"/>
            <a:ext cx="7307772" cy="577328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14400" y="1454333"/>
            <a:ext cx="7157200" cy="39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280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9203-89BF-4B43-A7EF-8D97F2D8DC9F}" type="datetime1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79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C527-C1F3-470F-BD2A-DA51C60D7E81}" type="datetime1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722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6DDB8-BF99-407D-B603-A57840DBD216}" type="datetime1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705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F1BCC-2030-432C-9B7F-9FA8EDD4A233}" type="datetime1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057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277A-6203-4AD5-B51B-E5329829D82B}" type="datetime1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9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33107-8C5E-4321-8EEF-662912BA36C4}" type="datetime1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52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13E0-577B-4B89-8ABD-41224FF83BFC}" type="datetime1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737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9203-89BF-4B43-A7EF-8D97F2D8DC9F}" type="datetime1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667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DFAE7-7B19-4D14-9B1D-D65D5D2A95B3}" type="datetime1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88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3975-22B9-45F8-BA86-71ADD24DD10A}" type="datetime1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079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7596285" y="3514025"/>
            <a:ext cx="1185600" cy="395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3899768"/>
            <a:ext cx="8785449" cy="2703024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618033" y="3828197"/>
            <a:ext cx="5459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618033" y="5300599"/>
            <a:ext cx="5459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8pPr>
            <a:lvl9pPr lvl="8" rtl="0">
              <a:spcBef>
                <a:spcPts val="1333"/>
              </a:spcBef>
              <a:spcAft>
                <a:spcPts val="1333"/>
              </a:spcAft>
              <a:buClr>
                <a:schemeClr val="accent5"/>
              </a:buClr>
              <a:buSzPts val="2000"/>
              <a:buNone/>
              <a:defRPr sz="26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4381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A4C7-EEEC-43ED-98AA-233D714748C7}" type="datetime1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99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2C31F-647A-49AB-864C-DFDADDA3B899}" type="datetime1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26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44" name="Google Shape;44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" name="Google Shape;45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46" name="Google Shape;46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49" name="Google Shape;49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" name="Google Shape;51;p4"/>
          <p:cNvSpPr/>
          <p:nvPr/>
        </p:nvSpPr>
        <p:spPr>
          <a:xfrm>
            <a:off x="10059311" y="877033"/>
            <a:ext cx="1732400" cy="5772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53" name="Google Shape;53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55" name="Google Shape;55;p4"/>
          <p:cNvGrpSpPr/>
          <p:nvPr/>
        </p:nvGrpSpPr>
        <p:grpSpPr>
          <a:xfrm rot="10800000" flipH="1">
            <a:off x="2" y="1454351"/>
            <a:ext cx="11796669" cy="3949300"/>
            <a:chOff x="-8178042" y="-4493254"/>
            <a:chExt cx="19483598" cy="6522736"/>
          </a:xfrm>
        </p:grpSpPr>
        <p:sp>
          <p:nvSpPr>
            <p:cNvPr id="56" name="Google Shape;56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1106367" y="1602667"/>
            <a:ext cx="6787600" cy="3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58786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4000" i="1">
                <a:solidFill>
                  <a:srgbClr val="FFFFFF"/>
                </a:solidFill>
              </a:defRPr>
            </a:lvl1pPr>
            <a:lvl2pPr marL="1219170" lvl="1" indent="-558786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2pPr>
            <a:lvl3pPr marL="1828754" lvl="2" indent="-558786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3pPr>
            <a:lvl4pPr marL="2438339" lvl="3" indent="-558786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4pPr>
            <a:lvl5pPr marL="3047924" lvl="4" indent="-558786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5pPr>
            <a:lvl6pPr marL="3657509" lvl="5" indent="-558786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6pPr>
            <a:lvl7pPr marL="4267093" lvl="6" indent="-558786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7pPr>
            <a:lvl8pPr marL="4876678" lvl="7" indent="-558786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8pPr>
            <a:lvl9pPr marL="5486263" lvl="8" indent="-558786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4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/>
          <p:nvPr/>
        </p:nvSpPr>
        <p:spPr>
          <a:xfrm>
            <a:off x="382133" y="1352767"/>
            <a:ext cx="9020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chemeClr val="accent5"/>
                </a:solidFill>
              </a:rPr>
              <a:t>“</a:t>
            </a:r>
            <a:endParaRPr sz="9600" b="1">
              <a:solidFill>
                <a:schemeClr val="accent5"/>
              </a:solidFill>
            </a:endParaRPr>
          </a:p>
        </p:txBody>
      </p: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860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323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▰"/>
              <a:defRPr/>
            </a:lvl1pPr>
            <a:lvl2pPr marL="1219170" lvl="1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2pPr>
            <a:lvl3pPr marL="1828754" lvl="2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3pPr>
            <a:lvl4pPr marL="2438339" lvl="3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4pPr>
            <a:lvl5pPr marL="3047924" lvl="4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5pPr>
            <a:lvl6pPr marL="3657509" lvl="5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6pPr>
            <a:lvl7pPr marL="4267093" lvl="6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7pPr>
            <a:lvl8pPr marL="4876678" lvl="7" indent="-507987">
              <a:spcBef>
                <a:spcPts val="1333"/>
              </a:spcBef>
              <a:spcAft>
                <a:spcPts val="0"/>
              </a:spcAft>
              <a:buSzPts val="2400"/>
              <a:buChar char="▻"/>
              <a:defRPr/>
            </a:lvl8pPr>
            <a:lvl9pPr marL="5486263" lvl="8" indent="-507987">
              <a:spcBef>
                <a:spcPts val="1333"/>
              </a:spcBef>
              <a:spcAft>
                <a:spcPts val="1333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85693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▰"/>
              <a:defRPr sz="2667"/>
            </a:lvl1pPr>
            <a:lvl2pPr marL="1219170" lvl="1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2pPr>
            <a:lvl3pPr marL="1828754" lvl="2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3pPr>
            <a:lvl4pPr marL="2438339" lvl="3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4pPr>
            <a:lvl5pPr marL="3047924" lvl="4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5pPr>
            <a:lvl6pPr marL="3657509" lvl="5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6pPr>
            <a:lvl7pPr marL="4267093" lvl="6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7pPr>
            <a:lvl8pPr marL="4876678" lvl="7" indent="-474121">
              <a:spcBef>
                <a:spcPts val="1333"/>
              </a:spcBef>
              <a:spcAft>
                <a:spcPts val="0"/>
              </a:spcAft>
              <a:buSzPts val="2000"/>
              <a:buChar char="▻"/>
              <a:defRPr sz="2667"/>
            </a:lvl8pPr>
            <a:lvl9pPr marL="5486263" lvl="8" indent="-474121">
              <a:spcBef>
                <a:spcPts val="1333"/>
              </a:spcBef>
              <a:spcAft>
                <a:spcPts val="1333"/>
              </a:spcAft>
              <a:buSzPts val="2000"/>
              <a:buChar char="▻"/>
              <a:defRPr sz="2667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7787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1160600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▰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▻"/>
              <a:defRPr sz="24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4311516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▰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▻"/>
              <a:defRPr sz="24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7387533" y="2060101"/>
            <a:ext cx="2997200" cy="3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▰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▻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▻"/>
              <a:defRPr sz="24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3622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6" y="54"/>
            <a:ext cx="9429907" cy="1769753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9262456" y="5963632"/>
            <a:ext cx="2937107" cy="894393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1333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3288185" y="5963632"/>
            <a:ext cx="8915767" cy="894393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3577067" y="6182000"/>
            <a:ext cx="80056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1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11" y="-2"/>
            <a:ext cx="2937107" cy="894393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263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5C345-8214-4A38-BDFE-432071A5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819A0D-756C-4E62-A151-0B2C70A04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1FB46-6298-4297-B8A1-8B9F79A0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5D46A4-7B0B-4758-AC54-8630DFCBE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3E64C-D2D9-4917-B34A-9E5C41771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43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0755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82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A4ED-ADED-4B0A-A827-04794C998060}" type="datetime1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A2F11-600D-44D7-A0E2-CE2D3B9D58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42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gif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svg"/><Relationship Id="rId11" Type="http://schemas.openxmlformats.org/officeDocument/2006/relationships/image" Target="../media/image43.png"/><Relationship Id="rId5" Type="http://schemas.openxmlformats.org/officeDocument/2006/relationships/image" Target="../media/image56.png"/><Relationship Id="rId10" Type="http://schemas.microsoft.com/office/2007/relationships/hdphoto" Target="../media/hdphoto1.wdp"/><Relationship Id="rId4" Type="http://schemas.openxmlformats.org/officeDocument/2006/relationships/image" Target="../media/image56.svg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66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43.png"/><Relationship Id="rId5" Type="http://schemas.openxmlformats.org/officeDocument/2006/relationships/image" Target="../media/image61.png"/><Relationship Id="rId10" Type="http://schemas.openxmlformats.org/officeDocument/2006/relationships/image" Target="../media/image65.jpeg"/><Relationship Id="rId4" Type="http://schemas.microsoft.com/office/2007/relationships/hdphoto" Target="../media/hdphoto2.wdp"/><Relationship Id="rId9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7.jpeg"/><Relationship Id="rId7" Type="http://schemas.microsoft.com/office/2007/relationships/hdphoto" Target="../media/hdphoto4.wdp"/><Relationship Id="rId12" Type="http://schemas.openxmlformats.org/officeDocument/2006/relationships/image" Target="../media/image4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11" Type="http://schemas.openxmlformats.org/officeDocument/2006/relationships/image" Target="../media/image63.png"/><Relationship Id="rId5" Type="http://schemas.microsoft.com/office/2007/relationships/hdphoto" Target="../media/hdphoto2.wdp"/><Relationship Id="rId10" Type="http://schemas.openxmlformats.org/officeDocument/2006/relationships/image" Target="../media/image62.png"/><Relationship Id="rId4" Type="http://schemas.openxmlformats.org/officeDocument/2006/relationships/image" Target="../media/image60.png"/><Relationship Id="rId9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9.png"/><Relationship Id="rId7" Type="http://schemas.microsoft.com/office/2007/relationships/hdphoto" Target="../media/hdphoto4.wdp"/><Relationship Id="rId12" Type="http://schemas.openxmlformats.org/officeDocument/2006/relationships/image" Target="../media/image4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11" Type="http://schemas.openxmlformats.org/officeDocument/2006/relationships/image" Target="../media/image70.png"/><Relationship Id="rId5" Type="http://schemas.microsoft.com/office/2007/relationships/hdphoto" Target="../media/hdphoto2.wdp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2.png"/><Relationship Id="rId7" Type="http://schemas.openxmlformats.org/officeDocument/2006/relationships/image" Target="../media/image75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62.png"/><Relationship Id="rId9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0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jpeg"/><Relationship Id="rId5" Type="http://schemas.openxmlformats.org/officeDocument/2006/relationships/image" Target="../media/image43.pn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914399" y="1454333"/>
            <a:ext cx="7884543" cy="394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200" dirty="0"/>
              <a:t>Всероссийский конкурс </a:t>
            </a:r>
            <a:br>
              <a:rPr lang="ru-RU" sz="3200" dirty="0"/>
            </a:br>
            <a:r>
              <a:rPr lang="ru-RU" sz="3200" dirty="0"/>
              <a:t>«Учитель года России» в 2023 году: региональный этап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824" y="3974783"/>
            <a:ext cx="1733550" cy="1428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9094" y="6150634"/>
            <a:ext cx="6107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Информационно-аналитический семинар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942" y="1648104"/>
            <a:ext cx="145097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23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-77638" y="523433"/>
            <a:ext cx="9083615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600" dirty="0">
                <a:latin typeface="Roboto Condensed" panose="020B0604020202020204" charset="0"/>
                <a:ea typeface="Roboto Condensed" panose="020B0604020202020204" charset="0"/>
              </a:rPr>
              <a:t>I </a:t>
            </a: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(отборочный) тур</a:t>
            </a:r>
            <a:b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«Методическая мастерская»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10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8792" y="1998998"/>
            <a:ext cx="11752918" cy="649311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690" y="4133147"/>
            <a:ext cx="2648310" cy="17953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8792" y="1998998"/>
            <a:ext cx="11507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Цель: </a:t>
            </a:r>
            <a:r>
              <a:rPr lang="ru-RU" dirty="0"/>
              <a:t>демонстрация конкурсантом методической компетентности и собственного опыта в вопросах обучения и воспитания.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8792" y="2579298"/>
            <a:ext cx="11378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Формат: </a:t>
            </a:r>
            <a:r>
              <a:rPr lang="ru-RU" dirty="0"/>
              <a:t>описание методических практик организации процесса обучения и воспитания обучающихся в соответствии с ценностными ориентирами и современными социокультурными тенденциями развития образования. </a:t>
            </a:r>
            <a:r>
              <a:rPr lang="ru-RU" dirty="0">
                <a:solidFill>
                  <a:srgbClr val="00B0F0"/>
                </a:solidFill>
              </a:rPr>
              <a:t>Представленные теоретические и практические методические практики на данном конкурсном испытании должны быть тесно связаны с методикой проведения конкурсных испытаний «Урок» и «Воспитательное событие».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684" y="4511614"/>
            <a:ext cx="8859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Регламент: </a:t>
            </a:r>
            <a:r>
              <a:rPr lang="ru-RU" dirty="0"/>
              <a:t>Конкурсные материалы должны быть представлены в виде компьютерной презентации (до 20 слайдов) с пояснительной запиской (до 5 страниц; шрифт </a:t>
            </a:r>
            <a:r>
              <a:rPr lang="ru-RU" dirty="0" err="1"/>
              <a:t>Times</a:t>
            </a:r>
            <a:r>
              <a:rPr lang="ru-RU" dirty="0"/>
              <a:t> </a:t>
            </a:r>
            <a:r>
              <a:rPr lang="ru-RU" dirty="0" err="1"/>
              <a:t>New</a:t>
            </a:r>
            <a:r>
              <a:rPr lang="ru-RU" dirty="0"/>
              <a:t> </a:t>
            </a:r>
            <a:r>
              <a:rPr lang="ru-RU" dirty="0" err="1"/>
              <a:t>Roman</a:t>
            </a:r>
            <a:r>
              <a:rPr lang="ru-RU" dirty="0"/>
              <a:t>, кегль 14, интервал 1,5, поля 2 см), содержащей описание опыта профессиональной деятельности участника Конкурса, используемых им технологий и методик. </a:t>
            </a:r>
          </a:p>
        </p:txBody>
      </p:sp>
    </p:spTree>
    <p:extLst>
      <p:ext uri="{BB962C8B-B14F-4D97-AF65-F5344CB8AC3E}">
        <p14:creationId xmlns:p14="http://schemas.microsoft.com/office/powerpoint/2010/main" val="4248251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-94891" y="523433"/>
            <a:ext cx="9092241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600" dirty="0">
                <a:latin typeface="Roboto Condensed" panose="020B0604020202020204" charset="0"/>
                <a:ea typeface="Roboto Condensed" panose="020B0604020202020204" charset="0"/>
              </a:rPr>
              <a:t>I </a:t>
            </a: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(отборочный) тур</a:t>
            </a:r>
            <a:b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«Методическая мастерская»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11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8792" y="1998998"/>
            <a:ext cx="11752918" cy="649311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84" y="1727702"/>
            <a:ext cx="1265872" cy="13157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2" y="2257475"/>
            <a:ext cx="1104181" cy="1324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7705" y="3800189"/>
            <a:ext cx="3462828" cy="21215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21" y="5031883"/>
            <a:ext cx="1103472" cy="16094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135" y="1998998"/>
            <a:ext cx="89924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Критерии оценки:</a:t>
            </a:r>
          </a:p>
          <a:p>
            <a:r>
              <a:rPr lang="ru-RU" sz="2000" dirty="0"/>
              <a:t>1. Актуальность и результативность. </a:t>
            </a:r>
          </a:p>
          <a:p>
            <a:r>
              <a:rPr lang="ru-RU" sz="2000" dirty="0"/>
              <a:t>2. Научная корректность и методическая грамотность (в том числе в использовании электронных средств обучения). </a:t>
            </a:r>
          </a:p>
          <a:p>
            <a:r>
              <a:rPr lang="ru-RU" sz="2000" dirty="0"/>
              <a:t>3. Информационная и языковая культура.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781" y="3800189"/>
            <a:ext cx="8160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Каждый критерий раскрывается через пять показателей.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1049" y="4231076"/>
            <a:ext cx="68234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Каждый показатель оценивается по шкале </a:t>
            </a:r>
          </a:p>
          <a:p>
            <a:r>
              <a:rPr lang="ru-RU" b="1" dirty="0"/>
              <a:t>от 0 до 2 баллов, где: </a:t>
            </a:r>
          </a:p>
          <a:p>
            <a:r>
              <a:rPr lang="ru-RU" dirty="0"/>
              <a:t>0 баллов – «показатель не проявлен», </a:t>
            </a:r>
          </a:p>
          <a:p>
            <a:r>
              <a:rPr lang="ru-RU" dirty="0"/>
              <a:t>1 балл – «показатель проявлен частично», </a:t>
            </a:r>
          </a:p>
          <a:p>
            <a:r>
              <a:rPr lang="ru-RU" dirty="0"/>
              <a:t>2 балла – «показатель проявлен в полной мере». </a:t>
            </a:r>
          </a:p>
          <a:p>
            <a:r>
              <a:rPr lang="ru-RU" dirty="0"/>
              <a:t>Максимальная количество баллов – </a:t>
            </a:r>
            <a:r>
              <a:rPr lang="ru-RU" dirty="0">
                <a:solidFill>
                  <a:srgbClr val="00B0F0"/>
                </a:solidFill>
              </a:rPr>
              <a:t>30 баллов.</a:t>
            </a:r>
          </a:p>
          <a:p>
            <a:r>
              <a:rPr lang="ru-RU" dirty="0">
                <a:solidFill>
                  <a:srgbClr val="00B0F0"/>
                </a:solidFill>
              </a:rPr>
              <a:t>Экспертный лист опубликован в Положении о Конкурсе</a:t>
            </a:r>
          </a:p>
        </p:txBody>
      </p:sp>
    </p:spTree>
    <p:extLst>
      <p:ext uri="{BB962C8B-B14F-4D97-AF65-F5344CB8AC3E}">
        <p14:creationId xmlns:p14="http://schemas.microsoft.com/office/powerpoint/2010/main" val="819404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1828800" y="523433"/>
            <a:ext cx="71685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Итоги </a:t>
            </a:r>
            <a:r>
              <a:rPr lang="en-US" sz="2600" dirty="0">
                <a:latin typeface="Roboto Condensed" panose="020B0604020202020204" charset="0"/>
                <a:ea typeface="Roboto Condensed" panose="020B0604020202020204" charset="0"/>
              </a:rPr>
              <a:t>I </a:t>
            </a: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(отборочного) тура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8792" y="1998998"/>
            <a:ext cx="11752918" cy="649311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705" y="3800189"/>
            <a:ext cx="3462828" cy="21215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1" y="5031883"/>
            <a:ext cx="1103472" cy="1609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792" y="1998998"/>
            <a:ext cx="115852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Каждое конкурсное испытание оценивает рабочая группа из трёх членов Междисциплинарного жюри независимо друг от друга. </a:t>
            </a:r>
          </a:p>
          <a:p>
            <a:pPr algn="just"/>
            <a:r>
              <a:rPr lang="ru-RU" dirty="0"/>
              <a:t>	По итогам каждого конкурсного испытания конкурсанту выставляется оценка, представляющая собой среднее арифметическое баллов, начисленных ему каждым экспертом (сумма баллов, выставленных экспертами, делится на количество экспертов). </a:t>
            </a:r>
          </a:p>
          <a:p>
            <a:pPr algn="just"/>
            <a:r>
              <a:rPr lang="ru-RU" dirty="0"/>
              <a:t>	Рейтинг участников Конкурса составляется на основе суммы оценок, полученных ими за каждое конкурсное испытание соответствующего этапа.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1048" y="4951562"/>
            <a:ext cx="7496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 итогам I тура регионального этапа Конкурса </a:t>
            </a:r>
            <a:r>
              <a:rPr lang="ru-RU" b="1" dirty="0">
                <a:solidFill>
                  <a:srgbClr val="00B0F0"/>
                </a:solidFill>
              </a:rPr>
              <a:t>25 участников </a:t>
            </a:r>
            <a:r>
              <a:rPr lang="ru-RU" b="1" dirty="0"/>
              <a:t>участвуют </a:t>
            </a:r>
            <a:r>
              <a:rPr lang="ru-RU" b="1" dirty="0">
                <a:solidFill>
                  <a:srgbClr val="00B0F0"/>
                </a:solidFill>
              </a:rPr>
              <a:t>во II туре </a:t>
            </a:r>
            <a:r>
              <a:rPr lang="ru-RU" b="1" dirty="0"/>
              <a:t>регионального этапа 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1747237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600" dirty="0">
                <a:latin typeface="Roboto Condensed" panose="020B0604020202020204" charset="0"/>
                <a:ea typeface="Roboto Condensed" panose="020B0604020202020204" charset="0"/>
              </a:rPr>
              <a:t>II </a:t>
            </a: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(отборочный) тур</a:t>
            </a:r>
            <a:b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«Мастер-класс»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13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8792" y="1998998"/>
            <a:ext cx="11752918" cy="649311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2" y="1801661"/>
            <a:ext cx="1999661" cy="25300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2649" y="1998998"/>
            <a:ext cx="948905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Цель: </a:t>
            </a:r>
            <a:r>
              <a:rPr lang="ru-RU" dirty="0"/>
              <a:t>демонстрация конкурсантом профессионального мастерства в области презентации и трансляции инновационного педагогического опыта в ситуации профессионального взаимодействия.</a:t>
            </a:r>
          </a:p>
          <a:p>
            <a:pPr algn="just"/>
            <a:endParaRPr lang="ru-RU" b="1" dirty="0"/>
          </a:p>
          <a:p>
            <a:pPr algn="just"/>
            <a:r>
              <a:rPr lang="ru-RU" b="1" dirty="0"/>
              <a:t>Формат: </a:t>
            </a:r>
            <a:r>
              <a:rPr lang="ru-RU" dirty="0"/>
              <a:t>выступление, демонстрирующее способы профессиональной деятельности, доказавшие свою эффективность в практической работе конкурсанта. </a:t>
            </a:r>
          </a:p>
          <a:p>
            <a:pPr algn="just"/>
            <a:r>
              <a:rPr lang="ru-RU" dirty="0"/>
              <a:t>Тему, форму проведения мастер-класса, наличие фокус-группы и ее количественный состав (при необходимости) конкурсанты определяют самостоятельно.</a:t>
            </a:r>
          </a:p>
          <a:p>
            <a:pPr algn="ctr"/>
            <a:endParaRPr lang="ru-RU" b="1" dirty="0"/>
          </a:p>
          <a:p>
            <a:pPr algn="ctr"/>
            <a:endParaRPr lang="ru-RU" b="1" dirty="0"/>
          </a:p>
          <a:p>
            <a:pPr algn="ctr"/>
            <a:r>
              <a:rPr lang="ru-RU" b="1" dirty="0"/>
              <a:t>Очередность выступлений определяется по результатам жеребьевки на организационной встрече участников Конкурса.</a:t>
            </a:r>
          </a:p>
          <a:p>
            <a:pPr algn="just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258791" y="5615795"/>
            <a:ext cx="8842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Регламент: </a:t>
            </a:r>
            <a:r>
              <a:rPr lang="ru-RU" dirty="0"/>
              <a:t>проведение мастер-класса – </a:t>
            </a:r>
            <a:r>
              <a:rPr lang="ru-RU" b="1" dirty="0">
                <a:solidFill>
                  <a:srgbClr val="00B0F0"/>
                </a:solidFill>
              </a:rPr>
              <a:t>20 минут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;</a:t>
            </a:r>
            <a:r>
              <a:rPr lang="ru-RU" b="1" dirty="0">
                <a:solidFill>
                  <a:srgbClr val="00B0F0"/>
                </a:solidFill>
              </a:rPr>
              <a:t> </a:t>
            </a:r>
            <a:r>
              <a:rPr lang="ru-RU" dirty="0"/>
              <a:t>ответы на вопросы членов жюри (экспертов, участников мастер-класса) или самоанализ – </a:t>
            </a:r>
            <a:r>
              <a:rPr lang="ru-RU" b="1" dirty="0">
                <a:solidFill>
                  <a:srgbClr val="00B0F0"/>
                </a:solidFill>
              </a:rPr>
              <a:t>до 10 минут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672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II (отборочный) тур</a:t>
            </a:r>
            <a:b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«Мастер-класс»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14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8792" y="1998998"/>
            <a:ext cx="11752918" cy="649311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705" y="3800189"/>
            <a:ext cx="3462828" cy="21215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1" y="5031883"/>
            <a:ext cx="1103472" cy="1609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803486"/>
            <a:ext cx="1451522" cy="18365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10313" y="1998998"/>
            <a:ext cx="98076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Критерии оценки:</a:t>
            </a:r>
          </a:p>
          <a:p>
            <a:pPr algn="just"/>
            <a:r>
              <a:rPr lang="ru-RU" dirty="0"/>
              <a:t>1. Актуальность и методическая обоснованность. </a:t>
            </a:r>
          </a:p>
          <a:p>
            <a:pPr algn="just"/>
            <a:r>
              <a:rPr lang="ru-RU" dirty="0"/>
              <a:t>2. Практическая значимость и применимость. </a:t>
            </a:r>
          </a:p>
          <a:p>
            <a:pPr algn="just"/>
            <a:r>
              <a:rPr lang="ru-RU" dirty="0"/>
              <a:t>3. Предметное содержание.</a:t>
            </a:r>
          </a:p>
          <a:p>
            <a:pPr algn="just"/>
            <a:r>
              <a:rPr lang="ru-RU" dirty="0"/>
              <a:t>4. Организация деятельности, поддержание высокого уровня мотивации участников, результативность мастер-класса.</a:t>
            </a:r>
          </a:p>
          <a:p>
            <a:pPr algn="just"/>
            <a:r>
              <a:rPr lang="ru-RU" dirty="0"/>
              <a:t>5. Информационная культура.</a:t>
            </a:r>
          </a:p>
          <a:p>
            <a:pPr algn="just"/>
            <a:r>
              <a:rPr lang="ru-RU" dirty="0"/>
              <a:t>6. Коммуникативная и рефлексивная культура.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722" y="4307323"/>
            <a:ext cx="81686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Каждый критерий раскрывается через пять показателей. 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1173192" y="4721080"/>
            <a:ext cx="70651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Каждый показатель оценивается по шкале </a:t>
            </a:r>
          </a:p>
          <a:p>
            <a:r>
              <a:rPr lang="ru-RU" b="1" dirty="0"/>
              <a:t>от 0 до 2 баллов, где: </a:t>
            </a:r>
          </a:p>
          <a:p>
            <a:r>
              <a:rPr lang="ru-RU" dirty="0"/>
              <a:t>0 баллов – «показатель не проявлен», </a:t>
            </a:r>
          </a:p>
          <a:p>
            <a:r>
              <a:rPr lang="ru-RU" dirty="0"/>
              <a:t>1 балл – «показатель проявлен частично», </a:t>
            </a:r>
          </a:p>
          <a:p>
            <a:r>
              <a:rPr lang="ru-RU" dirty="0"/>
              <a:t>2 балла – «показатель проявлен в полной мере». </a:t>
            </a:r>
          </a:p>
          <a:p>
            <a:r>
              <a:rPr lang="ru-RU" dirty="0"/>
              <a:t>Максимальная количество баллов – </a:t>
            </a:r>
            <a:r>
              <a:rPr lang="ru-RU" dirty="0">
                <a:solidFill>
                  <a:srgbClr val="00B0F0"/>
                </a:solidFill>
              </a:rPr>
              <a:t>60 баллов.</a:t>
            </a:r>
          </a:p>
          <a:p>
            <a:r>
              <a:rPr lang="ru-RU" dirty="0">
                <a:solidFill>
                  <a:srgbClr val="00B0F0"/>
                </a:solidFill>
              </a:rPr>
              <a:t>Экспертный лист опубликован в Положении о Конкурсе</a:t>
            </a:r>
          </a:p>
        </p:txBody>
      </p:sp>
    </p:spTree>
    <p:extLst>
      <p:ext uri="{BB962C8B-B14F-4D97-AF65-F5344CB8AC3E}">
        <p14:creationId xmlns:p14="http://schemas.microsoft.com/office/powerpoint/2010/main" val="476139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II (отборочный) тур</a:t>
            </a:r>
            <a:b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«Урок»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15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672862" y="1998998"/>
            <a:ext cx="9338848" cy="649311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2023"/>
            <a:ext cx="2743438" cy="21764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902879" y="1914365"/>
            <a:ext cx="9108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Цель: </a:t>
            </a:r>
            <a:r>
              <a:rPr lang="ru-RU" dirty="0"/>
              <a:t>демонстрация профессиональных компетенций в области подготовки, проведения и анализа урока как основной формы организации учебно-воспитательного процесса и учебной деятельности обучающихся.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980593" y="2828836"/>
            <a:ext cx="8932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Формат: </a:t>
            </a:r>
            <a:r>
              <a:rPr lang="ru-RU" dirty="0"/>
              <a:t>урок по учебному предмету, который проводится конкурсантом в общеобразовательной организации, утверждённой Оргкомитетом в качестве площадки проведения.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546" y="3868615"/>
            <a:ext cx="11950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Регламент: </a:t>
            </a:r>
            <a:r>
              <a:rPr lang="ru-RU" dirty="0"/>
              <a:t>обоснование применения методических подходов,  приемов и технологий в соответствии с заявленной темой и целевыми ориентирами урока – до 5 минут;</a:t>
            </a:r>
          </a:p>
          <a:p>
            <a:pPr algn="just"/>
            <a:r>
              <a:rPr lang="ru-RU" dirty="0"/>
              <a:t> проведение урока – 35 минут; самоанализ урока и ответы на вопросы членов жюри – до 10 минут.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56" y="5048277"/>
            <a:ext cx="1286882" cy="146467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70538" y="5048277"/>
            <a:ext cx="76581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Тема урока определяется в соответствии с календарно-тематическим планированием и рабочей программой по предмету с учётом её фактического выполнения в соответствующем классе. </a:t>
            </a:r>
          </a:p>
          <a:p>
            <a:pPr algn="just"/>
            <a:r>
              <a:rPr lang="ru-RU" dirty="0"/>
              <a:t>Возрастная группа (класс), в которой будет проводиться урок, выбирается конкурсантом.</a:t>
            </a:r>
          </a:p>
        </p:txBody>
      </p:sp>
    </p:spTree>
    <p:extLst>
      <p:ext uri="{BB962C8B-B14F-4D97-AF65-F5344CB8AC3E}">
        <p14:creationId xmlns:p14="http://schemas.microsoft.com/office/powerpoint/2010/main" val="4246882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II (отборочный) тур</a:t>
            </a:r>
            <a:b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«Урок»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16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347547" y="1816330"/>
            <a:ext cx="9664163" cy="831980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27703"/>
            <a:ext cx="2347546" cy="1862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0709" y="4101297"/>
            <a:ext cx="3091291" cy="1893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02" y="5049285"/>
            <a:ext cx="1103472" cy="16094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53547" y="1845610"/>
            <a:ext cx="8990519" cy="204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Критерии оценки:</a:t>
            </a:r>
          </a:p>
          <a:p>
            <a:r>
              <a:rPr lang="ru-RU" dirty="0"/>
              <a:t>1. Методическая и психолого-педагогическая грамотность. </a:t>
            </a:r>
          </a:p>
          <a:p>
            <a:r>
              <a:rPr lang="ru-RU" dirty="0"/>
              <a:t>2. Корректность и глубина понимания предметного содержания. </a:t>
            </a:r>
          </a:p>
          <a:p>
            <a:r>
              <a:rPr lang="ru-RU" dirty="0"/>
              <a:t>3. Целеполагания и результативность. </a:t>
            </a:r>
          </a:p>
          <a:p>
            <a:r>
              <a:rPr lang="ru-RU" dirty="0"/>
              <a:t>4. Творческий подход е решению профессиональных задач. </a:t>
            </a:r>
          </a:p>
          <a:p>
            <a:r>
              <a:rPr lang="ru-RU" dirty="0"/>
              <a:t>5. Коммуникативная культура.</a:t>
            </a:r>
          </a:p>
          <a:p>
            <a:r>
              <a:rPr lang="ru-RU" dirty="0"/>
              <a:t>6. Рефлексивная культура.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0677" y="3890666"/>
            <a:ext cx="87923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Каждый критерий раскрывается через пять показателей. </a:t>
            </a:r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1028697" y="4475286"/>
            <a:ext cx="7737233" cy="210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Каждый показатель оценивается по шкале </a:t>
            </a:r>
          </a:p>
          <a:p>
            <a:r>
              <a:rPr lang="ru-RU" dirty="0"/>
              <a:t>от 0 до 2 баллов, где: </a:t>
            </a:r>
          </a:p>
          <a:p>
            <a:r>
              <a:rPr lang="ru-RU" dirty="0"/>
              <a:t>0 баллов – «показатель не проявлен», </a:t>
            </a:r>
          </a:p>
          <a:p>
            <a:r>
              <a:rPr lang="ru-RU" dirty="0"/>
              <a:t>1 балл – «показатель проявлен частично», </a:t>
            </a:r>
          </a:p>
          <a:p>
            <a:r>
              <a:rPr lang="ru-RU" dirty="0"/>
              <a:t>2 балла – «показатель проявлен в полной мере». </a:t>
            </a:r>
          </a:p>
          <a:p>
            <a:r>
              <a:rPr lang="ru-RU" dirty="0"/>
              <a:t>Максимальная количество баллов – 60 баллов.</a:t>
            </a:r>
          </a:p>
          <a:p>
            <a:r>
              <a:rPr lang="ru-RU" dirty="0"/>
              <a:t>Экспертный лист опубликован в Положении о Конкурсе</a:t>
            </a:r>
          </a:p>
        </p:txBody>
      </p:sp>
    </p:spTree>
    <p:extLst>
      <p:ext uri="{BB962C8B-B14F-4D97-AF65-F5344CB8AC3E}">
        <p14:creationId xmlns:p14="http://schemas.microsoft.com/office/powerpoint/2010/main" val="3931466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II (отборочный) тур</a:t>
            </a:r>
            <a:b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«Воспитательное событие»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17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347547" y="1816330"/>
            <a:ext cx="9664163" cy="831980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5" y="1816330"/>
            <a:ext cx="2755631" cy="1963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7839" y="1998999"/>
            <a:ext cx="8625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Цель: </a:t>
            </a:r>
            <a:r>
              <a:rPr lang="ru-RU" dirty="0"/>
              <a:t>демонстрация профессиональных компетенций конкурсанта в области организации и проведения внеурочного занятия, направленного на достижение результатов воспитанников.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27840" y="2830979"/>
            <a:ext cx="8916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Формат: </a:t>
            </a:r>
            <a:r>
              <a:rPr lang="ru-RU" dirty="0"/>
              <a:t>внеурочное занятие с обучающимися проводится в общеобразовательной организации, утвержденной Оргкомитетом в  качестве площадки проведения второго тура, в том же классе (группе обучающихся), где проводился урок по предмету.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5" y="5317524"/>
            <a:ext cx="1292464" cy="14631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392" y="4031308"/>
            <a:ext cx="1171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Регламент: </a:t>
            </a:r>
            <a:r>
              <a:rPr lang="ru-RU" dirty="0"/>
              <a:t>проведения воспитательного события – 20 минут, ответы на вопросы членов жюри (экспертов) – до 10 минут.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53660" y="5317523"/>
            <a:ext cx="7737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Направления и тема внеурочного занятия конкурсантом определяется  самостоятельно, руководствуясь соответствующей рабочей программой воспитания общеобразовательной организации, утвержденной Оргкомитетом в качестве площадки проведения второго тура.</a:t>
            </a:r>
          </a:p>
        </p:txBody>
      </p:sp>
    </p:spTree>
    <p:extLst>
      <p:ext uri="{BB962C8B-B14F-4D97-AF65-F5344CB8AC3E}">
        <p14:creationId xmlns:p14="http://schemas.microsoft.com/office/powerpoint/2010/main" val="2729278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II (отборочный) тур</a:t>
            </a:r>
            <a:b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«Воспитательное событие»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18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681654" y="1816330"/>
            <a:ext cx="9249508" cy="831980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16330"/>
            <a:ext cx="2549769" cy="18164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1060" y="4075446"/>
            <a:ext cx="3090940" cy="18899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160628"/>
            <a:ext cx="1103472" cy="160948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681654" y="1816330"/>
            <a:ext cx="92495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Критерии оценки:</a:t>
            </a:r>
          </a:p>
          <a:p>
            <a:pPr marL="342900" indent="-342900">
              <a:buAutoNum type="arabicPeriod"/>
            </a:pPr>
            <a:r>
              <a:rPr lang="ru-RU" dirty="0"/>
              <a:t>Воспитательная ценность и результативность.</a:t>
            </a:r>
          </a:p>
          <a:p>
            <a:r>
              <a:rPr lang="ru-RU" dirty="0"/>
              <a:t>2. Методическая и психолого-педагогическая грамотность.</a:t>
            </a:r>
          </a:p>
          <a:p>
            <a:r>
              <a:rPr lang="ru-RU" dirty="0"/>
              <a:t>3. Творческий подход к решению воспитательных задач.</a:t>
            </a:r>
          </a:p>
          <a:p>
            <a:r>
              <a:rPr lang="ru-RU" dirty="0"/>
              <a:t>4. Коммуникативная культура.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02223" y="3721386"/>
            <a:ext cx="88988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Каждый критерий раскрывается через пять показателей.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1984" y="4705834"/>
            <a:ext cx="7455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Каждый показатель оценивается по шкале </a:t>
            </a:r>
          </a:p>
          <a:p>
            <a:r>
              <a:rPr lang="ru-RU" dirty="0"/>
              <a:t>от 0 до 2 баллов, где: </a:t>
            </a:r>
          </a:p>
          <a:p>
            <a:r>
              <a:rPr lang="ru-RU" dirty="0"/>
              <a:t>0 баллов – «показатель не проявлен», </a:t>
            </a:r>
          </a:p>
          <a:p>
            <a:r>
              <a:rPr lang="ru-RU" dirty="0"/>
              <a:t>1 балл – «показатель проявлен частично», </a:t>
            </a:r>
          </a:p>
          <a:p>
            <a:r>
              <a:rPr lang="ru-RU" dirty="0"/>
              <a:t>2 балла – «показатель проявлен в полной мере». </a:t>
            </a:r>
          </a:p>
          <a:p>
            <a:r>
              <a:rPr lang="ru-RU" dirty="0"/>
              <a:t>Максимальная количество баллов – 40 баллов.</a:t>
            </a:r>
          </a:p>
          <a:p>
            <a:r>
              <a:rPr lang="ru-RU" dirty="0"/>
              <a:t>Экспертный лист опубликован в Положении о Конкурсе</a:t>
            </a:r>
          </a:p>
        </p:txBody>
      </p:sp>
    </p:spTree>
    <p:extLst>
      <p:ext uri="{BB962C8B-B14F-4D97-AF65-F5344CB8AC3E}">
        <p14:creationId xmlns:p14="http://schemas.microsoft.com/office/powerpoint/2010/main" val="2150679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Итоги II (отборочного) тура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19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681654" y="1816330"/>
            <a:ext cx="9249508" cy="831980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9593" y="4066196"/>
            <a:ext cx="3090940" cy="18899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886" y="1816329"/>
            <a:ext cx="11339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	Оценивания конкурсных испытаний осуществляется экспертами в очном режиме.</a:t>
            </a:r>
          </a:p>
          <a:p>
            <a:pPr algn="just"/>
            <a:r>
              <a:rPr lang="ru-RU" dirty="0"/>
              <a:t>Каждое конкурсное испытание оценивает рабочая группа из трёх членов Междисциплинарного жюри независимо друг от друга. </a:t>
            </a:r>
          </a:p>
          <a:p>
            <a:pPr algn="just"/>
            <a:r>
              <a:rPr lang="ru-RU" dirty="0"/>
              <a:t>	По итогам каждого конкурсного испытания конкурсанту выставляется оценка, представляющая собой среднее арифметическое баллов, начисленных ему каждым экспертом (сумма баллов, выставленных экспертами, делится на количество экспертов). </a:t>
            </a:r>
          </a:p>
          <a:p>
            <a:pPr algn="just"/>
            <a:r>
              <a:rPr lang="ru-RU" dirty="0"/>
              <a:t>	Рейтинг участников Конкурса составляется на основе суммы оценок, полученных ими за каждое конкурсное испытание  I и II этапов, т.е. за пять конкурсных испытаний.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87361"/>
            <a:ext cx="2447919" cy="26810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47919" y="4976446"/>
            <a:ext cx="6217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По итогам II тура </a:t>
            </a:r>
            <a:r>
              <a:rPr lang="ru-RU" sz="2200" b="1" dirty="0">
                <a:solidFill>
                  <a:srgbClr val="00B0F0"/>
                </a:solidFill>
              </a:rPr>
              <a:t>5 участников </a:t>
            </a:r>
            <a:r>
              <a:rPr lang="ru-RU" sz="2200" dirty="0"/>
              <a:t>участвуют </a:t>
            </a:r>
          </a:p>
          <a:p>
            <a:r>
              <a:rPr lang="ru-RU" sz="2200" b="1" dirty="0">
                <a:solidFill>
                  <a:srgbClr val="00B0F0"/>
                </a:solidFill>
              </a:rPr>
              <a:t>в  III (финальном) </a:t>
            </a:r>
            <a:r>
              <a:rPr lang="ru-RU" sz="2200" dirty="0"/>
              <a:t>туре регионального этапа 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2691065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414069" y="523433"/>
            <a:ext cx="7682832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Учредители регионального этапа конкурса: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2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8" name="Google Shape;746;p43"/>
          <p:cNvSpPr txBox="1"/>
          <p:nvPr/>
        </p:nvSpPr>
        <p:spPr>
          <a:xfrm>
            <a:off x="6788374" y="4805367"/>
            <a:ext cx="2617052" cy="158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endParaRPr sz="2400" dirty="0"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sp>
        <p:nvSpPr>
          <p:cNvPr id="50" name="Google Shape;193;p12"/>
          <p:cNvSpPr txBox="1">
            <a:spLocks noGrp="1"/>
          </p:cNvSpPr>
          <p:nvPr>
            <p:ph type="body" idx="1"/>
          </p:nvPr>
        </p:nvSpPr>
        <p:spPr>
          <a:xfrm>
            <a:off x="1906437" y="3968151"/>
            <a:ext cx="9100868" cy="140442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ru-RU" sz="2400" dirty="0">
                <a:latin typeface="Roboto Condensed" panose="020B0604020202020204" charset="0"/>
                <a:ea typeface="Roboto Condensed" panose="020B0604020202020204" charset="0"/>
              </a:rPr>
              <a:t>Федеральное государственное бюджетное образовательное учреждение высшего профессионального образования «Томский государственный педагогический университет»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837426" y="3049664"/>
            <a:ext cx="9169879" cy="946277"/>
          </a:xfrm>
        </p:spPr>
        <p:txBody>
          <a:bodyPr/>
          <a:lstStyle/>
          <a:p>
            <a:pPr marL="135464" indent="0" algn="just">
              <a:buNone/>
            </a:pPr>
            <a:r>
              <a:rPr lang="ru-RU" sz="2400" dirty="0"/>
              <a:t>Томская территориальная организация профсоюза  работников народного образования и науки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 rot="10800000" flipV="1">
            <a:off x="1906437" y="2113472"/>
            <a:ext cx="8410754" cy="767750"/>
          </a:xfrm>
        </p:spPr>
        <p:txBody>
          <a:bodyPr/>
          <a:lstStyle/>
          <a:p>
            <a:pPr marL="135464" indent="0">
              <a:buNone/>
            </a:pPr>
            <a:r>
              <a:rPr lang="ru-RU" sz="2400" dirty="0">
                <a:solidFill>
                  <a:schemeClr val="accent4">
                    <a:lumMod val="25000"/>
                  </a:schemeClr>
                </a:solidFill>
              </a:rPr>
              <a:t>Департамент общего образования Томской области</a:t>
            </a:r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38" y="1824261"/>
            <a:ext cx="1225402" cy="12254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03" y="3049663"/>
            <a:ext cx="1103472" cy="1249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168" y="4366647"/>
            <a:ext cx="1560711" cy="10059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484" y="5439769"/>
            <a:ext cx="1211816" cy="13691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64966" y="5439768"/>
            <a:ext cx="304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Оператор конкурса: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4514" y="5829396"/>
            <a:ext cx="7800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Областное государственное бюджетное учреждение дополнительного профессионального образования «Томский областной институт повышения квалификации и переподготовки работников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1774865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II</a:t>
            </a:r>
            <a:r>
              <a:rPr lang="en-US" sz="2600" dirty="0">
                <a:latin typeface="Roboto Condensed" panose="020B0604020202020204" charset="0"/>
                <a:ea typeface="Roboto Condensed" panose="020B0604020202020204" charset="0"/>
              </a:rPr>
              <a:t>I</a:t>
            </a: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 (финальный) тур</a:t>
            </a:r>
            <a:b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«Педагогический совет»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20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681654" y="1816330"/>
            <a:ext cx="9249508" cy="831980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9" y="2819537"/>
            <a:ext cx="1359526" cy="2274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638" y="1914365"/>
            <a:ext cx="117465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Цель: </a:t>
            </a:r>
            <a:r>
              <a:rPr lang="ru-RU" dirty="0"/>
              <a:t>раскрытие лидерского потенциала финалистов Конкурса, демонстрация финалистами Конкурса понимания стратегических направлений развития образования и представление педагогической общественности собственного видения конструктивных решений актуальных задач образования.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2270" y="2919607"/>
            <a:ext cx="102342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Формат: </a:t>
            </a:r>
            <a:r>
              <a:rPr lang="ru-RU" dirty="0"/>
              <a:t>представление о обсуждение финалистами Конкурса актуальных задач современного образования с участием начальника Департамента общего образования Томской области.</a:t>
            </a:r>
          </a:p>
          <a:p>
            <a:pPr algn="just"/>
            <a:r>
              <a:rPr lang="ru-RU" dirty="0"/>
              <a:t>Каждый финалист Конкурса представляет свою инициативу, направленную на решение актуальных задач современного образования, в формате публичного выступления, которое может сопровождаться презентационными материалами. Каждая представленная инициатива обсуждается всеми финалистами Конкурса в формате конструктивного диалога.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173" y="5175454"/>
            <a:ext cx="8921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Регламент: </a:t>
            </a:r>
            <a:r>
              <a:rPr lang="ru-RU" dirty="0"/>
              <a:t>общая продолжительность конкурсного испытания – не более 120 минут, из которых на представление инициативы каждого финалиста Конкурса – не более 5 минут; на обсуждение инициативы каждого финалиста Конкурса – не более 15 минут.  </a:t>
            </a:r>
          </a:p>
        </p:txBody>
      </p:sp>
    </p:spTree>
    <p:extLst>
      <p:ext uri="{BB962C8B-B14F-4D97-AF65-F5344CB8AC3E}">
        <p14:creationId xmlns:p14="http://schemas.microsoft.com/office/powerpoint/2010/main" val="1064679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II</a:t>
            </a:r>
            <a:r>
              <a:rPr lang="en-US" sz="2600" dirty="0">
                <a:latin typeface="Roboto Condensed" panose="020B0604020202020204" charset="0"/>
                <a:ea typeface="Roboto Condensed" panose="020B0604020202020204" charset="0"/>
              </a:rPr>
              <a:t>I</a:t>
            </a: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 (финальный) тур</a:t>
            </a:r>
            <a:b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«Педагогический совет»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21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681654" y="1816330"/>
            <a:ext cx="9249508" cy="831980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5" y="1727702"/>
            <a:ext cx="1274634" cy="21262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1060" y="4093030"/>
            <a:ext cx="3090940" cy="18899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15" y="5178212"/>
            <a:ext cx="1109568" cy="16094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1069" y="1998998"/>
            <a:ext cx="104100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Критерии оценивания:</a:t>
            </a:r>
          </a:p>
          <a:p>
            <a:pPr marL="342900" indent="-342900">
              <a:buAutoNum type="arabicPeriod"/>
            </a:pPr>
            <a:r>
              <a:rPr lang="ru-RU" dirty="0"/>
              <a:t>Понимание тенденций развития образования и вопросов государственной образовательной политики.</a:t>
            </a:r>
          </a:p>
          <a:p>
            <a:r>
              <a:rPr lang="ru-RU" dirty="0"/>
              <a:t>2. Глубина и нестандартность суждений, обоснованность и конструктивность предложений.</a:t>
            </a:r>
          </a:p>
          <a:p>
            <a:r>
              <a:rPr lang="ru-RU" dirty="0"/>
              <a:t>3. Проявленная личная позиция и коммуникативная культура.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1014" y="3853998"/>
            <a:ext cx="86251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Каждый критерий раскрывается через пять показателей. 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1063869" y="4569120"/>
            <a:ext cx="68052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Каждый показатель оценивается по шкале </a:t>
            </a:r>
          </a:p>
          <a:p>
            <a:r>
              <a:rPr lang="ru-RU" dirty="0"/>
              <a:t>от 0 до 2 баллов, где: </a:t>
            </a:r>
          </a:p>
          <a:p>
            <a:r>
              <a:rPr lang="ru-RU" dirty="0"/>
              <a:t>0 баллов – «показатель не проявлен», </a:t>
            </a:r>
          </a:p>
          <a:p>
            <a:r>
              <a:rPr lang="ru-RU" dirty="0"/>
              <a:t>1 балл – «показатель проявлен частично», </a:t>
            </a:r>
          </a:p>
          <a:p>
            <a:r>
              <a:rPr lang="ru-RU" dirty="0"/>
              <a:t>2 балла – «показатель проявлен в полной мере». </a:t>
            </a:r>
          </a:p>
          <a:p>
            <a:r>
              <a:rPr lang="ru-RU" dirty="0"/>
              <a:t>Максимальная количество баллов – 30 баллов.</a:t>
            </a:r>
          </a:p>
          <a:p>
            <a:r>
              <a:rPr lang="ru-RU" dirty="0"/>
              <a:t>Экспертный лист опубликован в Положении о Конкурсе</a:t>
            </a:r>
          </a:p>
        </p:txBody>
      </p:sp>
    </p:spTree>
    <p:extLst>
      <p:ext uri="{BB962C8B-B14F-4D97-AF65-F5344CB8AC3E}">
        <p14:creationId xmlns:p14="http://schemas.microsoft.com/office/powerpoint/2010/main" val="3780539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400" dirty="0">
                <a:latin typeface="Roboto Condensed" panose="020B0604020202020204" charset="0"/>
                <a:ea typeface="Roboto Condensed" panose="020B0604020202020204" charset="0"/>
              </a:rPr>
              <a:t>II</a:t>
            </a:r>
            <a:r>
              <a:rPr lang="en-US" sz="2400" dirty="0">
                <a:latin typeface="Roboto Condensed" panose="020B0604020202020204" charset="0"/>
                <a:ea typeface="Roboto Condensed" panose="020B0604020202020204" charset="0"/>
              </a:rPr>
              <a:t>I</a:t>
            </a:r>
            <a:r>
              <a:rPr lang="ru-RU" sz="2400" dirty="0">
                <a:latin typeface="Roboto Condensed" panose="020B0604020202020204" charset="0"/>
                <a:ea typeface="Roboto Condensed" panose="020B0604020202020204" charset="0"/>
              </a:rPr>
              <a:t> (финальный) тур</a:t>
            </a:r>
            <a:br>
              <a:rPr lang="ru-RU" sz="24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4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«Пресс-конференция </a:t>
            </a:r>
            <a:br>
              <a:rPr lang="ru-RU" sz="24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400" dirty="0">
                <a:latin typeface="Roboto Condensed" panose="020B0604020202020204" charset="0"/>
                <a:ea typeface="Roboto Condensed" panose="020B0604020202020204" charset="0"/>
              </a:rPr>
              <a:t>«Вопрос учителю года»</a:t>
            </a:r>
            <a:endParaRPr sz="24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22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681654" y="1914364"/>
            <a:ext cx="9249508" cy="733945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40" y="1816330"/>
            <a:ext cx="2609314" cy="22557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01463" y="1914364"/>
            <a:ext cx="8792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Цель: </a:t>
            </a:r>
            <a:r>
              <a:rPr lang="ru-RU" dirty="0"/>
              <a:t>демонстрация способности к конструктивному диалогу со всеми участниками образовательных отношений и представителями общественности по актуальным вопросам развития образования.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7999" y="2989385"/>
            <a:ext cx="8796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Формат: </a:t>
            </a:r>
            <a:r>
              <a:rPr lang="ru-RU" dirty="0"/>
              <a:t>пресс-конференция, в ходе которой финалисты регионального этапа Всероссийского конкурса «Учитель года России» отвечают на вопросы интервьюеров.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8407" y="4253792"/>
            <a:ext cx="91703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Регламент: </a:t>
            </a:r>
            <a:r>
              <a:rPr lang="ru-RU" sz="2200" dirty="0"/>
              <a:t>пресс-конференция продолжительностью до 90 минут.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450" y="5081741"/>
            <a:ext cx="432854" cy="62184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292470" y="5177221"/>
            <a:ext cx="96363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Перечень вопросов пресс-конференции заранее не озвучивается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2017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400" dirty="0">
                <a:latin typeface="Roboto Condensed" panose="020B0604020202020204" charset="0"/>
                <a:ea typeface="Roboto Condensed" panose="020B0604020202020204" charset="0"/>
              </a:rPr>
              <a:t>II</a:t>
            </a:r>
            <a:r>
              <a:rPr lang="en-US" sz="2400" dirty="0">
                <a:latin typeface="Roboto Condensed" panose="020B0604020202020204" charset="0"/>
                <a:ea typeface="Roboto Condensed" panose="020B0604020202020204" charset="0"/>
              </a:rPr>
              <a:t>I</a:t>
            </a:r>
            <a:r>
              <a:rPr lang="ru-RU" sz="2400" dirty="0">
                <a:latin typeface="Roboto Condensed" panose="020B0604020202020204" charset="0"/>
                <a:ea typeface="Roboto Condensed" panose="020B0604020202020204" charset="0"/>
              </a:rPr>
              <a:t> (финальный) тур</a:t>
            </a:r>
            <a:br>
              <a:rPr lang="ru-RU" sz="24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4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«Пресс-конференция </a:t>
            </a:r>
            <a:br>
              <a:rPr lang="ru-RU" sz="24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400" dirty="0">
                <a:latin typeface="Roboto Condensed" panose="020B0604020202020204" charset="0"/>
                <a:ea typeface="Roboto Condensed" panose="020B0604020202020204" charset="0"/>
              </a:rPr>
              <a:t>«Вопрос учителю года»</a:t>
            </a:r>
            <a:endParaRPr sz="24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23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681654" y="1816330"/>
            <a:ext cx="9249508" cy="831980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1060" y="4093030"/>
            <a:ext cx="3090940" cy="18899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15" y="5178212"/>
            <a:ext cx="1109568" cy="160948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11014" y="3853998"/>
            <a:ext cx="86251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Каждый критерий раскрывается через пять показателей. </a:t>
            </a: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1063869" y="4569120"/>
            <a:ext cx="68052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Каждый показатель оценивается по шкале </a:t>
            </a:r>
          </a:p>
          <a:p>
            <a:r>
              <a:rPr lang="ru-RU" dirty="0"/>
              <a:t>от 0 до 2 баллов, где: </a:t>
            </a:r>
          </a:p>
          <a:p>
            <a:r>
              <a:rPr lang="ru-RU" dirty="0"/>
              <a:t>0 баллов – «показатель не проявлен», </a:t>
            </a:r>
          </a:p>
          <a:p>
            <a:r>
              <a:rPr lang="ru-RU" dirty="0"/>
              <a:t>1 балл – «показатель проявлен частично», </a:t>
            </a:r>
          </a:p>
          <a:p>
            <a:r>
              <a:rPr lang="ru-RU" dirty="0"/>
              <a:t>2 балла – «показатель проявлен в полной мере». </a:t>
            </a:r>
          </a:p>
          <a:p>
            <a:r>
              <a:rPr lang="ru-RU" dirty="0"/>
              <a:t>Максимальная количество баллов – 30 баллов.</a:t>
            </a:r>
          </a:p>
          <a:p>
            <a:r>
              <a:rPr lang="ru-RU" dirty="0"/>
              <a:t>Экспертный лист опубликован в Положении о Конкурсе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56" y="1816330"/>
            <a:ext cx="2468055" cy="21385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1655" y="1998998"/>
            <a:ext cx="9064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Критерии оценки: </a:t>
            </a:r>
          </a:p>
          <a:p>
            <a:r>
              <a:rPr lang="ru-RU" dirty="0"/>
              <a:t> 1. Ценностные основания и аргументированность профессионально-личностной позиции.</a:t>
            </a:r>
          </a:p>
          <a:p>
            <a:r>
              <a:rPr lang="ru-RU" dirty="0"/>
              <a:t> 2. Масштабность видения проблем и нестандартность предлагаемых решений.</a:t>
            </a:r>
          </a:p>
          <a:p>
            <a:r>
              <a:rPr lang="ru-RU" dirty="0"/>
              <a:t> 3. Конструктивность позиции.</a:t>
            </a:r>
          </a:p>
          <a:p>
            <a:r>
              <a:rPr lang="ru-RU" dirty="0"/>
              <a:t> 4. Коммуникативная культура.</a:t>
            </a:r>
          </a:p>
        </p:txBody>
      </p:sp>
    </p:spTree>
    <p:extLst>
      <p:ext uri="{BB962C8B-B14F-4D97-AF65-F5344CB8AC3E}">
        <p14:creationId xmlns:p14="http://schemas.microsoft.com/office/powerpoint/2010/main" val="3357039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Подведение итогов Конкурса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24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681654" y="1816330"/>
            <a:ext cx="9249508" cy="831980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5" y="5178212"/>
            <a:ext cx="1109568" cy="16094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15" y="1800571"/>
            <a:ext cx="2932430" cy="17923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97115" y="2087624"/>
            <a:ext cx="8282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Выполнение конкурсных заданий I (отборочного, заочного) и II (заключительного, очного) тура оценивает Междисциплинарное жюри.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76246" y="3005249"/>
            <a:ext cx="8088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Выполнение конкурсных заданий III (финального) тура оценивает Большое жюри, Детское жюри и Родительское жюри.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72662" y="5328138"/>
            <a:ext cx="6928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Состав утвержден распоряжением Департамента общего образования Томской области от _______________ № _______</a:t>
            </a:r>
          </a:p>
        </p:txBody>
      </p:sp>
    </p:spTree>
    <p:extLst>
      <p:ext uri="{BB962C8B-B14F-4D97-AF65-F5344CB8AC3E}">
        <p14:creationId xmlns:p14="http://schemas.microsoft.com/office/powerpoint/2010/main" val="2438461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Подведение итогов Конкурса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25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681654" y="1816330"/>
            <a:ext cx="9249508" cy="831980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uchitelgodatomsk@mail.ru 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15" y="5178212"/>
            <a:ext cx="1109568" cy="1609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54" y="1773369"/>
            <a:ext cx="5013400" cy="31765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14800" y="1956039"/>
            <a:ext cx="7578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1-е место – победитель,   премия в размере 120 000 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93931" y="2270295"/>
            <a:ext cx="7737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2-3-е место – участники,  2 премии в размере 100 000 рублей каждая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93930" y="2553707"/>
            <a:ext cx="7817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4-5-е место – участники, 2 премии в размере 50 000 рублей каждая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829300" y="2919607"/>
            <a:ext cx="5864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6-25-е место – участники, 20 премий в размере </a:t>
            </a:r>
          </a:p>
          <a:p>
            <a:r>
              <a:rPr lang="ru-RU" dirty="0"/>
              <a:t>                    10 000 рублей каждая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000999" y="3660416"/>
            <a:ext cx="3843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Срок выплаты - до 15 июля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352692" y="4130897"/>
            <a:ext cx="37878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Дополнительно:</a:t>
            </a:r>
          </a:p>
          <a:p>
            <a:pPr algn="r"/>
            <a:r>
              <a:rPr lang="ru-RU" dirty="0"/>
              <a:t> «Приз детских симпатий» </a:t>
            </a:r>
          </a:p>
          <a:p>
            <a:r>
              <a:rPr lang="ru-RU" dirty="0"/>
              <a:t>и «Приз родительских симпатий»</a:t>
            </a:r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914399" y="5279361"/>
            <a:ext cx="85461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Все участники Конкурса, прошедшие во II (заключительный) тур регионального, этапа награждаются Почетными грамотами Департамента общего образования Томской области. </a:t>
            </a:r>
          </a:p>
          <a:p>
            <a:pPr algn="just"/>
            <a:r>
              <a:rPr lang="ru-RU" sz="1600" dirty="0"/>
              <a:t>Участники I (отборочного) тура, не прошедшие во II (заключительный) этап,     получают сертификаты участников регионального этапа 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1358075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523433"/>
            <a:ext cx="8997350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Подведение итогов Конкурса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26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681654" y="1816330"/>
            <a:ext cx="9249508" cy="831980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uchitelgodatomsk@mail.ru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15" y="2919607"/>
            <a:ext cx="5686676" cy="37831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8976" y="1998998"/>
            <a:ext cx="5672185" cy="378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30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Равнобедренный треугольник 116">
            <a:extLst>
              <a:ext uri="{FF2B5EF4-FFF2-40B4-BE49-F238E27FC236}">
                <a16:creationId xmlns:a16="http://schemas.microsoft.com/office/drawing/2014/main" id="{93C9F71A-FDB6-4EA8-8B4E-119C2B378DAF}"/>
              </a:ext>
            </a:extLst>
          </p:cNvPr>
          <p:cNvSpPr/>
          <p:nvPr/>
        </p:nvSpPr>
        <p:spPr>
          <a:xfrm rot="16200000">
            <a:off x="1098693" y="3233017"/>
            <a:ext cx="5380683" cy="792031"/>
          </a:xfrm>
          <a:prstGeom prst="triangle">
            <a:avLst>
              <a:gd name="adj" fmla="val 496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4" descr="http://imc.tomsk.ru/wp-content/uploads/2023/04/ILXu7o91y3MV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" y="937321"/>
            <a:ext cx="5698740" cy="537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Кривошеинский район - Сибиряки вольные и невольны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ривошеинский район - Сибиряки вольные и невольны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E6D657DE-0FBE-4D2A-BC35-3520AF7AECE6}"/>
              </a:ext>
            </a:extLst>
          </p:cNvPr>
          <p:cNvGrpSpPr/>
          <p:nvPr/>
        </p:nvGrpSpPr>
        <p:grpSpPr>
          <a:xfrm>
            <a:off x="1351874" y="226590"/>
            <a:ext cx="538931" cy="560810"/>
            <a:chOff x="3595688" y="595313"/>
            <a:chExt cx="5000625" cy="5667375"/>
          </a:xfrm>
        </p:grpSpPr>
        <p:sp>
          <p:nvSpPr>
            <p:cNvPr id="116" name="Freeform 5">
              <a:extLst>
                <a:ext uri="{FF2B5EF4-FFF2-40B4-BE49-F238E27FC236}">
                  <a16:creationId xmlns:a16="http://schemas.microsoft.com/office/drawing/2014/main" id="{1EEC9A83-D3A6-4951-9E60-E80AA3F8A8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D76F73DB-9843-4BBC-81A3-7D8036D10B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7">
              <a:extLst>
                <a:ext uri="{FF2B5EF4-FFF2-40B4-BE49-F238E27FC236}">
                  <a16:creationId xmlns:a16="http://schemas.microsoft.com/office/drawing/2014/main" id="{829AD4BC-9E7F-41CD-86B8-A92CFF26F9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8">
              <a:extLst>
                <a:ext uri="{FF2B5EF4-FFF2-40B4-BE49-F238E27FC236}">
                  <a16:creationId xmlns:a16="http://schemas.microsoft.com/office/drawing/2014/main" id="{19A1308B-9DBE-4253-84E4-F4CD2DF1A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9">
              <a:extLst>
                <a:ext uri="{FF2B5EF4-FFF2-40B4-BE49-F238E27FC236}">
                  <a16:creationId xmlns:a16="http://schemas.microsoft.com/office/drawing/2014/main" id="{E2574663-8887-4D67-8F0E-3A1792926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10">
              <a:extLst>
                <a:ext uri="{FF2B5EF4-FFF2-40B4-BE49-F238E27FC236}">
                  <a16:creationId xmlns:a16="http://schemas.microsoft.com/office/drawing/2014/main" id="{3FD7B955-B677-4613-8DEC-161B745F3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11">
              <a:extLst>
                <a:ext uri="{FF2B5EF4-FFF2-40B4-BE49-F238E27FC236}">
                  <a16:creationId xmlns:a16="http://schemas.microsoft.com/office/drawing/2014/main" id="{C4E484F4-7B92-4A45-9E52-108706DC7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12">
              <a:extLst>
                <a:ext uri="{FF2B5EF4-FFF2-40B4-BE49-F238E27FC236}">
                  <a16:creationId xmlns:a16="http://schemas.microsoft.com/office/drawing/2014/main" id="{CC77CA59-E1DB-4DE6-847A-A017597B1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13">
              <a:extLst>
                <a:ext uri="{FF2B5EF4-FFF2-40B4-BE49-F238E27FC236}">
                  <a16:creationId xmlns:a16="http://schemas.microsoft.com/office/drawing/2014/main" id="{86652C6E-716B-41AA-BB29-127B5A2C2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14">
              <a:extLst>
                <a:ext uri="{FF2B5EF4-FFF2-40B4-BE49-F238E27FC236}">
                  <a16:creationId xmlns:a16="http://schemas.microsoft.com/office/drawing/2014/main" id="{A90C340A-6C54-45C4-B5B0-732F32285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15">
              <a:extLst>
                <a:ext uri="{FF2B5EF4-FFF2-40B4-BE49-F238E27FC236}">
                  <a16:creationId xmlns:a16="http://schemas.microsoft.com/office/drawing/2014/main" id="{683C2434-1C77-47F9-956A-BC0052C2A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2BEEA677-5DCC-490F-929E-D145416BC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17">
              <a:extLst>
                <a:ext uri="{FF2B5EF4-FFF2-40B4-BE49-F238E27FC236}">
                  <a16:creationId xmlns:a16="http://schemas.microsoft.com/office/drawing/2014/main" id="{1F57FE33-0F4F-4B41-A535-2242102B7C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18">
              <a:extLst>
                <a:ext uri="{FF2B5EF4-FFF2-40B4-BE49-F238E27FC236}">
                  <a16:creationId xmlns:a16="http://schemas.microsoft.com/office/drawing/2014/main" id="{64A8F225-7F06-4460-A983-F3E0344E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19">
              <a:extLst>
                <a:ext uri="{FF2B5EF4-FFF2-40B4-BE49-F238E27FC236}">
                  <a16:creationId xmlns:a16="http://schemas.microsoft.com/office/drawing/2014/main" id="{6B168F90-825F-491F-BD9B-D551CEE98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20">
              <a:extLst>
                <a:ext uri="{FF2B5EF4-FFF2-40B4-BE49-F238E27FC236}">
                  <a16:creationId xmlns:a16="http://schemas.microsoft.com/office/drawing/2014/main" id="{33CD4D34-F43D-4A62-9A2A-18239D4AC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21">
              <a:extLst>
                <a:ext uri="{FF2B5EF4-FFF2-40B4-BE49-F238E27FC236}">
                  <a16:creationId xmlns:a16="http://schemas.microsoft.com/office/drawing/2014/main" id="{96431D5A-01B6-434B-AB25-49D39DA60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22">
              <a:extLst>
                <a:ext uri="{FF2B5EF4-FFF2-40B4-BE49-F238E27FC236}">
                  <a16:creationId xmlns:a16="http://schemas.microsoft.com/office/drawing/2014/main" id="{5B5012AD-0097-4CF9-94EB-349A05509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23">
              <a:extLst>
                <a:ext uri="{FF2B5EF4-FFF2-40B4-BE49-F238E27FC236}">
                  <a16:creationId xmlns:a16="http://schemas.microsoft.com/office/drawing/2014/main" id="{44D59062-5EB3-40F5-96D6-CFD43A412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24">
              <a:extLst>
                <a:ext uri="{FF2B5EF4-FFF2-40B4-BE49-F238E27FC236}">
                  <a16:creationId xmlns:a16="http://schemas.microsoft.com/office/drawing/2014/main" id="{25A3A586-78E7-4CFF-9DBB-3C2B9E349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25">
              <a:extLst>
                <a:ext uri="{FF2B5EF4-FFF2-40B4-BE49-F238E27FC236}">
                  <a16:creationId xmlns:a16="http://schemas.microsoft.com/office/drawing/2014/main" id="{D734CE0C-7617-4EB7-AFE1-E853666B7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26">
              <a:extLst>
                <a:ext uri="{FF2B5EF4-FFF2-40B4-BE49-F238E27FC236}">
                  <a16:creationId xmlns:a16="http://schemas.microsoft.com/office/drawing/2014/main" id="{86749EAD-B692-4C25-AE41-E8469B7F6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27">
              <a:extLst>
                <a:ext uri="{FF2B5EF4-FFF2-40B4-BE49-F238E27FC236}">
                  <a16:creationId xmlns:a16="http://schemas.microsoft.com/office/drawing/2014/main" id="{E10269E1-D680-43E9-AF2B-179C4737B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28">
              <a:extLst>
                <a:ext uri="{FF2B5EF4-FFF2-40B4-BE49-F238E27FC236}">
                  <a16:creationId xmlns:a16="http://schemas.microsoft.com/office/drawing/2014/main" id="{E95DEA34-ADD0-4189-B04A-C23D0BD19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29">
              <a:extLst>
                <a:ext uri="{FF2B5EF4-FFF2-40B4-BE49-F238E27FC236}">
                  <a16:creationId xmlns:a16="http://schemas.microsoft.com/office/drawing/2014/main" id="{CC75DE9D-64F9-46AF-A10E-6F63A1309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30">
              <a:extLst>
                <a:ext uri="{FF2B5EF4-FFF2-40B4-BE49-F238E27FC236}">
                  <a16:creationId xmlns:a16="http://schemas.microsoft.com/office/drawing/2014/main" id="{D0E26676-04DB-4C5E-8467-CC265DAF0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31">
              <a:extLst>
                <a:ext uri="{FF2B5EF4-FFF2-40B4-BE49-F238E27FC236}">
                  <a16:creationId xmlns:a16="http://schemas.microsoft.com/office/drawing/2014/main" id="{48CD7C47-863E-4AD4-B131-C41FB7CA6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32">
              <a:extLst>
                <a:ext uri="{FF2B5EF4-FFF2-40B4-BE49-F238E27FC236}">
                  <a16:creationId xmlns:a16="http://schemas.microsoft.com/office/drawing/2014/main" id="{739145E4-90C8-45FF-B552-09763626E7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33">
              <a:extLst>
                <a:ext uri="{FF2B5EF4-FFF2-40B4-BE49-F238E27FC236}">
                  <a16:creationId xmlns:a16="http://schemas.microsoft.com/office/drawing/2014/main" id="{07AC9BDF-A5B6-4199-AB15-C00776F580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34">
              <a:extLst>
                <a:ext uri="{FF2B5EF4-FFF2-40B4-BE49-F238E27FC236}">
                  <a16:creationId xmlns:a16="http://schemas.microsoft.com/office/drawing/2014/main" id="{9DD55461-7430-4F96-8F52-39AAF497B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35">
              <a:extLst>
                <a:ext uri="{FF2B5EF4-FFF2-40B4-BE49-F238E27FC236}">
                  <a16:creationId xmlns:a16="http://schemas.microsoft.com/office/drawing/2014/main" id="{26C547E3-2DAA-4EB1-A182-F9D06DC43E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36">
              <a:extLst>
                <a:ext uri="{FF2B5EF4-FFF2-40B4-BE49-F238E27FC236}">
                  <a16:creationId xmlns:a16="http://schemas.microsoft.com/office/drawing/2014/main" id="{83406953-4358-4A46-8ED3-5EC1DDCB82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37">
              <a:extLst>
                <a:ext uri="{FF2B5EF4-FFF2-40B4-BE49-F238E27FC236}">
                  <a16:creationId xmlns:a16="http://schemas.microsoft.com/office/drawing/2014/main" id="{1F57D34D-3E4F-462E-9B43-9DC2CF472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38">
              <a:extLst>
                <a:ext uri="{FF2B5EF4-FFF2-40B4-BE49-F238E27FC236}">
                  <a16:creationId xmlns:a16="http://schemas.microsoft.com/office/drawing/2014/main" id="{477BB135-32A1-426B-807C-174F32085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39">
              <a:extLst>
                <a:ext uri="{FF2B5EF4-FFF2-40B4-BE49-F238E27FC236}">
                  <a16:creationId xmlns:a16="http://schemas.microsoft.com/office/drawing/2014/main" id="{E12034AA-385E-4C92-8AD3-C51827795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Freeform 40">
              <a:extLst>
                <a:ext uri="{FF2B5EF4-FFF2-40B4-BE49-F238E27FC236}">
                  <a16:creationId xmlns:a16="http://schemas.microsoft.com/office/drawing/2014/main" id="{80C652AC-43A6-4B91-ADEF-B81302A32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Freeform 41">
              <a:extLst>
                <a:ext uri="{FF2B5EF4-FFF2-40B4-BE49-F238E27FC236}">
                  <a16:creationId xmlns:a16="http://schemas.microsoft.com/office/drawing/2014/main" id="{6EDCAAE8-BF4C-4794-8D91-F79F0C198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Freeform 42">
              <a:extLst>
                <a:ext uri="{FF2B5EF4-FFF2-40B4-BE49-F238E27FC236}">
                  <a16:creationId xmlns:a16="http://schemas.microsoft.com/office/drawing/2014/main" id="{BA8E2239-9AC5-4181-8507-7630A60EA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43">
              <a:extLst>
                <a:ext uri="{FF2B5EF4-FFF2-40B4-BE49-F238E27FC236}">
                  <a16:creationId xmlns:a16="http://schemas.microsoft.com/office/drawing/2014/main" id="{45350839-215E-4A91-9E7A-08CF06A2B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44">
              <a:extLst>
                <a:ext uri="{FF2B5EF4-FFF2-40B4-BE49-F238E27FC236}">
                  <a16:creationId xmlns:a16="http://schemas.microsoft.com/office/drawing/2014/main" id="{0501750D-B974-46C5-8A9C-936F98FE3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45">
              <a:extLst>
                <a:ext uri="{FF2B5EF4-FFF2-40B4-BE49-F238E27FC236}">
                  <a16:creationId xmlns:a16="http://schemas.microsoft.com/office/drawing/2014/main" id="{59F9C8FB-B7DA-4014-911C-7D355A31A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46">
              <a:extLst>
                <a:ext uri="{FF2B5EF4-FFF2-40B4-BE49-F238E27FC236}">
                  <a16:creationId xmlns:a16="http://schemas.microsoft.com/office/drawing/2014/main" id="{1CD8F056-3F25-4E6D-BB02-05F8AE99E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47">
              <a:extLst>
                <a:ext uri="{FF2B5EF4-FFF2-40B4-BE49-F238E27FC236}">
                  <a16:creationId xmlns:a16="http://schemas.microsoft.com/office/drawing/2014/main" id="{6D470799-1615-4C3D-BA4C-E03F4406E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48">
              <a:extLst>
                <a:ext uri="{FF2B5EF4-FFF2-40B4-BE49-F238E27FC236}">
                  <a16:creationId xmlns:a16="http://schemas.microsoft.com/office/drawing/2014/main" id="{71AEF921-936C-42F7-959C-8A26352D7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49">
              <a:extLst>
                <a:ext uri="{FF2B5EF4-FFF2-40B4-BE49-F238E27FC236}">
                  <a16:creationId xmlns:a16="http://schemas.microsoft.com/office/drawing/2014/main" id="{F7B9D287-7EBA-44AA-8854-24B0F1AE4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50">
              <a:extLst>
                <a:ext uri="{FF2B5EF4-FFF2-40B4-BE49-F238E27FC236}">
                  <a16:creationId xmlns:a16="http://schemas.microsoft.com/office/drawing/2014/main" id="{567DB80D-7861-4545-9A44-1878C3418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51">
              <a:extLst>
                <a:ext uri="{FF2B5EF4-FFF2-40B4-BE49-F238E27FC236}">
                  <a16:creationId xmlns:a16="http://schemas.microsoft.com/office/drawing/2014/main" id="{A1C86DCB-C5AD-4BB3-9404-69E6DBA71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52">
              <a:extLst>
                <a:ext uri="{FF2B5EF4-FFF2-40B4-BE49-F238E27FC236}">
                  <a16:creationId xmlns:a16="http://schemas.microsoft.com/office/drawing/2014/main" id="{FC4CB058-0F53-4A03-8F8A-CC19EFEC4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53">
              <a:extLst>
                <a:ext uri="{FF2B5EF4-FFF2-40B4-BE49-F238E27FC236}">
                  <a16:creationId xmlns:a16="http://schemas.microsoft.com/office/drawing/2014/main" id="{F076083D-DD5F-4555-B5BA-925CBC21E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54">
              <a:extLst>
                <a:ext uri="{FF2B5EF4-FFF2-40B4-BE49-F238E27FC236}">
                  <a16:creationId xmlns:a16="http://schemas.microsoft.com/office/drawing/2014/main" id="{A686AC7A-DEB7-4DF9-B194-6C680C648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55">
              <a:extLst>
                <a:ext uri="{FF2B5EF4-FFF2-40B4-BE49-F238E27FC236}">
                  <a16:creationId xmlns:a16="http://schemas.microsoft.com/office/drawing/2014/main" id="{56F4E996-0F56-461F-BA91-D9542191B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56">
              <a:extLst>
                <a:ext uri="{FF2B5EF4-FFF2-40B4-BE49-F238E27FC236}">
                  <a16:creationId xmlns:a16="http://schemas.microsoft.com/office/drawing/2014/main" id="{7233BBB7-A4E0-4A38-BDE3-89E957C07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57">
              <a:extLst>
                <a:ext uri="{FF2B5EF4-FFF2-40B4-BE49-F238E27FC236}">
                  <a16:creationId xmlns:a16="http://schemas.microsoft.com/office/drawing/2014/main" id="{DA22E453-FDAB-4109-BF12-27C03B90F8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58">
              <a:extLst>
                <a:ext uri="{FF2B5EF4-FFF2-40B4-BE49-F238E27FC236}">
                  <a16:creationId xmlns:a16="http://schemas.microsoft.com/office/drawing/2014/main" id="{A029D938-161C-4329-85A7-0DDCB2635A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59">
              <a:extLst>
                <a:ext uri="{FF2B5EF4-FFF2-40B4-BE49-F238E27FC236}">
                  <a16:creationId xmlns:a16="http://schemas.microsoft.com/office/drawing/2014/main" id="{4798B193-B115-4D4F-8744-13D6AA1744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E6B5F1C4-571C-4169-B98A-BD7749445076}"/>
              </a:ext>
            </a:extLst>
          </p:cNvPr>
          <p:cNvGrpSpPr/>
          <p:nvPr/>
        </p:nvGrpSpPr>
        <p:grpSpPr>
          <a:xfrm>
            <a:off x="102568" y="226589"/>
            <a:ext cx="1075312" cy="575195"/>
            <a:chOff x="3898900" y="2263775"/>
            <a:chExt cx="4394200" cy="2330450"/>
          </a:xfrm>
        </p:grpSpPr>
        <p:sp>
          <p:nvSpPr>
            <p:cNvPr id="174" name="Freeform 63">
              <a:extLst>
                <a:ext uri="{FF2B5EF4-FFF2-40B4-BE49-F238E27FC236}">
                  <a16:creationId xmlns:a16="http://schemas.microsoft.com/office/drawing/2014/main" id="{284598FD-5A3B-4B7B-A312-690CD27662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64">
              <a:extLst>
                <a:ext uri="{FF2B5EF4-FFF2-40B4-BE49-F238E27FC236}">
                  <a16:creationId xmlns:a16="http://schemas.microsoft.com/office/drawing/2014/main" id="{53BA1601-C975-492B-8077-6A7803EED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65">
              <a:extLst>
                <a:ext uri="{FF2B5EF4-FFF2-40B4-BE49-F238E27FC236}">
                  <a16:creationId xmlns:a16="http://schemas.microsoft.com/office/drawing/2014/main" id="{7947E37A-308F-47D6-8C65-F687B511A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Freeform 66">
              <a:extLst>
                <a:ext uri="{FF2B5EF4-FFF2-40B4-BE49-F238E27FC236}">
                  <a16:creationId xmlns:a16="http://schemas.microsoft.com/office/drawing/2014/main" id="{74E29686-3CFC-4212-BEC6-0C045ADC4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67">
              <a:extLst>
                <a:ext uri="{FF2B5EF4-FFF2-40B4-BE49-F238E27FC236}">
                  <a16:creationId xmlns:a16="http://schemas.microsoft.com/office/drawing/2014/main" id="{93F4DEC7-0BF0-4954-B393-B239B209B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68">
              <a:extLst>
                <a:ext uri="{FF2B5EF4-FFF2-40B4-BE49-F238E27FC236}">
                  <a16:creationId xmlns:a16="http://schemas.microsoft.com/office/drawing/2014/main" id="{CB4DD162-28DE-4BF4-BE5E-D6E5ADC47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69">
              <a:extLst>
                <a:ext uri="{FF2B5EF4-FFF2-40B4-BE49-F238E27FC236}">
                  <a16:creationId xmlns:a16="http://schemas.microsoft.com/office/drawing/2014/main" id="{BDF5D37D-C0F7-4DCB-9E8F-1F95B2C15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70">
              <a:extLst>
                <a:ext uri="{FF2B5EF4-FFF2-40B4-BE49-F238E27FC236}">
                  <a16:creationId xmlns:a16="http://schemas.microsoft.com/office/drawing/2014/main" id="{985F1BBC-40F0-483B-BC9B-C8C0CFDE0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71">
              <a:extLst>
                <a:ext uri="{FF2B5EF4-FFF2-40B4-BE49-F238E27FC236}">
                  <a16:creationId xmlns:a16="http://schemas.microsoft.com/office/drawing/2014/main" id="{C95C30EE-19F1-4840-94E3-5908D92AB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Freeform 72">
              <a:extLst>
                <a:ext uri="{FF2B5EF4-FFF2-40B4-BE49-F238E27FC236}">
                  <a16:creationId xmlns:a16="http://schemas.microsoft.com/office/drawing/2014/main" id="{C07A71DE-B3B7-4D3E-8067-B66D0877C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Freeform 73">
              <a:extLst>
                <a:ext uri="{FF2B5EF4-FFF2-40B4-BE49-F238E27FC236}">
                  <a16:creationId xmlns:a16="http://schemas.microsoft.com/office/drawing/2014/main" id="{65F171A0-1C51-4FA1-9EAC-4896FB3D2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74">
              <a:extLst>
                <a:ext uri="{FF2B5EF4-FFF2-40B4-BE49-F238E27FC236}">
                  <a16:creationId xmlns:a16="http://schemas.microsoft.com/office/drawing/2014/main" id="{82FE8CE1-3460-4CB5-B4FF-81F76445B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75">
              <a:extLst>
                <a:ext uri="{FF2B5EF4-FFF2-40B4-BE49-F238E27FC236}">
                  <a16:creationId xmlns:a16="http://schemas.microsoft.com/office/drawing/2014/main" id="{5FFBB234-D7DC-45EC-A39D-B6C17D84B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76">
              <a:extLst>
                <a:ext uri="{FF2B5EF4-FFF2-40B4-BE49-F238E27FC236}">
                  <a16:creationId xmlns:a16="http://schemas.microsoft.com/office/drawing/2014/main" id="{1D40DE5A-7C6F-41D5-AF58-267C36F78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77">
              <a:extLst>
                <a:ext uri="{FF2B5EF4-FFF2-40B4-BE49-F238E27FC236}">
                  <a16:creationId xmlns:a16="http://schemas.microsoft.com/office/drawing/2014/main" id="{44027E3A-F48B-4207-A834-B4F60A476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78">
              <a:extLst>
                <a:ext uri="{FF2B5EF4-FFF2-40B4-BE49-F238E27FC236}">
                  <a16:creationId xmlns:a16="http://schemas.microsoft.com/office/drawing/2014/main" id="{FAD6C274-E890-4DE8-98FE-C712B0B7E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79">
              <a:extLst>
                <a:ext uri="{FF2B5EF4-FFF2-40B4-BE49-F238E27FC236}">
                  <a16:creationId xmlns:a16="http://schemas.microsoft.com/office/drawing/2014/main" id="{07F81E99-E49B-459F-8833-96A3BCF36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80">
              <a:extLst>
                <a:ext uri="{FF2B5EF4-FFF2-40B4-BE49-F238E27FC236}">
                  <a16:creationId xmlns:a16="http://schemas.microsoft.com/office/drawing/2014/main" id="{1A8008C5-FE00-4036-966C-01188E546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Freeform 81">
              <a:extLst>
                <a:ext uri="{FF2B5EF4-FFF2-40B4-BE49-F238E27FC236}">
                  <a16:creationId xmlns:a16="http://schemas.microsoft.com/office/drawing/2014/main" id="{3555C852-F0EE-45CF-B753-1AA6AC816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Freeform 82">
              <a:extLst>
                <a:ext uri="{FF2B5EF4-FFF2-40B4-BE49-F238E27FC236}">
                  <a16:creationId xmlns:a16="http://schemas.microsoft.com/office/drawing/2014/main" id="{831C79AC-B290-45B8-B407-DD1350B4A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Freeform 83">
              <a:extLst>
                <a:ext uri="{FF2B5EF4-FFF2-40B4-BE49-F238E27FC236}">
                  <a16:creationId xmlns:a16="http://schemas.microsoft.com/office/drawing/2014/main" id="{08FE9161-3C3E-4AC7-AD67-04B446B53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84">
              <a:extLst>
                <a:ext uri="{FF2B5EF4-FFF2-40B4-BE49-F238E27FC236}">
                  <a16:creationId xmlns:a16="http://schemas.microsoft.com/office/drawing/2014/main" id="{45135355-AF5D-4060-8F69-DA65DD229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Freeform 85">
              <a:extLst>
                <a:ext uri="{FF2B5EF4-FFF2-40B4-BE49-F238E27FC236}">
                  <a16:creationId xmlns:a16="http://schemas.microsoft.com/office/drawing/2014/main" id="{CEDC0650-56D1-4F9E-828E-50D6CD0B1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Freeform 86">
              <a:extLst>
                <a:ext uri="{FF2B5EF4-FFF2-40B4-BE49-F238E27FC236}">
                  <a16:creationId xmlns:a16="http://schemas.microsoft.com/office/drawing/2014/main" id="{79C1C9D6-6C7D-45C7-837C-E651C375B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87">
              <a:extLst>
                <a:ext uri="{FF2B5EF4-FFF2-40B4-BE49-F238E27FC236}">
                  <a16:creationId xmlns:a16="http://schemas.microsoft.com/office/drawing/2014/main" id="{0C7A7FBC-56DD-4CCE-B19F-AE0CF20C1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Freeform 88">
              <a:extLst>
                <a:ext uri="{FF2B5EF4-FFF2-40B4-BE49-F238E27FC236}">
                  <a16:creationId xmlns:a16="http://schemas.microsoft.com/office/drawing/2014/main" id="{258321C3-7FDD-45D1-8A8B-3AFF9289A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89">
              <a:extLst>
                <a:ext uri="{FF2B5EF4-FFF2-40B4-BE49-F238E27FC236}">
                  <a16:creationId xmlns:a16="http://schemas.microsoft.com/office/drawing/2014/main" id="{5D90F3FE-4531-4EA2-AF8B-D547F23DA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Freeform 90">
              <a:extLst>
                <a:ext uri="{FF2B5EF4-FFF2-40B4-BE49-F238E27FC236}">
                  <a16:creationId xmlns:a16="http://schemas.microsoft.com/office/drawing/2014/main" id="{5B5CCAB3-0E86-494B-9AA7-CAC48BF9B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Freeform 91">
              <a:extLst>
                <a:ext uri="{FF2B5EF4-FFF2-40B4-BE49-F238E27FC236}">
                  <a16:creationId xmlns:a16="http://schemas.microsoft.com/office/drawing/2014/main" id="{F394DC39-78F8-46EB-92B8-97EA1690A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Freeform 92">
              <a:extLst>
                <a:ext uri="{FF2B5EF4-FFF2-40B4-BE49-F238E27FC236}">
                  <a16:creationId xmlns:a16="http://schemas.microsoft.com/office/drawing/2014/main" id="{8E21AB15-383B-4ABB-AE0E-672AE0E0E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93">
              <a:extLst>
                <a:ext uri="{FF2B5EF4-FFF2-40B4-BE49-F238E27FC236}">
                  <a16:creationId xmlns:a16="http://schemas.microsoft.com/office/drawing/2014/main" id="{CCE018C0-E054-43D1-B051-94DB030E3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Freeform 94">
              <a:extLst>
                <a:ext uri="{FF2B5EF4-FFF2-40B4-BE49-F238E27FC236}">
                  <a16:creationId xmlns:a16="http://schemas.microsoft.com/office/drawing/2014/main" id="{F6D18C41-09CE-43BC-921C-2CCEF19B8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Freeform 95">
              <a:extLst>
                <a:ext uri="{FF2B5EF4-FFF2-40B4-BE49-F238E27FC236}">
                  <a16:creationId xmlns:a16="http://schemas.microsoft.com/office/drawing/2014/main" id="{59AE49E6-4688-4B68-9128-1C1A5D0BD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Freeform 96">
              <a:extLst>
                <a:ext uri="{FF2B5EF4-FFF2-40B4-BE49-F238E27FC236}">
                  <a16:creationId xmlns:a16="http://schemas.microsoft.com/office/drawing/2014/main" id="{47E86A00-8E43-4DA1-B86A-1B575575C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Freeform 97">
              <a:extLst>
                <a:ext uri="{FF2B5EF4-FFF2-40B4-BE49-F238E27FC236}">
                  <a16:creationId xmlns:a16="http://schemas.microsoft.com/office/drawing/2014/main" id="{64FB0FAE-CD94-46BE-B298-4D989BE88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" name="Freeform 98">
              <a:extLst>
                <a:ext uri="{FF2B5EF4-FFF2-40B4-BE49-F238E27FC236}">
                  <a16:creationId xmlns:a16="http://schemas.microsoft.com/office/drawing/2014/main" id="{04EE3A31-9F60-469E-A740-F7D8D9E33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Freeform 99">
              <a:extLst>
                <a:ext uri="{FF2B5EF4-FFF2-40B4-BE49-F238E27FC236}">
                  <a16:creationId xmlns:a16="http://schemas.microsoft.com/office/drawing/2014/main" id="{31A88742-C1D5-472D-8BCD-8724E0669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Freeform 100">
              <a:extLst>
                <a:ext uri="{FF2B5EF4-FFF2-40B4-BE49-F238E27FC236}">
                  <a16:creationId xmlns:a16="http://schemas.microsoft.com/office/drawing/2014/main" id="{272DC938-72B0-498B-80AD-92AD4D231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Freeform 101">
              <a:extLst>
                <a:ext uri="{FF2B5EF4-FFF2-40B4-BE49-F238E27FC236}">
                  <a16:creationId xmlns:a16="http://schemas.microsoft.com/office/drawing/2014/main" id="{B91CFC0A-8411-4C25-AED9-F37D7F2F2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Freeform 102">
              <a:extLst>
                <a:ext uri="{FF2B5EF4-FFF2-40B4-BE49-F238E27FC236}">
                  <a16:creationId xmlns:a16="http://schemas.microsoft.com/office/drawing/2014/main" id="{C55B3051-D146-442E-B68F-D9547BE85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Freeform 103">
              <a:extLst>
                <a:ext uri="{FF2B5EF4-FFF2-40B4-BE49-F238E27FC236}">
                  <a16:creationId xmlns:a16="http://schemas.microsoft.com/office/drawing/2014/main" id="{69401A5C-809D-403F-84D7-C541FF3AE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Freeform 104">
              <a:extLst>
                <a:ext uri="{FF2B5EF4-FFF2-40B4-BE49-F238E27FC236}">
                  <a16:creationId xmlns:a16="http://schemas.microsoft.com/office/drawing/2014/main" id="{6CDDFB2D-243E-45EB-B0B4-2D17F6BB6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Freeform 105">
              <a:extLst>
                <a:ext uri="{FF2B5EF4-FFF2-40B4-BE49-F238E27FC236}">
                  <a16:creationId xmlns:a16="http://schemas.microsoft.com/office/drawing/2014/main" id="{D2F8F067-7C4C-4395-B0E9-E42011950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18" name="Рисунок 217">
            <a:extLst>
              <a:ext uri="{FF2B5EF4-FFF2-40B4-BE49-F238E27FC236}">
                <a16:creationId xmlns:a16="http://schemas.microsoft.com/office/drawing/2014/main" id="{A5871EEC-BC9C-448A-9833-61BEA124F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64" y="121192"/>
            <a:ext cx="1497775" cy="7585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0C8CD7-C125-40D7-BE14-0E69419D3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9820">
            <a:off x="5614934" y="779660"/>
            <a:ext cx="3343275" cy="734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39A5C4-236C-4575-B58B-F24A8F65E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31" b="1609"/>
          <a:stretch/>
        </p:blipFill>
        <p:spPr bwMode="auto">
          <a:xfrm>
            <a:off x="8850534" y="937320"/>
            <a:ext cx="3282184" cy="537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6" descr="RussiaOutdoors - Путешествия по России. Карта ТОМСКОЙ ОБЛАСТИ">
            <a:extLst>
              <a:ext uri="{FF2B5EF4-FFF2-40B4-BE49-F238E27FC236}">
                <a16:creationId xmlns:a16="http://schemas.microsoft.com/office/drawing/2014/main" id="{17CB4534-159F-40A1-A91A-37AE62688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675" y="1900382"/>
            <a:ext cx="6079580" cy="445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06219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" name="TextBox 109"/>
          <p:cNvSpPr txBox="1"/>
          <p:nvPr/>
        </p:nvSpPr>
        <p:spPr>
          <a:xfrm>
            <a:off x="11090275" y="6283324"/>
            <a:ext cx="6985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AD323F43-EA49-4D2E-A580-0A4B8E4E6B70}" type="slidenum">
              <a:rPr lang="ru-RU" sz="2000" smtClean="0">
                <a:solidFill>
                  <a:schemeClr val="bg1"/>
                </a:solidFill>
                <a:ea typeface="Verdana" panose="020B0604030504040204" pitchFamily="34" charset="0"/>
              </a:rPr>
              <a:pPr algn="ctr"/>
              <a:t>28</a:t>
            </a:fld>
            <a:endParaRPr lang="ru-RU" sz="2000" dirty="0">
              <a:solidFill>
                <a:schemeClr val="bg1"/>
              </a:solidFill>
              <a:ea typeface="Verdana" panose="020B0604030504040204" pitchFamily="34" charset="0"/>
            </a:endParaRP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Равнобедренный треугольник 146">
            <a:extLst>
              <a:ext uri="{FF2B5EF4-FFF2-40B4-BE49-F238E27FC236}">
                <a16:creationId xmlns:a16="http://schemas.microsoft.com/office/drawing/2014/main" id="{0E87385F-752E-4869-B508-32A0F360D948}"/>
              </a:ext>
            </a:extLst>
          </p:cNvPr>
          <p:cNvSpPr/>
          <p:nvPr/>
        </p:nvSpPr>
        <p:spPr>
          <a:xfrm flipV="1">
            <a:off x="7938807" y="4073863"/>
            <a:ext cx="4232135" cy="6094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A941D9DF-9611-4CBB-8E05-873F28F7F52B}"/>
              </a:ext>
            </a:extLst>
          </p:cNvPr>
          <p:cNvSpPr/>
          <p:nvPr/>
        </p:nvSpPr>
        <p:spPr>
          <a:xfrm>
            <a:off x="3898973" y="907119"/>
            <a:ext cx="4208135" cy="5392539"/>
          </a:xfrm>
          <a:prstGeom prst="rect">
            <a:avLst/>
          </a:prstGeom>
          <a:solidFill>
            <a:srgbClr val="64C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4A000C5-2130-4AC9-B8F9-2D738D0A9345}"/>
              </a:ext>
            </a:extLst>
          </p:cNvPr>
          <p:cNvSpPr txBox="1"/>
          <p:nvPr/>
        </p:nvSpPr>
        <p:spPr>
          <a:xfrm>
            <a:off x="257707" y="1488989"/>
            <a:ext cx="3408480" cy="4542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109EB4"/>
                </a:solidFill>
                <a:ea typeface="Verdana" panose="020B0604030504040204" pitchFamily="34" charset="0"/>
              </a:rPr>
              <a:t>Взгляд изнутри</a:t>
            </a:r>
          </a:p>
        </p:txBody>
      </p: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B1D341A5-B6B2-4D22-BF5A-082D5EEECF0D}"/>
              </a:ext>
            </a:extLst>
          </p:cNvPr>
          <p:cNvSpPr/>
          <p:nvPr/>
        </p:nvSpPr>
        <p:spPr>
          <a:xfrm>
            <a:off x="647534" y="2641240"/>
            <a:ext cx="225177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10 марта 2023 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105BCAE9-BDF6-4120-AD7F-4933F311A43A}"/>
              </a:ext>
            </a:extLst>
          </p:cNvPr>
          <p:cNvSpPr/>
          <p:nvPr/>
        </p:nvSpPr>
        <p:spPr>
          <a:xfrm>
            <a:off x="4643651" y="1101802"/>
            <a:ext cx="225177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14 марта 2023 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9A6ABFDE-2A6D-4282-9CB5-D2B2BC610BD3}"/>
              </a:ext>
            </a:extLst>
          </p:cNvPr>
          <p:cNvSpPr/>
          <p:nvPr/>
        </p:nvSpPr>
        <p:spPr>
          <a:xfrm>
            <a:off x="9226178" y="1045875"/>
            <a:ext cx="225177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18 марта 2023 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026" name="Picture 2" descr="https://teacherofrussia.ru/media/cache/ava/uploads/files/650950429d275da0ec6d4ae3a09673e6.jpg">
            <a:extLst>
              <a:ext uri="{FF2B5EF4-FFF2-40B4-BE49-F238E27FC236}">
                <a16:creationId xmlns:a16="http://schemas.microsoft.com/office/drawing/2014/main" id="{5E9A30B5-D8CE-474A-97AE-BAB776416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8" y="3208472"/>
            <a:ext cx="1847381" cy="276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id="{CF6B97DA-EB3A-427E-B9C1-320C2A17CA62}"/>
              </a:ext>
            </a:extLst>
          </p:cNvPr>
          <p:cNvSpPr/>
          <p:nvPr/>
        </p:nvSpPr>
        <p:spPr>
          <a:xfrm>
            <a:off x="1559524" y="3309229"/>
            <a:ext cx="27192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Кириллова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Ирина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Олеговна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F48E0873-1032-4A2C-92D7-97DC184AB03E}"/>
              </a:ext>
            </a:extLst>
          </p:cNvPr>
          <p:cNvSpPr/>
          <p:nvPr/>
        </p:nvSpPr>
        <p:spPr>
          <a:xfrm>
            <a:off x="1308841" y="4661615"/>
            <a:ext cx="32206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финалист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9ED6080B-F9BC-4BD3-BDB3-15883C52EA28}"/>
              </a:ext>
            </a:extLst>
          </p:cNvPr>
          <p:cNvSpPr/>
          <p:nvPr/>
        </p:nvSpPr>
        <p:spPr>
          <a:xfrm>
            <a:off x="1324459" y="4347683"/>
            <a:ext cx="32206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Томская область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64CAB8C7-B6B5-4A35-94B7-8935A708CAE9}"/>
              </a:ext>
            </a:extLst>
          </p:cNvPr>
          <p:cNvSpPr/>
          <p:nvPr/>
        </p:nvSpPr>
        <p:spPr>
          <a:xfrm>
            <a:off x="1285957" y="5029426"/>
            <a:ext cx="3220630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Анонс проекта.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Секреты подготовки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к конкурсу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«Учитель года»</a:t>
            </a:r>
          </a:p>
        </p:txBody>
      </p:sp>
      <p:pic>
        <p:nvPicPr>
          <p:cNvPr id="1028" name="Picture 4" descr="https://teacherofrussia.ru/media/cache/ava/uploads/files/a820ccea98e7d87802e27c78a53e6f18.JPG">
            <a:extLst>
              <a:ext uri="{FF2B5EF4-FFF2-40B4-BE49-F238E27FC236}">
                <a16:creationId xmlns:a16="http://schemas.microsoft.com/office/drawing/2014/main" id="{532BC994-916A-4835-8C2C-6B8B5BA0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87" y="1647597"/>
            <a:ext cx="1884943" cy="251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C55A5BEE-7D94-43DF-A348-E3B33AA9E193}"/>
              </a:ext>
            </a:extLst>
          </p:cNvPr>
          <p:cNvSpPr/>
          <p:nvPr/>
        </p:nvSpPr>
        <p:spPr>
          <a:xfrm>
            <a:off x="5671231" y="1506575"/>
            <a:ext cx="27192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Кашежев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Аслан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400" b="1" dirty="0" err="1">
                <a:solidFill>
                  <a:prstClr val="black"/>
                </a:solidFill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Зарифович</a:t>
            </a:r>
            <a:endParaRPr lang="ru-RU" sz="2400" b="1" dirty="0">
              <a:solidFill>
                <a:prstClr val="black"/>
              </a:solidFill>
              <a:latin typeface="Arial Narrow" panose="020B0606020202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0C7ABFDF-4169-4CE3-A1B8-590EF7CBA9EA}"/>
              </a:ext>
            </a:extLst>
          </p:cNvPr>
          <p:cNvSpPr/>
          <p:nvPr/>
        </p:nvSpPr>
        <p:spPr>
          <a:xfrm>
            <a:off x="5420549" y="2492731"/>
            <a:ext cx="322063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Кабардино-Балкарская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Республика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AEB24C88-6D6B-473B-889B-E28F19A61478}"/>
              </a:ext>
            </a:extLst>
          </p:cNvPr>
          <p:cNvSpPr/>
          <p:nvPr/>
        </p:nvSpPr>
        <p:spPr>
          <a:xfrm>
            <a:off x="5405855" y="3104688"/>
            <a:ext cx="32206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лауреат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F8E5482F-987E-458D-8B83-42A2E56CC3E7}"/>
              </a:ext>
            </a:extLst>
          </p:cNvPr>
          <p:cNvSpPr/>
          <p:nvPr/>
        </p:nvSpPr>
        <p:spPr>
          <a:xfrm>
            <a:off x="5518256" y="3429000"/>
            <a:ext cx="322063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Конкурсное испытание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«Мастер-класс»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73380A-23E1-4346-B952-A5CE6BA16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699" y="4013121"/>
            <a:ext cx="1909517" cy="2546023"/>
          </a:xfrm>
          <a:prstGeom prst="rect">
            <a:avLst/>
          </a:prstGeom>
        </p:spPr>
      </p:pic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70EDFCEA-0432-49EB-BBDF-3AE861E1272B}"/>
              </a:ext>
            </a:extLst>
          </p:cNvPr>
          <p:cNvSpPr/>
          <p:nvPr/>
        </p:nvSpPr>
        <p:spPr>
          <a:xfrm>
            <a:off x="3586377" y="4193890"/>
            <a:ext cx="27192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Горошенкина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Екатерина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Александровна</a:t>
            </a:r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BA47C09E-9E4A-4BF4-90FF-ADBE5A9BE305}"/>
              </a:ext>
            </a:extLst>
          </p:cNvPr>
          <p:cNvSpPr/>
          <p:nvPr/>
        </p:nvSpPr>
        <p:spPr>
          <a:xfrm>
            <a:off x="3389208" y="5300065"/>
            <a:ext cx="32206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Пермский край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93F35A14-C154-4B76-BD25-00CFD32E9D67}"/>
              </a:ext>
            </a:extLst>
          </p:cNvPr>
          <p:cNvSpPr/>
          <p:nvPr/>
        </p:nvSpPr>
        <p:spPr>
          <a:xfrm>
            <a:off x="3321000" y="5622094"/>
            <a:ext cx="32206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финалист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35AFFC1A-B7F7-4FE0-995D-866BCAB4E305}"/>
              </a:ext>
            </a:extLst>
          </p:cNvPr>
          <p:cNvSpPr/>
          <p:nvPr/>
        </p:nvSpPr>
        <p:spPr>
          <a:xfrm>
            <a:off x="3433401" y="5954498"/>
            <a:ext cx="322063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Конкурсное испытание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«Урок»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030" name="Picture 6" descr="https://teacherofrussia.ru/media/cache/ava/uploads/files/9184a4b50cbaced7bf18edd29a5f324c.jpg">
            <a:extLst>
              <a:ext uri="{FF2B5EF4-FFF2-40B4-BE49-F238E27FC236}">
                <a16:creationId xmlns:a16="http://schemas.microsoft.com/office/drawing/2014/main" id="{4FE6DD58-05FC-4F5D-AFF7-1B4A83C1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750" y="1559465"/>
            <a:ext cx="1975810" cy="263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2C5F972F-43D7-48B7-8729-E2A10953E43A}"/>
              </a:ext>
            </a:extLst>
          </p:cNvPr>
          <p:cNvSpPr/>
          <p:nvPr/>
        </p:nvSpPr>
        <p:spPr>
          <a:xfrm>
            <a:off x="9866356" y="1758530"/>
            <a:ext cx="27192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Лутовинов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Дмитрий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Владимирович</a:t>
            </a:r>
          </a:p>
        </p:txBody>
      </p:sp>
      <p:sp>
        <p:nvSpPr>
          <p:cNvPr id="154" name="Прямоугольник 153">
            <a:extLst>
              <a:ext uri="{FF2B5EF4-FFF2-40B4-BE49-F238E27FC236}">
                <a16:creationId xmlns:a16="http://schemas.microsoft.com/office/drawing/2014/main" id="{ABBDB723-7A9C-4A56-9842-9380ABE70924}"/>
              </a:ext>
            </a:extLst>
          </p:cNvPr>
          <p:cNvSpPr/>
          <p:nvPr/>
        </p:nvSpPr>
        <p:spPr>
          <a:xfrm>
            <a:off x="9615673" y="2770879"/>
            <a:ext cx="32206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Московская область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26BF734B-6AFD-4AC8-9074-080AD6F13BE4}"/>
              </a:ext>
            </a:extLst>
          </p:cNvPr>
          <p:cNvSpPr/>
          <p:nvPr/>
        </p:nvSpPr>
        <p:spPr>
          <a:xfrm>
            <a:off x="9570772" y="3161237"/>
            <a:ext cx="32206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победитель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B7469410-7030-4B7D-B293-4281CA56CBF1}"/>
              </a:ext>
            </a:extLst>
          </p:cNvPr>
          <p:cNvSpPr/>
          <p:nvPr/>
        </p:nvSpPr>
        <p:spPr>
          <a:xfrm>
            <a:off x="9585611" y="3527790"/>
            <a:ext cx="322063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Конкурсное испытание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b="1">
                <a:solidFill>
                  <a:prstClr val="black"/>
                </a:solidFill>
                <a:latin typeface="Arial Narrow" panose="020B0606020202030204" pitchFamily="34" charset="0"/>
              </a:rPr>
              <a:t>«Педагогический совет»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032" name="Picture 8" descr="https://teacherofrussia.ru/media/cache/ava/uploads/files/aaa976c5583e91a99c1d980a693852e1.jpg">
            <a:extLst>
              <a:ext uri="{FF2B5EF4-FFF2-40B4-BE49-F238E27FC236}">
                <a16:creationId xmlns:a16="http://schemas.microsoft.com/office/drawing/2014/main" id="{AC339A25-B15B-4E6F-A5B7-698823C60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663" y="4093591"/>
            <a:ext cx="1909516" cy="254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9A9A9D89-8FAF-4235-8B99-999CACC8DD18}"/>
              </a:ext>
            </a:extLst>
          </p:cNvPr>
          <p:cNvSpPr/>
          <p:nvPr/>
        </p:nvSpPr>
        <p:spPr>
          <a:xfrm>
            <a:off x="7881314" y="4281012"/>
            <a:ext cx="27192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Кучанская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Юлия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Николаевна</a:t>
            </a:r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D5819664-DB35-4EAD-BDF0-1D69CB051B1A}"/>
              </a:ext>
            </a:extLst>
          </p:cNvPr>
          <p:cNvSpPr/>
          <p:nvPr/>
        </p:nvSpPr>
        <p:spPr>
          <a:xfrm>
            <a:off x="7630631" y="5293361"/>
            <a:ext cx="32206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Оренбургская область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40E40F5F-C941-4E43-903B-33A5331AB008}"/>
              </a:ext>
            </a:extLst>
          </p:cNvPr>
          <p:cNvSpPr/>
          <p:nvPr/>
        </p:nvSpPr>
        <p:spPr>
          <a:xfrm>
            <a:off x="7585730" y="5543370"/>
            <a:ext cx="32206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</a:rPr>
              <a:t>финалист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AA73BD0C-F839-4450-964A-D818D58443A5}"/>
              </a:ext>
            </a:extLst>
          </p:cNvPr>
          <p:cNvSpPr/>
          <p:nvPr/>
        </p:nvSpPr>
        <p:spPr>
          <a:xfrm>
            <a:off x="7528731" y="5874013"/>
            <a:ext cx="322063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Конкурсное испытание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«Воспитательное событие»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2D3D4D41-5279-46E4-815F-ED17CD81748E}"/>
              </a:ext>
            </a:extLst>
          </p:cNvPr>
          <p:cNvGrpSpPr/>
          <p:nvPr/>
        </p:nvGrpSpPr>
        <p:grpSpPr>
          <a:xfrm>
            <a:off x="1351874" y="226590"/>
            <a:ext cx="538931" cy="560810"/>
            <a:chOff x="3595688" y="595313"/>
            <a:chExt cx="5000625" cy="5667375"/>
          </a:xfrm>
        </p:grpSpPr>
        <p:sp>
          <p:nvSpPr>
            <p:cNvPr id="144" name="Freeform 5">
              <a:extLst>
                <a:ext uri="{FF2B5EF4-FFF2-40B4-BE49-F238E27FC236}">
                  <a16:creationId xmlns:a16="http://schemas.microsoft.com/office/drawing/2014/main" id="{5C323AAA-4C9D-4FBA-8474-3906C5FB9D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6">
              <a:extLst>
                <a:ext uri="{FF2B5EF4-FFF2-40B4-BE49-F238E27FC236}">
                  <a16:creationId xmlns:a16="http://schemas.microsoft.com/office/drawing/2014/main" id="{740844D2-BB5A-4A00-BF1B-75260C6EFA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7">
              <a:extLst>
                <a:ext uri="{FF2B5EF4-FFF2-40B4-BE49-F238E27FC236}">
                  <a16:creationId xmlns:a16="http://schemas.microsoft.com/office/drawing/2014/main" id="{5D87E47B-8D24-4B42-AD71-33F81AAD03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8">
              <a:extLst>
                <a:ext uri="{FF2B5EF4-FFF2-40B4-BE49-F238E27FC236}">
                  <a16:creationId xmlns:a16="http://schemas.microsoft.com/office/drawing/2014/main" id="{08C996DF-9315-4C78-BD8F-1837C6D3A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9">
              <a:extLst>
                <a:ext uri="{FF2B5EF4-FFF2-40B4-BE49-F238E27FC236}">
                  <a16:creationId xmlns:a16="http://schemas.microsoft.com/office/drawing/2014/main" id="{EB345476-37AA-4328-B694-F1E3A081D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10">
              <a:extLst>
                <a:ext uri="{FF2B5EF4-FFF2-40B4-BE49-F238E27FC236}">
                  <a16:creationId xmlns:a16="http://schemas.microsoft.com/office/drawing/2014/main" id="{A047FF6F-2EFB-4093-9EFE-BF553403E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11">
              <a:extLst>
                <a:ext uri="{FF2B5EF4-FFF2-40B4-BE49-F238E27FC236}">
                  <a16:creationId xmlns:a16="http://schemas.microsoft.com/office/drawing/2014/main" id="{84304178-F749-4C78-A0D4-5D558A085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12">
              <a:extLst>
                <a:ext uri="{FF2B5EF4-FFF2-40B4-BE49-F238E27FC236}">
                  <a16:creationId xmlns:a16="http://schemas.microsoft.com/office/drawing/2014/main" id="{E0666FAB-81DA-47CD-84B5-1786E159C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13">
              <a:extLst>
                <a:ext uri="{FF2B5EF4-FFF2-40B4-BE49-F238E27FC236}">
                  <a16:creationId xmlns:a16="http://schemas.microsoft.com/office/drawing/2014/main" id="{693FDA39-F53E-4DD8-8D66-5D3171288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14">
              <a:extLst>
                <a:ext uri="{FF2B5EF4-FFF2-40B4-BE49-F238E27FC236}">
                  <a16:creationId xmlns:a16="http://schemas.microsoft.com/office/drawing/2014/main" id="{66493486-E93A-4B21-9DC4-518ECEF8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15">
              <a:extLst>
                <a:ext uri="{FF2B5EF4-FFF2-40B4-BE49-F238E27FC236}">
                  <a16:creationId xmlns:a16="http://schemas.microsoft.com/office/drawing/2014/main" id="{918D976C-5AA5-4196-9C08-265BA4466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16">
              <a:extLst>
                <a:ext uri="{FF2B5EF4-FFF2-40B4-BE49-F238E27FC236}">
                  <a16:creationId xmlns:a16="http://schemas.microsoft.com/office/drawing/2014/main" id="{4C4AB0A3-4FA5-41B0-A775-30CC45BAB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17">
              <a:extLst>
                <a:ext uri="{FF2B5EF4-FFF2-40B4-BE49-F238E27FC236}">
                  <a16:creationId xmlns:a16="http://schemas.microsoft.com/office/drawing/2014/main" id="{916FEAA9-6972-455C-BA61-C8E262F246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18">
              <a:extLst>
                <a:ext uri="{FF2B5EF4-FFF2-40B4-BE49-F238E27FC236}">
                  <a16:creationId xmlns:a16="http://schemas.microsoft.com/office/drawing/2014/main" id="{D727D997-FA37-4CC8-9DFB-9097021B5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19">
              <a:extLst>
                <a:ext uri="{FF2B5EF4-FFF2-40B4-BE49-F238E27FC236}">
                  <a16:creationId xmlns:a16="http://schemas.microsoft.com/office/drawing/2014/main" id="{3168D58E-6C05-4D01-9D35-76BB7B089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20">
              <a:extLst>
                <a:ext uri="{FF2B5EF4-FFF2-40B4-BE49-F238E27FC236}">
                  <a16:creationId xmlns:a16="http://schemas.microsoft.com/office/drawing/2014/main" id="{4876C637-29D2-4383-BE42-AB4EB84D2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21">
              <a:extLst>
                <a:ext uri="{FF2B5EF4-FFF2-40B4-BE49-F238E27FC236}">
                  <a16:creationId xmlns:a16="http://schemas.microsoft.com/office/drawing/2014/main" id="{2704B632-3C86-410E-AD54-176D63A02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22">
              <a:extLst>
                <a:ext uri="{FF2B5EF4-FFF2-40B4-BE49-F238E27FC236}">
                  <a16:creationId xmlns:a16="http://schemas.microsoft.com/office/drawing/2014/main" id="{1A378175-DD07-4116-82C4-B0A5922AD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23">
              <a:extLst>
                <a:ext uri="{FF2B5EF4-FFF2-40B4-BE49-F238E27FC236}">
                  <a16:creationId xmlns:a16="http://schemas.microsoft.com/office/drawing/2014/main" id="{D3DD2A5D-AD42-4D3F-8F74-0FBE81083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24">
              <a:extLst>
                <a:ext uri="{FF2B5EF4-FFF2-40B4-BE49-F238E27FC236}">
                  <a16:creationId xmlns:a16="http://schemas.microsoft.com/office/drawing/2014/main" id="{FDB12818-42EA-46F5-A645-61F6E9304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Freeform 25">
              <a:extLst>
                <a:ext uri="{FF2B5EF4-FFF2-40B4-BE49-F238E27FC236}">
                  <a16:creationId xmlns:a16="http://schemas.microsoft.com/office/drawing/2014/main" id="{2A368E69-73B5-4F61-8599-F93F1552C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Freeform 26">
              <a:extLst>
                <a:ext uri="{FF2B5EF4-FFF2-40B4-BE49-F238E27FC236}">
                  <a16:creationId xmlns:a16="http://schemas.microsoft.com/office/drawing/2014/main" id="{44667A10-FCE9-49D7-B37C-45FABB6FF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27">
              <a:extLst>
                <a:ext uri="{FF2B5EF4-FFF2-40B4-BE49-F238E27FC236}">
                  <a16:creationId xmlns:a16="http://schemas.microsoft.com/office/drawing/2014/main" id="{6918BBBD-4767-4EA6-B82F-46F81A51F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28">
              <a:extLst>
                <a:ext uri="{FF2B5EF4-FFF2-40B4-BE49-F238E27FC236}">
                  <a16:creationId xmlns:a16="http://schemas.microsoft.com/office/drawing/2014/main" id="{66ABEE6D-156B-407A-A451-D384204A9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Freeform 29">
              <a:extLst>
                <a:ext uri="{FF2B5EF4-FFF2-40B4-BE49-F238E27FC236}">
                  <a16:creationId xmlns:a16="http://schemas.microsoft.com/office/drawing/2014/main" id="{AD0CC2E6-AEE3-4156-84E2-7D5090DCD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30">
              <a:extLst>
                <a:ext uri="{FF2B5EF4-FFF2-40B4-BE49-F238E27FC236}">
                  <a16:creationId xmlns:a16="http://schemas.microsoft.com/office/drawing/2014/main" id="{017C9772-1687-43A6-A5E1-06505AEEC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31">
              <a:extLst>
                <a:ext uri="{FF2B5EF4-FFF2-40B4-BE49-F238E27FC236}">
                  <a16:creationId xmlns:a16="http://schemas.microsoft.com/office/drawing/2014/main" id="{6EEC5EA3-C429-4F7E-9F72-E5583EBF3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32">
              <a:extLst>
                <a:ext uri="{FF2B5EF4-FFF2-40B4-BE49-F238E27FC236}">
                  <a16:creationId xmlns:a16="http://schemas.microsoft.com/office/drawing/2014/main" id="{58594EE1-882D-4C27-A434-FA1C9E3080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33">
              <a:extLst>
                <a:ext uri="{FF2B5EF4-FFF2-40B4-BE49-F238E27FC236}">
                  <a16:creationId xmlns:a16="http://schemas.microsoft.com/office/drawing/2014/main" id="{ED17FF99-CAA3-490E-8B35-35FB3B7948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34">
              <a:extLst>
                <a:ext uri="{FF2B5EF4-FFF2-40B4-BE49-F238E27FC236}">
                  <a16:creationId xmlns:a16="http://schemas.microsoft.com/office/drawing/2014/main" id="{D4FE9637-7D2E-49F1-9686-C0FAF38773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Freeform 35">
              <a:extLst>
                <a:ext uri="{FF2B5EF4-FFF2-40B4-BE49-F238E27FC236}">
                  <a16:creationId xmlns:a16="http://schemas.microsoft.com/office/drawing/2014/main" id="{31FCA47F-5506-419F-A703-AB63A8B42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Freeform 36">
              <a:extLst>
                <a:ext uri="{FF2B5EF4-FFF2-40B4-BE49-F238E27FC236}">
                  <a16:creationId xmlns:a16="http://schemas.microsoft.com/office/drawing/2014/main" id="{51036774-6B5E-4404-A07D-E81633B6EA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37">
              <a:extLst>
                <a:ext uri="{FF2B5EF4-FFF2-40B4-BE49-F238E27FC236}">
                  <a16:creationId xmlns:a16="http://schemas.microsoft.com/office/drawing/2014/main" id="{4EEEBA59-1996-418E-8B44-A5202AAFC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38">
              <a:extLst>
                <a:ext uri="{FF2B5EF4-FFF2-40B4-BE49-F238E27FC236}">
                  <a16:creationId xmlns:a16="http://schemas.microsoft.com/office/drawing/2014/main" id="{F1C39B57-F619-4254-A0B8-A29031B9A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39">
              <a:extLst>
                <a:ext uri="{FF2B5EF4-FFF2-40B4-BE49-F238E27FC236}">
                  <a16:creationId xmlns:a16="http://schemas.microsoft.com/office/drawing/2014/main" id="{DAA5B0C0-AC27-4CDF-A03A-B0B40BADE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40">
              <a:extLst>
                <a:ext uri="{FF2B5EF4-FFF2-40B4-BE49-F238E27FC236}">
                  <a16:creationId xmlns:a16="http://schemas.microsoft.com/office/drawing/2014/main" id="{17E19534-36CC-4FA6-9069-5E88F37BF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41">
              <a:extLst>
                <a:ext uri="{FF2B5EF4-FFF2-40B4-BE49-F238E27FC236}">
                  <a16:creationId xmlns:a16="http://schemas.microsoft.com/office/drawing/2014/main" id="{BBFD553D-611A-463E-A1CA-CE361E18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42">
              <a:extLst>
                <a:ext uri="{FF2B5EF4-FFF2-40B4-BE49-F238E27FC236}">
                  <a16:creationId xmlns:a16="http://schemas.microsoft.com/office/drawing/2014/main" id="{B0F5D1F9-ECF3-4CA4-8AD3-170DF9E7D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43">
              <a:extLst>
                <a:ext uri="{FF2B5EF4-FFF2-40B4-BE49-F238E27FC236}">
                  <a16:creationId xmlns:a16="http://schemas.microsoft.com/office/drawing/2014/main" id="{C604494E-E5C4-4762-B712-D533049ED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Freeform 44">
              <a:extLst>
                <a:ext uri="{FF2B5EF4-FFF2-40B4-BE49-F238E27FC236}">
                  <a16:creationId xmlns:a16="http://schemas.microsoft.com/office/drawing/2014/main" id="{058E788E-9E9B-4312-8BA5-25FC61E36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Freeform 45">
              <a:extLst>
                <a:ext uri="{FF2B5EF4-FFF2-40B4-BE49-F238E27FC236}">
                  <a16:creationId xmlns:a16="http://schemas.microsoft.com/office/drawing/2014/main" id="{A7246AD7-D8BB-4597-9A74-E9D92243B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Freeform 46">
              <a:extLst>
                <a:ext uri="{FF2B5EF4-FFF2-40B4-BE49-F238E27FC236}">
                  <a16:creationId xmlns:a16="http://schemas.microsoft.com/office/drawing/2014/main" id="{2FC93CC9-07B7-4314-8AA5-8979A2994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47">
              <a:extLst>
                <a:ext uri="{FF2B5EF4-FFF2-40B4-BE49-F238E27FC236}">
                  <a16:creationId xmlns:a16="http://schemas.microsoft.com/office/drawing/2014/main" id="{320D4C55-26AF-45BF-B757-105D6A217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Freeform 48">
              <a:extLst>
                <a:ext uri="{FF2B5EF4-FFF2-40B4-BE49-F238E27FC236}">
                  <a16:creationId xmlns:a16="http://schemas.microsoft.com/office/drawing/2014/main" id="{F58D52B8-9607-46AD-AB08-C0F67702B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Freeform 49">
              <a:extLst>
                <a:ext uri="{FF2B5EF4-FFF2-40B4-BE49-F238E27FC236}">
                  <a16:creationId xmlns:a16="http://schemas.microsoft.com/office/drawing/2014/main" id="{B79F078E-7518-4D98-9840-AEB226B6F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50">
              <a:extLst>
                <a:ext uri="{FF2B5EF4-FFF2-40B4-BE49-F238E27FC236}">
                  <a16:creationId xmlns:a16="http://schemas.microsoft.com/office/drawing/2014/main" id="{26B11A8F-9A2F-4171-B94E-6DC6430DB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Freeform 51">
              <a:extLst>
                <a:ext uri="{FF2B5EF4-FFF2-40B4-BE49-F238E27FC236}">
                  <a16:creationId xmlns:a16="http://schemas.microsoft.com/office/drawing/2014/main" id="{4A76444C-1335-4855-98EC-ED662469A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52">
              <a:extLst>
                <a:ext uri="{FF2B5EF4-FFF2-40B4-BE49-F238E27FC236}">
                  <a16:creationId xmlns:a16="http://schemas.microsoft.com/office/drawing/2014/main" id="{26E78AFB-3C73-498A-9078-8B34CFE60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Freeform 53">
              <a:extLst>
                <a:ext uri="{FF2B5EF4-FFF2-40B4-BE49-F238E27FC236}">
                  <a16:creationId xmlns:a16="http://schemas.microsoft.com/office/drawing/2014/main" id="{48C20C57-FAFE-48E6-BAA2-7BFA9DADD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Freeform 54">
              <a:extLst>
                <a:ext uri="{FF2B5EF4-FFF2-40B4-BE49-F238E27FC236}">
                  <a16:creationId xmlns:a16="http://schemas.microsoft.com/office/drawing/2014/main" id="{6A2292FC-A728-457F-8C94-0C3514E6D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Freeform 55">
              <a:extLst>
                <a:ext uri="{FF2B5EF4-FFF2-40B4-BE49-F238E27FC236}">
                  <a16:creationId xmlns:a16="http://schemas.microsoft.com/office/drawing/2014/main" id="{51F1B9FA-EF81-4B0D-86C0-9A16B41B8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56">
              <a:extLst>
                <a:ext uri="{FF2B5EF4-FFF2-40B4-BE49-F238E27FC236}">
                  <a16:creationId xmlns:a16="http://schemas.microsoft.com/office/drawing/2014/main" id="{5363FF5B-A871-4205-B634-E66F2B8FE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Freeform 57">
              <a:extLst>
                <a:ext uri="{FF2B5EF4-FFF2-40B4-BE49-F238E27FC236}">
                  <a16:creationId xmlns:a16="http://schemas.microsoft.com/office/drawing/2014/main" id="{5AAF4F7F-DEF0-4C84-A0E6-AFC079104C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Freeform 58">
              <a:extLst>
                <a:ext uri="{FF2B5EF4-FFF2-40B4-BE49-F238E27FC236}">
                  <a16:creationId xmlns:a16="http://schemas.microsoft.com/office/drawing/2014/main" id="{9355EE6C-083C-4A6D-88B1-7A95E1E21F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Freeform 59">
              <a:extLst>
                <a:ext uri="{FF2B5EF4-FFF2-40B4-BE49-F238E27FC236}">
                  <a16:creationId xmlns:a16="http://schemas.microsoft.com/office/drawing/2014/main" id="{0DC3E789-7232-40EE-BE96-5C6DD720E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08" name="Группа 207">
            <a:extLst>
              <a:ext uri="{FF2B5EF4-FFF2-40B4-BE49-F238E27FC236}">
                <a16:creationId xmlns:a16="http://schemas.microsoft.com/office/drawing/2014/main" id="{85442F59-D508-4B9D-BF09-E3704F22097B}"/>
              </a:ext>
            </a:extLst>
          </p:cNvPr>
          <p:cNvGrpSpPr/>
          <p:nvPr/>
        </p:nvGrpSpPr>
        <p:grpSpPr>
          <a:xfrm>
            <a:off x="102568" y="226589"/>
            <a:ext cx="1075312" cy="575195"/>
            <a:chOff x="3898900" y="2263775"/>
            <a:chExt cx="4394200" cy="2330450"/>
          </a:xfrm>
        </p:grpSpPr>
        <p:sp>
          <p:nvSpPr>
            <p:cNvPr id="209" name="Freeform 63">
              <a:extLst>
                <a:ext uri="{FF2B5EF4-FFF2-40B4-BE49-F238E27FC236}">
                  <a16:creationId xmlns:a16="http://schemas.microsoft.com/office/drawing/2014/main" id="{D63E594A-90D0-4F23-BB96-EEF892971B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Freeform 64">
              <a:extLst>
                <a:ext uri="{FF2B5EF4-FFF2-40B4-BE49-F238E27FC236}">
                  <a16:creationId xmlns:a16="http://schemas.microsoft.com/office/drawing/2014/main" id="{45C5CA21-6B40-427A-BBA4-A4BDA08C3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Freeform 65">
              <a:extLst>
                <a:ext uri="{FF2B5EF4-FFF2-40B4-BE49-F238E27FC236}">
                  <a16:creationId xmlns:a16="http://schemas.microsoft.com/office/drawing/2014/main" id="{54223837-B68F-4CEF-8946-C8CB05FAC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Freeform 66">
              <a:extLst>
                <a:ext uri="{FF2B5EF4-FFF2-40B4-BE49-F238E27FC236}">
                  <a16:creationId xmlns:a16="http://schemas.microsoft.com/office/drawing/2014/main" id="{CABB2E6F-46E4-4F5E-B0AB-ECD636BA8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Freeform 67">
              <a:extLst>
                <a:ext uri="{FF2B5EF4-FFF2-40B4-BE49-F238E27FC236}">
                  <a16:creationId xmlns:a16="http://schemas.microsoft.com/office/drawing/2014/main" id="{954E2F64-8D0B-4E1C-9B3D-5F45617EA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Freeform 68">
              <a:extLst>
                <a:ext uri="{FF2B5EF4-FFF2-40B4-BE49-F238E27FC236}">
                  <a16:creationId xmlns:a16="http://schemas.microsoft.com/office/drawing/2014/main" id="{5335D64E-8E3A-40A6-A9E1-B531BE43D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Freeform 69">
              <a:extLst>
                <a:ext uri="{FF2B5EF4-FFF2-40B4-BE49-F238E27FC236}">
                  <a16:creationId xmlns:a16="http://schemas.microsoft.com/office/drawing/2014/main" id="{4024F63B-729F-4CD9-AC3B-EBE1EB0F4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Freeform 70">
              <a:extLst>
                <a:ext uri="{FF2B5EF4-FFF2-40B4-BE49-F238E27FC236}">
                  <a16:creationId xmlns:a16="http://schemas.microsoft.com/office/drawing/2014/main" id="{F9C1FC8D-D445-4AFA-B9DA-CA7FF1B37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Freeform 71">
              <a:extLst>
                <a:ext uri="{FF2B5EF4-FFF2-40B4-BE49-F238E27FC236}">
                  <a16:creationId xmlns:a16="http://schemas.microsoft.com/office/drawing/2014/main" id="{648236FC-091A-4953-B806-54F07EE81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Freeform 72">
              <a:extLst>
                <a:ext uri="{FF2B5EF4-FFF2-40B4-BE49-F238E27FC236}">
                  <a16:creationId xmlns:a16="http://schemas.microsoft.com/office/drawing/2014/main" id="{EC66BAEA-5D21-4FC2-B604-97227EC33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Freeform 73">
              <a:extLst>
                <a:ext uri="{FF2B5EF4-FFF2-40B4-BE49-F238E27FC236}">
                  <a16:creationId xmlns:a16="http://schemas.microsoft.com/office/drawing/2014/main" id="{E895A3B5-DFB4-4A99-84CD-525428154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Freeform 74">
              <a:extLst>
                <a:ext uri="{FF2B5EF4-FFF2-40B4-BE49-F238E27FC236}">
                  <a16:creationId xmlns:a16="http://schemas.microsoft.com/office/drawing/2014/main" id="{4FF4843B-B009-4F32-AE6B-21DBF41D9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1" name="Freeform 75">
              <a:extLst>
                <a:ext uri="{FF2B5EF4-FFF2-40B4-BE49-F238E27FC236}">
                  <a16:creationId xmlns:a16="http://schemas.microsoft.com/office/drawing/2014/main" id="{249C9ABF-7373-42B9-9D75-F715E9EBA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Freeform 76">
              <a:extLst>
                <a:ext uri="{FF2B5EF4-FFF2-40B4-BE49-F238E27FC236}">
                  <a16:creationId xmlns:a16="http://schemas.microsoft.com/office/drawing/2014/main" id="{6DFE2243-BF35-4FBA-AFCE-526A317A2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3" name="Freeform 77">
              <a:extLst>
                <a:ext uri="{FF2B5EF4-FFF2-40B4-BE49-F238E27FC236}">
                  <a16:creationId xmlns:a16="http://schemas.microsoft.com/office/drawing/2014/main" id="{A8CE8B9C-1A06-40EA-9DEA-0A5D73652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4" name="Freeform 78">
              <a:extLst>
                <a:ext uri="{FF2B5EF4-FFF2-40B4-BE49-F238E27FC236}">
                  <a16:creationId xmlns:a16="http://schemas.microsoft.com/office/drawing/2014/main" id="{089915B7-46DE-4AFC-9C0A-BDDD3BE0F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5" name="Freeform 79">
              <a:extLst>
                <a:ext uri="{FF2B5EF4-FFF2-40B4-BE49-F238E27FC236}">
                  <a16:creationId xmlns:a16="http://schemas.microsoft.com/office/drawing/2014/main" id="{8527ACCC-2771-48BB-84A6-BAE4CDD90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6" name="Freeform 80">
              <a:extLst>
                <a:ext uri="{FF2B5EF4-FFF2-40B4-BE49-F238E27FC236}">
                  <a16:creationId xmlns:a16="http://schemas.microsoft.com/office/drawing/2014/main" id="{4A33411C-A4DB-4BC0-95BC-C872FD964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7" name="Freeform 81">
              <a:extLst>
                <a:ext uri="{FF2B5EF4-FFF2-40B4-BE49-F238E27FC236}">
                  <a16:creationId xmlns:a16="http://schemas.microsoft.com/office/drawing/2014/main" id="{E6E6FE8C-515D-4B15-998F-C0D7F79E6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8" name="Freeform 82">
              <a:extLst>
                <a:ext uri="{FF2B5EF4-FFF2-40B4-BE49-F238E27FC236}">
                  <a16:creationId xmlns:a16="http://schemas.microsoft.com/office/drawing/2014/main" id="{3C949FFA-33C5-4835-A129-8B593C9ED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Freeform 83">
              <a:extLst>
                <a:ext uri="{FF2B5EF4-FFF2-40B4-BE49-F238E27FC236}">
                  <a16:creationId xmlns:a16="http://schemas.microsoft.com/office/drawing/2014/main" id="{E407A65A-2924-44AB-A74E-C58C8208D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Freeform 84">
              <a:extLst>
                <a:ext uri="{FF2B5EF4-FFF2-40B4-BE49-F238E27FC236}">
                  <a16:creationId xmlns:a16="http://schemas.microsoft.com/office/drawing/2014/main" id="{FD977BD7-B19C-49D8-B654-E4A3A3B08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1" name="Freeform 85">
              <a:extLst>
                <a:ext uri="{FF2B5EF4-FFF2-40B4-BE49-F238E27FC236}">
                  <a16:creationId xmlns:a16="http://schemas.microsoft.com/office/drawing/2014/main" id="{B5EE5F48-5E3C-4E0D-A7AC-B169AD966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2" name="Freeform 86">
              <a:extLst>
                <a:ext uri="{FF2B5EF4-FFF2-40B4-BE49-F238E27FC236}">
                  <a16:creationId xmlns:a16="http://schemas.microsoft.com/office/drawing/2014/main" id="{535600C9-120B-411C-8E9D-4BDBABA05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3" name="Freeform 87">
              <a:extLst>
                <a:ext uri="{FF2B5EF4-FFF2-40B4-BE49-F238E27FC236}">
                  <a16:creationId xmlns:a16="http://schemas.microsoft.com/office/drawing/2014/main" id="{98876A42-1519-4892-9606-5763878DF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4" name="Freeform 88">
              <a:extLst>
                <a:ext uri="{FF2B5EF4-FFF2-40B4-BE49-F238E27FC236}">
                  <a16:creationId xmlns:a16="http://schemas.microsoft.com/office/drawing/2014/main" id="{0C283864-66C3-4E80-80EB-87644868B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" name="Freeform 89">
              <a:extLst>
                <a:ext uri="{FF2B5EF4-FFF2-40B4-BE49-F238E27FC236}">
                  <a16:creationId xmlns:a16="http://schemas.microsoft.com/office/drawing/2014/main" id="{DD0D9C0A-684D-4B41-B676-7E8D12737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6" name="Freeform 90">
              <a:extLst>
                <a:ext uri="{FF2B5EF4-FFF2-40B4-BE49-F238E27FC236}">
                  <a16:creationId xmlns:a16="http://schemas.microsoft.com/office/drawing/2014/main" id="{DC3FDCC2-F365-44FF-91F8-4C615F631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7" name="Freeform 91">
              <a:extLst>
                <a:ext uri="{FF2B5EF4-FFF2-40B4-BE49-F238E27FC236}">
                  <a16:creationId xmlns:a16="http://schemas.microsoft.com/office/drawing/2014/main" id="{1063B1AA-771E-4959-A46E-19D71E241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8" name="Freeform 92">
              <a:extLst>
                <a:ext uri="{FF2B5EF4-FFF2-40B4-BE49-F238E27FC236}">
                  <a16:creationId xmlns:a16="http://schemas.microsoft.com/office/drawing/2014/main" id="{48B26539-04A2-47EE-AD9A-744CD9BF1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9" name="Freeform 93">
              <a:extLst>
                <a:ext uri="{FF2B5EF4-FFF2-40B4-BE49-F238E27FC236}">
                  <a16:creationId xmlns:a16="http://schemas.microsoft.com/office/drawing/2014/main" id="{51E696DD-54B9-4713-B938-D6E3E7DB7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0" name="Freeform 94">
              <a:extLst>
                <a:ext uri="{FF2B5EF4-FFF2-40B4-BE49-F238E27FC236}">
                  <a16:creationId xmlns:a16="http://schemas.microsoft.com/office/drawing/2014/main" id="{1A8E555A-60A1-4549-BB93-E1F3D5259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1" name="Freeform 95">
              <a:extLst>
                <a:ext uri="{FF2B5EF4-FFF2-40B4-BE49-F238E27FC236}">
                  <a16:creationId xmlns:a16="http://schemas.microsoft.com/office/drawing/2014/main" id="{29B5A361-7B73-4542-B334-26F5BC5A3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2" name="Freeform 96">
              <a:extLst>
                <a:ext uri="{FF2B5EF4-FFF2-40B4-BE49-F238E27FC236}">
                  <a16:creationId xmlns:a16="http://schemas.microsoft.com/office/drawing/2014/main" id="{54EFEC08-DCEB-4D5C-8017-5A4458466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3" name="Freeform 97">
              <a:extLst>
                <a:ext uri="{FF2B5EF4-FFF2-40B4-BE49-F238E27FC236}">
                  <a16:creationId xmlns:a16="http://schemas.microsoft.com/office/drawing/2014/main" id="{6AE93A01-3828-44B9-80BA-4AD73D2AC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4" name="Freeform 98">
              <a:extLst>
                <a:ext uri="{FF2B5EF4-FFF2-40B4-BE49-F238E27FC236}">
                  <a16:creationId xmlns:a16="http://schemas.microsoft.com/office/drawing/2014/main" id="{988A469F-8C24-4F32-BFC4-6201D1155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5" name="Freeform 99">
              <a:extLst>
                <a:ext uri="{FF2B5EF4-FFF2-40B4-BE49-F238E27FC236}">
                  <a16:creationId xmlns:a16="http://schemas.microsoft.com/office/drawing/2014/main" id="{B35996B0-BBE1-43BE-80AF-5942CC435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6" name="Freeform 100">
              <a:extLst>
                <a:ext uri="{FF2B5EF4-FFF2-40B4-BE49-F238E27FC236}">
                  <a16:creationId xmlns:a16="http://schemas.microsoft.com/office/drawing/2014/main" id="{F69D4957-D208-4C61-9A7A-C74151CB0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7" name="Freeform 101">
              <a:extLst>
                <a:ext uri="{FF2B5EF4-FFF2-40B4-BE49-F238E27FC236}">
                  <a16:creationId xmlns:a16="http://schemas.microsoft.com/office/drawing/2014/main" id="{3C4F259C-FDB6-497A-9108-02F99CEA7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8" name="Freeform 102">
              <a:extLst>
                <a:ext uri="{FF2B5EF4-FFF2-40B4-BE49-F238E27FC236}">
                  <a16:creationId xmlns:a16="http://schemas.microsoft.com/office/drawing/2014/main" id="{F754619C-F54F-4C0F-A2C2-BA8A0B9F2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9" name="Freeform 103">
              <a:extLst>
                <a:ext uri="{FF2B5EF4-FFF2-40B4-BE49-F238E27FC236}">
                  <a16:creationId xmlns:a16="http://schemas.microsoft.com/office/drawing/2014/main" id="{10C7A116-75C8-41E0-8E02-7B705ACD8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0" name="Freeform 104">
              <a:extLst>
                <a:ext uri="{FF2B5EF4-FFF2-40B4-BE49-F238E27FC236}">
                  <a16:creationId xmlns:a16="http://schemas.microsoft.com/office/drawing/2014/main" id="{FECC7F01-4878-41CA-BBC9-A9E56857C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1" name="Freeform 105">
              <a:extLst>
                <a:ext uri="{FF2B5EF4-FFF2-40B4-BE49-F238E27FC236}">
                  <a16:creationId xmlns:a16="http://schemas.microsoft.com/office/drawing/2014/main" id="{021C35AC-DF89-426B-9182-B3B2D1C6C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53" name="Рисунок 252">
            <a:extLst>
              <a:ext uri="{FF2B5EF4-FFF2-40B4-BE49-F238E27FC236}">
                <a16:creationId xmlns:a16="http://schemas.microsoft.com/office/drawing/2014/main" id="{6C8949B8-A603-4911-82C6-B0B3852566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64" y="121192"/>
            <a:ext cx="1497775" cy="7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25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0539C6B0-C736-4398-8063-5997B50675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9313" r="5883"/>
          <a:stretch/>
        </p:blipFill>
        <p:spPr>
          <a:xfrm>
            <a:off x="5162204" y="886321"/>
            <a:ext cx="7029796" cy="5397003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936735" y="128200"/>
            <a:ext cx="710455" cy="683454"/>
            <a:chOff x="3595688" y="595313"/>
            <a:chExt cx="5000625" cy="5667375"/>
          </a:xfrm>
        </p:grpSpPr>
        <p:sp>
          <p:nvSpPr>
            <p:cNvPr id="8" name="Freeform 5"/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2"/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3"/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6"/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57"/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58"/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59"/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415433" y="218163"/>
            <a:ext cx="1216690" cy="556537"/>
            <a:chOff x="3898900" y="2263775"/>
            <a:chExt cx="4394200" cy="2330450"/>
          </a:xfrm>
        </p:grpSpPr>
        <p:sp>
          <p:nvSpPr>
            <p:cNvPr id="64" name="Freeform 63"/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8A99F6-6719-4177-9EB6-5BA8AC057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102" y="-6753"/>
            <a:ext cx="1870414" cy="947228"/>
          </a:xfrm>
          <a:prstGeom prst="rect">
            <a:avLst/>
          </a:prstGeom>
        </p:spPr>
      </p:pic>
      <p:sp>
        <p:nvSpPr>
          <p:cNvPr id="117" name="Равнобедренный треугольник 116">
            <a:extLst>
              <a:ext uri="{FF2B5EF4-FFF2-40B4-BE49-F238E27FC236}">
                <a16:creationId xmlns:a16="http://schemas.microsoft.com/office/drawing/2014/main" id="{93C9F71A-FDB6-4EA8-8B4E-119C2B378DAF}"/>
              </a:ext>
            </a:extLst>
          </p:cNvPr>
          <p:cNvSpPr/>
          <p:nvPr/>
        </p:nvSpPr>
        <p:spPr>
          <a:xfrm rot="16200000">
            <a:off x="1098693" y="3233017"/>
            <a:ext cx="5380683" cy="792031"/>
          </a:xfrm>
          <a:prstGeom prst="triangle">
            <a:avLst>
              <a:gd name="adj" fmla="val 496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perekrestokinfo.ru/wp-content/uploads/2022/11/Z-2tJZxXgQ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9" y="2014954"/>
            <a:ext cx="4258224" cy="425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/>
          <p:cNvSpPr txBox="1"/>
          <p:nvPr/>
        </p:nvSpPr>
        <p:spPr>
          <a:xfrm>
            <a:off x="338682" y="1077712"/>
            <a:ext cx="422702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ПРОЕКТ «ШКОЛА «УЧИТЕЛЬ ГОДА»: ОПЫТ РЕАЛИЗАЦИИ ТОМСКОЙ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181263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414069" y="523433"/>
            <a:ext cx="7682832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Статистика Конкурса на региональном этапе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3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8" name="Google Shape;746;p43"/>
          <p:cNvSpPr txBox="1"/>
          <p:nvPr/>
        </p:nvSpPr>
        <p:spPr>
          <a:xfrm>
            <a:off x="6788374" y="4805367"/>
            <a:ext cx="2617052" cy="158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endParaRPr sz="2400" dirty="0"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00278" y="3005456"/>
            <a:ext cx="10834777" cy="3597344"/>
          </a:xfrm>
        </p:spPr>
        <p:txBody>
          <a:bodyPr/>
          <a:lstStyle/>
          <a:p>
            <a:pPr marL="135464" indent="0">
              <a:buNone/>
            </a:pPr>
            <a:r>
              <a:rPr lang="ru-RU" sz="2000" u="sng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В заочном этапе: 34 человека</a:t>
            </a:r>
          </a:p>
          <a:p>
            <a:pPr marL="135464" indent="0" algn="just">
              <a:buNone/>
            </a:pPr>
            <a:r>
              <a:rPr lang="ru-RU" sz="2000" dirty="0"/>
              <a:t>по 2 участника ‒ победитель муниципального этапа Конкурса, и участник, занявший 2-е место, от каждого муниципального образования Томской области; от ЗАТО Северск и Томского района – по 3 участника, занявших 1, 2 и 3 места на муниципальном этапе конкурса; </a:t>
            </a:r>
          </a:p>
          <a:p>
            <a:pPr marL="135464" indent="0" algn="just">
              <a:buNone/>
            </a:pPr>
            <a:r>
              <a:rPr lang="ru-RU" sz="2000" dirty="0"/>
              <a:t>от г. Томска ‒ 5 участников, занявших 1, 2, 3, 4 и 5 места на муниципальном этапе; от подведомственных организаций – по 1-2 участника от каждой.</a:t>
            </a:r>
          </a:p>
          <a:p>
            <a:pPr marL="135464" indent="0">
              <a:buNone/>
            </a:pPr>
            <a:r>
              <a:rPr lang="ru-RU" sz="2000" u="sng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В очном этапе: </a:t>
            </a:r>
          </a:p>
          <a:p>
            <a:pPr marL="135464" indent="0">
              <a:buNone/>
            </a:pPr>
            <a:r>
              <a:rPr lang="ru-RU" sz="2000" dirty="0"/>
              <a:t>25 человек в соответствии с рейтингом по итогам заочного этапа </a:t>
            </a:r>
          </a:p>
          <a:p>
            <a:pPr marL="135464" indent="0">
              <a:buNone/>
            </a:pP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0278" y="1618546"/>
            <a:ext cx="106209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В 2023 году участниками школьных этапов Всероссийского конкурса «Учитель года России», которые прошли в ноябре-декабре 2022 года, стали 390 учителей из 19-ти муниципальных образований Томской области и 2-х ОО, подведомственных ДОО ТО Из них 131 учитель принял участие в конкурсных испытаниях муниципального уровня (в период с 09 января по 20 февраля 2023 года).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29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8EBE577F-08EA-4E12-A217-2B77A2DC890A}"/>
              </a:ext>
            </a:extLst>
          </p:cNvPr>
          <p:cNvSpPr/>
          <p:nvPr/>
        </p:nvSpPr>
        <p:spPr>
          <a:xfrm>
            <a:off x="1" y="938690"/>
            <a:ext cx="4185050" cy="5380686"/>
          </a:xfrm>
          <a:prstGeom prst="rect">
            <a:avLst/>
          </a:prstGeom>
          <a:solidFill>
            <a:srgbClr val="64C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351874" y="226590"/>
            <a:ext cx="538931" cy="560810"/>
            <a:chOff x="3595688" y="595313"/>
            <a:chExt cx="5000625" cy="5667375"/>
          </a:xfrm>
        </p:grpSpPr>
        <p:sp>
          <p:nvSpPr>
            <p:cNvPr id="8" name="Freeform 5"/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2"/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3"/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6"/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57"/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58"/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59"/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02568" y="226589"/>
            <a:ext cx="1075312" cy="575195"/>
            <a:chOff x="3898900" y="2263775"/>
            <a:chExt cx="4394200" cy="2330450"/>
          </a:xfrm>
        </p:grpSpPr>
        <p:sp>
          <p:nvSpPr>
            <p:cNvPr id="64" name="Freeform 63"/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92"/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93"/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Freeform 100"/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103"/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3414509" y="462532"/>
            <a:ext cx="78824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ПРОЕКТ «ШКОЛА «УЧИТЕЛЬ ГОДА»: ОПЫТ РЕАЛИЗАЦИИ ТОМСКОЙ ОБЛАСТИ</a:t>
            </a: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8A99F6-6719-4177-9EB6-5BA8AC0571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64" y="121192"/>
            <a:ext cx="1497775" cy="758513"/>
          </a:xfrm>
          <a:prstGeom prst="rect">
            <a:avLst/>
          </a:prstGeom>
        </p:spPr>
      </p:pic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F1425B5F-6019-4344-89FD-4FDC28F1A80A}"/>
              </a:ext>
            </a:extLst>
          </p:cNvPr>
          <p:cNvSpPr/>
          <p:nvPr/>
        </p:nvSpPr>
        <p:spPr>
          <a:xfrm>
            <a:off x="102568" y="1398687"/>
            <a:ext cx="33763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популяризация конкурсного движения и распространение лучшего педагогического опыта победителей и лауреатов конкурса профессионального мастерства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A20C772F-B422-4A33-90E6-46407A454006}"/>
              </a:ext>
            </a:extLst>
          </p:cNvPr>
          <p:cNvSpPr/>
          <p:nvPr/>
        </p:nvSpPr>
        <p:spPr>
          <a:xfrm>
            <a:off x="54815" y="1121356"/>
            <a:ext cx="5213344" cy="268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ЦЕЛЬ</a:t>
            </a:r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3E1BD24A-99A6-43B1-AA06-7E228FA2E26C}"/>
              </a:ext>
            </a:extLst>
          </p:cNvPr>
          <p:cNvSpPr/>
          <p:nvPr/>
        </p:nvSpPr>
        <p:spPr>
          <a:xfrm>
            <a:off x="0" y="3696632"/>
            <a:ext cx="3186762" cy="2808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вовлечь педагогов в конкурсное движение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повысить педагогические компетенции в ходе обмена опытом между участниками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повысить качество образования через распространение лучших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проэкспертированных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практик</a:t>
            </a:r>
          </a:p>
        </p:txBody>
      </p:sp>
      <p:sp>
        <p:nvSpPr>
          <p:cNvPr id="135" name="Прямоугольник 134">
            <a:extLst>
              <a:ext uri="{FF2B5EF4-FFF2-40B4-BE49-F238E27FC236}">
                <a16:creationId xmlns:a16="http://schemas.microsoft.com/office/drawing/2014/main" id="{6C84D21C-110E-4F1F-85D2-C77627A6A725}"/>
              </a:ext>
            </a:extLst>
          </p:cNvPr>
          <p:cNvSpPr/>
          <p:nvPr/>
        </p:nvSpPr>
        <p:spPr>
          <a:xfrm>
            <a:off x="134681" y="3377672"/>
            <a:ext cx="5447645" cy="268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ЗАДАЧИ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7" name="Равнобедренный треугольник 116">
            <a:extLst>
              <a:ext uri="{FF2B5EF4-FFF2-40B4-BE49-F238E27FC236}">
                <a16:creationId xmlns:a16="http://schemas.microsoft.com/office/drawing/2014/main" id="{93C9F71A-FDB6-4EA8-8B4E-119C2B378DAF}"/>
              </a:ext>
            </a:extLst>
          </p:cNvPr>
          <p:cNvSpPr/>
          <p:nvPr/>
        </p:nvSpPr>
        <p:spPr>
          <a:xfrm rot="16200000">
            <a:off x="1098693" y="3233017"/>
            <a:ext cx="5380683" cy="792031"/>
          </a:xfrm>
          <a:prstGeom prst="triangle">
            <a:avLst>
              <a:gd name="adj" fmla="val 496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Шестиугольник 117">
            <a:extLst>
              <a:ext uri="{FF2B5EF4-FFF2-40B4-BE49-F238E27FC236}">
                <a16:creationId xmlns:a16="http://schemas.microsoft.com/office/drawing/2014/main" id="{9C2CF550-9343-4C01-9571-54C0B7F38470}"/>
              </a:ext>
            </a:extLst>
          </p:cNvPr>
          <p:cNvSpPr/>
          <p:nvPr/>
        </p:nvSpPr>
        <p:spPr>
          <a:xfrm>
            <a:off x="4725778" y="1963205"/>
            <a:ext cx="2364786" cy="1989953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Уроки</a:t>
            </a:r>
          </a:p>
        </p:txBody>
      </p:sp>
      <p:sp>
        <p:nvSpPr>
          <p:cNvPr id="119" name="Шестиугольник 118">
            <a:extLst>
              <a:ext uri="{FF2B5EF4-FFF2-40B4-BE49-F238E27FC236}">
                <a16:creationId xmlns:a16="http://schemas.microsoft.com/office/drawing/2014/main" id="{9C2CF550-9343-4C01-9571-54C0B7F38470}"/>
              </a:ext>
            </a:extLst>
          </p:cNvPr>
          <p:cNvSpPr/>
          <p:nvPr/>
        </p:nvSpPr>
        <p:spPr>
          <a:xfrm>
            <a:off x="6807175" y="996276"/>
            <a:ext cx="2251526" cy="1958406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Мастер-классы</a:t>
            </a:r>
          </a:p>
        </p:txBody>
      </p:sp>
      <p:sp>
        <p:nvSpPr>
          <p:cNvPr id="120" name="Шестиугольник 119">
            <a:extLst>
              <a:ext uri="{FF2B5EF4-FFF2-40B4-BE49-F238E27FC236}">
                <a16:creationId xmlns:a16="http://schemas.microsoft.com/office/drawing/2014/main" id="{9C2CF550-9343-4C01-9571-54C0B7F38470}"/>
              </a:ext>
            </a:extLst>
          </p:cNvPr>
          <p:cNvSpPr/>
          <p:nvPr/>
        </p:nvSpPr>
        <p:spPr>
          <a:xfrm>
            <a:off x="8775298" y="1968977"/>
            <a:ext cx="2467665" cy="1989952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Воспитательное событие</a:t>
            </a:r>
          </a:p>
        </p:txBody>
      </p:sp>
      <p:sp>
        <p:nvSpPr>
          <p:cNvPr id="121" name="Шестиугольник 120">
            <a:extLst>
              <a:ext uri="{FF2B5EF4-FFF2-40B4-BE49-F238E27FC236}">
                <a16:creationId xmlns:a16="http://schemas.microsoft.com/office/drawing/2014/main" id="{9C2CF550-9343-4C01-9571-54C0B7F38470}"/>
              </a:ext>
            </a:extLst>
          </p:cNvPr>
          <p:cNvSpPr/>
          <p:nvPr/>
        </p:nvSpPr>
        <p:spPr>
          <a:xfrm>
            <a:off x="8775299" y="4012675"/>
            <a:ext cx="2467664" cy="1989953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Тренинги</a:t>
            </a:r>
          </a:p>
        </p:txBody>
      </p:sp>
      <p:sp>
        <p:nvSpPr>
          <p:cNvPr id="122" name="Шестиугольник 121">
            <a:extLst>
              <a:ext uri="{FF2B5EF4-FFF2-40B4-BE49-F238E27FC236}">
                <a16:creationId xmlns:a16="http://schemas.microsoft.com/office/drawing/2014/main" id="{9C2CF550-9343-4C01-9571-54C0B7F38470}"/>
              </a:ext>
            </a:extLst>
          </p:cNvPr>
          <p:cNvSpPr/>
          <p:nvPr/>
        </p:nvSpPr>
        <p:spPr>
          <a:xfrm>
            <a:off x="4754880" y="4015846"/>
            <a:ext cx="2378157" cy="1989953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Лекции</a:t>
            </a:r>
          </a:p>
        </p:txBody>
      </p:sp>
      <p:sp>
        <p:nvSpPr>
          <p:cNvPr id="123" name="Шестиугольник 122">
            <a:extLst>
              <a:ext uri="{FF2B5EF4-FFF2-40B4-BE49-F238E27FC236}">
                <a16:creationId xmlns:a16="http://schemas.microsoft.com/office/drawing/2014/main" id="{9C2CF550-9343-4C01-9571-54C0B7F38470}"/>
              </a:ext>
            </a:extLst>
          </p:cNvPr>
          <p:cNvSpPr/>
          <p:nvPr/>
        </p:nvSpPr>
        <p:spPr>
          <a:xfrm>
            <a:off x="6807175" y="3023762"/>
            <a:ext cx="2251526" cy="1989953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ШКОЛА</a:t>
            </a:r>
          </a:p>
        </p:txBody>
      </p:sp>
    </p:spTree>
    <p:extLst>
      <p:ext uri="{BB962C8B-B14F-4D97-AF65-F5344CB8AC3E}">
        <p14:creationId xmlns:p14="http://schemas.microsoft.com/office/powerpoint/2010/main" val="3507821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Равнобедренный треугольник 116">
            <a:extLst>
              <a:ext uri="{FF2B5EF4-FFF2-40B4-BE49-F238E27FC236}">
                <a16:creationId xmlns:a16="http://schemas.microsoft.com/office/drawing/2014/main" id="{93C9F71A-FDB6-4EA8-8B4E-119C2B378DAF}"/>
              </a:ext>
            </a:extLst>
          </p:cNvPr>
          <p:cNvSpPr/>
          <p:nvPr/>
        </p:nvSpPr>
        <p:spPr>
          <a:xfrm rot="16200000">
            <a:off x="1098693" y="3233017"/>
            <a:ext cx="5380683" cy="792031"/>
          </a:xfrm>
          <a:prstGeom prst="triangle">
            <a:avLst>
              <a:gd name="adj" fmla="val 496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70D81CD2-7087-471B-A1A6-2AAFEA7D4576}"/>
              </a:ext>
            </a:extLst>
          </p:cNvPr>
          <p:cNvGrpSpPr/>
          <p:nvPr/>
        </p:nvGrpSpPr>
        <p:grpSpPr>
          <a:xfrm>
            <a:off x="1290269" y="2048127"/>
            <a:ext cx="2025000" cy="2025000"/>
            <a:chOff x="4836000" y="2169000"/>
            <a:chExt cx="2520000" cy="2520000"/>
          </a:xfrm>
          <a:solidFill>
            <a:srgbClr val="64CAD9"/>
          </a:solidFill>
        </p:grpSpPr>
        <p:sp>
          <p:nvSpPr>
            <p:cNvPr id="120" name="Овал 119">
              <a:extLst>
                <a:ext uri="{FF2B5EF4-FFF2-40B4-BE49-F238E27FC236}">
                  <a16:creationId xmlns:a16="http://schemas.microsoft.com/office/drawing/2014/main" id="{5BA0A1B0-F20E-4B27-8285-DA02EABE919A}"/>
                </a:ext>
              </a:extLst>
            </p:cNvPr>
            <p:cNvSpPr/>
            <p:nvPr/>
          </p:nvSpPr>
          <p:spPr>
            <a:xfrm>
              <a:off x="5117250" y="2450250"/>
              <a:ext cx="1957500" cy="1957500"/>
            </a:xfrm>
            <a:prstGeom prst="ellipse">
              <a:avLst/>
            </a:prstGeom>
            <a:grpFill/>
            <a:ln>
              <a:solidFill>
                <a:srgbClr val="60BF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Полилиния: фигура 120">
              <a:extLst>
                <a:ext uri="{FF2B5EF4-FFF2-40B4-BE49-F238E27FC236}">
                  <a16:creationId xmlns:a16="http://schemas.microsoft.com/office/drawing/2014/main" id="{F7871E26-9267-42E1-82C3-FD5DB9C31B7D}"/>
                </a:ext>
              </a:extLst>
            </p:cNvPr>
            <p:cNvSpPr/>
            <p:nvPr/>
          </p:nvSpPr>
          <p:spPr>
            <a:xfrm>
              <a:off x="4836000" y="2169000"/>
              <a:ext cx="2520000" cy="252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1307651 w 2520000"/>
                <a:gd name="connsiteY1" fmla="*/ 2406 h 2520000"/>
                <a:gd name="connsiteX2" fmla="*/ 1343719 w 2520000"/>
                <a:gd name="connsiteY2" fmla="*/ 157509 h 2520000"/>
                <a:gd name="connsiteX3" fmla="*/ 1373156 w 2520000"/>
                <a:gd name="connsiteY3" fmla="*/ 158995 h 2520000"/>
                <a:gd name="connsiteX4" fmla="*/ 1464719 w 2520000"/>
                <a:gd name="connsiteY4" fmla="*/ 172969 h 2520000"/>
                <a:gd name="connsiteX5" fmla="*/ 1539823 w 2520000"/>
                <a:gd name="connsiteY5" fmla="*/ 32256 h 2520000"/>
                <a:gd name="connsiteX6" fmla="*/ 1631572 w 2520000"/>
                <a:gd name="connsiteY6" fmla="*/ 55847 h 2520000"/>
                <a:gd name="connsiteX7" fmla="*/ 1626212 w 2520000"/>
                <a:gd name="connsiteY7" fmla="*/ 216619 h 2520000"/>
                <a:gd name="connsiteX8" fmla="*/ 1690785 w 2520000"/>
                <a:gd name="connsiteY8" fmla="*/ 240253 h 2520000"/>
                <a:gd name="connsiteX9" fmla="*/ 1738743 w 2520000"/>
                <a:gd name="connsiteY9" fmla="*/ 263355 h 2520000"/>
                <a:gd name="connsiteX10" fmla="*/ 1848358 w 2520000"/>
                <a:gd name="connsiteY10" fmla="*/ 146182 h 2520000"/>
                <a:gd name="connsiteX11" fmla="*/ 1860591 w 2520000"/>
                <a:gd name="connsiteY11" fmla="*/ 152075 h 2520000"/>
                <a:gd name="connsiteX12" fmla="*/ 1930174 w 2520000"/>
                <a:gd name="connsiteY12" fmla="*/ 194348 h 2520000"/>
                <a:gd name="connsiteX13" fmla="*/ 1884010 w 2520000"/>
                <a:gd name="connsiteY13" fmla="*/ 346205 h 2520000"/>
                <a:gd name="connsiteX14" fmla="*/ 1963976 w 2520000"/>
                <a:gd name="connsiteY14" fmla="*/ 406002 h 2520000"/>
                <a:gd name="connsiteX15" fmla="*/ 1980587 w 2520000"/>
                <a:gd name="connsiteY15" fmla="*/ 421098 h 2520000"/>
                <a:gd name="connsiteX16" fmla="*/ 2115676 w 2520000"/>
                <a:gd name="connsiteY16" fmla="*/ 336982 h 2520000"/>
                <a:gd name="connsiteX17" fmla="*/ 2150955 w 2520000"/>
                <a:gd name="connsiteY17" fmla="*/ 369046 h 2520000"/>
                <a:gd name="connsiteX18" fmla="*/ 2183018 w 2520000"/>
                <a:gd name="connsiteY18" fmla="*/ 404324 h 2520000"/>
                <a:gd name="connsiteX19" fmla="*/ 2098902 w 2520000"/>
                <a:gd name="connsiteY19" fmla="*/ 539414 h 2520000"/>
                <a:gd name="connsiteX20" fmla="*/ 2113998 w 2520000"/>
                <a:gd name="connsiteY20" fmla="*/ 556024 h 2520000"/>
                <a:gd name="connsiteX21" fmla="*/ 2173796 w 2520000"/>
                <a:gd name="connsiteY21" fmla="*/ 635990 h 2520000"/>
                <a:gd name="connsiteX22" fmla="*/ 2325652 w 2520000"/>
                <a:gd name="connsiteY22" fmla="*/ 589826 h 2520000"/>
                <a:gd name="connsiteX23" fmla="*/ 2367925 w 2520000"/>
                <a:gd name="connsiteY23" fmla="*/ 659409 h 2520000"/>
                <a:gd name="connsiteX24" fmla="*/ 2373818 w 2520000"/>
                <a:gd name="connsiteY24" fmla="*/ 671642 h 2520000"/>
                <a:gd name="connsiteX25" fmla="*/ 2256645 w 2520000"/>
                <a:gd name="connsiteY25" fmla="*/ 781257 h 2520000"/>
                <a:gd name="connsiteX26" fmla="*/ 2279748 w 2520000"/>
                <a:gd name="connsiteY26" fmla="*/ 829215 h 2520000"/>
                <a:gd name="connsiteX27" fmla="*/ 2303382 w 2520000"/>
                <a:gd name="connsiteY27" fmla="*/ 893788 h 2520000"/>
                <a:gd name="connsiteX28" fmla="*/ 2464154 w 2520000"/>
                <a:gd name="connsiteY28" fmla="*/ 888428 h 2520000"/>
                <a:gd name="connsiteX29" fmla="*/ 2487745 w 2520000"/>
                <a:gd name="connsiteY29" fmla="*/ 980177 h 2520000"/>
                <a:gd name="connsiteX30" fmla="*/ 2347031 w 2520000"/>
                <a:gd name="connsiteY30" fmla="*/ 1055281 h 2520000"/>
                <a:gd name="connsiteX31" fmla="*/ 2361005 w 2520000"/>
                <a:gd name="connsiteY31" fmla="*/ 1146845 h 2520000"/>
                <a:gd name="connsiteX32" fmla="*/ 2362492 w 2520000"/>
                <a:gd name="connsiteY32" fmla="*/ 1176282 h 2520000"/>
                <a:gd name="connsiteX33" fmla="*/ 2517594 w 2520000"/>
                <a:gd name="connsiteY33" fmla="*/ 1212350 h 2520000"/>
                <a:gd name="connsiteX34" fmla="*/ 2520000 w 2520000"/>
                <a:gd name="connsiteY34" fmla="*/ 1260000 h 2520000"/>
                <a:gd name="connsiteX35" fmla="*/ 2517594 w 2520000"/>
                <a:gd name="connsiteY35" fmla="*/ 1307651 h 2520000"/>
                <a:gd name="connsiteX36" fmla="*/ 2362492 w 2520000"/>
                <a:gd name="connsiteY36" fmla="*/ 1343719 h 2520000"/>
                <a:gd name="connsiteX37" fmla="*/ 2361005 w 2520000"/>
                <a:gd name="connsiteY37" fmla="*/ 1373156 h 2520000"/>
                <a:gd name="connsiteX38" fmla="*/ 2347031 w 2520000"/>
                <a:gd name="connsiteY38" fmla="*/ 1464719 h 2520000"/>
                <a:gd name="connsiteX39" fmla="*/ 2487745 w 2520000"/>
                <a:gd name="connsiteY39" fmla="*/ 1539823 h 2520000"/>
                <a:gd name="connsiteX40" fmla="*/ 2464154 w 2520000"/>
                <a:gd name="connsiteY40" fmla="*/ 1631572 h 2520000"/>
                <a:gd name="connsiteX41" fmla="*/ 2303382 w 2520000"/>
                <a:gd name="connsiteY41" fmla="*/ 1626212 h 2520000"/>
                <a:gd name="connsiteX42" fmla="*/ 2279748 w 2520000"/>
                <a:gd name="connsiteY42" fmla="*/ 1690785 h 2520000"/>
                <a:gd name="connsiteX43" fmla="*/ 2256645 w 2520000"/>
                <a:gd name="connsiteY43" fmla="*/ 1738743 h 2520000"/>
                <a:gd name="connsiteX44" fmla="*/ 2373818 w 2520000"/>
                <a:gd name="connsiteY44" fmla="*/ 1848358 h 2520000"/>
                <a:gd name="connsiteX45" fmla="*/ 2367925 w 2520000"/>
                <a:gd name="connsiteY45" fmla="*/ 1860591 h 2520000"/>
                <a:gd name="connsiteX46" fmla="*/ 2325652 w 2520000"/>
                <a:gd name="connsiteY46" fmla="*/ 1930174 h 2520000"/>
                <a:gd name="connsiteX47" fmla="*/ 2173796 w 2520000"/>
                <a:gd name="connsiteY47" fmla="*/ 1884010 h 2520000"/>
                <a:gd name="connsiteX48" fmla="*/ 2113998 w 2520000"/>
                <a:gd name="connsiteY48" fmla="*/ 1963976 h 2520000"/>
                <a:gd name="connsiteX49" fmla="*/ 2098902 w 2520000"/>
                <a:gd name="connsiteY49" fmla="*/ 1980586 h 2520000"/>
                <a:gd name="connsiteX50" fmla="*/ 2183018 w 2520000"/>
                <a:gd name="connsiteY50" fmla="*/ 2115676 h 2520000"/>
                <a:gd name="connsiteX51" fmla="*/ 2150955 w 2520000"/>
                <a:gd name="connsiteY51" fmla="*/ 2150955 h 2520000"/>
                <a:gd name="connsiteX52" fmla="*/ 2115676 w 2520000"/>
                <a:gd name="connsiteY52" fmla="*/ 2183018 h 2520000"/>
                <a:gd name="connsiteX53" fmla="*/ 1980586 w 2520000"/>
                <a:gd name="connsiteY53" fmla="*/ 2098902 h 2520000"/>
                <a:gd name="connsiteX54" fmla="*/ 1963976 w 2520000"/>
                <a:gd name="connsiteY54" fmla="*/ 2113998 h 2520000"/>
                <a:gd name="connsiteX55" fmla="*/ 1884011 w 2520000"/>
                <a:gd name="connsiteY55" fmla="*/ 2173796 h 2520000"/>
                <a:gd name="connsiteX56" fmla="*/ 1930175 w 2520000"/>
                <a:gd name="connsiteY56" fmla="*/ 2325652 h 2520000"/>
                <a:gd name="connsiteX57" fmla="*/ 1860591 w 2520000"/>
                <a:gd name="connsiteY57" fmla="*/ 2367925 h 2520000"/>
                <a:gd name="connsiteX58" fmla="*/ 1848358 w 2520000"/>
                <a:gd name="connsiteY58" fmla="*/ 2373818 h 2520000"/>
                <a:gd name="connsiteX59" fmla="*/ 1738743 w 2520000"/>
                <a:gd name="connsiteY59" fmla="*/ 2256645 h 2520000"/>
                <a:gd name="connsiteX60" fmla="*/ 1690785 w 2520000"/>
                <a:gd name="connsiteY60" fmla="*/ 2279748 h 2520000"/>
                <a:gd name="connsiteX61" fmla="*/ 1626212 w 2520000"/>
                <a:gd name="connsiteY61" fmla="*/ 2303382 h 2520000"/>
                <a:gd name="connsiteX62" fmla="*/ 1631572 w 2520000"/>
                <a:gd name="connsiteY62" fmla="*/ 2464154 h 2520000"/>
                <a:gd name="connsiteX63" fmla="*/ 1539823 w 2520000"/>
                <a:gd name="connsiteY63" fmla="*/ 2487745 h 2520000"/>
                <a:gd name="connsiteX64" fmla="*/ 1464719 w 2520000"/>
                <a:gd name="connsiteY64" fmla="*/ 2347031 h 2520000"/>
                <a:gd name="connsiteX65" fmla="*/ 1373156 w 2520000"/>
                <a:gd name="connsiteY65" fmla="*/ 2361005 h 2520000"/>
                <a:gd name="connsiteX66" fmla="*/ 1343719 w 2520000"/>
                <a:gd name="connsiteY66" fmla="*/ 2362492 h 2520000"/>
                <a:gd name="connsiteX67" fmla="*/ 1307651 w 2520000"/>
                <a:gd name="connsiteY67" fmla="*/ 2517594 h 2520000"/>
                <a:gd name="connsiteX68" fmla="*/ 1260000 w 2520000"/>
                <a:gd name="connsiteY68" fmla="*/ 2520000 h 2520000"/>
                <a:gd name="connsiteX69" fmla="*/ 1212350 w 2520000"/>
                <a:gd name="connsiteY69" fmla="*/ 2517594 h 2520000"/>
                <a:gd name="connsiteX70" fmla="*/ 1176282 w 2520000"/>
                <a:gd name="connsiteY70" fmla="*/ 2362492 h 2520000"/>
                <a:gd name="connsiteX71" fmla="*/ 1146845 w 2520000"/>
                <a:gd name="connsiteY71" fmla="*/ 2361005 h 2520000"/>
                <a:gd name="connsiteX72" fmla="*/ 1055281 w 2520000"/>
                <a:gd name="connsiteY72" fmla="*/ 2347031 h 2520000"/>
                <a:gd name="connsiteX73" fmla="*/ 980177 w 2520000"/>
                <a:gd name="connsiteY73" fmla="*/ 2487745 h 2520000"/>
                <a:gd name="connsiteX74" fmla="*/ 888429 w 2520000"/>
                <a:gd name="connsiteY74" fmla="*/ 2464154 h 2520000"/>
                <a:gd name="connsiteX75" fmla="*/ 893788 w 2520000"/>
                <a:gd name="connsiteY75" fmla="*/ 2303382 h 2520000"/>
                <a:gd name="connsiteX76" fmla="*/ 829215 w 2520000"/>
                <a:gd name="connsiteY76" fmla="*/ 2279748 h 2520000"/>
                <a:gd name="connsiteX77" fmla="*/ 781257 w 2520000"/>
                <a:gd name="connsiteY77" fmla="*/ 2256645 h 2520000"/>
                <a:gd name="connsiteX78" fmla="*/ 671642 w 2520000"/>
                <a:gd name="connsiteY78" fmla="*/ 2373818 h 2520000"/>
                <a:gd name="connsiteX79" fmla="*/ 659409 w 2520000"/>
                <a:gd name="connsiteY79" fmla="*/ 2367925 h 2520000"/>
                <a:gd name="connsiteX80" fmla="*/ 589826 w 2520000"/>
                <a:gd name="connsiteY80" fmla="*/ 2325652 h 2520000"/>
                <a:gd name="connsiteX81" fmla="*/ 635990 w 2520000"/>
                <a:gd name="connsiteY81" fmla="*/ 2173796 h 2520000"/>
                <a:gd name="connsiteX82" fmla="*/ 556024 w 2520000"/>
                <a:gd name="connsiteY82" fmla="*/ 2113998 h 2520000"/>
                <a:gd name="connsiteX83" fmla="*/ 539414 w 2520000"/>
                <a:gd name="connsiteY83" fmla="*/ 2098902 h 2520000"/>
                <a:gd name="connsiteX84" fmla="*/ 404324 w 2520000"/>
                <a:gd name="connsiteY84" fmla="*/ 2183018 h 2520000"/>
                <a:gd name="connsiteX85" fmla="*/ 369046 w 2520000"/>
                <a:gd name="connsiteY85" fmla="*/ 2150955 h 2520000"/>
                <a:gd name="connsiteX86" fmla="*/ 336983 w 2520000"/>
                <a:gd name="connsiteY86" fmla="*/ 2115677 h 2520000"/>
                <a:gd name="connsiteX87" fmla="*/ 421099 w 2520000"/>
                <a:gd name="connsiteY87" fmla="*/ 1980586 h 2520000"/>
                <a:gd name="connsiteX88" fmla="*/ 406002 w 2520000"/>
                <a:gd name="connsiteY88" fmla="*/ 1963976 h 2520000"/>
                <a:gd name="connsiteX89" fmla="*/ 346205 w 2520000"/>
                <a:gd name="connsiteY89" fmla="*/ 1884010 h 2520000"/>
                <a:gd name="connsiteX90" fmla="*/ 194348 w 2520000"/>
                <a:gd name="connsiteY90" fmla="*/ 1930174 h 2520000"/>
                <a:gd name="connsiteX91" fmla="*/ 152075 w 2520000"/>
                <a:gd name="connsiteY91" fmla="*/ 1860591 h 2520000"/>
                <a:gd name="connsiteX92" fmla="*/ 146183 w 2520000"/>
                <a:gd name="connsiteY92" fmla="*/ 1848358 h 2520000"/>
                <a:gd name="connsiteX93" fmla="*/ 263355 w 2520000"/>
                <a:gd name="connsiteY93" fmla="*/ 1738743 h 2520000"/>
                <a:gd name="connsiteX94" fmla="*/ 240253 w 2520000"/>
                <a:gd name="connsiteY94" fmla="*/ 1690785 h 2520000"/>
                <a:gd name="connsiteX95" fmla="*/ 216619 w 2520000"/>
                <a:gd name="connsiteY95" fmla="*/ 1626212 h 2520000"/>
                <a:gd name="connsiteX96" fmla="*/ 55847 w 2520000"/>
                <a:gd name="connsiteY96" fmla="*/ 1631572 h 2520000"/>
                <a:gd name="connsiteX97" fmla="*/ 32256 w 2520000"/>
                <a:gd name="connsiteY97" fmla="*/ 1539823 h 2520000"/>
                <a:gd name="connsiteX98" fmla="*/ 172969 w 2520000"/>
                <a:gd name="connsiteY98" fmla="*/ 1464719 h 2520000"/>
                <a:gd name="connsiteX99" fmla="*/ 158995 w 2520000"/>
                <a:gd name="connsiteY99" fmla="*/ 1373156 h 2520000"/>
                <a:gd name="connsiteX100" fmla="*/ 157509 w 2520000"/>
                <a:gd name="connsiteY100" fmla="*/ 1343719 h 2520000"/>
                <a:gd name="connsiteX101" fmla="*/ 2406 w 2520000"/>
                <a:gd name="connsiteY101" fmla="*/ 1307650 h 2520000"/>
                <a:gd name="connsiteX102" fmla="*/ 0 w 2520000"/>
                <a:gd name="connsiteY102" fmla="*/ 1260000 h 2520000"/>
                <a:gd name="connsiteX103" fmla="*/ 2406 w 2520000"/>
                <a:gd name="connsiteY103" fmla="*/ 1212350 h 2520000"/>
                <a:gd name="connsiteX104" fmla="*/ 157509 w 2520000"/>
                <a:gd name="connsiteY104" fmla="*/ 1176282 h 2520000"/>
                <a:gd name="connsiteX105" fmla="*/ 158995 w 2520000"/>
                <a:gd name="connsiteY105" fmla="*/ 1146845 h 2520000"/>
                <a:gd name="connsiteX106" fmla="*/ 172969 w 2520000"/>
                <a:gd name="connsiteY106" fmla="*/ 1055281 h 2520000"/>
                <a:gd name="connsiteX107" fmla="*/ 32256 w 2520000"/>
                <a:gd name="connsiteY107" fmla="*/ 980177 h 2520000"/>
                <a:gd name="connsiteX108" fmla="*/ 55847 w 2520000"/>
                <a:gd name="connsiteY108" fmla="*/ 888428 h 2520000"/>
                <a:gd name="connsiteX109" fmla="*/ 216619 w 2520000"/>
                <a:gd name="connsiteY109" fmla="*/ 893788 h 2520000"/>
                <a:gd name="connsiteX110" fmla="*/ 240253 w 2520000"/>
                <a:gd name="connsiteY110" fmla="*/ 829215 h 2520000"/>
                <a:gd name="connsiteX111" fmla="*/ 263355 w 2520000"/>
                <a:gd name="connsiteY111" fmla="*/ 781257 h 2520000"/>
                <a:gd name="connsiteX112" fmla="*/ 146183 w 2520000"/>
                <a:gd name="connsiteY112" fmla="*/ 671642 h 2520000"/>
                <a:gd name="connsiteX113" fmla="*/ 152075 w 2520000"/>
                <a:gd name="connsiteY113" fmla="*/ 659409 h 2520000"/>
                <a:gd name="connsiteX114" fmla="*/ 194348 w 2520000"/>
                <a:gd name="connsiteY114" fmla="*/ 589826 h 2520000"/>
                <a:gd name="connsiteX115" fmla="*/ 346205 w 2520000"/>
                <a:gd name="connsiteY115" fmla="*/ 635990 h 2520000"/>
                <a:gd name="connsiteX116" fmla="*/ 406002 w 2520000"/>
                <a:gd name="connsiteY116" fmla="*/ 556024 h 2520000"/>
                <a:gd name="connsiteX117" fmla="*/ 421099 w 2520000"/>
                <a:gd name="connsiteY117" fmla="*/ 539414 h 2520000"/>
                <a:gd name="connsiteX118" fmla="*/ 336983 w 2520000"/>
                <a:gd name="connsiteY118" fmla="*/ 404324 h 2520000"/>
                <a:gd name="connsiteX119" fmla="*/ 369046 w 2520000"/>
                <a:gd name="connsiteY119" fmla="*/ 369046 h 2520000"/>
                <a:gd name="connsiteX120" fmla="*/ 404324 w 2520000"/>
                <a:gd name="connsiteY120" fmla="*/ 336982 h 2520000"/>
                <a:gd name="connsiteX121" fmla="*/ 539414 w 2520000"/>
                <a:gd name="connsiteY121" fmla="*/ 421098 h 2520000"/>
                <a:gd name="connsiteX122" fmla="*/ 556024 w 2520000"/>
                <a:gd name="connsiteY122" fmla="*/ 406002 h 2520000"/>
                <a:gd name="connsiteX123" fmla="*/ 635990 w 2520000"/>
                <a:gd name="connsiteY123" fmla="*/ 346205 h 2520000"/>
                <a:gd name="connsiteX124" fmla="*/ 589826 w 2520000"/>
                <a:gd name="connsiteY124" fmla="*/ 194348 h 2520000"/>
                <a:gd name="connsiteX125" fmla="*/ 659409 w 2520000"/>
                <a:gd name="connsiteY125" fmla="*/ 152075 h 2520000"/>
                <a:gd name="connsiteX126" fmla="*/ 671642 w 2520000"/>
                <a:gd name="connsiteY126" fmla="*/ 146182 h 2520000"/>
                <a:gd name="connsiteX127" fmla="*/ 781257 w 2520000"/>
                <a:gd name="connsiteY127" fmla="*/ 263355 h 2520000"/>
                <a:gd name="connsiteX128" fmla="*/ 829215 w 2520000"/>
                <a:gd name="connsiteY128" fmla="*/ 240253 h 2520000"/>
                <a:gd name="connsiteX129" fmla="*/ 893788 w 2520000"/>
                <a:gd name="connsiteY129" fmla="*/ 216619 h 2520000"/>
                <a:gd name="connsiteX130" fmla="*/ 888429 w 2520000"/>
                <a:gd name="connsiteY130" fmla="*/ 55847 h 2520000"/>
                <a:gd name="connsiteX131" fmla="*/ 980177 w 2520000"/>
                <a:gd name="connsiteY131" fmla="*/ 32256 h 2520000"/>
                <a:gd name="connsiteX132" fmla="*/ 1055281 w 2520000"/>
                <a:gd name="connsiteY132" fmla="*/ 172969 h 2520000"/>
                <a:gd name="connsiteX133" fmla="*/ 1146845 w 2520000"/>
                <a:gd name="connsiteY133" fmla="*/ 158995 h 2520000"/>
                <a:gd name="connsiteX134" fmla="*/ 1176282 w 2520000"/>
                <a:gd name="connsiteY134" fmla="*/ 157509 h 2520000"/>
                <a:gd name="connsiteX135" fmla="*/ 1212351 w 2520000"/>
                <a:gd name="connsiteY135" fmla="*/ 2406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lnTo>
                    <a:pt x="1307651" y="2406"/>
                  </a:lnTo>
                  <a:lnTo>
                    <a:pt x="1343719" y="157509"/>
                  </a:lnTo>
                  <a:lnTo>
                    <a:pt x="1373156" y="158995"/>
                  </a:lnTo>
                  <a:lnTo>
                    <a:pt x="1464719" y="172969"/>
                  </a:lnTo>
                  <a:lnTo>
                    <a:pt x="1539823" y="32256"/>
                  </a:lnTo>
                  <a:lnTo>
                    <a:pt x="1631572" y="55847"/>
                  </a:lnTo>
                  <a:lnTo>
                    <a:pt x="1626212" y="216619"/>
                  </a:lnTo>
                  <a:lnTo>
                    <a:pt x="1690785" y="240253"/>
                  </a:lnTo>
                  <a:lnTo>
                    <a:pt x="1738743" y="263355"/>
                  </a:lnTo>
                  <a:lnTo>
                    <a:pt x="1848358" y="146182"/>
                  </a:lnTo>
                  <a:lnTo>
                    <a:pt x="1860591" y="152075"/>
                  </a:lnTo>
                  <a:lnTo>
                    <a:pt x="1930174" y="194348"/>
                  </a:lnTo>
                  <a:lnTo>
                    <a:pt x="1884010" y="346205"/>
                  </a:lnTo>
                  <a:lnTo>
                    <a:pt x="1963976" y="406002"/>
                  </a:lnTo>
                  <a:lnTo>
                    <a:pt x="1980587" y="421098"/>
                  </a:lnTo>
                  <a:lnTo>
                    <a:pt x="2115676" y="336982"/>
                  </a:lnTo>
                  <a:lnTo>
                    <a:pt x="2150955" y="369046"/>
                  </a:lnTo>
                  <a:lnTo>
                    <a:pt x="2183018" y="404324"/>
                  </a:lnTo>
                  <a:lnTo>
                    <a:pt x="2098902" y="539414"/>
                  </a:lnTo>
                  <a:lnTo>
                    <a:pt x="2113998" y="556024"/>
                  </a:lnTo>
                  <a:lnTo>
                    <a:pt x="2173796" y="635990"/>
                  </a:lnTo>
                  <a:lnTo>
                    <a:pt x="2325652" y="589826"/>
                  </a:lnTo>
                  <a:lnTo>
                    <a:pt x="2367925" y="659409"/>
                  </a:lnTo>
                  <a:lnTo>
                    <a:pt x="2373818" y="671642"/>
                  </a:lnTo>
                  <a:lnTo>
                    <a:pt x="2256645" y="781257"/>
                  </a:lnTo>
                  <a:lnTo>
                    <a:pt x="2279748" y="829215"/>
                  </a:lnTo>
                  <a:lnTo>
                    <a:pt x="2303382" y="893788"/>
                  </a:lnTo>
                  <a:lnTo>
                    <a:pt x="2464154" y="888428"/>
                  </a:lnTo>
                  <a:lnTo>
                    <a:pt x="2487745" y="980177"/>
                  </a:lnTo>
                  <a:lnTo>
                    <a:pt x="2347031" y="1055281"/>
                  </a:lnTo>
                  <a:lnTo>
                    <a:pt x="2361005" y="1146845"/>
                  </a:lnTo>
                  <a:lnTo>
                    <a:pt x="2362492" y="1176282"/>
                  </a:lnTo>
                  <a:lnTo>
                    <a:pt x="2517594" y="1212350"/>
                  </a:lnTo>
                  <a:lnTo>
                    <a:pt x="2520000" y="1260000"/>
                  </a:lnTo>
                  <a:lnTo>
                    <a:pt x="2517594" y="1307651"/>
                  </a:lnTo>
                  <a:lnTo>
                    <a:pt x="2362492" y="1343719"/>
                  </a:lnTo>
                  <a:lnTo>
                    <a:pt x="2361005" y="1373156"/>
                  </a:lnTo>
                  <a:lnTo>
                    <a:pt x="2347031" y="1464719"/>
                  </a:lnTo>
                  <a:lnTo>
                    <a:pt x="2487745" y="1539823"/>
                  </a:lnTo>
                  <a:lnTo>
                    <a:pt x="2464154" y="1631572"/>
                  </a:lnTo>
                  <a:lnTo>
                    <a:pt x="2303382" y="1626212"/>
                  </a:lnTo>
                  <a:lnTo>
                    <a:pt x="2279748" y="1690785"/>
                  </a:lnTo>
                  <a:lnTo>
                    <a:pt x="2256645" y="1738743"/>
                  </a:lnTo>
                  <a:lnTo>
                    <a:pt x="2373818" y="1848358"/>
                  </a:lnTo>
                  <a:lnTo>
                    <a:pt x="2367925" y="1860591"/>
                  </a:lnTo>
                  <a:lnTo>
                    <a:pt x="2325652" y="1930174"/>
                  </a:lnTo>
                  <a:lnTo>
                    <a:pt x="2173796" y="1884010"/>
                  </a:lnTo>
                  <a:lnTo>
                    <a:pt x="2113998" y="1963976"/>
                  </a:lnTo>
                  <a:lnTo>
                    <a:pt x="2098902" y="1980586"/>
                  </a:lnTo>
                  <a:lnTo>
                    <a:pt x="2183018" y="2115676"/>
                  </a:lnTo>
                  <a:lnTo>
                    <a:pt x="2150955" y="2150955"/>
                  </a:lnTo>
                  <a:lnTo>
                    <a:pt x="2115676" y="2183018"/>
                  </a:lnTo>
                  <a:lnTo>
                    <a:pt x="1980586" y="2098902"/>
                  </a:lnTo>
                  <a:lnTo>
                    <a:pt x="1963976" y="2113998"/>
                  </a:lnTo>
                  <a:lnTo>
                    <a:pt x="1884011" y="2173796"/>
                  </a:lnTo>
                  <a:lnTo>
                    <a:pt x="1930175" y="2325652"/>
                  </a:lnTo>
                  <a:lnTo>
                    <a:pt x="1860591" y="2367925"/>
                  </a:lnTo>
                  <a:lnTo>
                    <a:pt x="1848358" y="2373818"/>
                  </a:lnTo>
                  <a:lnTo>
                    <a:pt x="1738743" y="2256645"/>
                  </a:lnTo>
                  <a:lnTo>
                    <a:pt x="1690785" y="2279748"/>
                  </a:lnTo>
                  <a:lnTo>
                    <a:pt x="1626212" y="2303382"/>
                  </a:lnTo>
                  <a:lnTo>
                    <a:pt x="1631572" y="2464154"/>
                  </a:lnTo>
                  <a:lnTo>
                    <a:pt x="1539823" y="2487745"/>
                  </a:lnTo>
                  <a:lnTo>
                    <a:pt x="1464719" y="2347031"/>
                  </a:lnTo>
                  <a:lnTo>
                    <a:pt x="1373156" y="2361005"/>
                  </a:lnTo>
                  <a:lnTo>
                    <a:pt x="1343719" y="2362492"/>
                  </a:lnTo>
                  <a:lnTo>
                    <a:pt x="1307651" y="2517594"/>
                  </a:lnTo>
                  <a:lnTo>
                    <a:pt x="1260000" y="2520000"/>
                  </a:lnTo>
                  <a:lnTo>
                    <a:pt x="1212350" y="2517594"/>
                  </a:lnTo>
                  <a:lnTo>
                    <a:pt x="1176282" y="2362492"/>
                  </a:lnTo>
                  <a:lnTo>
                    <a:pt x="1146845" y="2361005"/>
                  </a:lnTo>
                  <a:lnTo>
                    <a:pt x="1055281" y="2347031"/>
                  </a:lnTo>
                  <a:lnTo>
                    <a:pt x="980177" y="2487745"/>
                  </a:lnTo>
                  <a:lnTo>
                    <a:pt x="888429" y="2464154"/>
                  </a:lnTo>
                  <a:lnTo>
                    <a:pt x="893788" y="2303382"/>
                  </a:lnTo>
                  <a:lnTo>
                    <a:pt x="829215" y="2279748"/>
                  </a:lnTo>
                  <a:lnTo>
                    <a:pt x="781257" y="2256645"/>
                  </a:lnTo>
                  <a:lnTo>
                    <a:pt x="671642" y="2373818"/>
                  </a:lnTo>
                  <a:lnTo>
                    <a:pt x="659409" y="2367925"/>
                  </a:lnTo>
                  <a:lnTo>
                    <a:pt x="589826" y="2325652"/>
                  </a:lnTo>
                  <a:lnTo>
                    <a:pt x="635990" y="2173796"/>
                  </a:lnTo>
                  <a:lnTo>
                    <a:pt x="556024" y="2113998"/>
                  </a:lnTo>
                  <a:lnTo>
                    <a:pt x="539414" y="2098902"/>
                  </a:lnTo>
                  <a:lnTo>
                    <a:pt x="404324" y="2183018"/>
                  </a:lnTo>
                  <a:lnTo>
                    <a:pt x="369046" y="2150955"/>
                  </a:lnTo>
                  <a:lnTo>
                    <a:pt x="336983" y="2115677"/>
                  </a:lnTo>
                  <a:lnTo>
                    <a:pt x="421099" y="1980586"/>
                  </a:lnTo>
                  <a:lnTo>
                    <a:pt x="406002" y="1963976"/>
                  </a:lnTo>
                  <a:lnTo>
                    <a:pt x="346205" y="1884010"/>
                  </a:lnTo>
                  <a:lnTo>
                    <a:pt x="194348" y="1930174"/>
                  </a:lnTo>
                  <a:lnTo>
                    <a:pt x="152075" y="1860591"/>
                  </a:lnTo>
                  <a:lnTo>
                    <a:pt x="146183" y="1848358"/>
                  </a:lnTo>
                  <a:lnTo>
                    <a:pt x="263355" y="1738743"/>
                  </a:lnTo>
                  <a:lnTo>
                    <a:pt x="240253" y="1690785"/>
                  </a:lnTo>
                  <a:lnTo>
                    <a:pt x="216619" y="1626212"/>
                  </a:lnTo>
                  <a:lnTo>
                    <a:pt x="55847" y="1631572"/>
                  </a:lnTo>
                  <a:lnTo>
                    <a:pt x="32256" y="1539823"/>
                  </a:lnTo>
                  <a:lnTo>
                    <a:pt x="172969" y="1464719"/>
                  </a:lnTo>
                  <a:lnTo>
                    <a:pt x="158995" y="1373156"/>
                  </a:lnTo>
                  <a:lnTo>
                    <a:pt x="157509" y="1343719"/>
                  </a:lnTo>
                  <a:lnTo>
                    <a:pt x="2406" y="1307650"/>
                  </a:lnTo>
                  <a:lnTo>
                    <a:pt x="0" y="1260000"/>
                  </a:lnTo>
                  <a:lnTo>
                    <a:pt x="2406" y="1212350"/>
                  </a:lnTo>
                  <a:lnTo>
                    <a:pt x="157509" y="1176282"/>
                  </a:lnTo>
                  <a:lnTo>
                    <a:pt x="158995" y="1146845"/>
                  </a:lnTo>
                  <a:lnTo>
                    <a:pt x="172969" y="1055281"/>
                  </a:lnTo>
                  <a:lnTo>
                    <a:pt x="32256" y="980177"/>
                  </a:lnTo>
                  <a:lnTo>
                    <a:pt x="55847" y="888428"/>
                  </a:lnTo>
                  <a:lnTo>
                    <a:pt x="216619" y="893788"/>
                  </a:lnTo>
                  <a:lnTo>
                    <a:pt x="240253" y="829215"/>
                  </a:lnTo>
                  <a:lnTo>
                    <a:pt x="263355" y="781257"/>
                  </a:lnTo>
                  <a:lnTo>
                    <a:pt x="146183" y="671642"/>
                  </a:lnTo>
                  <a:lnTo>
                    <a:pt x="152075" y="659409"/>
                  </a:lnTo>
                  <a:lnTo>
                    <a:pt x="194348" y="589826"/>
                  </a:lnTo>
                  <a:lnTo>
                    <a:pt x="346205" y="635990"/>
                  </a:lnTo>
                  <a:lnTo>
                    <a:pt x="406002" y="556024"/>
                  </a:lnTo>
                  <a:lnTo>
                    <a:pt x="421099" y="539414"/>
                  </a:lnTo>
                  <a:lnTo>
                    <a:pt x="336983" y="404324"/>
                  </a:lnTo>
                  <a:lnTo>
                    <a:pt x="369046" y="369046"/>
                  </a:lnTo>
                  <a:lnTo>
                    <a:pt x="404324" y="336982"/>
                  </a:lnTo>
                  <a:lnTo>
                    <a:pt x="539414" y="421098"/>
                  </a:lnTo>
                  <a:lnTo>
                    <a:pt x="556024" y="406002"/>
                  </a:lnTo>
                  <a:lnTo>
                    <a:pt x="635990" y="346205"/>
                  </a:lnTo>
                  <a:lnTo>
                    <a:pt x="589826" y="194348"/>
                  </a:lnTo>
                  <a:lnTo>
                    <a:pt x="659409" y="152075"/>
                  </a:lnTo>
                  <a:lnTo>
                    <a:pt x="671642" y="146182"/>
                  </a:lnTo>
                  <a:lnTo>
                    <a:pt x="781257" y="263355"/>
                  </a:lnTo>
                  <a:lnTo>
                    <a:pt x="829215" y="240253"/>
                  </a:lnTo>
                  <a:lnTo>
                    <a:pt x="893788" y="216619"/>
                  </a:lnTo>
                  <a:lnTo>
                    <a:pt x="888429" y="55847"/>
                  </a:lnTo>
                  <a:lnTo>
                    <a:pt x="980177" y="32256"/>
                  </a:lnTo>
                  <a:lnTo>
                    <a:pt x="1055281" y="172969"/>
                  </a:lnTo>
                  <a:lnTo>
                    <a:pt x="1146845" y="158995"/>
                  </a:lnTo>
                  <a:lnTo>
                    <a:pt x="1176282" y="157509"/>
                  </a:lnTo>
                  <a:lnTo>
                    <a:pt x="1212351" y="2406"/>
                  </a:lnTo>
                  <a:close/>
                </a:path>
              </a:pathLst>
            </a:custGeom>
            <a:grpFill/>
            <a:ln>
              <a:solidFill>
                <a:srgbClr val="60BF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Круг: прозрачная заливка 121">
              <a:extLst>
                <a:ext uri="{FF2B5EF4-FFF2-40B4-BE49-F238E27FC236}">
                  <a16:creationId xmlns:a16="http://schemas.microsoft.com/office/drawing/2014/main" id="{67ABCB0B-F0BB-4B03-BAD5-B097458E424E}"/>
                </a:ext>
              </a:extLst>
            </p:cNvPr>
            <p:cNvSpPr/>
            <p:nvPr/>
          </p:nvSpPr>
          <p:spPr>
            <a:xfrm>
              <a:off x="5117250" y="2450250"/>
              <a:ext cx="1957500" cy="1957500"/>
            </a:xfrm>
            <a:prstGeom prst="donut">
              <a:avLst>
                <a:gd name="adj" fmla="val 3194"/>
              </a:avLst>
            </a:prstGeom>
            <a:grpFill/>
            <a:ln>
              <a:solidFill>
                <a:srgbClr val="60BF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Овал 122">
              <a:extLst>
                <a:ext uri="{FF2B5EF4-FFF2-40B4-BE49-F238E27FC236}">
                  <a16:creationId xmlns:a16="http://schemas.microsoft.com/office/drawing/2014/main" id="{53B3B603-C174-44A0-98B3-B29179CF971C}"/>
                </a:ext>
              </a:extLst>
            </p:cNvPr>
            <p:cNvSpPr/>
            <p:nvPr/>
          </p:nvSpPr>
          <p:spPr>
            <a:xfrm>
              <a:off x="5173500" y="2506500"/>
              <a:ext cx="1845000" cy="1845000"/>
            </a:xfrm>
            <a:prstGeom prst="ellipse">
              <a:avLst/>
            </a:prstGeom>
            <a:grpFill/>
            <a:ln>
              <a:solidFill>
                <a:srgbClr val="60BFCE"/>
              </a:solidFill>
            </a:ln>
            <a:effectLst>
              <a:innerShdw blurRad="508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Круг: прозрачная заливка 123">
              <a:extLst>
                <a:ext uri="{FF2B5EF4-FFF2-40B4-BE49-F238E27FC236}">
                  <a16:creationId xmlns:a16="http://schemas.microsoft.com/office/drawing/2014/main" id="{454EDA2C-F285-4533-B096-9FC0B63B060D}"/>
                </a:ext>
              </a:extLst>
            </p:cNvPr>
            <p:cNvSpPr/>
            <p:nvPr/>
          </p:nvSpPr>
          <p:spPr>
            <a:xfrm>
              <a:off x="5173500" y="2506500"/>
              <a:ext cx="1845000" cy="1845000"/>
            </a:xfrm>
            <a:prstGeom prst="donut">
              <a:avLst>
                <a:gd name="adj" fmla="val 3194"/>
              </a:avLst>
            </a:prstGeom>
            <a:grpFill/>
            <a:ln>
              <a:solidFill>
                <a:srgbClr val="60BF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695312D-B4DD-421F-AEA6-7274BBE09405}"/>
              </a:ext>
            </a:extLst>
          </p:cNvPr>
          <p:cNvGrpSpPr/>
          <p:nvPr/>
        </p:nvGrpSpPr>
        <p:grpSpPr>
          <a:xfrm>
            <a:off x="3969337" y="3222865"/>
            <a:ext cx="2025000" cy="2025000"/>
            <a:chOff x="4836000" y="2169000"/>
            <a:chExt cx="2520000" cy="2520000"/>
          </a:xfrm>
        </p:grpSpPr>
        <p:sp>
          <p:nvSpPr>
            <p:cNvPr id="126" name="Овал 125">
              <a:extLst>
                <a:ext uri="{FF2B5EF4-FFF2-40B4-BE49-F238E27FC236}">
                  <a16:creationId xmlns:a16="http://schemas.microsoft.com/office/drawing/2014/main" id="{4D485C55-64A6-4184-A87E-FEE107F6B294}"/>
                </a:ext>
              </a:extLst>
            </p:cNvPr>
            <p:cNvSpPr/>
            <p:nvPr/>
          </p:nvSpPr>
          <p:spPr>
            <a:xfrm>
              <a:off x="5117250" y="2450250"/>
              <a:ext cx="1957500" cy="19575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Полилиния: фигура 126">
              <a:extLst>
                <a:ext uri="{FF2B5EF4-FFF2-40B4-BE49-F238E27FC236}">
                  <a16:creationId xmlns:a16="http://schemas.microsoft.com/office/drawing/2014/main" id="{02F465FE-A74E-44A3-9E9A-06DCC08BBC52}"/>
                </a:ext>
              </a:extLst>
            </p:cNvPr>
            <p:cNvSpPr/>
            <p:nvPr/>
          </p:nvSpPr>
          <p:spPr>
            <a:xfrm>
              <a:off x="4836000" y="2169000"/>
              <a:ext cx="2520000" cy="252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1307651 w 2520000"/>
                <a:gd name="connsiteY1" fmla="*/ 2406 h 2520000"/>
                <a:gd name="connsiteX2" fmla="*/ 1343719 w 2520000"/>
                <a:gd name="connsiteY2" fmla="*/ 157509 h 2520000"/>
                <a:gd name="connsiteX3" fmla="*/ 1373156 w 2520000"/>
                <a:gd name="connsiteY3" fmla="*/ 158995 h 2520000"/>
                <a:gd name="connsiteX4" fmla="*/ 1464719 w 2520000"/>
                <a:gd name="connsiteY4" fmla="*/ 172969 h 2520000"/>
                <a:gd name="connsiteX5" fmla="*/ 1539823 w 2520000"/>
                <a:gd name="connsiteY5" fmla="*/ 32256 h 2520000"/>
                <a:gd name="connsiteX6" fmla="*/ 1631572 w 2520000"/>
                <a:gd name="connsiteY6" fmla="*/ 55847 h 2520000"/>
                <a:gd name="connsiteX7" fmla="*/ 1626212 w 2520000"/>
                <a:gd name="connsiteY7" fmla="*/ 216619 h 2520000"/>
                <a:gd name="connsiteX8" fmla="*/ 1690785 w 2520000"/>
                <a:gd name="connsiteY8" fmla="*/ 240253 h 2520000"/>
                <a:gd name="connsiteX9" fmla="*/ 1738743 w 2520000"/>
                <a:gd name="connsiteY9" fmla="*/ 263355 h 2520000"/>
                <a:gd name="connsiteX10" fmla="*/ 1848358 w 2520000"/>
                <a:gd name="connsiteY10" fmla="*/ 146182 h 2520000"/>
                <a:gd name="connsiteX11" fmla="*/ 1860591 w 2520000"/>
                <a:gd name="connsiteY11" fmla="*/ 152075 h 2520000"/>
                <a:gd name="connsiteX12" fmla="*/ 1930174 w 2520000"/>
                <a:gd name="connsiteY12" fmla="*/ 194348 h 2520000"/>
                <a:gd name="connsiteX13" fmla="*/ 1884010 w 2520000"/>
                <a:gd name="connsiteY13" fmla="*/ 346205 h 2520000"/>
                <a:gd name="connsiteX14" fmla="*/ 1963976 w 2520000"/>
                <a:gd name="connsiteY14" fmla="*/ 406002 h 2520000"/>
                <a:gd name="connsiteX15" fmla="*/ 1980587 w 2520000"/>
                <a:gd name="connsiteY15" fmla="*/ 421098 h 2520000"/>
                <a:gd name="connsiteX16" fmla="*/ 2115676 w 2520000"/>
                <a:gd name="connsiteY16" fmla="*/ 336982 h 2520000"/>
                <a:gd name="connsiteX17" fmla="*/ 2150955 w 2520000"/>
                <a:gd name="connsiteY17" fmla="*/ 369046 h 2520000"/>
                <a:gd name="connsiteX18" fmla="*/ 2183018 w 2520000"/>
                <a:gd name="connsiteY18" fmla="*/ 404324 h 2520000"/>
                <a:gd name="connsiteX19" fmla="*/ 2098902 w 2520000"/>
                <a:gd name="connsiteY19" fmla="*/ 539414 h 2520000"/>
                <a:gd name="connsiteX20" fmla="*/ 2113998 w 2520000"/>
                <a:gd name="connsiteY20" fmla="*/ 556024 h 2520000"/>
                <a:gd name="connsiteX21" fmla="*/ 2173796 w 2520000"/>
                <a:gd name="connsiteY21" fmla="*/ 635990 h 2520000"/>
                <a:gd name="connsiteX22" fmla="*/ 2325652 w 2520000"/>
                <a:gd name="connsiteY22" fmla="*/ 589826 h 2520000"/>
                <a:gd name="connsiteX23" fmla="*/ 2367925 w 2520000"/>
                <a:gd name="connsiteY23" fmla="*/ 659409 h 2520000"/>
                <a:gd name="connsiteX24" fmla="*/ 2373818 w 2520000"/>
                <a:gd name="connsiteY24" fmla="*/ 671642 h 2520000"/>
                <a:gd name="connsiteX25" fmla="*/ 2256645 w 2520000"/>
                <a:gd name="connsiteY25" fmla="*/ 781257 h 2520000"/>
                <a:gd name="connsiteX26" fmla="*/ 2279748 w 2520000"/>
                <a:gd name="connsiteY26" fmla="*/ 829215 h 2520000"/>
                <a:gd name="connsiteX27" fmla="*/ 2303382 w 2520000"/>
                <a:gd name="connsiteY27" fmla="*/ 893788 h 2520000"/>
                <a:gd name="connsiteX28" fmla="*/ 2464154 w 2520000"/>
                <a:gd name="connsiteY28" fmla="*/ 888428 h 2520000"/>
                <a:gd name="connsiteX29" fmla="*/ 2487745 w 2520000"/>
                <a:gd name="connsiteY29" fmla="*/ 980177 h 2520000"/>
                <a:gd name="connsiteX30" fmla="*/ 2347031 w 2520000"/>
                <a:gd name="connsiteY30" fmla="*/ 1055281 h 2520000"/>
                <a:gd name="connsiteX31" fmla="*/ 2361005 w 2520000"/>
                <a:gd name="connsiteY31" fmla="*/ 1146845 h 2520000"/>
                <a:gd name="connsiteX32" fmla="*/ 2362492 w 2520000"/>
                <a:gd name="connsiteY32" fmla="*/ 1176282 h 2520000"/>
                <a:gd name="connsiteX33" fmla="*/ 2517594 w 2520000"/>
                <a:gd name="connsiteY33" fmla="*/ 1212350 h 2520000"/>
                <a:gd name="connsiteX34" fmla="*/ 2520000 w 2520000"/>
                <a:gd name="connsiteY34" fmla="*/ 1260000 h 2520000"/>
                <a:gd name="connsiteX35" fmla="*/ 2517594 w 2520000"/>
                <a:gd name="connsiteY35" fmla="*/ 1307651 h 2520000"/>
                <a:gd name="connsiteX36" fmla="*/ 2362492 w 2520000"/>
                <a:gd name="connsiteY36" fmla="*/ 1343719 h 2520000"/>
                <a:gd name="connsiteX37" fmla="*/ 2361005 w 2520000"/>
                <a:gd name="connsiteY37" fmla="*/ 1373156 h 2520000"/>
                <a:gd name="connsiteX38" fmla="*/ 2347031 w 2520000"/>
                <a:gd name="connsiteY38" fmla="*/ 1464719 h 2520000"/>
                <a:gd name="connsiteX39" fmla="*/ 2487745 w 2520000"/>
                <a:gd name="connsiteY39" fmla="*/ 1539823 h 2520000"/>
                <a:gd name="connsiteX40" fmla="*/ 2464154 w 2520000"/>
                <a:gd name="connsiteY40" fmla="*/ 1631572 h 2520000"/>
                <a:gd name="connsiteX41" fmla="*/ 2303382 w 2520000"/>
                <a:gd name="connsiteY41" fmla="*/ 1626212 h 2520000"/>
                <a:gd name="connsiteX42" fmla="*/ 2279748 w 2520000"/>
                <a:gd name="connsiteY42" fmla="*/ 1690785 h 2520000"/>
                <a:gd name="connsiteX43" fmla="*/ 2256645 w 2520000"/>
                <a:gd name="connsiteY43" fmla="*/ 1738743 h 2520000"/>
                <a:gd name="connsiteX44" fmla="*/ 2373818 w 2520000"/>
                <a:gd name="connsiteY44" fmla="*/ 1848358 h 2520000"/>
                <a:gd name="connsiteX45" fmla="*/ 2367925 w 2520000"/>
                <a:gd name="connsiteY45" fmla="*/ 1860591 h 2520000"/>
                <a:gd name="connsiteX46" fmla="*/ 2325652 w 2520000"/>
                <a:gd name="connsiteY46" fmla="*/ 1930174 h 2520000"/>
                <a:gd name="connsiteX47" fmla="*/ 2173796 w 2520000"/>
                <a:gd name="connsiteY47" fmla="*/ 1884010 h 2520000"/>
                <a:gd name="connsiteX48" fmla="*/ 2113998 w 2520000"/>
                <a:gd name="connsiteY48" fmla="*/ 1963976 h 2520000"/>
                <a:gd name="connsiteX49" fmla="*/ 2098902 w 2520000"/>
                <a:gd name="connsiteY49" fmla="*/ 1980586 h 2520000"/>
                <a:gd name="connsiteX50" fmla="*/ 2183018 w 2520000"/>
                <a:gd name="connsiteY50" fmla="*/ 2115676 h 2520000"/>
                <a:gd name="connsiteX51" fmla="*/ 2150955 w 2520000"/>
                <a:gd name="connsiteY51" fmla="*/ 2150955 h 2520000"/>
                <a:gd name="connsiteX52" fmla="*/ 2115676 w 2520000"/>
                <a:gd name="connsiteY52" fmla="*/ 2183018 h 2520000"/>
                <a:gd name="connsiteX53" fmla="*/ 1980586 w 2520000"/>
                <a:gd name="connsiteY53" fmla="*/ 2098902 h 2520000"/>
                <a:gd name="connsiteX54" fmla="*/ 1963976 w 2520000"/>
                <a:gd name="connsiteY54" fmla="*/ 2113998 h 2520000"/>
                <a:gd name="connsiteX55" fmla="*/ 1884011 w 2520000"/>
                <a:gd name="connsiteY55" fmla="*/ 2173796 h 2520000"/>
                <a:gd name="connsiteX56" fmla="*/ 1930175 w 2520000"/>
                <a:gd name="connsiteY56" fmla="*/ 2325652 h 2520000"/>
                <a:gd name="connsiteX57" fmla="*/ 1860591 w 2520000"/>
                <a:gd name="connsiteY57" fmla="*/ 2367925 h 2520000"/>
                <a:gd name="connsiteX58" fmla="*/ 1848358 w 2520000"/>
                <a:gd name="connsiteY58" fmla="*/ 2373818 h 2520000"/>
                <a:gd name="connsiteX59" fmla="*/ 1738743 w 2520000"/>
                <a:gd name="connsiteY59" fmla="*/ 2256645 h 2520000"/>
                <a:gd name="connsiteX60" fmla="*/ 1690785 w 2520000"/>
                <a:gd name="connsiteY60" fmla="*/ 2279748 h 2520000"/>
                <a:gd name="connsiteX61" fmla="*/ 1626212 w 2520000"/>
                <a:gd name="connsiteY61" fmla="*/ 2303382 h 2520000"/>
                <a:gd name="connsiteX62" fmla="*/ 1631572 w 2520000"/>
                <a:gd name="connsiteY62" fmla="*/ 2464154 h 2520000"/>
                <a:gd name="connsiteX63" fmla="*/ 1539823 w 2520000"/>
                <a:gd name="connsiteY63" fmla="*/ 2487745 h 2520000"/>
                <a:gd name="connsiteX64" fmla="*/ 1464719 w 2520000"/>
                <a:gd name="connsiteY64" fmla="*/ 2347031 h 2520000"/>
                <a:gd name="connsiteX65" fmla="*/ 1373156 w 2520000"/>
                <a:gd name="connsiteY65" fmla="*/ 2361005 h 2520000"/>
                <a:gd name="connsiteX66" fmla="*/ 1343719 w 2520000"/>
                <a:gd name="connsiteY66" fmla="*/ 2362492 h 2520000"/>
                <a:gd name="connsiteX67" fmla="*/ 1307651 w 2520000"/>
                <a:gd name="connsiteY67" fmla="*/ 2517594 h 2520000"/>
                <a:gd name="connsiteX68" fmla="*/ 1260000 w 2520000"/>
                <a:gd name="connsiteY68" fmla="*/ 2520000 h 2520000"/>
                <a:gd name="connsiteX69" fmla="*/ 1212350 w 2520000"/>
                <a:gd name="connsiteY69" fmla="*/ 2517594 h 2520000"/>
                <a:gd name="connsiteX70" fmla="*/ 1176282 w 2520000"/>
                <a:gd name="connsiteY70" fmla="*/ 2362492 h 2520000"/>
                <a:gd name="connsiteX71" fmla="*/ 1146845 w 2520000"/>
                <a:gd name="connsiteY71" fmla="*/ 2361005 h 2520000"/>
                <a:gd name="connsiteX72" fmla="*/ 1055281 w 2520000"/>
                <a:gd name="connsiteY72" fmla="*/ 2347031 h 2520000"/>
                <a:gd name="connsiteX73" fmla="*/ 980177 w 2520000"/>
                <a:gd name="connsiteY73" fmla="*/ 2487745 h 2520000"/>
                <a:gd name="connsiteX74" fmla="*/ 888429 w 2520000"/>
                <a:gd name="connsiteY74" fmla="*/ 2464154 h 2520000"/>
                <a:gd name="connsiteX75" fmla="*/ 893788 w 2520000"/>
                <a:gd name="connsiteY75" fmla="*/ 2303382 h 2520000"/>
                <a:gd name="connsiteX76" fmla="*/ 829215 w 2520000"/>
                <a:gd name="connsiteY76" fmla="*/ 2279748 h 2520000"/>
                <a:gd name="connsiteX77" fmla="*/ 781257 w 2520000"/>
                <a:gd name="connsiteY77" fmla="*/ 2256645 h 2520000"/>
                <a:gd name="connsiteX78" fmla="*/ 671642 w 2520000"/>
                <a:gd name="connsiteY78" fmla="*/ 2373818 h 2520000"/>
                <a:gd name="connsiteX79" fmla="*/ 659409 w 2520000"/>
                <a:gd name="connsiteY79" fmla="*/ 2367925 h 2520000"/>
                <a:gd name="connsiteX80" fmla="*/ 589826 w 2520000"/>
                <a:gd name="connsiteY80" fmla="*/ 2325652 h 2520000"/>
                <a:gd name="connsiteX81" fmla="*/ 635990 w 2520000"/>
                <a:gd name="connsiteY81" fmla="*/ 2173796 h 2520000"/>
                <a:gd name="connsiteX82" fmla="*/ 556024 w 2520000"/>
                <a:gd name="connsiteY82" fmla="*/ 2113998 h 2520000"/>
                <a:gd name="connsiteX83" fmla="*/ 539414 w 2520000"/>
                <a:gd name="connsiteY83" fmla="*/ 2098902 h 2520000"/>
                <a:gd name="connsiteX84" fmla="*/ 404324 w 2520000"/>
                <a:gd name="connsiteY84" fmla="*/ 2183018 h 2520000"/>
                <a:gd name="connsiteX85" fmla="*/ 369046 w 2520000"/>
                <a:gd name="connsiteY85" fmla="*/ 2150955 h 2520000"/>
                <a:gd name="connsiteX86" fmla="*/ 336983 w 2520000"/>
                <a:gd name="connsiteY86" fmla="*/ 2115677 h 2520000"/>
                <a:gd name="connsiteX87" fmla="*/ 421099 w 2520000"/>
                <a:gd name="connsiteY87" fmla="*/ 1980586 h 2520000"/>
                <a:gd name="connsiteX88" fmla="*/ 406002 w 2520000"/>
                <a:gd name="connsiteY88" fmla="*/ 1963976 h 2520000"/>
                <a:gd name="connsiteX89" fmla="*/ 346205 w 2520000"/>
                <a:gd name="connsiteY89" fmla="*/ 1884010 h 2520000"/>
                <a:gd name="connsiteX90" fmla="*/ 194348 w 2520000"/>
                <a:gd name="connsiteY90" fmla="*/ 1930174 h 2520000"/>
                <a:gd name="connsiteX91" fmla="*/ 152075 w 2520000"/>
                <a:gd name="connsiteY91" fmla="*/ 1860591 h 2520000"/>
                <a:gd name="connsiteX92" fmla="*/ 146183 w 2520000"/>
                <a:gd name="connsiteY92" fmla="*/ 1848358 h 2520000"/>
                <a:gd name="connsiteX93" fmla="*/ 263355 w 2520000"/>
                <a:gd name="connsiteY93" fmla="*/ 1738743 h 2520000"/>
                <a:gd name="connsiteX94" fmla="*/ 240253 w 2520000"/>
                <a:gd name="connsiteY94" fmla="*/ 1690785 h 2520000"/>
                <a:gd name="connsiteX95" fmla="*/ 216619 w 2520000"/>
                <a:gd name="connsiteY95" fmla="*/ 1626212 h 2520000"/>
                <a:gd name="connsiteX96" fmla="*/ 55847 w 2520000"/>
                <a:gd name="connsiteY96" fmla="*/ 1631572 h 2520000"/>
                <a:gd name="connsiteX97" fmla="*/ 32256 w 2520000"/>
                <a:gd name="connsiteY97" fmla="*/ 1539823 h 2520000"/>
                <a:gd name="connsiteX98" fmla="*/ 172969 w 2520000"/>
                <a:gd name="connsiteY98" fmla="*/ 1464719 h 2520000"/>
                <a:gd name="connsiteX99" fmla="*/ 158995 w 2520000"/>
                <a:gd name="connsiteY99" fmla="*/ 1373156 h 2520000"/>
                <a:gd name="connsiteX100" fmla="*/ 157509 w 2520000"/>
                <a:gd name="connsiteY100" fmla="*/ 1343719 h 2520000"/>
                <a:gd name="connsiteX101" fmla="*/ 2406 w 2520000"/>
                <a:gd name="connsiteY101" fmla="*/ 1307650 h 2520000"/>
                <a:gd name="connsiteX102" fmla="*/ 0 w 2520000"/>
                <a:gd name="connsiteY102" fmla="*/ 1260000 h 2520000"/>
                <a:gd name="connsiteX103" fmla="*/ 2406 w 2520000"/>
                <a:gd name="connsiteY103" fmla="*/ 1212350 h 2520000"/>
                <a:gd name="connsiteX104" fmla="*/ 157509 w 2520000"/>
                <a:gd name="connsiteY104" fmla="*/ 1176282 h 2520000"/>
                <a:gd name="connsiteX105" fmla="*/ 158995 w 2520000"/>
                <a:gd name="connsiteY105" fmla="*/ 1146845 h 2520000"/>
                <a:gd name="connsiteX106" fmla="*/ 172969 w 2520000"/>
                <a:gd name="connsiteY106" fmla="*/ 1055281 h 2520000"/>
                <a:gd name="connsiteX107" fmla="*/ 32256 w 2520000"/>
                <a:gd name="connsiteY107" fmla="*/ 980177 h 2520000"/>
                <a:gd name="connsiteX108" fmla="*/ 55847 w 2520000"/>
                <a:gd name="connsiteY108" fmla="*/ 888428 h 2520000"/>
                <a:gd name="connsiteX109" fmla="*/ 216619 w 2520000"/>
                <a:gd name="connsiteY109" fmla="*/ 893788 h 2520000"/>
                <a:gd name="connsiteX110" fmla="*/ 240253 w 2520000"/>
                <a:gd name="connsiteY110" fmla="*/ 829215 h 2520000"/>
                <a:gd name="connsiteX111" fmla="*/ 263355 w 2520000"/>
                <a:gd name="connsiteY111" fmla="*/ 781257 h 2520000"/>
                <a:gd name="connsiteX112" fmla="*/ 146183 w 2520000"/>
                <a:gd name="connsiteY112" fmla="*/ 671642 h 2520000"/>
                <a:gd name="connsiteX113" fmla="*/ 152075 w 2520000"/>
                <a:gd name="connsiteY113" fmla="*/ 659409 h 2520000"/>
                <a:gd name="connsiteX114" fmla="*/ 194348 w 2520000"/>
                <a:gd name="connsiteY114" fmla="*/ 589826 h 2520000"/>
                <a:gd name="connsiteX115" fmla="*/ 346205 w 2520000"/>
                <a:gd name="connsiteY115" fmla="*/ 635990 h 2520000"/>
                <a:gd name="connsiteX116" fmla="*/ 406002 w 2520000"/>
                <a:gd name="connsiteY116" fmla="*/ 556024 h 2520000"/>
                <a:gd name="connsiteX117" fmla="*/ 421099 w 2520000"/>
                <a:gd name="connsiteY117" fmla="*/ 539414 h 2520000"/>
                <a:gd name="connsiteX118" fmla="*/ 336983 w 2520000"/>
                <a:gd name="connsiteY118" fmla="*/ 404324 h 2520000"/>
                <a:gd name="connsiteX119" fmla="*/ 369046 w 2520000"/>
                <a:gd name="connsiteY119" fmla="*/ 369046 h 2520000"/>
                <a:gd name="connsiteX120" fmla="*/ 404324 w 2520000"/>
                <a:gd name="connsiteY120" fmla="*/ 336982 h 2520000"/>
                <a:gd name="connsiteX121" fmla="*/ 539414 w 2520000"/>
                <a:gd name="connsiteY121" fmla="*/ 421098 h 2520000"/>
                <a:gd name="connsiteX122" fmla="*/ 556024 w 2520000"/>
                <a:gd name="connsiteY122" fmla="*/ 406002 h 2520000"/>
                <a:gd name="connsiteX123" fmla="*/ 635990 w 2520000"/>
                <a:gd name="connsiteY123" fmla="*/ 346205 h 2520000"/>
                <a:gd name="connsiteX124" fmla="*/ 589826 w 2520000"/>
                <a:gd name="connsiteY124" fmla="*/ 194348 h 2520000"/>
                <a:gd name="connsiteX125" fmla="*/ 659409 w 2520000"/>
                <a:gd name="connsiteY125" fmla="*/ 152075 h 2520000"/>
                <a:gd name="connsiteX126" fmla="*/ 671642 w 2520000"/>
                <a:gd name="connsiteY126" fmla="*/ 146182 h 2520000"/>
                <a:gd name="connsiteX127" fmla="*/ 781257 w 2520000"/>
                <a:gd name="connsiteY127" fmla="*/ 263355 h 2520000"/>
                <a:gd name="connsiteX128" fmla="*/ 829215 w 2520000"/>
                <a:gd name="connsiteY128" fmla="*/ 240253 h 2520000"/>
                <a:gd name="connsiteX129" fmla="*/ 893788 w 2520000"/>
                <a:gd name="connsiteY129" fmla="*/ 216619 h 2520000"/>
                <a:gd name="connsiteX130" fmla="*/ 888429 w 2520000"/>
                <a:gd name="connsiteY130" fmla="*/ 55847 h 2520000"/>
                <a:gd name="connsiteX131" fmla="*/ 980177 w 2520000"/>
                <a:gd name="connsiteY131" fmla="*/ 32256 h 2520000"/>
                <a:gd name="connsiteX132" fmla="*/ 1055281 w 2520000"/>
                <a:gd name="connsiteY132" fmla="*/ 172969 h 2520000"/>
                <a:gd name="connsiteX133" fmla="*/ 1146845 w 2520000"/>
                <a:gd name="connsiteY133" fmla="*/ 158995 h 2520000"/>
                <a:gd name="connsiteX134" fmla="*/ 1176282 w 2520000"/>
                <a:gd name="connsiteY134" fmla="*/ 157509 h 2520000"/>
                <a:gd name="connsiteX135" fmla="*/ 1212351 w 2520000"/>
                <a:gd name="connsiteY135" fmla="*/ 2406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lnTo>
                    <a:pt x="1307651" y="2406"/>
                  </a:lnTo>
                  <a:lnTo>
                    <a:pt x="1343719" y="157509"/>
                  </a:lnTo>
                  <a:lnTo>
                    <a:pt x="1373156" y="158995"/>
                  </a:lnTo>
                  <a:lnTo>
                    <a:pt x="1464719" y="172969"/>
                  </a:lnTo>
                  <a:lnTo>
                    <a:pt x="1539823" y="32256"/>
                  </a:lnTo>
                  <a:lnTo>
                    <a:pt x="1631572" y="55847"/>
                  </a:lnTo>
                  <a:lnTo>
                    <a:pt x="1626212" y="216619"/>
                  </a:lnTo>
                  <a:lnTo>
                    <a:pt x="1690785" y="240253"/>
                  </a:lnTo>
                  <a:lnTo>
                    <a:pt x="1738743" y="263355"/>
                  </a:lnTo>
                  <a:lnTo>
                    <a:pt x="1848358" y="146182"/>
                  </a:lnTo>
                  <a:lnTo>
                    <a:pt x="1860591" y="152075"/>
                  </a:lnTo>
                  <a:lnTo>
                    <a:pt x="1930174" y="194348"/>
                  </a:lnTo>
                  <a:lnTo>
                    <a:pt x="1884010" y="346205"/>
                  </a:lnTo>
                  <a:lnTo>
                    <a:pt x="1963976" y="406002"/>
                  </a:lnTo>
                  <a:lnTo>
                    <a:pt x="1980587" y="421098"/>
                  </a:lnTo>
                  <a:lnTo>
                    <a:pt x="2115676" y="336982"/>
                  </a:lnTo>
                  <a:lnTo>
                    <a:pt x="2150955" y="369046"/>
                  </a:lnTo>
                  <a:lnTo>
                    <a:pt x="2183018" y="404324"/>
                  </a:lnTo>
                  <a:lnTo>
                    <a:pt x="2098902" y="539414"/>
                  </a:lnTo>
                  <a:lnTo>
                    <a:pt x="2113998" y="556024"/>
                  </a:lnTo>
                  <a:lnTo>
                    <a:pt x="2173796" y="635990"/>
                  </a:lnTo>
                  <a:lnTo>
                    <a:pt x="2325652" y="589826"/>
                  </a:lnTo>
                  <a:lnTo>
                    <a:pt x="2367925" y="659409"/>
                  </a:lnTo>
                  <a:lnTo>
                    <a:pt x="2373818" y="671642"/>
                  </a:lnTo>
                  <a:lnTo>
                    <a:pt x="2256645" y="781257"/>
                  </a:lnTo>
                  <a:lnTo>
                    <a:pt x="2279748" y="829215"/>
                  </a:lnTo>
                  <a:lnTo>
                    <a:pt x="2303382" y="893788"/>
                  </a:lnTo>
                  <a:lnTo>
                    <a:pt x="2464154" y="888428"/>
                  </a:lnTo>
                  <a:lnTo>
                    <a:pt x="2487745" y="980177"/>
                  </a:lnTo>
                  <a:lnTo>
                    <a:pt x="2347031" y="1055281"/>
                  </a:lnTo>
                  <a:lnTo>
                    <a:pt x="2361005" y="1146845"/>
                  </a:lnTo>
                  <a:lnTo>
                    <a:pt x="2362492" y="1176282"/>
                  </a:lnTo>
                  <a:lnTo>
                    <a:pt x="2517594" y="1212350"/>
                  </a:lnTo>
                  <a:lnTo>
                    <a:pt x="2520000" y="1260000"/>
                  </a:lnTo>
                  <a:lnTo>
                    <a:pt x="2517594" y="1307651"/>
                  </a:lnTo>
                  <a:lnTo>
                    <a:pt x="2362492" y="1343719"/>
                  </a:lnTo>
                  <a:lnTo>
                    <a:pt x="2361005" y="1373156"/>
                  </a:lnTo>
                  <a:lnTo>
                    <a:pt x="2347031" y="1464719"/>
                  </a:lnTo>
                  <a:lnTo>
                    <a:pt x="2487745" y="1539823"/>
                  </a:lnTo>
                  <a:lnTo>
                    <a:pt x="2464154" y="1631572"/>
                  </a:lnTo>
                  <a:lnTo>
                    <a:pt x="2303382" y="1626212"/>
                  </a:lnTo>
                  <a:lnTo>
                    <a:pt x="2279748" y="1690785"/>
                  </a:lnTo>
                  <a:lnTo>
                    <a:pt x="2256645" y="1738743"/>
                  </a:lnTo>
                  <a:lnTo>
                    <a:pt x="2373818" y="1848358"/>
                  </a:lnTo>
                  <a:lnTo>
                    <a:pt x="2367925" y="1860591"/>
                  </a:lnTo>
                  <a:lnTo>
                    <a:pt x="2325652" y="1930174"/>
                  </a:lnTo>
                  <a:lnTo>
                    <a:pt x="2173796" y="1884010"/>
                  </a:lnTo>
                  <a:lnTo>
                    <a:pt x="2113998" y="1963976"/>
                  </a:lnTo>
                  <a:lnTo>
                    <a:pt x="2098902" y="1980586"/>
                  </a:lnTo>
                  <a:lnTo>
                    <a:pt x="2183018" y="2115676"/>
                  </a:lnTo>
                  <a:lnTo>
                    <a:pt x="2150955" y="2150955"/>
                  </a:lnTo>
                  <a:lnTo>
                    <a:pt x="2115676" y="2183018"/>
                  </a:lnTo>
                  <a:lnTo>
                    <a:pt x="1980586" y="2098902"/>
                  </a:lnTo>
                  <a:lnTo>
                    <a:pt x="1963976" y="2113998"/>
                  </a:lnTo>
                  <a:lnTo>
                    <a:pt x="1884011" y="2173796"/>
                  </a:lnTo>
                  <a:lnTo>
                    <a:pt x="1930175" y="2325652"/>
                  </a:lnTo>
                  <a:lnTo>
                    <a:pt x="1860591" y="2367925"/>
                  </a:lnTo>
                  <a:lnTo>
                    <a:pt x="1848358" y="2373818"/>
                  </a:lnTo>
                  <a:lnTo>
                    <a:pt x="1738743" y="2256645"/>
                  </a:lnTo>
                  <a:lnTo>
                    <a:pt x="1690785" y="2279748"/>
                  </a:lnTo>
                  <a:lnTo>
                    <a:pt x="1626212" y="2303382"/>
                  </a:lnTo>
                  <a:lnTo>
                    <a:pt x="1631572" y="2464154"/>
                  </a:lnTo>
                  <a:lnTo>
                    <a:pt x="1539823" y="2487745"/>
                  </a:lnTo>
                  <a:lnTo>
                    <a:pt x="1464719" y="2347031"/>
                  </a:lnTo>
                  <a:lnTo>
                    <a:pt x="1373156" y="2361005"/>
                  </a:lnTo>
                  <a:lnTo>
                    <a:pt x="1343719" y="2362492"/>
                  </a:lnTo>
                  <a:lnTo>
                    <a:pt x="1307651" y="2517594"/>
                  </a:lnTo>
                  <a:lnTo>
                    <a:pt x="1260000" y="2520000"/>
                  </a:lnTo>
                  <a:lnTo>
                    <a:pt x="1212350" y="2517594"/>
                  </a:lnTo>
                  <a:lnTo>
                    <a:pt x="1176282" y="2362492"/>
                  </a:lnTo>
                  <a:lnTo>
                    <a:pt x="1146845" y="2361005"/>
                  </a:lnTo>
                  <a:lnTo>
                    <a:pt x="1055281" y="2347031"/>
                  </a:lnTo>
                  <a:lnTo>
                    <a:pt x="980177" y="2487745"/>
                  </a:lnTo>
                  <a:lnTo>
                    <a:pt x="888429" y="2464154"/>
                  </a:lnTo>
                  <a:lnTo>
                    <a:pt x="893788" y="2303382"/>
                  </a:lnTo>
                  <a:lnTo>
                    <a:pt x="829215" y="2279748"/>
                  </a:lnTo>
                  <a:lnTo>
                    <a:pt x="781257" y="2256645"/>
                  </a:lnTo>
                  <a:lnTo>
                    <a:pt x="671642" y="2373818"/>
                  </a:lnTo>
                  <a:lnTo>
                    <a:pt x="659409" y="2367925"/>
                  </a:lnTo>
                  <a:lnTo>
                    <a:pt x="589826" y="2325652"/>
                  </a:lnTo>
                  <a:lnTo>
                    <a:pt x="635990" y="2173796"/>
                  </a:lnTo>
                  <a:lnTo>
                    <a:pt x="556024" y="2113998"/>
                  </a:lnTo>
                  <a:lnTo>
                    <a:pt x="539414" y="2098902"/>
                  </a:lnTo>
                  <a:lnTo>
                    <a:pt x="404324" y="2183018"/>
                  </a:lnTo>
                  <a:lnTo>
                    <a:pt x="369046" y="2150955"/>
                  </a:lnTo>
                  <a:lnTo>
                    <a:pt x="336983" y="2115677"/>
                  </a:lnTo>
                  <a:lnTo>
                    <a:pt x="421099" y="1980586"/>
                  </a:lnTo>
                  <a:lnTo>
                    <a:pt x="406002" y="1963976"/>
                  </a:lnTo>
                  <a:lnTo>
                    <a:pt x="346205" y="1884010"/>
                  </a:lnTo>
                  <a:lnTo>
                    <a:pt x="194348" y="1930174"/>
                  </a:lnTo>
                  <a:lnTo>
                    <a:pt x="152075" y="1860591"/>
                  </a:lnTo>
                  <a:lnTo>
                    <a:pt x="146183" y="1848358"/>
                  </a:lnTo>
                  <a:lnTo>
                    <a:pt x="263355" y="1738743"/>
                  </a:lnTo>
                  <a:lnTo>
                    <a:pt x="240253" y="1690785"/>
                  </a:lnTo>
                  <a:lnTo>
                    <a:pt x="216619" y="1626212"/>
                  </a:lnTo>
                  <a:lnTo>
                    <a:pt x="55847" y="1631572"/>
                  </a:lnTo>
                  <a:lnTo>
                    <a:pt x="32256" y="1539823"/>
                  </a:lnTo>
                  <a:lnTo>
                    <a:pt x="172969" y="1464719"/>
                  </a:lnTo>
                  <a:lnTo>
                    <a:pt x="158995" y="1373156"/>
                  </a:lnTo>
                  <a:lnTo>
                    <a:pt x="157509" y="1343719"/>
                  </a:lnTo>
                  <a:lnTo>
                    <a:pt x="2406" y="1307650"/>
                  </a:lnTo>
                  <a:lnTo>
                    <a:pt x="0" y="1260000"/>
                  </a:lnTo>
                  <a:lnTo>
                    <a:pt x="2406" y="1212350"/>
                  </a:lnTo>
                  <a:lnTo>
                    <a:pt x="157509" y="1176282"/>
                  </a:lnTo>
                  <a:lnTo>
                    <a:pt x="158995" y="1146845"/>
                  </a:lnTo>
                  <a:lnTo>
                    <a:pt x="172969" y="1055281"/>
                  </a:lnTo>
                  <a:lnTo>
                    <a:pt x="32256" y="980177"/>
                  </a:lnTo>
                  <a:lnTo>
                    <a:pt x="55847" y="888428"/>
                  </a:lnTo>
                  <a:lnTo>
                    <a:pt x="216619" y="893788"/>
                  </a:lnTo>
                  <a:lnTo>
                    <a:pt x="240253" y="829215"/>
                  </a:lnTo>
                  <a:lnTo>
                    <a:pt x="263355" y="781257"/>
                  </a:lnTo>
                  <a:lnTo>
                    <a:pt x="146183" y="671642"/>
                  </a:lnTo>
                  <a:lnTo>
                    <a:pt x="152075" y="659409"/>
                  </a:lnTo>
                  <a:lnTo>
                    <a:pt x="194348" y="589826"/>
                  </a:lnTo>
                  <a:lnTo>
                    <a:pt x="346205" y="635990"/>
                  </a:lnTo>
                  <a:lnTo>
                    <a:pt x="406002" y="556024"/>
                  </a:lnTo>
                  <a:lnTo>
                    <a:pt x="421099" y="539414"/>
                  </a:lnTo>
                  <a:lnTo>
                    <a:pt x="336983" y="404324"/>
                  </a:lnTo>
                  <a:lnTo>
                    <a:pt x="369046" y="369046"/>
                  </a:lnTo>
                  <a:lnTo>
                    <a:pt x="404324" y="336982"/>
                  </a:lnTo>
                  <a:lnTo>
                    <a:pt x="539414" y="421098"/>
                  </a:lnTo>
                  <a:lnTo>
                    <a:pt x="556024" y="406002"/>
                  </a:lnTo>
                  <a:lnTo>
                    <a:pt x="635990" y="346205"/>
                  </a:lnTo>
                  <a:lnTo>
                    <a:pt x="589826" y="194348"/>
                  </a:lnTo>
                  <a:lnTo>
                    <a:pt x="659409" y="152075"/>
                  </a:lnTo>
                  <a:lnTo>
                    <a:pt x="671642" y="146182"/>
                  </a:lnTo>
                  <a:lnTo>
                    <a:pt x="781257" y="263355"/>
                  </a:lnTo>
                  <a:lnTo>
                    <a:pt x="829215" y="240253"/>
                  </a:lnTo>
                  <a:lnTo>
                    <a:pt x="893788" y="216619"/>
                  </a:lnTo>
                  <a:lnTo>
                    <a:pt x="888429" y="55847"/>
                  </a:lnTo>
                  <a:lnTo>
                    <a:pt x="980177" y="32256"/>
                  </a:lnTo>
                  <a:lnTo>
                    <a:pt x="1055281" y="172969"/>
                  </a:lnTo>
                  <a:lnTo>
                    <a:pt x="1146845" y="158995"/>
                  </a:lnTo>
                  <a:lnTo>
                    <a:pt x="1176282" y="157509"/>
                  </a:lnTo>
                  <a:lnTo>
                    <a:pt x="1212351" y="2406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accent2"/>
                </a:gs>
                <a:gs pos="80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Круг: прозрачная заливка 127">
              <a:extLst>
                <a:ext uri="{FF2B5EF4-FFF2-40B4-BE49-F238E27FC236}">
                  <a16:creationId xmlns:a16="http://schemas.microsoft.com/office/drawing/2014/main" id="{EAAFBB66-35A4-4F9C-92AC-603F69DE6E93}"/>
                </a:ext>
              </a:extLst>
            </p:cNvPr>
            <p:cNvSpPr/>
            <p:nvPr/>
          </p:nvSpPr>
          <p:spPr>
            <a:xfrm>
              <a:off x="5117250" y="2450250"/>
              <a:ext cx="1957500" cy="1957500"/>
            </a:xfrm>
            <a:prstGeom prst="donut">
              <a:avLst>
                <a:gd name="adj" fmla="val 3194"/>
              </a:avLst>
            </a:prstGeom>
            <a:gradFill flip="none" rotWithShape="1">
              <a:gsLst>
                <a:gs pos="20000">
                  <a:schemeClr val="accent2"/>
                </a:gs>
                <a:gs pos="80000">
                  <a:schemeClr val="accent2">
                    <a:lumMod val="5000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Овал 128">
              <a:extLst>
                <a:ext uri="{FF2B5EF4-FFF2-40B4-BE49-F238E27FC236}">
                  <a16:creationId xmlns:a16="http://schemas.microsoft.com/office/drawing/2014/main" id="{E8A862EA-DEA0-4AE8-90D4-A2BFF897C1D3}"/>
                </a:ext>
              </a:extLst>
            </p:cNvPr>
            <p:cNvSpPr/>
            <p:nvPr/>
          </p:nvSpPr>
          <p:spPr>
            <a:xfrm>
              <a:off x="5173500" y="2506500"/>
              <a:ext cx="1845000" cy="184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508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Круг: прозрачная заливка 129">
              <a:extLst>
                <a:ext uri="{FF2B5EF4-FFF2-40B4-BE49-F238E27FC236}">
                  <a16:creationId xmlns:a16="http://schemas.microsoft.com/office/drawing/2014/main" id="{80E1CDA0-E409-42A1-9626-C61D7DA8DEF2}"/>
                </a:ext>
              </a:extLst>
            </p:cNvPr>
            <p:cNvSpPr/>
            <p:nvPr/>
          </p:nvSpPr>
          <p:spPr>
            <a:xfrm>
              <a:off x="5173500" y="2506500"/>
              <a:ext cx="1845000" cy="1845000"/>
            </a:xfrm>
            <a:prstGeom prst="donut">
              <a:avLst>
                <a:gd name="adj" fmla="val 3194"/>
              </a:avLst>
            </a:prstGeom>
            <a:gradFill flip="none" rotWithShape="1">
              <a:gsLst>
                <a:gs pos="20000">
                  <a:schemeClr val="accent2"/>
                </a:gs>
                <a:gs pos="80000">
                  <a:schemeClr val="accent2">
                    <a:lumMod val="5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F3FAACF2-6490-4304-917E-E53F28AF1172}"/>
              </a:ext>
            </a:extLst>
          </p:cNvPr>
          <p:cNvGrpSpPr/>
          <p:nvPr/>
        </p:nvGrpSpPr>
        <p:grpSpPr>
          <a:xfrm>
            <a:off x="6305207" y="2061481"/>
            <a:ext cx="2025000" cy="2025000"/>
            <a:chOff x="4836000" y="2169000"/>
            <a:chExt cx="2520000" cy="25200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36" name="Овал 135">
              <a:extLst>
                <a:ext uri="{FF2B5EF4-FFF2-40B4-BE49-F238E27FC236}">
                  <a16:creationId xmlns:a16="http://schemas.microsoft.com/office/drawing/2014/main" id="{FB6E2C9D-B92F-434F-A9BD-AEFA351D3ECD}"/>
                </a:ext>
              </a:extLst>
            </p:cNvPr>
            <p:cNvSpPr/>
            <p:nvPr/>
          </p:nvSpPr>
          <p:spPr>
            <a:xfrm>
              <a:off x="5117250" y="2450250"/>
              <a:ext cx="1957500" cy="1957500"/>
            </a:xfrm>
            <a:prstGeom prst="ellips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Полилиния: фигура 136">
              <a:extLst>
                <a:ext uri="{FF2B5EF4-FFF2-40B4-BE49-F238E27FC236}">
                  <a16:creationId xmlns:a16="http://schemas.microsoft.com/office/drawing/2014/main" id="{84822DD5-D85F-4A41-900C-A5D443305219}"/>
                </a:ext>
              </a:extLst>
            </p:cNvPr>
            <p:cNvSpPr/>
            <p:nvPr/>
          </p:nvSpPr>
          <p:spPr>
            <a:xfrm>
              <a:off x="4836000" y="2169000"/>
              <a:ext cx="2520000" cy="252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1307651 w 2520000"/>
                <a:gd name="connsiteY1" fmla="*/ 2406 h 2520000"/>
                <a:gd name="connsiteX2" fmla="*/ 1343719 w 2520000"/>
                <a:gd name="connsiteY2" fmla="*/ 157509 h 2520000"/>
                <a:gd name="connsiteX3" fmla="*/ 1373156 w 2520000"/>
                <a:gd name="connsiteY3" fmla="*/ 158995 h 2520000"/>
                <a:gd name="connsiteX4" fmla="*/ 1464719 w 2520000"/>
                <a:gd name="connsiteY4" fmla="*/ 172969 h 2520000"/>
                <a:gd name="connsiteX5" fmla="*/ 1539823 w 2520000"/>
                <a:gd name="connsiteY5" fmla="*/ 32256 h 2520000"/>
                <a:gd name="connsiteX6" fmla="*/ 1631572 w 2520000"/>
                <a:gd name="connsiteY6" fmla="*/ 55847 h 2520000"/>
                <a:gd name="connsiteX7" fmla="*/ 1626212 w 2520000"/>
                <a:gd name="connsiteY7" fmla="*/ 216619 h 2520000"/>
                <a:gd name="connsiteX8" fmla="*/ 1690785 w 2520000"/>
                <a:gd name="connsiteY8" fmla="*/ 240253 h 2520000"/>
                <a:gd name="connsiteX9" fmla="*/ 1738743 w 2520000"/>
                <a:gd name="connsiteY9" fmla="*/ 263355 h 2520000"/>
                <a:gd name="connsiteX10" fmla="*/ 1848358 w 2520000"/>
                <a:gd name="connsiteY10" fmla="*/ 146182 h 2520000"/>
                <a:gd name="connsiteX11" fmla="*/ 1860591 w 2520000"/>
                <a:gd name="connsiteY11" fmla="*/ 152075 h 2520000"/>
                <a:gd name="connsiteX12" fmla="*/ 1930174 w 2520000"/>
                <a:gd name="connsiteY12" fmla="*/ 194348 h 2520000"/>
                <a:gd name="connsiteX13" fmla="*/ 1884010 w 2520000"/>
                <a:gd name="connsiteY13" fmla="*/ 346205 h 2520000"/>
                <a:gd name="connsiteX14" fmla="*/ 1963976 w 2520000"/>
                <a:gd name="connsiteY14" fmla="*/ 406002 h 2520000"/>
                <a:gd name="connsiteX15" fmla="*/ 1980587 w 2520000"/>
                <a:gd name="connsiteY15" fmla="*/ 421098 h 2520000"/>
                <a:gd name="connsiteX16" fmla="*/ 2115676 w 2520000"/>
                <a:gd name="connsiteY16" fmla="*/ 336982 h 2520000"/>
                <a:gd name="connsiteX17" fmla="*/ 2150955 w 2520000"/>
                <a:gd name="connsiteY17" fmla="*/ 369046 h 2520000"/>
                <a:gd name="connsiteX18" fmla="*/ 2183018 w 2520000"/>
                <a:gd name="connsiteY18" fmla="*/ 404324 h 2520000"/>
                <a:gd name="connsiteX19" fmla="*/ 2098902 w 2520000"/>
                <a:gd name="connsiteY19" fmla="*/ 539414 h 2520000"/>
                <a:gd name="connsiteX20" fmla="*/ 2113998 w 2520000"/>
                <a:gd name="connsiteY20" fmla="*/ 556024 h 2520000"/>
                <a:gd name="connsiteX21" fmla="*/ 2173796 w 2520000"/>
                <a:gd name="connsiteY21" fmla="*/ 635990 h 2520000"/>
                <a:gd name="connsiteX22" fmla="*/ 2325652 w 2520000"/>
                <a:gd name="connsiteY22" fmla="*/ 589826 h 2520000"/>
                <a:gd name="connsiteX23" fmla="*/ 2367925 w 2520000"/>
                <a:gd name="connsiteY23" fmla="*/ 659409 h 2520000"/>
                <a:gd name="connsiteX24" fmla="*/ 2373818 w 2520000"/>
                <a:gd name="connsiteY24" fmla="*/ 671642 h 2520000"/>
                <a:gd name="connsiteX25" fmla="*/ 2256645 w 2520000"/>
                <a:gd name="connsiteY25" fmla="*/ 781257 h 2520000"/>
                <a:gd name="connsiteX26" fmla="*/ 2279748 w 2520000"/>
                <a:gd name="connsiteY26" fmla="*/ 829215 h 2520000"/>
                <a:gd name="connsiteX27" fmla="*/ 2303382 w 2520000"/>
                <a:gd name="connsiteY27" fmla="*/ 893788 h 2520000"/>
                <a:gd name="connsiteX28" fmla="*/ 2464154 w 2520000"/>
                <a:gd name="connsiteY28" fmla="*/ 888428 h 2520000"/>
                <a:gd name="connsiteX29" fmla="*/ 2487745 w 2520000"/>
                <a:gd name="connsiteY29" fmla="*/ 980177 h 2520000"/>
                <a:gd name="connsiteX30" fmla="*/ 2347031 w 2520000"/>
                <a:gd name="connsiteY30" fmla="*/ 1055281 h 2520000"/>
                <a:gd name="connsiteX31" fmla="*/ 2361005 w 2520000"/>
                <a:gd name="connsiteY31" fmla="*/ 1146845 h 2520000"/>
                <a:gd name="connsiteX32" fmla="*/ 2362492 w 2520000"/>
                <a:gd name="connsiteY32" fmla="*/ 1176282 h 2520000"/>
                <a:gd name="connsiteX33" fmla="*/ 2517594 w 2520000"/>
                <a:gd name="connsiteY33" fmla="*/ 1212350 h 2520000"/>
                <a:gd name="connsiteX34" fmla="*/ 2520000 w 2520000"/>
                <a:gd name="connsiteY34" fmla="*/ 1260000 h 2520000"/>
                <a:gd name="connsiteX35" fmla="*/ 2517594 w 2520000"/>
                <a:gd name="connsiteY35" fmla="*/ 1307651 h 2520000"/>
                <a:gd name="connsiteX36" fmla="*/ 2362492 w 2520000"/>
                <a:gd name="connsiteY36" fmla="*/ 1343719 h 2520000"/>
                <a:gd name="connsiteX37" fmla="*/ 2361005 w 2520000"/>
                <a:gd name="connsiteY37" fmla="*/ 1373156 h 2520000"/>
                <a:gd name="connsiteX38" fmla="*/ 2347031 w 2520000"/>
                <a:gd name="connsiteY38" fmla="*/ 1464719 h 2520000"/>
                <a:gd name="connsiteX39" fmla="*/ 2487745 w 2520000"/>
                <a:gd name="connsiteY39" fmla="*/ 1539823 h 2520000"/>
                <a:gd name="connsiteX40" fmla="*/ 2464154 w 2520000"/>
                <a:gd name="connsiteY40" fmla="*/ 1631572 h 2520000"/>
                <a:gd name="connsiteX41" fmla="*/ 2303382 w 2520000"/>
                <a:gd name="connsiteY41" fmla="*/ 1626212 h 2520000"/>
                <a:gd name="connsiteX42" fmla="*/ 2279748 w 2520000"/>
                <a:gd name="connsiteY42" fmla="*/ 1690785 h 2520000"/>
                <a:gd name="connsiteX43" fmla="*/ 2256645 w 2520000"/>
                <a:gd name="connsiteY43" fmla="*/ 1738743 h 2520000"/>
                <a:gd name="connsiteX44" fmla="*/ 2373818 w 2520000"/>
                <a:gd name="connsiteY44" fmla="*/ 1848358 h 2520000"/>
                <a:gd name="connsiteX45" fmla="*/ 2367925 w 2520000"/>
                <a:gd name="connsiteY45" fmla="*/ 1860591 h 2520000"/>
                <a:gd name="connsiteX46" fmla="*/ 2325652 w 2520000"/>
                <a:gd name="connsiteY46" fmla="*/ 1930174 h 2520000"/>
                <a:gd name="connsiteX47" fmla="*/ 2173796 w 2520000"/>
                <a:gd name="connsiteY47" fmla="*/ 1884010 h 2520000"/>
                <a:gd name="connsiteX48" fmla="*/ 2113998 w 2520000"/>
                <a:gd name="connsiteY48" fmla="*/ 1963976 h 2520000"/>
                <a:gd name="connsiteX49" fmla="*/ 2098902 w 2520000"/>
                <a:gd name="connsiteY49" fmla="*/ 1980586 h 2520000"/>
                <a:gd name="connsiteX50" fmla="*/ 2183018 w 2520000"/>
                <a:gd name="connsiteY50" fmla="*/ 2115676 h 2520000"/>
                <a:gd name="connsiteX51" fmla="*/ 2150955 w 2520000"/>
                <a:gd name="connsiteY51" fmla="*/ 2150955 h 2520000"/>
                <a:gd name="connsiteX52" fmla="*/ 2115676 w 2520000"/>
                <a:gd name="connsiteY52" fmla="*/ 2183018 h 2520000"/>
                <a:gd name="connsiteX53" fmla="*/ 1980586 w 2520000"/>
                <a:gd name="connsiteY53" fmla="*/ 2098902 h 2520000"/>
                <a:gd name="connsiteX54" fmla="*/ 1963976 w 2520000"/>
                <a:gd name="connsiteY54" fmla="*/ 2113998 h 2520000"/>
                <a:gd name="connsiteX55" fmla="*/ 1884011 w 2520000"/>
                <a:gd name="connsiteY55" fmla="*/ 2173796 h 2520000"/>
                <a:gd name="connsiteX56" fmla="*/ 1930175 w 2520000"/>
                <a:gd name="connsiteY56" fmla="*/ 2325652 h 2520000"/>
                <a:gd name="connsiteX57" fmla="*/ 1860591 w 2520000"/>
                <a:gd name="connsiteY57" fmla="*/ 2367925 h 2520000"/>
                <a:gd name="connsiteX58" fmla="*/ 1848358 w 2520000"/>
                <a:gd name="connsiteY58" fmla="*/ 2373818 h 2520000"/>
                <a:gd name="connsiteX59" fmla="*/ 1738743 w 2520000"/>
                <a:gd name="connsiteY59" fmla="*/ 2256645 h 2520000"/>
                <a:gd name="connsiteX60" fmla="*/ 1690785 w 2520000"/>
                <a:gd name="connsiteY60" fmla="*/ 2279748 h 2520000"/>
                <a:gd name="connsiteX61" fmla="*/ 1626212 w 2520000"/>
                <a:gd name="connsiteY61" fmla="*/ 2303382 h 2520000"/>
                <a:gd name="connsiteX62" fmla="*/ 1631572 w 2520000"/>
                <a:gd name="connsiteY62" fmla="*/ 2464154 h 2520000"/>
                <a:gd name="connsiteX63" fmla="*/ 1539823 w 2520000"/>
                <a:gd name="connsiteY63" fmla="*/ 2487745 h 2520000"/>
                <a:gd name="connsiteX64" fmla="*/ 1464719 w 2520000"/>
                <a:gd name="connsiteY64" fmla="*/ 2347031 h 2520000"/>
                <a:gd name="connsiteX65" fmla="*/ 1373156 w 2520000"/>
                <a:gd name="connsiteY65" fmla="*/ 2361005 h 2520000"/>
                <a:gd name="connsiteX66" fmla="*/ 1343719 w 2520000"/>
                <a:gd name="connsiteY66" fmla="*/ 2362492 h 2520000"/>
                <a:gd name="connsiteX67" fmla="*/ 1307651 w 2520000"/>
                <a:gd name="connsiteY67" fmla="*/ 2517594 h 2520000"/>
                <a:gd name="connsiteX68" fmla="*/ 1260000 w 2520000"/>
                <a:gd name="connsiteY68" fmla="*/ 2520000 h 2520000"/>
                <a:gd name="connsiteX69" fmla="*/ 1212350 w 2520000"/>
                <a:gd name="connsiteY69" fmla="*/ 2517594 h 2520000"/>
                <a:gd name="connsiteX70" fmla="*/ 1176282 w 2520000"/>
                <a:gd name="connsiteY70" fmla="*/ 2362492 h 2520000"/>
                <a:gd name="connsiteX71" fmla="*/ 1146845 w 2520000"/>
                <a:gd name="connsiteY71" fmla="*/ 2361005 h 2520000"/>
                <a:gd name="connsiteX72" fmla="*/ 1055281 w 2520000"/>
                <a:gd name="connsiteY72" fmla="*/ 2347031 h 2520000"/>
                <a:gd name="connsiteX73" fmla="*/ 980177 w 2520000"/>
                <a:gd name="connsiteY73" fmla="*/ 2487745 h 2520000"/>
                <a:gd name="connsiteX74" fmla="*/ 888429 w 2520000"/>
                <a:gd name="connsiteY74" fmla="*/ 2464154 h 2520000"/>
                <a:gd name="connsiteX75" fmla="*/ 893788 w 2520000"/>
                <a:gd name="connsiteY75" fmla="*/ 2303382 h 2520000"/>
                <a:gd name="connsiteX76" fmla="*/ 829215 w 2520000"/>
                <a:gd name="connsiteY76" fmla="*/ 2279748 h 2520000"/>
                <a:gd name="connsiteX77" fmla="*/ 781257 w 2520000"/>
                <a:gd name="connsiteY77" fmla="*/ 2256645 h 2520000"/>
                <a:gd name="connsiteX78" fmla="*/ 671642 w 2520000"/>
                <a:gd name="connsiteY78" fmla="*/ 2373818 h 2520000"/>
                <a:gd name="connsiteX79" fmla="*/ 659409 w 2520000"/>
                <a:gd name="connsiteY79" fmla="*/ 2367925 h 2520000"/>
                <a:gd name="connsiteX80" fmla="*/ 589826 w 2520000"/>
                <a:gd name="connsiteY80" fmla="*/ 2325652 h 2520000"/>
                <a:gd name="connsiteX81" fmla="*/ 635990 w 2520000"/>
                <a:gd name="connsiteY81" fmla="*/ 2173796 h 2520000"/>
                <a:gd name="connsiteX82" fmla="*/ 556024 w 2520000"/>
                <a:gd name="connsiteY82" fmla="*/ 2113998 h 2520000"/>
                <a:gd name="connsiteX83" fmla="*/ 539414 w 2520000"/>
                <a:gd name="connsiteY83" fmla="*/ 2098902 h 2520000"/>
                <a:gd name="connsiteX84" fmla="*/ 404324 w 2520000"/>
                <a:gd name="connsiteY84" fmla="*/ 2183018 h 2520000"/>
                <a:gd name="connsiteX85" fmla="*/ 369046 w 2520000"/>
                <a:gd name="connsiteY85" fmla="*/ 2150955 h 2520000"/>
                <a:gd name="connsiteX86" fmla="*/ 336983 w 2520000"/>
                <a:gd name="connsiteY86" fmla="*/ 2115677 h 2520000"/>
                <a:gd name="connsiteX87" fmla="*/ 421099 w 2520000"/>
                <a:gd name="connsiteY87" fmla="*/ 1980586 h 2520000"/>
                <a:gd name="connsiteX88" fmla="*/ 406002 w 2520000"/>
                <a:gd name="connsiteY88" fmla="*/ 1963976 h 2520000"/>
                <a:gd name="connsiteX89" fmla="*/ 346205 w 2520000"/>
                <a:gd name="connsiteY89" fmla="*/ 1884010 h 2520000"/>
                <a:gd name="connsiteX90" fmla="*/ 194348 w 2520000"/>
                <a:gd name="connsiteY90" fmla="*/ 1930174 h 2520000"/>
                <a:gd name="connsiteX91" fmla="*/ 152075 w 2520000"/>
                <a:gd name="connsiteY91" fmla="*/ 1860591 h 2520000"/>
                <a:gd name="connsiteX92" fmla="*/ 146183 w 2520000"/>
                <a:gd name="connsiteY92" fmla="*/ 1848358 h 2520000"/>
                <a:gd name="connsiteX93" fmla="*/ 263355 w 2520000"/>
                <a:gd name="connsiteY93" fmla="*/ 1738743 h 2520000"/>
                <a:gd name="connsiteX94" fmla="*/ 240253 w 2520000"/>
                <a:gd name="connsiteY94" fmla="*/ 1690785 h 2520000"/>
                <a:gd name="connsiteX95" fmla="*/ 216619 w 2520000"/>
                <a:gd name="connsiteY95" fmla="*/ 1626212 h 2520000"/>
                <a:gd name="connsiteX96" fmla="*/ 55847 w 2520000"/>
                <a:gd name="connsiteY96" fmla="*/ 1631572 h 2520000"/>
                <a:gd name="connsiteX97" fmla="*/ 32256 w 2520000"/>
                <a:gd name="connsiteY97" fmla="*/ 1539823 h 2520000"/>
                <a:gd name="connsiteX98" fmla="*/ 172969 w 2520000"/>
                <a:gd name="connsiteY98" fmla="*/ 1464719 h 2520000"/>
                <a:gd name="connsiteX99" fmla="*/ 158995 w 2520000"/>
                <a:gd name="connsiteY99" fmla="*/ 1373156 h 2520000"/>
                <a:gd name="connsiteX100" fmla="*/ 157509 w 2520000"/>
                <a:gd name="connsiteY100" fmla="*/ 1343719 h 2520000"/>
                <a:gd name="connsiteX101" fmla="*/ 2406 w 2520000"/>
                <a:gd name="connsiteY101" fmla="*/ 1307650 h 2520000"/>
                <a:gd name="connsiteX102" fmla="*/ 0 w 2520000"/>
                <a:gd name="connsiteY102" fmla="*/ 1260000 h 2520000"/>
                <a:gd name="connsiteX103" fmla="*/ 2406 w 2520000"/>
                <a:gd name="connsiteY103" fmla="*/ 1212350 h 2520000"/>
                <a:gd name="connsiteX104" fmla="*/ 157509 w 2520000"/>
                <a:gd name="connsiteY104" fmla="*/ 1176282 h 2520000"/>
                <a:gd name="connsiteX105" fmla="*/ 158995 w 2520000"/>
                <a:gd name="connsiteY105" fmla="*/ 1146845 h 2520000"/>
                <a:gd name="connsiteX106" fmla="*/ 172969 w 2520000"/>
                <a:gd name="connsiteY106" fmla="*/ 1055281 h 2520000"/>
                <a:gd name="connsiteX107" fmla="*/ 32256 w 2520000"/>
                <a:gd name="connsiteY107" fmla="*/ 980177 h 2520000"/>
                <a:gd name="connsiteX108" fmla="*/ 55847 w 2520000"/>
                <a:gd name="connsiteY108" fmla="*/ 888428 h 2520000"/>
                <a:gd name="connsiteX109" fmla="*/ 216619 w 2520000"/>
                <a:gd name="connsiteY109" fmla="*/ 893788 h 2520000"/>
                <a:gd name="connsiteX110" fmla="*/ 240253 w 2520000"/>
                <a:gd name="connsiteY110" fmla="*/ 829215 h 2520000"/>
                <a:gd name="connsiteX111" fmla="*/ 263355 w 2520000"/>
                <a:gd name="connsiteY111" fmla="*/ 781257 h 2520000"/>
                <a:gd name="connsiteX112" fmla="*/ 146183 w 2520000"/>
                <a:gd name="connsiteY112" fmla="*/ 671642 h 2520000"/>
                <a:gd name="connsiteX113" fmla="*/ 152075 w 2520000"/>
                <a:gd name="connsiteY113" fmla="*/ 659409 h 2520000"/>
                <a:gd name="connsiteX114" fmla="*/ 194348 w 2520000"/>
                <a:gd name="connsiteY114" fmla="*/ 589826 h 2520000"/>
                <a:gd name="connsiteX115" fmla="*/ 346205 w 2520000"/>
                <a:gd name="connsiteY115" fmla="*/ 635990 h 2520000"/>
                <a:gd name="connsiteX116" fmla="*/ 406002 w 2520000"/>
                <a:gd name="connsiteY116" fmla="*/ 556024 h 2520000"/>
                <a:gd name="connsiteX117" fmla="*/ 421099 w 2520000"/>
                <a:gd name="connsiteY117" fmla="*/ 539414 h 2520000"/>
                <a:gd name="connsiteX118" fmla="*/ 336983 w 2520000"/>
                <a:gd name="connsiteY118" fmla="*/ 404324 h 2520000"/>
                <a:gd name="connsiteX119" fmla="*/ 369046 w 2520000"/>
                <a:gd name="connsiteY119" fmla="*/ 369046 h 2520000"/>
                <a:gd name="connsiteX120" fmla="*/ 404324 w 2520000"/>
                <a:gd name="connsiteY120" fmla="*/ 336982 h 2520000"/>
                <a:gd name="connsiteX121" fmla="*/ 539414 w 2520000"/>
                <a:gd name="connsiteY121" fmla="*/ 421098 h 2520000"/>
                <a:gd name="connsiteX122" fmla="*/ 556024 w 2520000"/>
                <a:gd name="connsiteY122" fmla="*/ 406002 h 2520000"/>
                <a:gd name="connsiteX123" fmla="*/ 635990 w 2520000"/>
                <a:gd name="connsiteY123" fmla="*/ 346205 h 2520000"/>
                <a:gd name="connsiteX124" fmla="*/ 589826 w 2520000"/>
                <a:gd name="connsiteY124" fmla="*/ 194348 h 2520000"/>
                <a:gd name="connsiteX125" fmla="*/ 659409 w 2520000"/>
                <a:gd name="connsiteY125" fmla="*/ 152075 h 2520000"/>
                <a:gd name="connsiteX126" fmla="*/ 671642 w 2520000"/>
                <a:gd name="connsiteY126" fmla="*/ 146182 h 2520000"/>
                <a:gd name="connsiteX127" fmla="*/ 781257 w 2520000"/>
                <a:gd name="connsiteY127" fmla="*/ 263355 h 2520000"/>
                <a:gd name="connsiteX128" fmla="*/ 829215 w 2520000"/>
                <a:gd name="connsiteY128" fmla="*/ 240253 h 2520000"/>
                <a:gd name="connsiteX129" fmla="*/ 893788 w 2520000"/>
                <a:gd name="connsiteY129" fmla="*/ 216619 h 2520000"/>
                <a:gd name="connsiteX130" fmla="*/ 888429 w 2520000"/>
                <a:gd name="connsiteY130" fmla="*/ 55847 h 2520000"/>
                <a:gd name="connsiteX131" fmla="*/ 980177 w 2520000"/>
                <a:gd name="connsiteY131" fmla="*/ 32256 h 2520000"/>
                <a:gd name="connsiteX132" fmla="*/ 1055281 w 2520000"/>
                <a:gd name="connsiteY132" fmla="*/ 172969 h 2520000"/>
                <a:gd name="connsiteX133" fmla="*/ 1146845 w 2520000"/>
                <a:gd name="connsiteY133" fmla="*/ 158995 h 2520000"/>
                <a:gd name="connsiteX134" fmla="*/ 1176282 w 2520000"/>
                <a:gd name="connsiteY134" fmla="*/ 157509 h 2520000"/>
                <a:gd name="connsiteX135" fmla="*/ 1212351 w 2520000"/>
                <a:gd name="connsiteY135" fmla="*/ 2406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lnTo>
                    <a:pt x="1307651" y="2406"/>
                  </a:lnTo>
                  <a:lnTo>
                    <a:pt x="1343719" y="157509"/>
                  </a:lnTo>
                  <a:lnTo>
                    <a:pt x="1373156" y="158995"/>
                  </a:lnTo>
                  <a:lnTo>
                    <a:pt x="1464719" y="172969"/>
                  </a:lnTo>
                  <a:lnTo>
                    <a:pt x="1539823" y="32256"/>
                  </a:lnTo>
                  <a:lnTo>
                    <a:pt x="1631572" y="55847"/>
                  </a:lnTo>
                  <a:lnTo>
                    <a:pt x="1626212" y="216619"/>
                  </a:lnTo>
                  <a:lnTo>
                    <a:pt x="1690785" y="240253"/>
                  </a:lnTo>
                  <a:lnTo>
                    <a:pt x="1738743" y="263355"/>
                  </a:lnTo>
                  <a:lnTo>
                    <a:pt x="1848358" y="146182"/>
                  </a:lnTo>
                  <a:lnTo>
                    <a:pt x="1860591" y="152075"/>
                  </a:lnTo>
                  <a:lnTo>
                    <a:pt x="1930174" y="194348"/>
                  </a:lnTo>
                  <a:lnTo>
                    <a:pt x="1884010" y="346205"/>
                  </a:lnTo>
                  <a:lnTo>
                    <a:pt x="1963976" y="406002"/>
                  </a:lnTo>
                  <a:lnTo>
                    <a:pt x="1980587" y="421098"/>
                  </a:lnTo>
                  <a:lnTo>
                    <a:pt x="2115676" y="336982"/>
                  </a:lnTo>
                  <a:lnTo>
                    <a:pt x="2150955" y="369046"/>
                  </a:lnTo>
                  <a:lnTo>
                    <a:pt x="2183018" y="404324"/>
                  </a:lnTo>
                  <a:lnTo>
                    <a:pt x="2098902" y="539414"/>
                  </a:lnTo>
                  <a:lnTo>
                    <a:pt x="2113998" y="556024"/>
                  </a:lnTo>
                  <a:lnTo>
                    <a:pt x="2173796" y="635990"/>
                  </a:lnTo>
                  <a:lnTo>
                    <a:pt x="2325652" y="589826"/>
                  </a:lnTo>
                  <a:lnTo>
                    <a:pt x="2367925" y="659409"/>
                  </a:lnTo>
                  <a:lnTo>
                    <a:pt x="2373818" y="671642"/>
                  </a:lnTo>
                  <a:lnTo>
                    <a:pt x="2256645" y="781257"/>
                  </a:lnTo>
                  <a:lnTo>
                    <a:pt x="2279748" y="829215"/>
                  </a:lnTo>
                  <a:lnTo>
                    <a:pt x="2303382" y="893788"/>
                  </a:lnTo>
                  <a:lnTo>
                    <a:pt x="2464154" y="888428"/>
                  </a:lnTo>
                  <a:lnTo>
                    <a:pt x="2487745" y="980177"/>
                  </a:lnTo>
                  <a:lnTo>
                    <a:pt x="2347031" y="1055281"/>
                  </a:lnTo>
                  <a:lnTo>
                    <a:pt x="2361005" y="1146845"/>
                  </a:lnTo>
                  <a:lnTo>
                    <a:pt x="2362492" y="1176282"/>
                  </a:lnTo>
                  <a:lnTo>
                    <a:pt x="2517594" y="1212350"/>
                  </a:lnTo>
                  <a:lnTo>
                    <a:pt x="2520000" y="1260000"/>
                  </a:lnTo>
                  <a:lnTo>
                    <a:pt x="2517594" y="1307651"/>
                  </a:lnTo>
                  <a:lnTo>
                    <a:pt x="2362492" y="1343719"/>
                  </a:lnTo>
                  <a:lnTo>
                    <a:pt x="2361005" y="1373156"/>
                  </a:lnTo>
                  <a:lnTo>
                    <a:pt x="2347031" y="1464719"/>
                  </a:lnTo>
                  <a:lnTo>
                    <a:pt x="2487745" y="1539823"/>
                  </a:lnTo>
                  <a:lnTo>
                    <a:pt x="2464154" y="1631572"/>
                  </a:lnTo>
                  <a:lnTo>
                    <a:pt x="2303382" y="1626212"/>
                  </a:lnTo>
                  <a:lnTo>
                    <a:pt x="2279748" y="1690785"/>
                  </a:lnTo>
                  <a:lnTo>
                    <a:pt x="2256645" y="1738743"/>
                  </a:lnTo>
                  <a:lnTo>
                    <a:pt x="2373818" y="1848358"/>
                  </a:lnTo>
                  <a:lnTo>
                    <a:pt x="2367925" y="1860591"/>
                  </a:lnTo>
                  <a:lnTo>
                    <a:pt x="2325652" y="1930174"/>
                  </a:lnTo>
                  <a:lnTo>
                    <a:pt x="2173796" y="1884010"/>
                  </a:lnTo>
                  <a:lnTo>
                    <a:pt x="2113998" y="1963976"/>
                  </a:lnTo>
                  <a:lnTo>
                    <a:pt x="2098902" y="1980586"/>
                  </a:lnTo>
                  <a:lnTo>
                    <a:pt x="2183018" y="2115676"/>
                  </a:lnTo>
                  <a:lnTo>
                    <a:pt x="2150955" y="2150955"/>
                  </a:lnTo>
                  <a:lnTo>
                    <a:pt x="2115676" y="2183018"/>
                  </a:lnTo>
                  <a:lnTo>
                    <a:pt x="1980586" y="2098902"/>
                  </a:lnTo>
                  <a:lnTo>
                    <a:pt x="1963976" y="2113998"/>
                  </a:lnTo>
                  <a:lnTo>
                    <a:pt x="1884011" y="2173796"/>
                  </a:lnTo>
                  <a:lnTo>
                    <a:pt x="1930175" y="2325652"/>
                  </a:lnTo>
                  <a:lnTo>
                    <a:pt x="1860591" y="2367925"/>
                  </a:lnTo>
                  <a:lnTo>
                    <a:pt x="1848358" y="2373818"/>
                  </a:lnTo>
                  <a:lnTo>
                    <a:pt x="1738743" y="2256645"/>
                  </a:lnTo>
                  <a:lnTo>
                    <a:pt x="1690785" y="2279748"/>
                  </a:lnTo>
                  <a:lnTo>
                    <a:pt x="1626212" y="2303382"/>
                  </a:lnTo>
                  <a:lnTo>
                    <a:pt x="1631572" y="2464154"/>
                  </a:lnTo>
                  <a:lnTo>
                    <a:pt x="1539823" y="2487745"/>
                  </a:lnTo>
                  <a:lnTo>
                    <a:pt x="1464719" y="2347031"/>
                  </a:lnTo>
                  <a:lnTo>
                    <a:pt x="1373156" y="2361005"/>
                  </a:lnTo>
                  <a:lnTo>
                    <a:pt x="1343719" y="2362492"/>
                  </a:lnTo>
                  <a:lnTo>
                    <a:pt x="1307651" y="2517594"/>
                  </a:lnTo>
                  <a:lnTo>
                    <a:pt x="1260000" y="2520000"/>
                  </a:lnTo>
                  <a:lnTo>
                    <a:pt x="1212350" y="2517594"/>
                  </a:lnTo>
                  <a:lnTo>
                    <a:pt x="1176282" y="2362492"/>
                  </a:lnTo>
                  <a:lnTo>
                    <a:pt x="1146845" y="2361005"/>
                  </a:lnTo>
                  <a:lnTo>
                    <a:pt x="1055281" y="2347031"/>
                  </a:lnTo>
                  <a:lnTo>
                    <a:pt x="980177" y="2487745"/>
                  </a:lnTo>
                  <a:lnTo>
                    <a:pt x="888429" y="2464154"/>
                  </a:lnTo>
                  <a:lnTo>
                    <a:pt x="893788" y="2303382"/>
                  </a:lnTo>
                  <a:lnTo>
                    <a:pt x="829215" y="2279748"/>
                  </a:lnTo>
                  <a:lnTo>
                    <a:pt x="781257" y="2256645"/>
                  </a:lnTo>
                  <a:lnTo>
                    <a:pt x="671642" y="2373818"/>
                  </a:lnTo>
                  <a:lnTo>
                    <a:pt x="659409" y="2367925"/>
                  </a:lnTo>
                  <a:lnTo>
                    <a:pt x="589826" y="2325652"/>
                  </a:lnTo>
                  <a:lnTo>
                    <a:pt x="635990" y="2173796"/>
                  </a:lnTo>
                  <a:lnTo>
                    <a:pt x="556024" y="2113998"/>
                  </a:lnTo>
                  <a:lnTo>
                    <a:pt x="539414" y="2098902"/>
                  </a:lnTo>
                  <a:lnTo>
                    <a:pt x="404324" y="2183018"/>
                  </a:lnTo>
                  <a:lnTo>
                    <a:pt x="369046" y="2150955"/>
                  </a:lnTo>
                  <a:lnTo>
                    <a:pt x="336983" y="2115677"/>
                  </a:lnTo>
                  <a:lnTo>
                    <a:pt x="421099" y="1980586"/>
                  </a:lnTo>
                  <a:lnTo>
                    <a:pt x="406002" y="1963976"/>
                  </a:lnTo>
                  <a:lnTo>
                    <a:pt x="346205" y="1884010"/>
                  </a:lnTo>
                  <a:lnTo>
                    <a:pt x="194348" y="1930174"/>
                  </a:lnTo>
                  <a:lnTo>
                    <a:pt x="152075" y="1860591"/>
                  </a:lnTo>
                  <a:lnTo>
                    <a:pt x="146183" y="1848358"/>
                  </a:lnTo>
                  <a:lnTo>
                    <a:pt x="263355" y="1738743"/>
                  </a:lnTo>
                  <a:lnTo>
                    <a:pt x="240253" y="1690785"/>
                  </a:lnTo>
                  <a:lnTo>
                    <a:pt x="216619" y="1626212"/>
                  </a:lnTo>
                  <a:lnTo>
                    <a:pt x="55847" y="1631572"/>
                  </a:lnTo>
                  <a:lnTo>
                    <a:pt x="32256" y="1539823"/>
                  </a:lnTo>
                  <a:lnTo>
                    <a:pt x="172969" y="1464719"/>
                  </a:lnTo>
                  <a:lnTo>
                    <a:pt x="158995" y="1373156"/>
                  </a:lnTo>
                  <a:lnTo>
                    <a:pt x="157509" y="1343719"/>
                  </a:lnTo>
                  <a:lnTo>
                    <a:pt x="2406" y="1307650"/>
                  </a:lnTo>
                  <a:lnTo>
                    <a:pt x="0" y="1260000"/>
                  </a:lnTo>
                  <a:lnTo>
                    <a:pt x="2406" y="1212350"/>
                  </a:lnTo>
                  <a:lnTo>
                    <a:pt x="157509" y="1176282"/>
                  </a:lnTo>
                  <a:lnTo>
                    <a:pt x="158995" y="1146845"/>
                  </a:lnTo>
                  <a:lnTo>
                    <a:pt x="172969" y="1055281"/>
                  </a:lnTo>
                  <a:lnTo>
                    <a:pt x="32256" y="980177"/>
                  </a:lnTo>
                  <a:lnTo>
                    <a:pt x="55847" y="888428"/>
                  </a:lnTo>
                  <a:lnTo>
                    <a:pt x="216619" y="893788"/>
                  </a:lnTo>
                  <a:lnTo>
                    <a:pt x="240253" y="829215"/>
                  </a:lnTo>
                  <a:lnTo>
                    <a:pt x="263355" y="781257"/>
                  </a:lnTo>
                  <a:lnTo>
                    <a:pt x="146183" y="671642"/>
                  </a:lnTo>
                  <a:lnTo>
                    <a:pt x="152075" y="659409"/>
                  </a:lnTo>
                  <a:lnTo>
                    <a:pt x="194348" y="589826"/>
                  </a:lnTo>
                  <a:lnTo>
                    <a:pt x="346205" y="635990"/>
                  </a:lnTo>
                  <a:lnTo>
                    <a:pt x="406002" y="556024"/>
                  </a:lnTo>
                  <a:lnTo>
                    <a:pt x="421099" y="539414"/>
                  </a:lnTo>
                  <a:lnTo>
                    <a:pt x="336983" y="404324"/>
                  </a:lnTo>
                  <a:lnTo>
                    <a:pt x="369046" y="369046"/>
                  </a:lnTo>
                  <a:lnTo>
                    <a:pt x="404324" y="336982"/>
                  </a:lnTo>
                  <a:lnTo>
                    <a:pt x="539414" y="421098"/>
                  </a:lnTo>
                  <a:lnTo>
                    <a:pt x="556024" y="406002"/>
                  </a:lnTo>
                  <a:lnTo>
                    <a:pt x="635990" y="346205"/>
                  </a:lnTo>
                  <a:lnTo>
                    <a:pt x="589826" y="194348"/>
                  </a:lnTo>
                  <a:lnTo>
                    <a:pt x="659409" y="152075"/>
                  </a:lnTo>
                  <a:lnTo>
                    <a:pt x="671642" y="146182"/>
                  </a:lnTo>
                  <a:lnTo>
                    <a:pt x="781257" y="263355"/>
                  </a:lnTo>
                  <a:lnTo>
                    <a:pt x="829215" y="240253"/>
                  </a:lnTo>
                  <a:lnTo>
                    <a:pt x="893788" y="216619"/>
                  </a:lnTo>
                  <a:lnTo>
                    <a:pt x="888429" y="55847"/>
                  </a:lnTo>
                  <a:lnTo>
                    <a:pt x="980177" y="32256"/>
                  </a:lnTo>
                  <a:lnTo>
                    <a:pt x="1055281" y="172969"/>
                  </a:lnTo>
                  <a:lnTo>
                    <a:pt x="1146845" y="158995"/>
                  </a:lnTo>
                  <a:lnTo>
                    <a:pt x="1176282" y="157509"/>
                  </a:lnTo>
                  <a:lnTo>
                    <a:pt x="1212351" y="2406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Круг: прозрачная заливка 137">
              <a:extLst>
                <a:ext uri="{FF2B5EF4-FFF2-40B4-BE49-F238E27FC236}">
                  <a16:creationId xmlns:a16="http://schemas.microsoft.com/office/drawing/2014/main" id="{68962AC2-EB37-4D70-AA54-735277B27A78}"/>
                </a:ext>
              </a:extLst>
            </p:cNvPr>
            <p:cNvSpPr/>
            <p:nvPr/>
          </p:nvSpPr>
          <p:spPr>
            <a:xfrm>
              <a:off x="5117250" y="2450250"/>
              <a:ext cx="1957500" cy="1957500"/>
            </a:xfrm>
            <a:prstGeom prst="donut">
              <a:avLst>
                <a:gd name="adj" fmla="val 3194"/>
              </a:avLst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Овал 138">
              <a:extLst>
                <a:ext uri="{FF2B5EF4-FFF2-40B4-BE49-F238E27FC236}">
                  <a16:creationId xmlns:a16="http://schemas.microsoft.com/office/drawing/2014/main" id="{F5E8E259-5B85-48AF-8E15-72AEED6C585D}"/>
                </a:ext>
              </a:extLst>
            </p:cNvPr>
            <p:cNvSpPr/>
            <p:nvPr/>
          </p:nvSpPr>
          <p:spPr>
            <a:xfrm>
              <a:off x="5173500" y="2506500"/>
              <a:ext cx="1845000" cy="1845000"/>
            </a:xfrm>
            <a:prstGeom prst="ellipse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  <a:effectLst>
              <a:innerShdw blurRad="508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Круг: прозрачная заливка 139">
              <a:extLst>
                <a:ext uri="{FF2B5EF4-FFF2-40B4-BE49-F238E27FC236}">
                  <a16:creationId xmlns:a16="http://schemas.microsoft.com/office/drawing/2014/main" id="{85C69A90-1924-4F0C-8AD3-5FF41EC4EFC0}"/>
                </a:ext>
              </a:extLst>
            </p:cNvPr>
            <p:cNvSpPr/>
            <p:nvPr/>
          </p:nvSpPr>
          <p:spPr>
            <a:xfrm>
              <a:off x="5173500" y="2506500"/>
              <a:ext cx="1845000" cy="1845000"/>
            </a:xfrm>
            <a:prstGeom prst="donut">
              <a:avLst>
                <a:gd name="adj" fmla="val 3194"/>
              </a:avLst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12ABF3D1-3A84-4C5B-9092-CC2A7726B414}"/>
              </a:ext>
            </a:extLst>
          </p:cNvPr>
          <p:cNvGrpSpPr/>
          <p:nvPr/>
        </p:nvGrpSpPr>
        <p:grpSpPr>
          <a:xfrm>
            <a:off x="8746810" y="3494070"/>
            <a:ext cx="2025000" cy="2025000"/>
            <a:chOff x="4836000" y="2169000"/>
            <a:chExt cx="2520000" cy="2520000"/>
          </a:xfrm>
          <a:solidFill>
            <a:srgbClr val="109EB4"/>
          </a:solidFill>
        </p:grpSpPr>
        <p:sp>
          <p:nvSpPr>
            <p:cNvPr id="142" name="Овал 141">
              <a:extLst>
                <a:ext uri="{FF2B5EF4-FFF2-40B4-BE49-F238E27FC236}">
                  <a16:creationId xmlns:a16="http://schemas.microsoft.com/office/drawing/2014/main" id="{A78AEB99-F3C2-440E-B21A-C763130B809D}"/>
                </a:ext>
              </a:extLst>
            </p:cNvPr>
            <p:cNvSpPr/>
            <p:nvPr/>
          </p:nvSpPr>
          <p:spPr>
            <a:xfrm>
              <a:off x="5117250" y="2450250"/>
              <a:ext cx="1957500" cy="1957500"/>
            </a:xfrm>
            <a:prstGeom prst="ellipse">
              <a:avLst/>
            </a:prstGeom>
            <a:grpFill/>
            <a:ln>
              <a:solidFill>
                <a:srgbClr val="60BF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Полилиния: фигура 142">
              <a:extLst>
                <a:ext uri="{FF2B5EF4-FFF2-40B4-BE49-F238E27FC236}">
                  <a16:creationId xmlns:a16="http://schemas.microsoft.com/office/drawing/2014/main" id="{955F1046-0FE9-49AC-81DE-A163A23D9F10}"/>
                </a:ext>
              </a:extLst>
            </p:cNvPr>
            <p:cNvSpPr/>
            <p:nvPr/>
          </p:nvSpPr>
          <p:spPr>
            <a:xfrm>
              <a:off x="4836000" y="2169000"/>
              <a:ext cx="2520000" cy="2520000"/>
            </a:xfrm>
            <a:custGeom>
              <a:avLst/>
              <a:gdLst>
                <a:gd name="connsiteX0" fmla="*/ 1260000 w 2520000"/>
                <a:gd name="connsiteY0" fmla="*/ 0 h 2520000"/>
                <a:gd name="connsiteX1" fmla="*/ 1307651 w 2520000"/>
                <a:gd name="connsiteY1" fmla="*/ 2406 h 2520000"/>
                <a:gd name="connsiteX2" fmla="*/ 1343719 w 2520000"/>
                <a:gd name="connsiteY2" fmla="*/ 157509 h 2520000"/>
                <a:gd name="connsiteX3" fmla="*/ 1373156 w 2520000"/>
                <a:gd name="connsiteY3" fmla="*/ 158995 h 2520000"/>
                <a:gd name="connsiteX4" fmla="*/ 1464719 w 2520000"/>
                <a:gd name="connsiteY4" fmla="*/ 172969 h 2520000"/>
                <a:gd name="connsiteX5" fmla="*/ 1539823 w 2520000"/>
                <a:gd name="connsiteY5" fmla="*/ 32256 h 2520000"/>
                <a:gd name="connsiteX6" fmla="*/ 1631572 w 2520000"/>
                <a:gd name="connsiteY6" fmla="*/ 55847 h 2520000"/>
                <a:gd name="connsiteX7" fmla="*/ 1626212 w 2520000"/>
                <a:gd name="connsiteY7" fmla="*/ 216619 h 2520000"/>
                <a:gd name="connsiteX8" fmla="*/ 1690785 w 2520000"/>
                <a:gd name="connsiteY8" fmla="*/ 240253 h 2520000"/>
                <a:gd name="connsiteX9" fmla="*/ 1738743 w 2520000"/>
                <a:gd name="connsiteY9" fmla="*/ 263355 h 2520000"/>
                <a:gd name="connsiteX10" fmla="*/ 1848358 w 2520000"/>
                <a:gd name="connsiteY10" fmla="*/ 146182 h 2520000"/>
                <a:gd name="connsiteX11" fmla="*/ 1860591 w 2520000"/>
                <a:gd name="connsiteY11" fmla="*/ 152075 h 2520000"/>
                <a:gd name="connsiteX12" fmla="*/ 1930174 w 2520000"/>
                <a:gd name="connsiteY12" fmla="*/ 194348 h 2520000"/>
                <a:gd name="connsiteX13" fmla="*/ 1884010 w 2520000"/>
                <a:gd name="connsiteY13" fmla="*/ 346205 h 2520000"/>
                <a:gd name="connsiteX14" fmla="*/ 1963976 w 2520000"/>
                <a:gd name="connsiteY14" fmla="*/ 406002 h 2520000"/>
                <a:gd name="connsiteX15" fmla="*/ 1980587 w 2520000"/>
                <a:gd name="connsiteY15" fmla="*/ 421098 h 2520000"/>
                <a:gd name="connsiteX16" fmla="*/ 2115676 w 2520000"/>
                <a:gd name="connsiteY16" fmla="*/ 336982 h 2520000"/>
                <a:gd name="connsiteX17" fmla="*/ 2150955 w 2520000"/>
                <a:gd name="connsiteY17" fmla="*/ 369046 h 2520000"/>
                <a:gd name="connsiteX18" fmla="*/ 2183018 w 2520000"/>
                <a:gd name="connsiteY18" fmla="*/ 404324 h 2520000"/>
                <a:gd name="connsiteX19" fmla="*/ 2098902 w 2520000"/>
                <a:gd name="connsiteY19" fmla="*/ 539414 h 2520000"/>
                <a:gd name="connsiteX20" fmla="*/ 2113998 w 2520000"/>
                <a:gd name="connsiteY20" fmla="*/ 556024 h 2520000"/>
                <a:gd name="connsiteX21" fmla="*/ 2173796 w 2520000"/>
                <a:gd name="connsiteY21" fmla="*/ 635990 h 2520000"/>
                <a:gd name="connsiteX22" fmla="*/ 2325652 w 2520000"/>
                <a:gd name="connsiteY22" fmla="*/ 589826 h 2520000"/>
                <a:gd name="connsiteX23" fmla="*/ 2367925 w 2520000"/>
                <a:gd name="connsiteY23" fmla="*/ 659409 h 2520000"/>
                <a:gd name="connsiteX24" fmla="*/ 2373818 w 2520000"/>
                <a:gd name="connsiteY24" fmla="*/ 671642 h 2520000"/>
                <a:gd name="connsiteX25" fmla="*/ 2256645 w 2520000"/>
                <a:gd name="connsiteY25" fmla="*/ 781257 h 2520000"/>
                <a:gd name="connsiteX26" fmla="*/ 2279748 w 2520000"/>
                <a:gd name="connsiteY26" fmla="*/ 829215 h 2520000"/>
                <a:gd name="connsiteX27" fmla="*/ 2303382 w 2520000"/>
                <a:gd name="connsiteY27" fmla="*/ 893788 h 2520000"/>
                <a:gd name="connsiteX28" fmla="*/ 2464154 w 2520000"/>
                <a:gd name="connsiteY28" fmla="*/ 888428 h 2520000"/>
                <a:gd name="connsiteX29" fmla="*/ 2487745 w 2520000"/>
                <a:gd name="connsiteY29" fmla="*/ 980177 h 2520000"/>
                <a:gd name="connsiteX30" fmla="*/ 2347031 w 2520000"/>
                <a:gd name="connsiteY30" fmla="*/ 1055281 h 2520000"/>
                <a:gd name="connsiteX31" fmla="*/ 2361005 w 2520000"/>
                <a:gd name="connsiteY31" fmla="*/ 1146845 h 2520000"/>
                <a:gd name="connsiteX32" fmla="*/ 2362492 w 2520000"/>
                <a:gd name="connsiteY32" fmla="*/ 1176282 h 2520000"/>
                <a:gd name="connsiteX33" fmla="*/ 2517594 w 2520000"/>
                <a:gd name="connsiteY33" fmla="*/ 1212350 h 2520000"/>
                <a:gd name="connsiteX34" fmla="*/ 2520000 w 2520000"/>
                <a:gd name="connsiteY34" fmla="*/ 1260000 h 2520000"/>
                <a:gd name="connsiteX35" fmla="*/ 2517594 w 2520000"/>
                <a:gd name="connsiteY35" fmla="*/ 1307651 h 2520000"/>
                <a:gd name="connsiteX36" fmla="*/ 2362492 w 2520000"/>
                <a:gd name="connsiteY36" fmla="*/ 1343719 h 2520000"/>
                <a:gd name="connsiteX37" fmla="*/ 2361005 w 2520000"/>
                <a:gd name="connsiteY37" fmla="*/ 1373156 h 2520000"/>
                <a:gd name="connsiteX38" fmla="*/ 2347031 w 2520000"/>
                <a:gd name="connsiteY38" fmla="*/ 1464719 h 2520000"/>
                <a:gd name="connsiteX39" fmla="*/ 2487745 w 2520000"/>
                <a:gd name="connsiteY39" fmla="*/ 1539823 h 2520000"/>
                <a:gd name="connsiteX40" fmla="*/ 2464154 w 2520000"/>
                <a:gd name="connsiteY40" fmla="*/ 1631572 h 2520000"/>
                <a:gd name="connsiteX41" fmla="*/ 2303382 w 2520000"/>
                <a:gd name="connsiteY41" fmla="*/ 1626212 h 2520000"/>
                <a:gd name="connsiteX42" fmla="*/ 2279748 w 2520000"/>
                <a:gd name="connsiteY42" fmla="*/ 1690785 h 2520000"/>
                <a:gd name="connsiteX43" fmla="*/ 2256645 w 2520000"/>
                <a:gd name="connsiteY43" fmla="*/ 1738743 h 2520000"/>
                <a:gd name="connsiteX44" fmla="*/ 2373818 w 2520000"/>
                <a:gd name="connsiteY44" fmla="*/ 1848358 h 2520000"/>
                <a:gd name="connsiteX45" fmla="*/ 2367925 w 2520000"/>
                <a:gd name="connsiteY45" fmla="*/ 1860591 h 2520000"/>
                <a:gd name="connsiteX46" fmla="*/ 2325652 w 2520000"/>
                <a:gd name="connsiteY46" fmla="*/ 1930174 h 2520000"/>
                <a:gd name="connsiteX47" fmla="*/ 2173796 w 2520000"/>
                <a:gd name="connsiteY47" fmla="*/ 1884010 h 2520000"/>
                <a:gd name="connsiteX48" fmla="*/ 2113998 w 2520000"/>
                <a:gd name="connsiteY48" fmla="*/ 1963976 h 2520000"/>
                <a:gd name="connsiteX49" fmla="*/ 2098902 w 2520000"/>
                <a:gd name="connsiteY49" fmla="*/ 1980586 h 2520000"/>
                <a:gd name="connsiteX50" fmla="*/ 2183018 w 2520000"/>
                <a:gd name="connsiteY50" fmla="*/ 2115676 h 2520000"/>
                <a:gd name="connsiteX51" fmla="*/ 2150955 w 2520000"/>
                <a:gd name="connsiteY51" fmla="*/ 2150955 h 2520000"/>
                <a:gd name="connsiteX52" fmla="*/ 2115676 w 2520000"/>
                <a:gd name="connsiteY52" fmla="*/ 2183018 h 2520000"/>
                <a:gd name="connsiteX53" fmla="*/ 1980586 w 2520000"/>
                <a:gd name="connsiteY53" fmla="*/ 2098902 h 2520000"/>
                <a:gd name="connsiteX54" fmla="*/ 1963976 w 2520000"/>
                <a:gd name="connsiteY54" fmla="*/ 2113998 h 2520000"/>
                <a:gd name="connsiteX55" fmla="*/ 1884011 w 2520000"/>
                <a:gd name="connsiteY55" fmla="*/ 2173796 h 2520000"/>
                <a:gd name="connsiteX56" fmla="*/ 1930175 w 2520000"/>
                <a:gd name="connsiteY56" fmla="*/ 2325652 h 2520000"/>
                <a:gd name="connsiteX57" fmla="*/ 1860591 w 2520000"/>
                <a:gd name="connsiteY57" fmla="*/ 2367925 h 2520000"/>
                <a:gd name="connsiteX58" fmla="*/ 1848358 w 2520000"/>
                <a:gd name="connsiteY58" fmla="*/ 2373818 h 2520000"/>
                <a:gd name="connsiteX59" fmla="*/ 1738743 w 2520000"/>
                <a:gd name="connsiteY59" fmla="*/ 2256645 h 2520000"/>
                <a:gd name="connsiteX60" fmla="*/ 1690785 w 2520000"/>
                <a:gd name="connsiteY60" fmla="*/ 2279748 h 2520000"/>
                <a:gd name="connsiteX61" fmla="*/ 1626212 w 2520000"/>
                <a:gd name="connsiteY61" fmla="*/ 2303382 h 2520000"/>
                <a:gd name="connsiteX62" fmla="*/ 1631572 w 2520000"/>
                <a:gd name="connsiteY62" fmla="*/ 2464154 h 2520000"/>
                <a:gd name="connsiteX63" fmla="*/ 1539823 w 2520000"/>
                <a:gd name="connsiteY63" fmla="*/ 2487745 h 2520000"/>
                <a:gd name="connsiteX64" fmla="*/ 1464719 w 2520000"/>
                <a:gd name="connsiteY64" fmla="*/ 2347031 h 2520000"/>
                <a:gd name="connsiteX65" fmla="*/ 1373156 w 2520000"/>
                <a:gd name="connsiteY65" fmla="*/ 2361005 h 2520000"/>
                <a:gd name="connsiteX66" fmla="*/ 1343719 w 2520000"/>
                <a:gd name="connsiteY66" fmla="*/ 2362492 h 2520000"/>
                <a:gd name="connsiteX67" fmla="*/ 1307651 w 2520000"/>
                <a:gd name="connsiteY67" fmla="*/ 2517594 h 2520000"/>
                <a:gd name="connsiteX68" fmla="*/ 1260000 w 2520000"/>
                <a:gd name="connsiteY68" fmla="*/ 2520000 h 2520000"/>
                <a:gd name="connsiteX69" fmla="*/ 1212350 w 2520000"/>
                <a:gd name="connsiteY69" fmla="*/ 2517594 h 2520000"/>
                <a:gd name="connsiteX70" fmla="*/ 1176282 w 2520000"/>
                <a:gd name="connsiteY70" fmla="*/ 2362492 h 2520000"/>
                <a:gd name="connsiteX71" fmla="*/ 1146845 w 2520000"/>
                <a:gd name="connsiteY71" fmla="*/ 2361005 h 2520000"/>
                <a:gd name="connsiteX72" fmla="*/ 1055281 w 2520000"/>
                <a:gd name="connsiteY72" fmla="*/ 2347031 h 2520000"/>
                <a:gd name="connsiteX73" fmla="*/ 980177 w 2520000"/>
                <a:gd name="connsiteY73" fmla="*/ 2487745 h 2520000"/>
                <a:gd name="connsiteX74" fmla="*/ 888429 w 2520000"/>
                <a:gd name="connsiteY74" fmla="*/ 2464154 h 2520000"/>
                <a:gd name="connsiteX75" fmla="*/ 893788 w 2520000"/>
                <a:gd name="connsiteY75" fmla="*/ 2303382 h 2520000"/>
                <a:gd name="connsiteX76" fmla="*/ 829215 w 2520000"/>
                <a:gd name="connsiteY76" fmla="*/ 2279748 h 2520000"/>
                <a:gd name="connsiteX77" fmla="*/ 781257 w 2520000"/>
                <a:gd name="connsiteY77" fmla="*/ 2256645 h 2520000"/>
                <a:gd name="connsiteX78" fmla="*/ 671642 w 2520000"/>
                <a:gd name="connsiteY78" fmla="*/ 2373818 h 2520000"/>
                <a:gd name="connsiteX79" fmla="*/ 659409 w 2520000"/>
                <a:gd name="connsiteY79" fmla="*/ 2367925 h 2520000"/>
                <a:gd name="connsiteX80" fmla="*/ 589826 w 2520000"/>
                <a:gd name="connsiteY80" fmla="*/ 2325652 h 2520000"/>
                <a:gd name="connsiteX81" fmla="*/ 635990 w 2520000"/>
                <a:gd name="connsiteY81" fmla="*/ 2173796 h 2520000"/>
                <a:gd name="connsiteX82" fmla="*/ 556024 w 2520000"/>
                <a:gd name="connsiteY82" fmla="*/ 2113998 h 2520000"/>
                <a:gd name="connsiteX83" fmla="*/ 539414 w 2520000"/>
                <a:gd name="connsiteY83" fmla="*/ 2098902 h 2520000"/>
                <a:gd name="connsiteX84" fmla="*/ 404324 w 2520000"/>
                <a:gd name="connsiteY84" fmla="*/ 2183018 h 2520000"/>
                <a:gd name="connsiteX85" fmla="*/ 369046 w 2520000"/>
                <a:gd name="connsiteY85" fmla="*/ 2150955 h 2520000"/>
                <a:gd name="connsiteX86" fmla="*/ 336983 w 2520000"/>
                <a:gd name="connsiteY86" fmla="*/ 2115677 h 2520000"/>
                <a:gd name="connsiteX87" fmla="*/ 421099 w 2520000"/>
                <a:gd name="connsiteY87" fmla="*/ 1980586 h 2520000"/>
                <a:gd name="connsiteX88" fmla="*/ 406002 w 2520000"/>
                <a:gd name="connsiteY88" fmla="*/ 1963976 h 2520000"/>
                <a:gd name="connsiteX89" fmla="*/ 346205 w 2520000"/>
                <a:gd name="connsiteY89" fmla="*/ 1884010 h 2520000"/>
                <a:gd name="connsiteX90" fmla="*/ 194348 w 2520000"/>
                <a:gd name="connsiteY90" fmla="*/ 1930174 h 2520000"/>
                <a:gd name="connsiteX91" fmla="*/ 152075 w 2520000"/>
                <a:gd name="connsiteY91" fmla="*/ 1860591 h 2520000"/>
                <a:gd name="connsiteX92" fmla="*/ 146183 w 2520000"/>
                <a:gd name="connsiteY92" fmla="*/ 1848358 h 2520000"/>
                <a:gd name="connsiteX93" fmla="*/ 263355 w 2520000"/>
                <a:gd name="connsiteY93" fmla="*/ 1738743 h 2520000"/>
                <a:gd name="connsiteX94" fmla="*/ 240253 w 2520000"/>
                <a:gd name="connsiteY94" fmla="*/ 1690785 h 2520000"/>
                <a:gd name="connsiteX95" fmla="*/ 216619 w 2520000"/>
                <a:gd name="connsiteY95" fmla="*/ 1626212 h 2520000"/>
                <a:gd name="connsiteX96" fmla="*/ 55847 w 2520000"/>
                <a:gd name="connsiteY96" fmla="*/ 1631572 h 2520000"/>
                <a:gd name="connsiteX97" fmla="*/ 32256 w 2520000"/>
                <a:gd name="connsiteY97" fmla="*/ 1539823 h 2520000"/>
                <a:gd name="connsiteX98" fmla="*/ 172969 w 2520000"/>
                <a:gd name="connsiteY98" fmla="*/ 1464719 h 2520000"/>
                <a:gd name="connsiteX99" fmla="*/ 158995 w 2520000"/>
                <a:gd name="connsiteY99" fmla="*/ 1373156 h 2520000"/>
                <a:gd name="connsiteX100" fmla="*/ 157509 w 2520000"/>
                <a:gd name="connsiteY100" fmla="*/ 1343719 h 2520000"/>
                <a:gd name="connsiteX101" fmla="*/ 2406 w 2520000"/>
                <a:gd name="connsiteY101" fmla="*/ 1307650 h 2520000"/>
                <a:gd name="connsiteX102" fmla="*/ 0 w 2520000"/>
                <a:gd name="connsiteY102" fmla="*/ 1260000 h 2520000"/>
                <a:gd name="connsiteX103" fmla="*/ 2406 w 2520000"/>
                <a:gd name="connsiteY103" fmla="*/ 1212350 h 2520000"/>
                <a:gd name="connsiteX104" fmla="*/ 157509 w 2520000"/>
                <a:gd name="connsiteY104" fmla="*/ 1176282 h 2520000"/>
                <a:gd name="connsiteX105" fmla="*/ 158995 w 2520000"/>
                <a:gd name="connsiteY105" fmla="*/ 1146845 h 2520000"/>
                <a:gd name="connsiteX106" fmla="*/ 172969 w 2520000"/>
                <a:gd name="connsiteY106" fmla="*/ 1055281 h 2520000"/>
                <a:gd name="connsiteX107" fmla="*/ 32256 w 2520000"/>
                <a:gd name="connsiteY107" fmla="*/ 980177 h 2520000"/>
                <a:gd name="connsiteX108" fmla="*/ 55847 w 2520000"/>
                <a:gd name="connsiteY108" fmla="*/ 888428 h 2520000"/>
                <a:gd name="connsiteX109" fmla="*/ 216619 w 2520000"/>
                <a:gd name="connsiteY109" fmla="*/ 893788 h 2520000"/>
                <a:gd name="connsiteX110" fmla="*/ 240253 w 2520000"/>
                <a:gd name="connsiteY110" fmla="*/ 829215 h 2520000"/>
                <a:gd name="connsiteX111" fmla="*/ 263355 w 2520000"/>
                <a:gd name="connsiteY111" fmla="*/ 781257 h 2520000"/>
                <a:gd name="connsiteX112" fmla="*/ 146183 w 2520000"/>
                <a:gd name="connsiteY112" fmla="*/ 671642 h 2520000"/>
                <a:gd name="connsiteX113" fmla="*/ 152075 w 2520000"/>
                <a:gd name="connsiteY113" fmla="*/ 659409 h 2520000"/>
                <a:gd name="connsiteX114" fmla="*/ 194348 w 2520000"/>
                <a:gd name="connsiteY114" fmla="*/ 589826 h 2520000"/>
                <a:gd name="connsiteX115" fmla="*/ 346205 w 2520000"/>
                <a:gd name="connsiteY115" fmla="*/ 635990 h 2520000"/>
                <a:gd name="connsiteX116" fmla="*/ 406002 w 2520000"/>
                <a:gd name="connsiteY116" fmla="*/ 556024 h 2520000"/>
                <a:gd name="connsiteX117" fmla="*/ 421099 w 2520000"/>
                <a:gd name="connsiteY117" fmla="*/ 539414 h 2520000"/>
                <a:gd name="connsiteX118" fmla="*/ 336983 w 2520000"/>
                <a:gd name="connsiteY118" fmla="*/ 404324 h 2520000"/>
                <a:gd name="connsiteX119" fmla="*/ 369046 w 2520000"/>
                <a:gd name="connsiteY119" fmla="*/ 369046 h 2520000"/>
                <a:gd name="connsiteX120" fmla="*/ 404324 w 2520000"/>
                <a:gd name="connsiteY120" fmla="*/ 336982 h 2520000"/>
                <a:gd name="connsiteX121" fmla="*/ 539414 w 2520000"/>
                <a:gd name="connsiteY121" fmla="*/ 421098 h 2520000"/>
                <a:gd name="connsiteX122" fmla="*/ 556024 w 2520000"/>
                <a:gd name="connsiteY122" fmla="*/ 406002 h 2520000"/>
                <a:gd name="connsiteX123" fmla="*/ 635990 w 2520000"/>
                <a:gd name="connsiteY123" fmla="*/ 346205 h 2520000"/>
                <a:gd name="connsiteX124" fmla="*/ 589826 w 2520000"/>
                <a:gd name="connsiteY124" fmla="*/ 194348 h 2520000"/>
                <a:gd name="connsiteX125" fmla="*/ 659409 w 2520000"/>
                <a:gd name="connsiteY125" fmla="*/ 152075 h 2520000"/>
                <a:gd name="connsiteX126" fmla="*/ 671642 w 2520000"/>
                <a:gd name="connsiteY126" fmla="*/ 146182 h 2520000"/>
                <a:gd name="connsiteX127" fmla="*/ 781257 w 2520000"/>
                <a:gd name="connsiteY127" fmla="*/ 263355 h 2520000"/>
                <a:gd name="connsiteX128" fmla="*/ 829215 w 2520000"/>
                <a:gd name="connsiteY128" fmla="*/ 240253 h 2520000"/>
                <a:gd name="connsiteX129" fmla="*/ 893788 w 2520000"/>
                <a:gd name="connsiteY129" fmla="*/ 216619 h 2520000"/>
                <a:gd name="connsiteX130" fmla="*/ 888429 w 2520000"/>
                <a:gd name="connsiteY130" fmla="*/ 55847 h 2520000"/>
                <a:gd name="connsiteX131" fmla="*/ 980177 w 2520000"/>
                <a:gd name="connsiteY131" fmla="*/ 32256 h 2520000"/>
                <a:gd name="connsiteX132" fmla="*/ 1055281 w 2520000"/>
                <a:gd name="connsiteY132" fmla="*/ 172969 h 2520000"/>
                <a:gd name="connsiteX133" fmla="*/ 1146845 w 2520000"/>
                <a:gd name="connsiteY133" fmla="*/ 158995 h 2520000"/>
                <a:gd name="connsiteX134" fmla="*/ 1176282 w 2520000"/>
                <a:gd name="connsiteY134" fmla="*/ 157509 h 2520000"/>
                <a:gd name="connsiteX135" fmla="*/ 1212351 w 2520000"/>
                <a:gd name="connsiteY135" fmla="*/ 2406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520000" h="2520000">
                  <a:moveTo>
                    <a:pt x="1260000" y="0"/>
                  </a:moveTo>
                  <a:lnTo>
                    <a:pt x="1307651" y="2406"/>
                  </a:lnTo>
                  <a:lnTo>
                    <a:pt x="1343719" y="157509"/>
                  </a:lnTo>
                  <a:lnTo>
                    <a:pt x="1373156" y="158995"/>
                  </a:lnTo>
                  <a:lnTo>
                    <a:pt x="1464719" y="172969"/>
                  </a:lnTo>
                  <a:lnTo>
                    <a:pt x="1539823" y="32256"/>
                  </a:lnTo>
                  <a:lnTo>
                    <a:pt x="1631572" y="55847"/>
                  </a:lnTo>
                  <a:lnTo>
                    <a:pt x="1626212" y="216619"/>
                  </a:lnTo>
                  <a:lnTo>
                    <a:pt x="1690785" y="240253"/>
                  </a:lnTo>
                  <a:lnTo>
                    <a:pt x="1738743" y="263355"/>
                  </a:lnTo>
                  <a:lnTo>
                    <a:pt x="1848358" y="146182"/>
                  </a:lnTo>
                  <a:lnTo>
                    <a:pt x="1860591" y="152075"/>
                  </a:lnTo>
                  <a:lnTo>
                    <a:pt x="1930174" y="194348"/>
                  </a:lnTo>
                  <a:lnTo>
                    <a:pt x="1884010" y="346205"/>
                  </a:lnTo>
                  <a:lnTo>
                    <a:pt x="1963976" y="406002"/>
                  </a:lnTo>
                  <a:lnTo>
                    <a:pt x="1980587" y="421098"/>
                  </a:lnTo>
                  <a:lnTo>
                    <a:pt x="2115676" y="336982"/>
                  </a:lnTo>
                  <a:lnTo>
                    <a:pt x="2150955" y="369046"/>
                  </a:lnTo>
                  <a:lnTo>
                    <a:pt x="2183018" y="404324"/>
                  </a:lnTo>
                  <a:lnTo>
                    <a:pt x="2098902" y="539414"/>
                  </a:lnTo>
                  <a:lnTo>
                    <a:pt x="2113998" y="556024"/>
                  </a:lnTo>
                  <a:lnTo>
                    <a:pt x="2173796" y="635990"/>
                  </a:lnTo>
                  <a:lnTo>
                    <a:pt x="2325652" y="589826"/>
                  </a:lnTo>
                  <a:lnTo>
                    <a:pt x="2367925" y="659409"/>
                  </a:lnTo>
                  <a:lnTo>
                    <a:pt x="2373818" y="671642"/>
                  </a:lnTo>
                  <a:lnTo>
                    <a:pt x="2256645" y="781257"/>
                  </a:lnTo>
                  <a:lnTo>
                    <a:pt x="2279748" y="829215"/>
                  </a:lnTo>
                  <a:lnTo>
                    <a:pt x="2303382" y="893788"/>
                  </a:lnTo>
                  <a:lnTo>
                    <a:pt x="2464154" y="888428"/>
                  </a:lnTo>
                  <a:lnTo>
                    <a:pt x="2487745" y="980177"/>
                  </a:lnTo>
                  <a:lnTo>
                    <a:pt x="2347031" y="1055281"/>
                  </a:lnTo>
                  <a:lnTo>
                    <a:pt x="2361005" y="1146845"/>
                  </a:lnTo>
                  <a:lnTo>
                    <a:pt x="2362492" y="1176282"/>
                  </a:lnTo>
                  <a:lnTo>
                    <a:pt x="2517594" y="1212350"/>
                  </a:lnTo>
                  <a:lnTo>
                    <a:pt x="2520000" y="1260000"/>
                  </a:lnTo>
                  <a:lnTo>
                    <a:pt x="2517594" y="1307651"/>
                  </a:lnTo>
                  <a:lnTo>
                    <a:pt x="2362492" y="1343719"/>
                  </a:lnTo>
                  <a:lnTo>
                    <a:pt x="2361005" y="1373156"/>
                  </a:lnTo>
                  <a:lnTo>
                    <a:pt x="2347031" y="1464719"/>
                  </a:lnTo>
                  <a:lnTo>
                    <a:pt x="2487745" y="1539823"/>
                  </a:lnTo>
                  <a:lnTo>
                    <a:pt x="2464154" y="1631572"/>
                  </a:lnTo>
                  <a:lnTo>
                    <a:pt x="2303382" y="1626212"/>
                  </a:lnTo>
                  <a:lnTo>
                    <a:pt x="2279748" y="1690785"/>
                  </a:lnTo>
                  <a:lnTo>
                    <a:pt x="2256645" y="1738743"/>
                  </a:lnTo>
                  <a:lnTo>
                    <a:pt x="2373818" y="1848358"/>
                  </a:lnTo>
                  <a:lnTo>
                    <a:pt x="2367925" y="1860591"/>
                  </a:lnTo>
                  <a:lnTo>
                    <a:pt x="2325652" y="1930174"/>
                  </a:lnTo>
                  <a:lnTo>
                    <a:pt x="2173796" y="1884010"/>
                  </a:lnTo>
                  <a:lnTo>
                    <a:pt x="2113998" y="1963976"/>
                  </a:lnTo>
                  <a:lnTo>
                    <a:pt x="2098902" y="1980586"/>
                  </a:lnTo>
                  <a:lnTo>
                    <a:pt x="2183018" y="2115676"/>
                  </a:lnTo>
                  <a:lnTo>
                    <a:pt x="2150955" y="2150955"/>
                  </a:lnTo>
                  <a:lnTo>
                    <a:pt x="2115676" y="2183018"/>
                  </a:lnTo>
                  <a:lnTo>
                    <a:pt x="1980586" y="2098902"/>
                  </a:lnTo>
                  <a:lnTo>
                    <a:pt x="1963976" y="2113998"/>
                  </a:lnTo>
                  <a:lnTo>
                    <a:pt x="1884011" y="2173796"/>
                  </a:lnTo>
                  <a:lnTo>
                    <a:pt x="1930175" y="2325652"/>
                  </a:lnTo>
                  <a:lnTo>
                    <a:pt x="1860591" y="2367925"/>
                  </a:lnTo>
                  <a:lnTo>
                    <a:pt x="1848358" y="2373818"/>
                  </a:lnTo>
                  <a:lnTo>
                    <a:pt x="1738743" y="2256645"/>
                  </a:lnTo>
                  <a:lnTo>
                    <a:pt x="1690785" y="2279748"/>
                  </a:lnTo>
                  <a:lnTo>
                    <a:pt x="1626212" y="2303382"/>
                  </a:lnTo>
                  <a:lnTo>
                    <a:pt x="1631572" y="2464154"/>
                  </a:lnTo>
                  <a:lnTo>
                    <a:pt x="1539823" y="2487745"/>
                  </a:lnTo>
                  <a:lnTo>
                    <a:pt x="1464719" y="2347031"/>
                  </a:lnTo>
                  <a:lnTo>
                    <a:pt x="1373156" y="2361005"/>
                  </a:lnTo>
                  <a:lnTo>
                    <a:pt x="1343719" y="2362492"/>
                  </a:lnTo>
                  <a:lnTo>
                    <a:pt x="1307651" y="2517594"/>
                  </a:lnTo>
                  <a:lnTo>
                    <a:pt x="1260000" y="2520000"/>
                  </a:lnTo>
                  <a:lnTo>
                    <a:pt x="1212350" y="2517594"/>
                  </a:lnTo>
                  <a:lnTo>
                    <a:pt x="1176282" y="2362492"/>
                  </a:lnTo>
                  <a:lnTo>
                    <a:pt x="1146845" y="2361005"/>
                  </a:lnTo>
                  <a:lnTo>
                    <a:pt x="1055281" y="2347031"/>
                  </a:lnTo>
                  <a:lnTo>
                    <a:pt x="980177" y="2487745"/>
                  </a:lnTo>
                  <a:lnTo>
                    <a:pt x="888429" y="2464154"/>
                  </a:lnTo>
                  <a:lnTo>
                    <a:pt x="893788" y="2303382"/>
                  </a:lnTo>
                  <a:lnTo>
                    <a:pt x="829215" y="2279748"/>
                  </a:lnTo>
                  <a:lnTo>
                    <a:pt x="781257" y="2256645"/>
                  </a:lnTo>
                  <a:lnTo>
                    <a:pt x="671642" y="2373818"/>
                  </a:lnTo>
                  <a:lnTo>
                    <a:pt x="659409" y="2367925"/>
                  </a:lnTo>
                  <a:lnTo>
                    <a:pt x="589826" y="2325652"/>
                  </a:lnTo>
                  <a:lnTo>
                    <a:pt x="635990" y="2173796"/>
                  </a:lnTo>
                  <a:lnTo>
                    <a:pt x="556024" y="2113998"/>
                  </a:lnTo>
                  <a:lnTo>
                    <a:pt x="539414" y="2098902"/>
                  </a:lnTo>
                  <a:lnTo>
                    <a:pt x="404324" y="2183018"/>
                  </a:lnTo>
                  <a:lnTo>
                    <a:pt x="369046" y="2150955"/>
                  </a:lnTo>
                  <a:lnTo>
                    <a:pt x="336983" y="2115677"/>
                  </a:lnTo>
                  <a:lnTo>
                    <a:pt x="421099" y="1980586"/>
                  </a:lnTo>
                  <a:lnTo>
                    <a:pt x="406002" y="1963976"/>
                  </a:lnTo>
                  <a:lnTo>
                    <a:pt x="346205" y="1884010"/>
                  </a:lnTo>
                  <a:lnTo>
                    <a:pt x="194348" y="1930174"/>
                  </a:lnTo>
                  <a:lnTo>
                    <a:pt x="152075" y="1860591"/>
                  </a:lnTo>
                  <a:lnTo>
                    <a:pt x="146183" y="1848358"/>
                  </a:lnTo>
                  <a:lnTo>
                    <a:pt x="263355" y="1738743"/>
                  </a:lnTo>
                  <a:lnTo>
                    <a:pt x="240253" y="1690785"/>
                  </a:lnTo>
                  <a:lnTo>
                    <a:pt x="216619" y="1626212"/>
                  </a:lnTo>
                  <a:lnTo>
                    <a:pt x="55847" y="1631572"/>
                  </a:lnTo>
                  <a:lnTo>
                    <a:pt x="32256" y="1539823"/>
                  </a:lnTo>
                  <a:lnTo>
                    <a:pt x="172969" y="1464719"/>
                  </a:lnTo>
                  <a:lnTo>
                    <a:pt x="158995" y="1373156"/>
                  </a:lnTo>
                  <a:lnTo>
                    <a:pt x="157509" y="1343719"/>
                  </a:lnTo>
                  <a:lnTo>
                    <a:pt x="2406" y="1307650"/>
                  </a:lnTo>
                  <a:lnTo>
                    <a:pt x="0" y="1260000"/>
                  </a:lnTo>
                  <a:lnTo>
                    <a:pt x="2406" y="1212350"/>
                  </a:lnTo>
                  <a:lnTo>
                    <a:pt x="157509" y="1176282"/>
                  </a:lnTo>
                  <a:lnTo>
                    <a:pt x="158995" y="1146845"/>
                  </a:lnTo>
                  <a:lnTo>
                    <a:pt x="172969" y="1055281"/>
                  </a:lnTo>
                  <a:lnTo>
                    <a:pt x="32256" y="980177"/>
                  </a:lnTo>
                  <a:lnTo>
                    <a:pt x="55847" y="888428"/>
                  </a:lnTo>
                  <a:lnTo>
                    <a:pt x="216619" y="893788"/>
                  </a:lnTo>
                  <a:lnTo>
                    <a:pt x="240253" y="829215"/>
                  </a:lnTo>
                  <a:lnTo>
                    <a:pt x="263355" y="781257"/>
                  </a:lnTo>
                  <a:lnTo>
                    <a:pt x="146183" y="671642"/>
                  </a:lnTo>
                  <a:lnTo>
                    <a:pt x="152075" y="659409"/>
                  </a:lnTo>
                  <a:lnTo>
                    <a:pt x="194348" y="589826"/>
                  </a:lnTo>
                  <a:lnTo>
                    <a:pt x="346205" y="635990"/>
                  </a:lnTo>
                  <a:lnTo>
                    <a:pt x="406002" y="556024"/>
                  </a:lnTo>
                  <a:lnTo>
                    <a:pt x="421099" y="539414"/>
                  </a:lnTo>
                  <a:lnTo>
                    <a:pt x="336983" y="404324"/>
                  </a:lnTo>
                  <a:lnTo>
                    <a:pt x="369046" y="369046"/>
                  </a:lnTo>
                  <a:lnTo>
                    <a:pt x="404324" y="336982"/>
                  </a:lnTo>
                  <a:lnTo>
                    <a:pt x="539414" y="421098"/>
                  </a:lnTo>
                  <a:lnTo>
                    <a:pt x="556024" y="406002"/>
                  </a:lnTo>
                  <a:lnTo>
                    <a:pt x="635990" y="346205"/>
                  </a:lnTo>
                  <a:lnTo>
                    <a:pt x="589826" y="194348"/>
                  </a:lnTo>
                  <a:lnTo>
                    <a:pt x="659409" y="152075"/>
                  </a:lnTo>
                  <a:lnTo>
                    <a:pt x="671642" y="146182"/>
                  </a:lnTo>
                  <a:lnTo>
                    <a:pt x="781257" y="263355"/>
                  </a:lnTo>
                  <a:lnTo>
                    <a:pt x="829215" y="240253"/>
                  </a:lnTo>
                  <a:lnTo>
                    <a:pt x="893788" y="216619"/>
                  </a:lnTo>
                  <a:lnTo>
                    <a:pt x="888429" y="55847"/>
                  </a:lnTo>
                  <a:lnTo>
                    <a:pt x="980177" y="32256"/>
                  </a:lnTo>
                  <a:lnTo>
                    <a:pt x="1055281" y="172969"/>
                  </a:lnTo>
                  <a:lnTo>
                    <a:pt x="1146845" y="158995"/>
                  </a:lnTo>
                  <a:lnTo>
                    <a:pt x="1176282" y="157509"/>
                  </a:lnTo>
                  <a:lnTo>
                    <a:pt x="1212351" y="2406"/>
                  </a:lnTo>
                  <a:close/>
                </a:path>
              </a:pathLst>
            </a:custGeom>
            <a:grpFill/>
            <a:ln>
              <a:solidFill>
                <a:srgbClr val="60BF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Круг: прозрачная заливка 143">
              <a:extLst>
                <a:ext uri="{FF2B5EF4-FFF2-40B4-BE49-F238E27FC236}">
                  <a16:creationId xmlns:a16="http://schemas.microsoft.com/office/drawing/2014/main" id="{F7C5A824-6AAB-4F44-AB05-298D08A6B328}"/>
                </a:ext>
              </a:extLst>
            </p:cNvPr>
            <p:cNvSpPr/>
            <p:nvPr/>
          </p:nvSpPr>
          <p:spPr>
            <a:xfrm>
              <a:off x="5117250" y="2450250"/>
              <a:ext cx="1957500" cy="1957500"/>
            </a:xfrm>
            <a:prstGeom prst="donut">
              <a:avLst>
                <a:gd name="adj" fmla="val 3194"/>
              </a:avLst>
            </a:prstGeom>
            <a:grpFill/>
            <a:ln>
              <a:solidFill>
                <a:srgbClr val="60BF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Овал 144">
              <a:extLst>
                <a:ext uri="{FF2B5EF4-FFF2-40B4-BE49-F238E27FC236}">
                  <a16:creationId xmlns:a16="http://schemas.microsoft.com/office/drawing/2014/main" id="{7D3B8799-5C14-4592-A6E3-0B6A07E1E4B7}"/>
                </a:ext>
              </a:extLst>
            </p:cNvPr>
            <p:cNvSpPr/>
            <p:nvPr/>
          </p:nvSpPr>
          <p:spPr>
            <a:xfrm>
              <a:off x="5173500" y="2506500"/>
              <a:ext cx="1845000" cy="1845000"/>
            </a:xfrm>
            <a:prstGeom prst="ellipse">
              <a:avLst/>
            </a:prstGeom>
            <a:grpFill/>
            <a:ln>
              <a:solidFill>
                <a:srgbClr val="60BFCE"/>
              </a:solidFill>
            </a:ln>
            <a:effectLst>
              <a:innerShdw blurRad="5080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Круг: прозрачная заливка 145">
              <a:extLst>
                <a:ext uri="{FF2B5EF4-FFF2-40B4-BE49-F238E27FC236}">
                  <a16:creationId xmlns:a16="http://schemas.microsoft.com/office/drawing/2014/main" id="{B20AB691-6B39-4F36-8E59-9C83D6176549}"/>
                </a:ext>
              </a:extLst>
            </p:cNvPr>
            <p:cNvSpPr/>
            <p:nvPr/>
          </p:nvSpPr>
          <p:spPr>
            <a:xfrm>
              <a:off x="5173500" y="2506500"/>
              <a:ext cx="1845000" cy="1845000"/>
            </a:xfrm>
            <a:prstGeom prst="donut">
              <a:avLst>
                <a:gd name="adj" fmla="val 3194"/>
              </a:avLst>
            </a:prstGeom>
            <a:grpFill/>
            <a:ln>
              <a:solidFill>
                <a:srgbClr val="60BF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1BFB6AF0-0F9A-4007-9B45-E2A227E66306}"/>
              </a:ext>
            </a:extLst>
          </p:cNvPr>
          <p:cNvSpPr/>
          <p:nvPr/>
        </p:nvSpPr>
        <p:spPr>
          <a:xfrm>
            <a:off x="245254" y="1119982"/>
            <a:ext cx="5858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Ожидаемые эффекты от реализации</a:t>
            </a: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5BBA41E8-65BF-4C16-8E76-ED405DD84EFB}"/>
              </a:ext>
            </a:extLst>
          </p:cNvPr>
          <p:cNvSpPr/>
          <p:nvPr/>
        </p:nvSpPr>
        <p:spPr>
          <a:xfrm>
            <a:off x="3646185" y="2387941"/>
            <a:ext cx="2463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109EB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15!!!</a:t>
            </a: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995B54F2-1BEA-4BCB-B22F-459B3DFB7B8F}"/>
              </a:ext>
            </a:extLst>
          </p:cNvPr>
          <p:cNvSpPr/>
          <p:nvPr/>
        </p:nvSpPr>
        <p:spPr>
          <a:xfrm>
            <a:off x="8641077" y="2263584"/>
            <a:ext cx="24132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престижа профессии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1" name="Рисунок 150" descr="Группа людей">
            <a:extLst>
              <a:ext uri="{FF2B5EF4-FFF2-40B4-BE49-F238E27FC236}">
                <a16:creationId xmlns:a16="http://schemas.microsoft.com/office/drawing/2014/main" id="{0053CC45-D141-4ADE-89E8-F355B79FE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39679" y="3948827"/>
            <a:ext cx="1045211" cy="1045211"/>
          </a:xfrm>
          <a:prstGeom prst="rect">
            <a:avLst/>
          </a:prstGeom>
        </p:spPr>
      </p:pic>
      <p:pic>
        <p:nvPicPr>
          <p:cNvPr id="152" name="Рисунок 151" descr="Аудитория">
            <a:extLst>
              <a:ext uri="{FF2B5EF4-FFF2-40B4-BE49-F238E27FC236}">
                <a16:creationId xmlns:a16="http://schemas.microsoft.com/office/drawing/2014/main" id="{2AFD528B-7331-4E0D-A2BB-85302A0231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92572" y="2512409"/>
            <a:ext cx="1045211" cy="1045211"/>
          </a:xfrm>
          <a:prstGeom prst="rect">
            <a:avLst/>
          </a:prstGeom>
        </p:spPr>
      </p:pic>
      <p:pic>
        <p:nvPicPr>
          <p:cNvPr id="154" name="Рисунок 153" descr="Линейчатая диаграмма с тенденцией к повышению">
            <a:extLst>
              <a:ext uri="{FF2B5EF4-FFF2-40B4-BE49-F238E27FC236}">
                <a16:creationId xmlns:a16="http://schemas.microsoft.com/office/drawing/2014/main" id="{764F67D3-D98D-4ACE-A402-F97598CA88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71863" y="3712758"/>
            <a:ext cx="1045211" cy="1045211"/>
          </a:xfrm>
          <a:prstGeom prst="rect">
            <a:avLst/>
          </a:prstGeom>
        </p:spPr>
      </p:pic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FF9A7AD9-3075-44B1-9FB2-ECE451594A5E}"/>
              </a:ext>
            </a:extLst>
          </p:cNvPr>
          <p:cNvSpPr/>
          <p:nvPr/>
        </p:nvSpPr>
        <p:spPr>
          <a:xfrm>
            <a:off x="1108162" y="4196946"/>
            <a:ext cx="24635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Подготовить конкурентоспособных представителей региона на всероссийском этапе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995B54F2-1BEA-4BCB-B22F-459B3DFB7B8F}"/>
              </a:ext>
            </a:extLst>
          </p:cNvPr>
          <p:cNvSpPr/>
          <p:nvPr/>
        </p:nvSpPr>
        <p:spPr>
          <a:xfrm>
            <a:off x="6103974" y="4746525"/>
            <a:ext cx="2413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5!!»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https://cdn1.vectorstock.com/i/1000x1000/36/95/pelican-vector-2338369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556" b="73981" l="18800" r="83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18466" r="13975" b="23834"/>
          <a:stretch/>
        </p:blipFill>
        <p:spPr bwMode="auto">
          <a:xfrm>
            <a:off x="6911642" y="2648173"/>
            <a:ext cx="892831" cy="8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306AA43E-F5B6-418C-81C5-2AECA9110F39}"/>
              </a:ext>
            </a:extLst>
          </p:cNvPr>
          <p:cNvGrpSpPr/>
          <p:nvPr/>
        </p:nvGrpSpPr>
        <p:grpSpPr>
          <a:xfrm>
            <a:off x="1351874" y="226590"/>
            <a:ext cx="538931" cy="560810"/>
            <a:chOff x="3595688" y="595313"/>
            <a:chExt cx="5000625" cy="5667375"/>
          </a:xfrm>
        </p:grpSpPr>
        <p:sp>
          <p:nvSpPr>
            <p:cNvPr id="157" name="Freeform 5">
              <a:extLst>
                <a:ext uri="{FF2B5EF4-FFF2-40B4-BE49-F238E27FC236}">
                  <a16:creationId xmlns:a16="http://schemas.microsoft.com/office/drawing/2014/main" id="{00E672BE-228D-428D-BFEC-DF4BBFA58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6">
              <a:extLst>
                <a:ext uri="{FF2B5EF4-FFF2-40B4-BE49-F238E27FC236}">
                  <a16:creationId xmlns:a16="http://schemas.microsoft.com/office/drawing/2014/main" id="{DF1FFA89-0854-4FCE-8264-4CF1079B04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7">
              <a:extLst>
                <a:ext uri="{FF2B5EF4-FFF2-40B4-BE49-F238E27FC236}">
                  <a16:creationId xmlns:a16="http://schemas.microsoft.com/office/drawing/2014/main" id="{4D28C61E-B92B-43D3-A7E0-3064BC8FF8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8">
              <a:extLst>
                <a:ext uri="{FF2B5EF4-FFF2-40B4-BE49-F238E27FC236}">
                  <a16:creationId xmlns:a16="http://schemas.microsoft.com/office/drawing/2014/main" id="{26D3D82B-E2A1-4E7E-9B23-A5BC6E620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 9">
              <a:extLst>
                <a:ext uri="{FF2B5EF4-FFF2-40B4-BE49-F238E27FC236}">
                  <a16:creationId xmlns:a16="http://schemas.microsoft.com/office/drawing/2014/main" id="{C5F36100-BEBB-443B-A9E0-31A10AE05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10">
              <a:extLst>
                <a:ext uri="{FF2B5EF4-FFF2-40B4-BE49-F238E27FC236}">
                  <a16:creationId xmlns:a16="http://schemas.microsoft.com/office/drawing/2014/main" id="{529F8D1E-AF9B-4DC4-B2A1-3F5C6D2AB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1">
              <a:extLst>
                <a:ext uri="{FF2B5EF4-FFF2-40B4-BE49-F238E27FC236}">
                  <a16:creationId xmlns:a16="http://schemas.microsoft.com/office/drawing/2014/main" id="{D330338A-7F86-4A5C-BBC4-0C76431A7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2">
              <a:extLst>
                <a:ext uri="{FF2B5EF4-FFF2-40B4-BE49-F238E27FC236}">
                  <a16:creationId xmlns:a16="http://schemas.microsoft.com/office/drawing/2014/main" id="{D0B2EB38-88CE-4052-BA66-DCEC248E2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3">
              <a:extLst>
                <a:ext uri="{FF2B5EF4-FFF2-40B4-BE49-F238E27FC236}">
                  <a16:creationId xmlns:a16="http://schemas.microsoft.com/office/drawing/2014/main" id="{8B8F1099-CB27-4A15-B281-6BFBACBCD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 14">
              <a:extLst>
                <a:ext uri="{FF2B5EF4-FFF2-40B4-BE49-F238E27FC236}">
                  <a16:creationId xmlns:a16="http://schemas.microsoft.com/office/drawing/2014/main" id="{959F7962-7C4E-401C-82C2-D7DF262F1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15">
              <a:extLst>
                <a:ext uri="{FF2B5EF4-FFF2-40B4-BE49-F238E27FC236}">
                  <a16:creationId xmlns:a16="http://schemas.microsoft.com/office/drawing/2014/main" id="{61F06F04-2DAE-4444-84D6-18176752B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16">
              <a:extLst>
                <a:ext uri="{FF2B5EF4-FFF2-40B4-BE49-F238E27FC236}">
                  <a16:creationId xmlns:a16="http://schemas.microsoft.com/office/drawing/2014/main" id="{246986A5-377D-41F7-8E6F-ECC625D09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17">
              <a:extLst>
                <a:ext uri="{FF2B5EF4-FFF2-40B4-BE49-F238E27FC236}">
                  <a16:creationId xmlns:a16="http://schemas.microsoft.com/office/drawing/2014/main" id="{E61B602F-E7FC-4845-B137-DFA8330E93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95CFD850-DDA9-41B1-A11B-F18606BE7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D3716CF8-2038-4C5F-A879-78E2286D8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 20">
              <a:extLst>
                <a:ext uri="{FF2B5EF4-FFF2-40B4-BE49-F238E27FC236}">
                  <a16:creationId xmlns:a16="http://schemas.microsoft.com/office/drawing/2014/main" id="{53A3431B-9DC9-466E-A59A-4A271DDBC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21">
              <a:extLst>
                <a:ext uri="{FF2B5EF4-FFF2-40B4-BE49-F238E27FC236}">
                  <a16:creationId xmlns:a16="http://schemas.microsoft.com/office/drawing/2014/main" id="{8B6D6F85-4514-4F40-B295-9A49F8755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 22">
              <a:extLst>
                <a:ext uri="{FF2B5EF4-FFF2-40B4-BE49-F238E27FC236}">
                  <a16:creationId xmlns:a16="http://schemas.microsoft.com/office/drawing/2014/main" id="{568855D8-2C48-4038-815F-56D58A7B4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 23">
              <a:extLst>
                <a:ext uri="{FF2B5EF4-FFF2-40B4-BE49-F238E27FC236}">
                  <a16:creationId xmlns:a16="http://schemas.microsoft.com/office/drawing/2014/main" id="{F7BB6727-E907-4650-9275-E2C6CD576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24">
              <a:extLst>
                <a:ext uri="{FF2B5EF4-FFF2-40B4-BE49-F238E27FC236}">
                  <a16:creationId xmlns:a16="http://schemas.microsoft.com/office/drawing/2014/main" id="{DCAFBA47-3EB9-4192-A0B1-36C3BD8B5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25">
              <a:extLst>
                <a:ext uri="{FF2B5EF4-FFF2-40B4-BE49-F238E27FC236}">
                  <a16:creationId xmlns:a16="http://schemas.microsoft.com/office/drawing/2014/main" id="{A45393B9-96DD-49ED-A3FC-53A5C53A0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26">
              <a:extLst>
                <a:ext uri="{FF2B5EF4-FFF2-40B4-BE49-F238E27FC236}">
                  <a16:creationId xmlns:a16="http://schemas.microsoft.com/office/drawing/2014/main" id="{7988A307-D646-47F4-8F03-5B1E2CAE8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27">
              <a:extLst>
                <a:ext uri="{FF2B5EF4-FFF2-40B4-BE49-F238E27FC236}">
                  <a16:creationId xmlns:a16="http://schemas.microsoft.com/office/drawing/2014/main" id="{9C3EBEB8-CBC1-44CE-A826-EA9D5478A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 28">
              <a:extLst>
                <a:ext uri="{FF2B5EF4-FFF2-40B4-BE49-F238E27FC236}">
                  <a16:creationId xmlns:a16="http://schemas.microsoft.com/office/drawing/2014/main" id="{A37E29D0-FE71-41F3-8A9B-B772AA566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29">
              <a:extLst>
                <a:ext uri="{FF2B5EF4-FFF2-40B4-BE49-F238E27FC236}">
                  <a16:creationId xmlns:a16="http://schemas.microsoft.com/office/drawing/2014/main" id="{91725964-6D96-4ACB-99EC-11E33A2CF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30">
              <a:extLst>
                <a:ext uri="{FF2B5EF4-FFF2-40B4-BE49-F238E27FC236}">
                  <a16:creationId xmlns:a16="http://schemas.microsoft.com/office/drawing/2014/main" id="{C4B4A906-5476-44C2-B94C-789DFB6C6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 31">
              <a:extLst>
                <a:ext uri="{FF2B5EF4-FFF2-40B4-BE49-F238E27FC236}">
                  <a16:creationId xmlns:a16="http://schemas.microsoft.com/office/drawing/2014/main" id="{FFF14AB4-E7C0-4525-B973-B571A5F80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 32">
              <a:extLst>
                <a:ext uri="{FF2B5EF4-FFF2-40B4-BE49-F238E27FC236}">
                  <a16:creationId xmlns:a16="http://schemas.microsoft.com/office/drawing/2014/main" id="{05323341-C54F-4E3F-B59D-C494BC5804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 33">
              <a:extLst>
                <a:ext uri="{FF2B5EF4-FFF2-40B4-BE49-F238E27FC236}">
                  <a16:creationId xmlns:a16="http://schemas.microsoft.com/office/drawing/2014/main" id="{2AE69AA5-1659-494F-B027-C97893FFFC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 34">
              <a:extLst>
                <a:ext uri="{FF2B5EF4-FFF2-40B4-BE49-F238E27FC236}">
                  <a16:creationId xmlns:a16="http://schemas.microsoft.com/office/drawing/2014/main" id="{557724BF-FF40-4CEE-AD89-0FB784B1E4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35">
              <a:extLst>
                <a:ext uri="{FF2B5EF4-FFF2-40B4-BE49-F238E27FC236}">
                  <a16:creationId xmlns:a16="http://schemas.microsoft.com/office/drawing/2014/main" id="{E4403B99-3091-41D4-9EC6-E814ADE89D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36">
              <a:extLst>
                <a:ext uri="{FF2B5EF4-FFF2-40B4-BE49-F238E27FC236}">
                  <a16:creationId xmlns:a16="http://schemas.microsoft.com/office/drawing/2014/main" id="{52926F74-9789-49DF-A09A-4E7359281F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37">
              <a:extLst>
                <a:ext uri="{FF2B5EF4-FFF2-40B4-BE49-F238E27FC236}">
                  <a16:creationId xmlns:a16="http://schemas.microsoft.com/office/drawing/2014/main" id="{B7108003-5794-4783-9B49-C6DE2D2D1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38">
              <a:extLst>
                <a:ext uri="{FF2B5EF4-FFF2-40B4-BE49-F238E27FC236}">
                  <a16:creationId xmlns:a16="http://schemas.microsoft.com/office/drawing/2014/main" id="{A397336F-F4B2-4C9E-9EE7-71FAB0586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39">
              <a:extLst>
                <a:ext uri="{FF2B5EF4-FFF2-40B4-BE49-F238E27FC236}">
                  <a16:creationId xmlns:a16="http://schemas.microsoft.com/office/drawing/2014/main" id="{2F76A5DC-7313-4C15-8618-2DD1ACDCD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40">
              <a:extLst>
                <a:ext uri="{FF2B5EF4-FFF2-40B4-BE49-F238E27FC236}">
                  <a16:creationId xmlns:a16="http://schemas.microsoft.com/office/drawing/2014/main" id="{92C4D778-81AB-4513-A3DF-4681389F6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41">
              <a:extLst>
                <a:ext uri="{FF2B5EF4-FFF2-40B4-BE49-F238E27FC236}">
                  <a16:creationId xmlns:a16="http://schemas.microsoft.com/office/drawing/2014/main" id="{176F5595-101D-4753-A523-6F1B5B81C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42">
              <a:extLst>
                <a:ext uri="{FF2B5EF4-FFF2-40B4-BE49-F238E27FC236}">
                  <a16:creationId xmlns:a16="http://schemas.microsoft.com/office/drawing/2014/main" id="{025B2D8A-F7E1-4666-9BB6-B736CC83B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43">
              <a:extLst>
                <a:ext uri="{FF2B5EF4-FFF2-40B4-BE49-F238E27FC236}">
                  <a16:creationId xmlns:a16="http://schemas.microsoft.com/office/drawing/2014/main" id="{26A00253-40D4-427F-9BBA-C7461E117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44">
              <a:extLst>
                <a:ext uri="{FF2B5EF4-FFF2-40B4-BE49-F238E27FC236}">
                  <a16:creationId xmlns:a16="http://schemas.microsoft.com/office/drawing/2014/main" id="{98F346DD-053E-4910-9F68-BAA141FCA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45">
              <a:extLst>
                <a:ext uri="{FF2B5EF4-FFF2-40B4-BE49-F238E27FC236}">
                  <a16:creationId xmlns:a16="http://schemas.microsoft.com/office/drawing/2014/main" id="{6CF887FD-4EE9-4AE7-90F4-1C0164892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46">
              <a:extLst>
                <a:ext uri="{FF2B5EF4-FFF2-40B4-BE49-F238E27FC236}">
                  <a16:creationId xmlns:a16="http://schemas.microsoft.com/office/drawing/2014/main" id="{AD78E9C9-3523-4D95-B0A0-3FF909590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47">
              <a:extLst>
                <a:ext uri="{FF2B5EF4-FFF2-40B4-BE49-F238E27FC236}">
                  <a16:creationId xmlns:a16="http://schemas.microsoft.com/office/drawing/2014/main" id="{3FE5ABB5-6812-481E-A9D3-BF1B6ADE0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48">
              <a:extLst>
                <a:ext uri="{FF2B5EF4-FFF2-40B4-BE49-F238E27FC236}">
                  <a16:creationId xmlns:a16="http://schemas.microsoft.com/office/drawing/2014/main" id="{5D3B709B-7789-4DE5-BD53-FD5F86B1A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 49">
              <a:extLst>
                <a:ext uri="{FF2B5EF4-FFF2-40B4-BE49-F238E27FC236}">
                  <a16:creationId xmlns:a16="http://schemas.microsoft.com/office/drawing/2014/main" id="{CDD3743A-5D8F-42A3-A999-7B1FC84D3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 50">
              <a:extLst>
                <a:ext uri="{FF2B5EF4-FFF2-40B4-BE49-F238E27FC236}">
                  <a16:creationId xmlns:a16="http://schemas.microsoft.com/office/drawing/2014/main" id="{4480341A-B287-4C74-97BC-2FC3226FB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 51">
              <a:extLst>
                <a:ext uri="{FF2B5EF4-FFF2-40B4-BE49-F238E27FC236}">
                  <a16:creationId xmlns:a16="http://schemas.microsoft.com/office/drawing/2014/main" id="{DC811A66-9EAF-4E81-B94E-AC3F7B153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 52">
              <a:extLst>
                <a:ext uri="{FF2B5EF4-FFF2-40B4-BE49-F238E27FC236}">
                  <a16:creationId xmlns:a16="http://schemas.microsoft.com/office/drawing/2014/main" id="{03BC7DF3-57A9-4B68-B10B-6D80DA684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 53">
              <a:extLst>
                <a:ext uri="{FF2B5EF4-FFF2-40B4-BE49-F238E27FC236}">
                  <a16:creationId xmlns:a16="http://schemas.microsoft.com/office/drawing/2014/main" id="{8AC2F8D8-53CE-49A9-AC8C-4893A4586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 54">
              <a:extLst>
                <a:ext uri="{FF2B5EF4-FFF2-40B4-BE49-F238E27FC236}">
                  <a16:creationId xmlns:a16="http://schemas.microsoft.com/office/drawing/2014/main" id="{4439762E-F2B9-47F5-B564-4ACD0713D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 55">
              <a:extLst>
                <a:ext uri="{FF2B5EF4-FFF2-40B4-BE49-F238E27FC236}">
                  <a16:creationId xmlns:a16="http://schemas.microsoft.com/office/drawing/2014/main" id="{6F2C7361-266E-493B-8B8C-7F1A12FB4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 56">
              <a:extLst>
                <a:ext uri="{FF2B5EF4-FFF2-40B4-BE49-F238E27FC236}">
                  <a16:creationId xmlns:a16="http://schemas.microsoft.com/office/drawing/2014/main" id="{2D0B9645-60CF-45FF-B187-C1BC528E1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 57">
              <a:extLst>
                <a:ext uri="{FF2B5EF4-FFF2-40B4-BE49-F238E27FC236}">
                  <a16:creationId xmlns:a16="http://schemas.microsoft.com/office/drawing/2014/main" id="{CCB5DD01-9CD6-4C6F-9560-690A6BCCEF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 58">
              <a:extLst>
                <a:ext uri="{FF2B5EF4-FFF2-40B4-BE49-F238E27FC236}">
                  <a16:creationId xmlns:a16="http://schemas.microsoft.com/office/drawing/2014/main" id="{D3ADBD43-D979-4CF8-A28A-3CB664F54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 59">
              <a:extLst>
                <a:ext uri="{FF2B5EF4-FFF2-40B4-BE49-F238E27FC236}">
                  <a16:creationId xmlns:a16="http://schemas.microsoft.com/office/drawing/2014/main" id="{605234CA-1F9A-4E51-9135-E92BD17549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2" name="Группа 211">
            <a:extLst>
              <a:ext uri="{FF2B5EF4-FFF2-40B4-BE49-F238E27FC236}">
                <a16:creationId xmlns:a16="http://schemas.microsoft.com/office/drawing/2014/main" id="{469C98B5-F684-4D2F-8C36-7337D1678C40}"/>
              </a:ext>
            </a:extLst>
          </p:cNvPr>
          <p:cNvGrpSpPr/>
          <p:nvPr/>
        </p:nvGrpSpPr>
        <p:grpSpPr>
          <a:xfrm>
            <a:off x="102568" y="226589"/>
            <a:ext cx="1075312" cy="575195"/>
            <a:chOff x="3898900" y="2263775"/>
            <a:chExt cx="4394200" cy="2330450"/>
          </a:xfrm>
        </p:grpSpPr>
        <p:sp>
          <p:nvSpPr>
            <p:cNvPr id="213" name="Freeform 63">
              <a:extLst>
                <a:ext uri="{FF2B5EF4-FFF2-40B4-BE49-F238E27FC236}">
                  <a16:creationId xmlns:a16="http://schemas.microsoft.com/office/drawing/2014/main" id="{456CEC98-2B50-46FF-9189-9D264BA0EC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 64">
              <a:extLst>
                <a:ext uri="{FF2B5EF4-FFF2-40B4-BE49-F238E27FC236}">
                  <a16:creationId xmlns:a16="http://schemas.microsoft.com/office/drawing/2014/main" id="{BE9E8AA0-6FAD-4AFC-804F-959F25F95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 65">
              <a:extLst>
                <a:ext uri="{FF2B5EF4-FFF2-40B4-BE49-F238E27FC236}">
                  <a16:creationId xmlns:a16="http://schemas.microsoft.com/office/drawing/2014/main" id="{31BBEC9F-725C-4830-9808-ED819A57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 66">
              <a:extLst>
                <a:ext uri="{FF2B5EF4-FFF2-40B4-BE49-F238E27FC236}">
                  <a16:creationId xmlns:a16="http://schemas.microsoft.com/office/drawing/2014/main" id="{CAAD5A5B-6AA5-4BC8-A67D-1E8BE2E97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67">
              <a:extLst>
                <a:ext uri="{FF2B5EF4-FFF2-40B4-BE49-F238E27FC236}">
                  <a16:creationId xmlns:a16="http://schemas.microsoft.com/office/drawing/2014/main" id="{8D676634-4ED5-436E-A837-10E2A4FB9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68">
              <a:extLst>
                <a:ext uri="{FF2B5EF4-FFF2-40B4-BE49-F238E27FC236}">
                  <a16:creationId xmlns:a16="http://schemas.microsoft.com/office/drawing/2014/main" id="{51CBAF01-FF86-404F-8BC2-ED860D53C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69">
              <a:extLst>
                <a:ext uri="{FF2B5EF4-FFF2-40B4-BE49-F238E27FC236}">
                  <a16:creationId xmlns:a16="http://schemas.microsoft.com/office/drawing/2014/main" id="{52A5241B-9664-4A07-A841-9D294E50C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70">
              <a:extLst>
                <a:ext uri="{FF2B5EF4-FFF2-40B4-BE49-F238E27FC236}">
                  <a16:creationId xmlns:a16="http://schemas.microsoft.com/office/drawing/2014/main" id="{67C365B0-A358-4190-B7CA-24B72428E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 71">
              <a:extLst>
                <a:ext uri="{FF2B5EF4-FFF2-40B4-BE49-F238E27FC236}">
                  <a16:creationId xmlns:a16="http://schemas.microsoft.com/office/drawing/2014/main" id="{AAD5EA1D-7CFF-4713-BEE5-E24EE185A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72">
              <a:extLst>
                <a:ext uri="{FF2B5EF4-FFF2-40B4-BE49-F238E27FC236}">
                  <a16:creationId xmlns:a16="http://schemas.microsoft.com/office/drawing/2014/main" id="{788B43AD-6CF5-4288-949C-1A568CE9A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73">
              <a:extLst>
                <a:ext uri="{FF2B5EF4-FFF2-40B4-BE49-F238E27FC236}">
                  <a16:creationId xmlns:a16="http://schemas.microsoft.com/office/drawing/2014/main" id="{4EBEEF73-5275-45A2-BBD1-06980F07A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74">
              <a:extLst>
                <a:ext uri="{FF2B5EF4-FFF2-40B4-BE49-F238E27FC236}">
                  <a16:creationId xmlns:a16="http://schemas.microsoft.com/office/drawing/2014/main" id="{A77B6FAD-6A36-48D0-97FD-BB1899656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75">
              <a:extLst>
                <a:ext uri="{FF2B5EF4-FFF2-40B4-BE49-F238E27FC236}">
                  <a16:creationId xmlns:a16="http://schemas.microsoft.com/office/drawing/2014/main" id="{814D77A2-F078-4610-B424-6226CFDD2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76">
              <a:extLst>
                <a:ext uri="{FF2B5EF4-FFF2-40B4-BE49-F238E27FC236}">
                  <a16:creationId xmlns:a16="http://schemas.microsoft.com/office/drawing/2014/main" id="{688F0718-8BD4-4B45-A19E-132E73A95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 77">
              <a:extLst>
                <a:ext uri="{FF2B5EF4-FFF2-40B4-BE49-F238E27FC236}">
                  <a16:creationId xmlns:a16="http://schemas.microsoft.com/office/drawing/2014/main" id="{6F051BBC-6EC6-424B-ADAD-A31A1890F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 78">
              <a:extLst>
                <a:ext uri="{FF2B5EF4-FFF2-40B4-BE49-F238E27FC236}">
                  <a16:creationId xmlns:a16="http://schemas.microsoft.com/office/drawing/2014/main" id="{975E2AE9-21BD-4060-B594-412DC4E9A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79">
              <a:extLst>
                <a:ext uri="{FF2B5EF4-FFF2-40B4-BE49-F238E27FC236}">
                  <a16:creationId xmlns:a16="http://schemas.microsoft.com/office/drawing/2014/main" id="{70764B4C-7C47-49D1-A2BB-61CB70131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 80">
              <a:extLst>
                <a:ext uri="{FF2B5EF4-FFF2-40B4-BE49-F238E27FC236}">
                  <a16:creationId xmlns:a16="http://schemas.microsoft.com/office/drawing/2014/main" id="{3D0DBBD5-F335-45DA-BC36-82A29A78A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 81">
              <a:extLst>
                <a:ext uri="{FF2B5EF4-FFF2-40B4-BE49-F238E27FC236}">
                  <a16:creationId xmlns:a16="http://schemas.microsoft.com/office/drawing/2014/main" id="{9CB43FE4-0260-4062-8953-807421C62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 82">
              <a:extLst>
                <a:ext uri="{FF2B5EF4-FFF2-40B4-BE49-F238E27FC236}">
                  <a16:creationId xmlns:a16="http://schemas.microsoft.com/office/drawing/2014/main" id="{8D40F0D7-0776-409B-A09F-31ECB5D0A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 83">
              <a:extLst>
                <a:ext uri="{FF2B5EF4-FFF2-40B4-BE49-F238E27FC236}">
                  <a16:creationId xmlns:a16="http://schemas.microsoft.com/office/drawing/2014/main" id="{59027EE5-7D00-4E6F-944B-033C1C1A5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 84">
              <a:extLst>
                <a:ext uri="{FF2B5EF4-FFF2-40B4-BE49-F238E27FC236}">
                  <a16:creationId xmlns:a16="http://schemas.microsoft.com/office/drawing/2014/main" id="{568640C4-C792-44A5-9414-EB8C70C51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85">
              <a:extLst>
                <a:ext uri="{FF2B5EF4-FFF2-40B4-BE49-F238E27FC236}">
                  <a16:creationId xmlns:a16="http://schemas.microsoft.com/office/drawing/2014/main" id="{AA7D8E16-029F-407A-92C2-E558B2D7A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86">
              <a:extLst>
                <a:ext uri="{FF2B5EF4-FFF2-40B4-BE49-F238E27FC236}">
                  <a16:creationId xmlns:a16="http://schemas.microsoft.com/office/drawing/2014/main" id="{D4EF46F6-16E8-4AD9-9D90-A36CB129A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 87">
              <a:extLst>
                <a:ext uri="{FF2B5EF4-FFF2-40B4-BE49-F238E27FC236}">
                  <a16:creationId xmlns:a16="http://schemas.microsoft.com/office/drawing/2014/main" id="{7446730F-CE07-4786-A110-3C1BF9974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 88">
              <a:extLst>
                <a:ext uri="{FF2B5EF4-FFF2-40B4-BE49-F238E27FC236}">
                  <a16:creationId xmlns:a16="http://schemas.microsoft.com/office/drawing/2014/main" id="{ED77A1C8-3AD9-44D6-AA05-BCAEAD406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 89">
              <a:extLst>
                <a:ext uri="{FF2B5EF4-FFF2-40B4-BE49-F238E27FC236}">
                  <a16:creationId xmlns:a16="http://schemas.microsoft.com/office/drawing/2014/main" id="{E72AC6BC-DBBF-4528-B884-A4C804D07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 90">
              <a:extLst>
                <a:ext uri="{FF2B5EF4-FFF2-40B4-BE49-F238E27FC236}">
                  <a16:creationId xmlns:a16="http://schemas.microsoft.com/office/drawing/2014/main" id="{9B393131-6298-4A91-B5B3-D736A06A1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 91">
              <a:extLst>
                <a:ext uri="{FF2B5EF4-FFF2-40B4-BE49-F238E27FC236}">
                  <a16:creationId xmlns:a16="http://schemas.microsoft.com/office/drawing/2014/main" id="{C486A992-0414-4E2C-81CA-03A8D3D41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 92">
              <a:extLst>
                <a:ext uri="{FF2B5EF4-FFF2-40B4-BE49-F238E27FC236}">
                  <a16:creationId xmlns:a16="http://schemas.microsoft.com/office/drawing/2014/main" id="{480AC8DA-1647-4081-BF80-7E8A02B4B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Freeform 93">
              <a:extLst>
                <a:ext uri="{FF2B5EF4-FFF2-40B4-BE49-F238E27FC236}">
                  <a16:creationId xmlns:a16="http://schemas.microsoft.com/office/drawing/2014/main" id="{2FFC701D-A1C7-4C3F-A604-6D1507C17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Freeform 94">
              <a:extLst>
                <a:ext uri="{FF2B5EF4-FFF2-40B4-BE49-F238E27FC236}">
                  <a16:creationId xmlns:a16="http://schemas.microsoft.com/office/drawing/2014/main" id="{296A042A-20D0-43C2-BC66-C197F333B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Freeform 95">
              <a:extLst>
                <a:ext uri="{FF2B5EF4-FFF2-40B4-BE49-F238E27FC236}">
                  <a16:creationId xmlns:a16="http://schemas.microsoft.com/office/drawing/2014/main" id="{D2348BAC-DFD9-4D81-B45C-C51863E91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Freeform 96">
              <a:extLst>
                <a:ext uri="{FF2B5EF4-FFF2-40B4-BE49-F238E27FC236}">
                  <a16:creationId xmlns:a16="http://schemas.microsoft.com/office/drawing/2014/main" id="{E48DE34F-6221-4ABC-A72A-B030FEEFF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Freeform 97">
              <a:extLst>
                <a:ext uri="{FF2B5EF4-FFF2-40B4-BE49-F238E27FC236}">
                  <a16:creationId xmlns:a16="http://schemas.microsoft.com/office/drawing/2014/main" id="{C043AD94-A1C6-40D7-8B19-13A059041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Freeform 98">
              <a:extLst>
                <a:ext uri="{FF2B5EF4-FFF2-40B4-BE49-F238E27FC236}">
                  <a16:creationId xmlns:a16="http://schemas.microsoft.com/office/drawing/2014/main" id="{79045435-9843-4E95-A31D-FDE4CF56C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Freeform 99">
              <a:extLst>
                <a:ext uri="{FF2B5EF4-FFF2-40B4-BE49-F238E27FC236}">
                  <a16:creationId xmlns:a16="http://schemas.microsoft.com/office/drawing/2014/main" id="{EB7DA307-72E1-4CE8-90E8-85BB09DC2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Freeform 100">
              <a:extLst>
                <a:ext uri="{FF2B5EF4-FFF2-40B4-BE49-F238E27FC236}">
                  <a16:creationId xmlns:a16="http://schemas.microsoft.com/office/drawing/2014/main" id="{5813C833-B757-4139-973B-025F66CB6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Freeform 101">
              <a:extLst>
                <a:ext uri="{FF2B5EF4-FFF2-40B4-BE49-F238E27FC236}">
                  <a16:creationId xmlns:a16="http://schemas.microsoft.com/office/drawing/2014/main" id="{05F2EBFC-D24E-45BB-97A6-1AB3CF843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Freeform 102">
              <a:extLst>
                <a:ext uri="{FF2B5EF4-FFF2-40B4-BE49-F238E27FC236}">
                  <a16:creationId xmlns:a16="http://schemas.microsoft.com/office/drawing/2014/main" id="{068280B7-601C-4A3A-A24B-FF0E4F739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Freeform 103">
              <a:extLst>
                <a:ext uri="{FF2B5EF4-FFF2-40B4-BE49-F238E27FC236}">
                  <a16:creationId xmlns:a16="http://schemas.microsoft.com/office/drawing/2014/main" id="{D0109627-2DCA-4A3F-960E-33149034B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Freeform 104">
              <a:extLst>
                <a:ext uri="{FF2B5EF4-FFF2-40B4-BE49-F238E27FC236}">
                  <a16:creationId xmlns:a16="http://schemas.microsoft.com/office/drawing/2014/main" id="{78672292-4245-4C0C-90E7-0E55D3569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Freeform 105">
              <a:extLst>
                <a:ext uri="{FF2B5EF4-FFF2-40B4-BE49-F238E27FC236}">
                  <a16:creationId xmlns:a16="http://schemas.microsoft.com/office/drawing/2014/main" id="{0E6CB126-ED52-41BF-ADF6-B3AC9700E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id="{C9840FF2-3D30-4B8E-A647-FC2D5E581C1D}"/>
              </a:ext>
            </a:extLst>
          </p:cNvPr>
          <p:cNvSpPr txBox="1"/>
          <p:nvPr/>
        </p:nvSpPr>
        <p:spPr>
          <a:xfrm>
            <a:off x="3414509" y="462532"/>
            <a:ext cx="78824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ПРОЕКТ «ШКОЛА «УЧИТЕЛЬ ГОДА»: ОПЫТ РЕАЛИЗАЦИИ ТОМСКОЙ ОБЛАСТИ</a:t>
            </a:r>
          </a:p>
        </p:txBody>
      </p:sp>
      <p:pic>
        <p:nvPicPr>
          <p:cNvPr id="257" name="Рисунок 256">
            <a:extLst>
              <a:ext uri="{FF2B5EF4-FFF2-40B4-BE49-F238E27FC236}">
                <a16:creationId xmlns:a16="http://schemas.microsoft.com/office/drawing/2014/main" id="{B4AF4C1F-E34D-4CF0-9318-695E3317E7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64" y="121192"/>
            <a:ext cx="1497775" cy="7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96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ДЕЯ - Эксперты по 1С и автоматизации бизнеса | Kaliningrad">
            <a:extLst>
              <a:ext uri="{FF2B5EF4-FFF2-40B4-BE49-F238E27FC236}">
                <a16:creationId xmlns:a16="http://schemas.microsoft.com/office/drawing/2014/main" id="{B4E97BB3-ADAD-41C5-BA2A-B657446F6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3" y="552928"/>
            <a:ext cx="3511115" cy="351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Равнобедренный треугольник 145">
            <a:extLst>
              <a:ext uri="{FF2B5EF4-FFF2-40B4-BE49-F238E27FC236}">
                <a16:creationId xmlns:a16="http://schemas.microsoft.com/office/drawing/2014/main" id="{6CF208CB-2858-4AB0-880E-48B2BD7897CD}"/>
              </a:ext>
            </a:extLst>
          </p:cNvPr>
          <p:cNvSpPr/>
          <p:nvPr/>
        </p:nvSpPr>
        <p:spPr>
          <a:xfrm>
            <a:off x="3742015" y="3576219"/>
            <a:ext cx="4196792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Равнобедренный треугольник 147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flipV="1">
            <a:off x="-104504" y="3825042"/>
            <a:ext cx="3932729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ECD16D46-D354-48CA-BB39-3D38D9E4EB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575" y="2152982"/>
            <a:ext cx="648092" cy="648092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EEF12701-1D36-4E68-8C2C-1DEC954037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142" y="4613849"/>
            <a:ext cx="654418" cy="654418"/>
          </a:xfrm>
          <a:prstGeom prst="rect">
            <a:avLst/>
          </a:prstGeom>
        </p:spPr>
      </p:pic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117AB444-95DD-4F4E-9277-8DE2F8EEC8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73" y="2176951"/>
            <a:ext cx="573931" cy="573931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DAB83868-96FB-4A08-9A1D-100B5E837B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71" y="2244846"/>
            <a:ext cx="524656" cy="524656"/>
          </a:xfrm>
          <a:prstGeom prst="rect">
            <a:avLst/>
          </a:prstGeom>
        </p:spPr>
      </p:pic>
      <p:pic>
        <p:nvPicPr>
          <p:cNvPr id="5122" name="Picture 2" descr="http://teacher.kargasok.net/sites/default/files/u1/foto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981" y="1250887"/>
            <a:ext cx="2310291" cy="333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7" name="Равнобедренный треугольник 116">
            <a:extLst>
              <a:ext uri="{FF2B5EF4-FFF2-40B4-BE49-F238E27FC236}">
                <a16:creationId xmlns:a16="http://schemas.microsoft.com/office/drawing/2014/main" id="{6CF208CB-2858-4AB0-880E-48B2BD7897CD}"/>
              </a:ext>
            </a:extLst>
          </p:cNvPr>
          <p:cNvSpPr/>
          <p:nvPr/>
        </p:nvSpPr>
        <p:spPr>
          <a:xfrm>
            <a:off x="7576457" y="5633176"/>
            <a:ext cx="3543956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2EC131F9-B4DD-4BFA-ADC8-F1A1EBF87F53}"/>
              </a:ext>
            </a:extLst>
          </p:cNvPr>
          <p:cNvSpPr/>
          <p:nvPr/>
        </p:nvSpPr>
        <p:spPr>
          <a:xfrm>
            <a:off x="3589322" y="2575330"/>
            <a:ext cx="434948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Лауреат Всероссийского конкурса «Учитель года» - 2015</a:t>
            </a: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5F393CF8-24FB-450A-BF26-8B02AA5C26E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 r="27610"/>
          <a:stretch/>
        </p:blipFill>
        <p:spPr>
          <a:xfrm>
            <a:off x="8291370" y="2750882"/>
            <a:ext cx="2270280" cy="3427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8D461B4-9DD9-45F6-9C73-8FE8AF7FAF7C}"/>
              </a:ext>
            </a:extLst>
          </p:cNvPr>
          <p:cNvGrpSpPr/>
          <p:nvPr/>
        </p:nvGrpSpPr>
        <p:grpSpPr>
          <a:xfrm>
            <a:off x="1351874" y="226590"/>
            <a:ext cx="538931" cy="560810"/>
            <a:chOff x="3595688" y="595313"/>
            <a:chExt cx="5000625" cy="5667375"/>
          </a:xfrm>
        </p:grpSpPr>
        <p:sp>
          <p:nvSpPr>
            <p:cNvPr id="125" name="Freeform 5">
              <a:extLst>
                <a:ext uri="{FF2B5EF4-FFF2-40B4-BE49-F238E27FC236}">
                  <a16:creationId xmlns:a16="http://schemas.microsoft.com/office/drawing/2014/main" id="{A9680C2A-0A21-4018-AA36-DE86587F3B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Freeform 6">
              <a:extLst>
                <a:ext uri="{FF2B5EF4-FFF2-40B4-BE49-F238E27FC236}">
                  <a16:creationId xmlns:a16="http://schemas.microsoft.com/office/drawing/2014/main" id="{344B42A9-654F-48B3-AA07-EF9DDF6109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 7">
              <a:extLst>
                <a:ext uri="{FF2B5EF4-FFF2-40B4-BE49-F238E27FC236}">
                  <a16:creationId xmlns:a16="http://schemas.microsoft.com/office/drawing/2014/main" id="{256A8BF7-3F20-46A8-B83C-F710DCD0A1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Freeform 8">
              <a:extLst>
                <a:ext uri="{FF2B5EF4-FFF2-40B4-BE49-F238E27FC236}">
                  <a16:creationId xmlns:a16="http://schemas.microsoft.com/office/drawing/2014/main" id="{B9A42F36-0014-44A0-AC40-4830D4020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Freeform 9">
              <a:extLst>
                <a:ext uri="{FF2B5EF4-FFF2-40B4-BE49-F238E27FC236}">
                  <a16:creationId xmlns:a16="http://schemas.microsoft.com/office/drawing/2014/main" id="{236E6821-60F6-4BB9-B133-98AD58C7D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10">
              <a:extLst>
                <a:ext uri="{FF2B5EF4-FFF2-40B4-BE49-F238E27FC236}">
                  <a16:creationId xmlns:a16="http://schemas.microsoft.com/office/drawing/2014/main" id="{9AAE9737-1D7A-413B-BE64-FA065BD12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11">
              <a:extLst>
                <a:ext uri="{FF2B5EF4-FFF2-40B4-BE49-F238E27FC236}">
                  <a16:creationId xmlns:a16="http://schemas.microsoft.com/office/drawing/2014/main" id="{64F6950F-80EE-4DE5-87C4-59155BBAC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 12">
              <a:extLst>
                <a:ext uri="{FF2B5EF4-FFF2-40B4-BE49-F238E27FC236}">
                  <a16:creationId xmlns:a16="http://schemas.microsoft.com/office/drawing/2014/main" id="{059927C9-EA9D-43A8-9ADD-6506A6B81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13">
              <a:extLst>
                <a:ext uri="{FF2B5EF4-FFF2-40B4-BE49-F238E27FC236}">
                  <a16:creationId xmlns:a16="http://schemas.microsoft.com/office/drawing/2014/main" id="{19FC9353-DA56-4500-87DA-A174A6406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14">
              <a:extLst>
                <a:ext uri="{FF2B5EF4-FFF2-40B4-BE49-F238E27FC236}">
                  <a16:creationId xmlns:a16="http://schemas.microsoft.com/office/drawing/2014/main" id="{C7415462-C30E-4670-AB02-8EA29D17A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15">
              <a:extLst>
                <a:ext uri="{FF2B5EF4-FFF2-40B4-BE49-F238E27FC236}">
                  <a16:creationId xmlns:a16="http://schemas.microsoft.com/office/drawing/2014/main" id="{38A54E7E-DC61-4860-AACB-E288253C7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16">
              <a:extLst>
                <a:ext uri="{FF2B5EF4-FFF2-40B4-BE49-F238E27FC236}">
                  <a16:creationId xmlns:a16="http://schemas.microsoft.com/office/drawing/2014/main" id="{62A0C8C1-14EC-4B1A-9B15-07622BF0B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 17">
              <a:extLst>
                <a:ext uri="{FF2B5EF4-FFF2-40B4-BE49-F238E27FC236}">
                  <a16:creationId xmlns:a16="http://schemas.microsoft.com/office/drawing/2014/main" id="{CEAE34F2-5FF8-452E-81C5-D554C424E9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18">
              <a:extLst>
                <a:ext uri="{FF2B5EF4-FFF2-40B4-BE49-F238E27FC236}">
                  <a16:creationId xmlns:a16="http://schemas.microsoft.com/office/drawing/2014/main" id="{4AF6FAF2-DFCA-483C-B9DC-15D40D049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 19">
              <a:extLst>
                <a:ext uri="{FF2B5EF4-FFF2-40B4-BE49-F238E27FC236}">
                  <a16:creationId xmlns:a16="http://schemas.microsoft.com/office/drawing/2014/main" id="{7214558B-D2C4-4404-B568-8FA325059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Freeform 20">
              <a:extLst>
                <a:ext uri="{FF2B5EF4-FFF2-40B4-BE49-F238E27FC236}">
                  <a16:creationId xmlns:a16="http://schemas.microsoft.com/office/drawing/2014/main" id="{62F12C9F-F195-4C60-817C-976D27CBE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 21">
              <a:extLst>
                <a:ext uri="{FF2B5EF4-FFF2-40B4-BE49-F238E27FC236}">
                  <a16:creationId xmlns:a16="http://schemas.microsoft.com/office/drawing/2014/main" id="{7B421B39-DDEA-41E0-975A-2E2578C07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Freeform 22">
              <a:extLst>
                <a:ext uri="{FF2B5EF4-FFF2-40B4-BE49-F238E27FC236}">
                  <a16:creationId xmlns:a16="http://schemas.microsoft.com/office/drawing/2014/main" id="{8270B8DC-8200-43D6-80A1-1F6BB0AA3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 23">
              <a:extLst>
                <a:ext uri="{FF2B5EF4-FFF2-40B4-BE49-F238E27FC236}">
                  <a16:creationId xmlns:a16="http://schemas.microsoft.com/office/drawing/2014/main" id="{E2AA8644-D49C-4016-9BDC-482C9F726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Freeform 24">
              <a:extLst>
                <a:ext uri="{FF2B5EF4-FFF2-40B4-BE49-F238E27FC236}">
                  <a16:creationId xmlns:a16="http://schemas.microsoft.com/office/drawing/2014/main" id="{F4D46728-896F-46CC-8127-F0D6AD01C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 25">
              <a:extLst>
                <a:ext uri="{FF2B5EF4-FFF2-40B4-BE49-F238E27FC236}">
                  <a16:creationId xmlns:a16="http://schemas.microsoft.com/office/drawing/2014/main" id="{3AC915A0-10FA-46B5-B757-AB7BCD8C6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 26">
              <a:extLst>
                <a:ext uri="{FF2B5EF4-FFF2-40B4-BE49-F238E27FC236}">
                  <a16:creationId xmlns:a16="http://schemas.microsoft.com/office/drawing/2014/main" id="{9499411E-559F-4C91-BC4C-499C02480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reeform 27">
              <a:extLst>
                <a:ext uri="{FF2B5EF4-FFF2-40B4-BE49-F238E27FC236}">
                  <a16:creationId xmlns:a16="http://schemas.microsoft.com/office/drawing/2014/main" id="{6B1ADDD4-6B55-443C-880C-3F13097AE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reeform 28">
              <a:extLst>
                <a:ext uri="{FF2B5EF4-FFF2-40B4-BE49-F238E27FC236}">
                  <a16:creationId xmlns:a16="http://schemas.microsoft.com/office/drawing/2014/main" id="{FF1B17B7-1273-4DA3-8627-E346D749B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reeform 29">
              <a:extLst>
                <a:ext uri="{FF2B5EF4-FFF2-40B4-BE49-F238E27FC236}">
                  <a16:creationId xmlns:a16="http://schemas.microsoft.com/office/drawing/2014/main" id="{63C742DC-EBFB-469A-9504-863E7B675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 30">
              <a:extLst>
                <a:ext uri="{FF2B5EF4-FFF2-40B4-BE49-F238E27FC236}">
                  <a16:creationId xmlns:a16="http://schemas.microsoft.com/office/drawing/2014/main" id="{45A4757D-3FBE-4178-B2A3-E82779B4C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reeform 31">
              <a:extLst>
                <a:ext uri="{FF2B5EF4-FFF2-40B4-BE49-F238E27FC236}">
                  <a16:creationId xmlns:a16="http://schemas.microsoft.com/office/drawing/2014/main" id="{ACF5AAB8-AB51-4977-8B0D-52AF687EC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reeform 32">
              <a:extLst>
                <a:ext uri="{FF2B5EF4-FFF2-40B4-BE49-F238E27FC236}">
                  <a16:creationId xmlns:a16="http://schemas.microsoft.com/office/drawing/2014/main" id="{6691CC4F-5392-410E-BE02-C9BADAD5CA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 33">
              <a:extLst>
                <a:ext uri="{FF2B5EF4-FFF2-40B4-BE49-F238E27FC236}">
                  <a16:creationId xmlns:a16="http://schemas.microsoft.com/office/drawing/2014/main" id="{2790D6B9-9938-4D2B-A7CD-09D22325E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34">
              <a:extLst>
                <a:ext uri="{FF2B5EF4-FFF2-40B4-BE49-F238E27FC236}">
                  <a16:creationId xmlns:a16="http://schemas.microsoft.com/office/drawing/2014/main" id="{E6A4B6E5-A658-4F72-9A35-B9EC75E594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35">
              <a:extLst>
                <a:ext uri="{FF2B5EF4-FFF2-40B4-BE49-F238E27FC236}">
                  <a16:creationId xmlns:a16="http://schemas.microsoft.com/office/drawing/2014/main" id="{4873A182-594D-4AED-8C82-1187D2AF7B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50279D89-5335-4897-A316-11FED34EC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E55CA811-0492-484E-AE20-1FF2A81F5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205AEFEB-361E-4B76-9489-D40A1FD91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39">
              <a:extLst>
                <a:ext uri="{FF2B5EF4-FFF2-40B4-BE49-F238E27FC236}">
                  <a16:creationId xmlns:a16="http://schemas.microsoft.com/office/drawing/2014/main" id="{D32E0FE5-3C1F-4C25-B6FF-DC8032AD8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 40">
              <a:extLst>
                <a:ext uri="{FF2B5EF4-FFF2-40B4-BE49-F238E27FC236}">
                  <a16:creationId xmlns:a16="http://schemas.microsoft.com/office/drawing/2014/main" id="{4F7AF255-46C1-4BB9-BB1C-26E9F9A10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41">
              <a:extLst>
                <a:ext uri="{FF2B5EF4-FFF2-40B4-BE49-F238E27FC236}">
                  <a16:creationId xmlns:a16="http://schemas.microsoft.com/office/drawing/2014/main" id="{BDD93A91-6D4D-4256-8E1B-76A56A7A2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42">
              <a:extLst>
                <a:ext uri="{FF2B5EF4-FFF2-40B4-BE49-F238E27FC236}">
                  <a16:creationId xmlns:a16="http://schemas.microsoft.com/office/drawing/2014/main" id="{C503EA14-A9D7-47B9-BC5B-2C1A5212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43">
              <a:extLst>
                <a:ext uri="{FF2B5EF4-FFF2-40B4-BE49-F238E27FC236}">
                  <a16:creationId xmlns:a16="http://schemas.microsoft.com/office/drawing/2014/main" id="{F57AC0DD-6303-4307-B705-00222C6E1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 44">
              <a:extLst>
                <a:ext uri="{FF2B5EF4-FFF2-40B4-BE49-F238E27FC236}">
                  <a16:creationId xmlns:a16="http://schemas.microsoft.com/office/drawing/2014/main" id="{D506BF9F-3DA7-4EF8-A3AF-A70373855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45">
              <a:extLst>
                <a:ext uri="{FF2B5EF4-FFF2-40B4-BE49-F238E27FC236}">
                  <a16:creationId xmlns:a16="http://schemas.microsoft.com/office/drawing/2014/main" id="{D43D8976-8731-4C0E-8458-502338900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 46">
              <a:extLst>
                <a:ext uri="{FF2B5EF4-FFF2-40B4-BE49-F238E27FC236}">
                  <a16:creationId xmlns:a16="http://schemas.microsoft.com/office/drawing/2014/main" id="{68581B52-D5B1-4E98-957E-69E1E32C4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47">
              <a:extLst>
                <a:ext uri="{FF2B5EF4-FFF2-40B4-BE49-F238E27FC236}">
                  <a16:creationId xmlns:a16="http://schemas.microsoft.com/office/drawing/2014/main" id="{D071D7AA-F7E6-4420-B1BE-2BAB7A858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 48">
              <a:extLst>
                <a:ext uri="{FF2B5EF4-FFF2-40B4-BE49-F238E27FC236}">
                  <a16:creationId xmlns:a16="http://schemas.microsoft.com/office/drawing/2014/main" id="{6D630C62-CD5D-41BD-84DF-1CB40950B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 49">
              <a:extLst>
                <a:ext uri="{FF2B5EF4-FFF2-40B4-BE49-F238E27FC236}">
                  <a16:creationId xmlns:a16="http://schemas.microsoft.com/office/drawing/2014/main" id="{9471D646-342D-4AF2-8808-74BD48604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50">
              <a:extLst>
                <a:ext uri="{FF2B5EF4-FFF2-40B4-BE49-F238E27FC236}">
                  <a16:creationId xmlns:a16="http://schemas.microsoft.com/office/drawing/2014/main" id="{FC73BB10-6837-4A96-8DBD-F7A023679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51">
              <a:extLst>
                <a:ext uri="{FF2B5EF4-FFF2-40B4-BE49-F238E27FC236}">
                  <a16:creationId xmlns:a16="http://schemas.microsoft.com/office/drawing/2014/main" id="{02EE7286-C2E4-471B-8494-24D7125BF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52">
              <a:extLst>
                <a:ext uri="{FF2B5EF4-FFF2-40B4-BE49-F238E27FC236}">
                  <a16:creationId xmlns:a16="http://schemas.microsoft.com/office/drawing/2014/main" id="{FA167B37-6274-4F24-9638-E36E31F1B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53">
              <a:extLst>
                <a:ext uri="{FF2B5EF4-FFF2-40B4-BE49-F238E27FC236}">
                  <a16:creationId xmlns:a16="http://schemas.microsoft.com/office/drawing/2014/main" id="{FFBAA244-4C53-4D4F-B05D-6769E0D86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 54">
              <a:extLst>
                <a:ext uri="{FF2B5EF4-FFF2-40B4-BE49-F238E27FC236}">
                  <a16:creationId xmlns:a16="http://schemas.microsoft.com/office/drawing/2014/main" id="{1F6D0C74-A0FE-42C6-88F0-FC0740E68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55">
              <a:extLst>
                <a:ext uri="{FF2B5EF4-FFF2-40B4-BE49-F238E27FC236}">
                  <a16:creationId xmlns:a16="http://schemas.microsoft.com/office/drawing/2014/main" id="{809EC0BF-EACC-46C2-AE46-982A57973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56">
              <a:extLst>
                <a:ext uri="{FF2B5EF4-FFF2-40B4-BE49-F238E27FC236}">
                  <a16:creationId xmlns:a16="http://schemas.microsoft.com/office/drawing/2014/main" id="{5F58EE64-1340-47AB-9039-2C125AEDC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1D67869B-5744-4C99-AA84-1F06E1723E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A83A9A00-0A25-40B3-9F38-C56B90C61E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AE373AFB-AAE1-4444-A03B-94EB5EAAF3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09EFE2FA-B003-4499-8605-BA27B09D4C08}"/>
              </a:ext>
            </a:extLst>
          </p:cNvPr>
          <p:cNvGrpSpPr/>
          <p:nvPr/>
        </p:nvGrpSpPr>
        <p:grpSpPr>
          <a:xfrm>
            <a:off x="102568" y="226589"/>
            <a:ext cx="1075312" cy="575195"/>
            <a:chOff x="3898900" y="2263775"/>
            <a:chExt cx="4394200" cy="2330450"/>
          </a:xfrm>
        </p:grpSpPr>
        <p:sp>
          <p:nvSpPr>
            <p:cNvPr id="187" name="Freeform 63">
              <a:extLst>
                <a:ext uri="{FF2B5EF4-FFF2-40B4-BE49-F238E27FC236}">
                  <a16:creationId xmlns:a16="http://schemas.microsoft.com/office/drawing/2014/main" id="{510FF06F-4B54-4B63-A7F9-9048DCAB9E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64">
              <a:extLst>
                <a:ext uri="{FF2B5EF4-FFF2-40B4-BE49-F238E27FC236}">
                  <a16:creationId xmlns:a16="http://schemas.microsoft.com/office/drawing/2014/main" id="{9D9A8B01-9ED8-4B21-A2D0-D609251D0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65">
              <a:extLst>
                <a:ext uri="{FF2B5EF4-FFF2-40B4-BE49-F238E27FC236}">
                  <a16:creationId xmlns:a16="http://schemas.microsoft.com/office/drawing/2014/main" id="{F2244D29-013A-41D5-8953-33693D9A8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66">
              <a:extLst>
                <a:ext uri="{FF2B5EF4-FFF2-40B4-BE49-F238E27FC236}">
                  <a16:creationId xmlns:a16="http://schemas.microsoft.com/office/drawing/2014/main" id="{F9E651BD-C053-48E5-AB57-63E1AFB81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67">
              <a:extLst>
                <a:ext uri="{FF2B5EF4-FFF2-40B4-BE49-F238E27FC236}">
                  <a16:creationId xmlns:a16="http://schemas.microsoft.com/office/drawing/2014/main" id="{622D7965-9668-4943-ACF8-F4C32B97A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68">
              <a:extLst>
                <a:ext uri="{FF2B5EF4-FFF2-40B4-BE49-F238E27FC236}">
                  <a16:creationId xmlns:a16="http://schemas.microsoft.com/office/drawing/2014/main" id="{6BC9CD0C-E61E-4C97-B481-A2C9F0892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69">
              <a:extLst>
                <a:ext uri="{FF2B5EF4-FFF2-40B4-BE49-F238E27FC236}">
                  <a16:creationId xmlns:a16="http://schemas.microsoft.com/office/drawing/2014/main" id="{140E78F5-40B5-4D3E-A77C-4E7E24B68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70">
              <a:extLst>
                <a:ext uri="{FF2B5EF4-FFF2-40B4-BE49-F238E27FC236}">
                  <a16:creationId xmlns:a16="http://schemas.microsoft.com/office/drawing/2014/main" id="{4F17A53F-53EE-4DB2-B526-092F2D434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71">
              <a:extLst>
                <a:ext uri="{FF2B5EF4-FFF2-40B4-BE49-F238E27FC236}">
                  <a16:creationId xmlns:a16="http://schemas.microsoft.com/office/drawing/2014/main" id="{62AD0487-C1BF-4900-A2F4-D67EDC975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72">
              <a:extLst>
                <a:ext uri="{FF2B5EF4-FFF2-40B4-BE49-F238E27FC236}">
                  <a16:creationId xmlns:a16="http://schemas.microsoft.com/office/drawing/2014/main" id="{E91ED25B-D6CC-45F5-ABA2-9DE6994D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73">
              <a:extLst>
                <a:ext uri="{FF2B5EF4-FFF2-40B4-BE49-F238E27FC236}">
                  <a16:creationId xmlns:a16="http://schemas.microsoft.com/office/drawing/2014/main" id="{7F167B3C-3840-48AE-8B08-8994FB3EC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74">
              <a:extLst>
                <a:ext uri="{FF2B5EF4-FFF2-40B4-BE49-F238E27FC236}">
                  <a16:creationId xmlns:a16="http://schemas.microsoft.com/office/drawing/2014/main" id="{09EA24FB-8160-43DC-B574-26484FC23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75">
              <a:extLst>
                <a:ext uri="{FF2B5EF4-FFF2-40B4-BE49-F238E27FC236}">
                  <a16:creationId xmlns:a16="http://schemas.microsoft.com/office/drawing/2014/main" id="{995042B5-0601-43CB-B9A7-DA7706BAC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76">
              <a:extLst>
                <a:ext uri="{FF2B5EF4-FFF2-40B4-BE49-F238E27FC236}">
                  <a16:creationId xmlns:a16="http://schemas.microsoft.com/office/drawing/2014/main" id="{815DF4DF-E6B6-4E79-8B25-2011CE18D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 77">
              <a:extLst>
                <a:ext uri="{FF2B5EF4-FFF2-40B4-BE49-F238E27FC236}">
                  <a16:creationId xmlns:a16="http://schemas.microsoft.com/office/drawing/2014/main" id="{2C1FAF2E-B509-43F8-86D2-A7691AF16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 78">
              <a:extLst>
                <a:ext uri="{FF2B5EF4-FFF2-40B4-BE49-F238E27FC236}">
                  <a16:creationId xmlns:a16="http://schemas.microsoft.com/office/drawing/2014/main" id="{2F6E4EE3-A3CA-4E6B-A2FC-6F2063758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 79">
              <a:extLst>
                <a:ext uri="{FF2B5EF4-FFF2-40B4-BE49-F238E27FC236}">
                  <a16:creationId xmlns:a16="http://schemas.microsoft.com/office/drawing/2014/main" id="{6FA4B798-0677-4293-81DF-30D383954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 80">
              <a:extLst>
                <a:ext uri="{FF2B5EF4-FFF2-40B4-BE49-F238E27FC236}">
                  <a16:creationId xmlns:a16="http://schemas.microsoft.com/office/drawing/2014/main" id="{02F1DDC9-244C-4E27-AA5A-D0E1FC783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 81">
              <a:extLst>
                <a:ext uri="{FF2B5EF4-FFF2-40B4-BE49-F238E27FC236}">
                  <a16:creationId xmlns:a16="http://schemas.microsoft.com/office/drawing/2014/main" id="{85607C6D-A42E-4715-8ACC-6235A2C43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 82">
              <a:extLst>
                <a:ext uri="{FF2B5EF4-FFF2-40B4-BE49-F238E27FC236}">
                  <a16:creationId xmlns:a16="http://schemas.microsoft.com/office/drawing/2014/main" id="{ED0452A3-5EE9-423A-9FE4-3C8AD1A9C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 83">
              <a:extLst>
                <a:ext uri="{FF2B5EF4-FFF2-40B4-BE49-F238E27FC236}">
                  <a16:creationId xmlns:a16="http://schemas.microsoft.com/office/drawing/2014/main" id="{50D1FDFA-0A1A-4A4E-A8D6-11FEECAB3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 84">
              <a:extLst>
                <a:ext uri="{FF2B5EF4-FFF2-40B4-BE49-F238E27FC236}">
                  <a16:creationId xmlns:a16="http://schemas.microsoft.com/office/drawing/2014/main" id="{8CDC82EA-E067-472F-822F-684BF8B46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 85">
              <a:extLst>
                <a:ext uri="{FF2B5EF4-FFF2-40B4-BE49-F238E27FC236}">
                  <a16:creationId xmlns:a16="http://schemas.microsoft.com/office/drawing/2014/main" id="{E5BAF6E7-B84C-4720-ACBD-139102FCE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 86">
              <a:extLst>
                <a:ext uri="{FF2B5EF4-FFF2-40B4-BE49-F238E27FC236}">
                  <a16:creationId xmlns:a16="http://schemas.microsoft.com/office/drawing/2014/main" id="{5705654B-6244-4833-B30D-953E044F8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 87">
              <a:extLst>
                <a:ext uri="{FF2B5EF4-FFF2-40B4-BE49-F238E27FC236}">
                  <a16:creationId xmlns:a16="http://schemas.microsoft.com/office/drawing/2014/main" id="{05EA0E42-BCF7-4672-BD70-348DE791F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 88">
              <a:extLst>
                <a:ext uri="{FF2B5EF4-FFF2-40B4-BE49-F238E27FC236}">
                  <a16:creationId xmlns:a16="http://schemas.microsoft.com/office/drawing/2014/main" id="{6D6D7A97-6CD2-4210-8D6F-456E94518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 89">
              <a:extLst>
                <a:ext uri="{FF2B5EF4-FFF2-40B4-BE49-F238E27FC236}">
                  <a16:creationId xmlns:a16="http://schemas.microsoft.com/office/drawing/2014/main" id="{C251DAFB-90CF-49E3-B8F3-3F6EFD27A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 90">
              <a:extLst>
                <a:ext uri="{FF2B5EF4-FFF2-40B4-BE49-F238E27FC236}">
                  <a16:creationId xmlns:a16="http://schemas.microsoft.com/office/drawing/2014/main" id="{22B6A37F-8CC6-490E-8FF7-B6252293A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 91">
              <a:extLst>
                <a:ext uri="{FF2B5EF4-FFF2-40B4-BE49-F238E27FC236}">
                  <a16:creationId xmlns:a16="http://schemas.microsoft.com/office/drawing/2014/main" id="{AA7BAC5D-DBBF-4781-9329-D7AEF9EEC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 92">
              <a:extLst>
                <a:ext uri="{FF2B5EF4-FFF2-40B4-BE49-F238E27FC236}">
                  <a16:creationId xmlns:a16="http://schemas.microsoft.com/office/drawing/2014/main" id="{71A92846-5C1C-4AAD-8622-D88B535B1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93">
              <a:extLst>
                <a:ext uri="{FF2B5EF4-FFF2-40B4-BE49-F238E27FC236}">
                  <a16:creationId xmlns:a16="http://schemas.microsoft.com/office/drawing/2014/main" id="{EFA6AD0D-E8C0-499B-9CEC-4C96E21F4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94">
              <a:extLst>
                <a:ext uri="{FF2B5EF4-FFF2-40B4-BE49-F238E27FC236}">
                  <a16:creationId xmlns:a16="http://schemas.microsoft.com/office/drawing/2014/main" id="{435C750F-4D14-42B7-A1F6-67DB06E7D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95">
              <a:extLst>
                <a:ext uri="{FF2B5EF4-FFF2-40B4-BE49-F238E27FC236}">
                  <a16:creationId xmlns:a16="http://schemas.microsoft.com/office/drawing/2014/main" id="{C6E924AC-C944-4D65-85E4-94AB7AE05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96">
              <a:extLst>
                <a:ext uri="{FF2B5EF4-FFF2-40B4-BE49-F238E27FC236}">
                  <a16:creationId xmlns:a16="http://schemas.microsoft.com/office/drawing/2014/main" id="{E64656F2-5CE5-421E-8115-79047B0E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 97">
              <a:extLst>
                <a:ext uri="{FF2B5EF4-FFF2-40B4-BE49-F238E27FC236}">
                  <a16:creationId xmlns:a16="http://schemas.microsoft.com/office/drawing/2014/main" id="{D0108807-3A9D-4E07-A28B-666DAF16F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98">
              <a:extLst>
                <a:ext uri="{FF2B5EF4-FFF2-40B4-BE49-F238E27FC236}">
                  <a16:creationId xmlns:a16="http://schemas.microsoft.com/office/drawing/2014/main" id="{E2A77DE2-639B-4012-83AD-19BA3F9A3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99">
              <a:extLst>
                <a:ext uri="{FF2B5EF4-FFF2-40B4-BE49-F238E27FC236}">
                  <a16:creationId xmlns:a16="http://schemas.microsoft.com/office/drawing/2014/main" id="{8404B479-113E-4CA8-BCA1-75A18BBE9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100">
              <a:extLst>
                <a:ext uri="{FF2B5EF4-FFF2-40B4-BE49-F238E27FC236}">
                  <a16:creationId xmlns:a16="http://schemas.microsoft.com/office/drawing/2014/main" id="{11081B18-4A19-49DA-8B71-9D8798BEF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101">
              <a:extLst>
                <a:ext uri="{FF2B5EF4-FFF2-40B4-BE49-F238E27FC236}">
                  <a16:creationId xmlns:a16="http://schemas.microsoft.com/office/drawing/2014/main" id="{683E2C67-D823-4877-80C3-644760FA3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102">
              <a:extLst>
                <a:ext uri="{FF2B5EF4-FFF2-40B4-BE49-F238E27FC236}">
                  <a16:creationId xmlns:a16="http://schemas.microsoft.com/office/drawing/2014/main" id="{67BFECC5-C4F5-483B-959A-F2C0ABF3B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 103">
              <a:extLst>
                <a:ext uri="{FF2B5EF4-FFF2-40B4-BE49-F238E27FC236}">
                  <a16:creationId xmlns:a16="http://schemas.microsoft.com/office/drawing/2014/main" id="{11CAEC75-3608-4C89-AB9E-F15886788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 104">
              <a:extLst>
                <a:ext uri="{FF2B5EF4-FFF2-40B4-BE49-F238E27FC236}">
                  <a16:creationId xmlns:a16="http://schemas.microsoft.com/office/drawing/2014/main" id="{EFB37EA0-98F9-4C63-8C4C-131E37BD8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105">
              <a:extLst>
                <a:ext uri="{FF2B5EF4-FFF2-40B4-BE49-F238E27FC236}">
                  <a16:creationId xmlns:a16="http://schemas.microsoft.com/office/drawing/2014/main" id="{3C67B076-0A9C-4542-BA61-689B1597E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0" name="TextBox 229">
            <a:extLst>
              <a:ext uri="{FF2B5EF4-FFF2-40B4-BE49-F238E27FC236}">
                <a16:creationId xmlns:a16="http://schemas.microsoft.com/office/drawing/2014/main" id="{4AE4E3C9-35D2-47C0-98C1-FE6B39A32E9D}"/>
              </a:ext>
            </a:extLst>
          </p:cNvPr>
          <p:cNvSpPr txBox="1"/>
          <p:nvPr/>
        </p:nvSpPr>
        <p:spPr>
          <a:xfrm>
            <a:off x="3414509" y="462532"/>
            <a:ext cx="78824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ПРОЕКТ «ШКОЛА «УЧИТЕЛЬ ГОДА»: ОПЫТ РЕАЛИЗАЦИИ ТОМСКОЙ ОБЛАСТИ</a:t>
            </a:r>
          </a:p>
        </p:txBody>
      </p:sp>
      <p:pic>
        <p:nvPicPr>
          <p:cNvPr id="231" name="Рисунок 230">
            <a:extLst>
              <a:ext uri="{FF2B5EF4-FFF2-40B4-BE49-F238E27FC236}">
                <a16:creationId xmlns:a16="http://schemas.microsoft.com/office/drawing/2014/main" id="{7871DE60-800D-4292-9FB5-432F32D3F3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64" y="121192"/>
            <a:ext cx="1497775" cy="758513"/>
          </a:xfrm>
          <a:prstGeom prst="rect">
            <a:avLst/>
          </a:prstGeom>
        </p:spPr>
      </p:pic>
      <p:grpSp>
        <p:nvGrpSpPr>
          <p:cNvPr id="232" name="Группа 231">
            <a:extLst>
              <a:ext uri="{FF2B5EF4-FFF2-40B4-BE49-F238E27FC236}">
                <a16:creationId xmlns:a16="http://schemas.microsoft.com/office/drawing/2014/main" id="{7FD63221-9FBB-4FFA-9E1D-5313848163A9}"/>
              </a:ext>
            </a:extLst>
          </p:cNvPr>
          <p:cNvGrpSpPr/>
          <p:nvPr/>
        </p:nvGrpSpPr>
        <p:grpSpPr>
          <a:xfrm>
            <a:off x="8328755" y="1330622"/>
            <a:ext cx="1136786" cy="1283612"/>
            <a:chOff x="3595688" y="595313"/>
            <a:chExt cx="5000625" cy="5667375"/>
          </a:xfrm>
        </p:grpSpPr>
        <p:sp>
          <p:nvSpPr>
            <p:cNvPr id="233" name="Freeform 5">
              <a:extLst>
                <a:ext uri="{FF2B5EF4-FFF2-40B4-BE49-F238E27FC236}">
                  <a16:creationId xmlns:a16="http://schemas.microsoft.com/office/drawing/2014/main" id="{86786799-FA9D-4F5A-9B7D-D08CD8E181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 6">
              <a:extLst>
                <a:ext uri="{FF2B5EF4-FFF2-40B4-BE49-F238E27FC236}">
                  <a16:creationId xmlns:a16="http://schemas.microsoft.com/office/drawing/2014/main" id="{4E5D6822-E9E0-4521-A6D0-FE92E5BF48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7">
              <a:extLst>
                <a:ext uri="{FF2B5EF4-FFF2-40B4-BE49-F238E27FC236}">
                  <a16:creationId xmlns:a16="http://schemas.microsoft.com/office/drawing/2014/main" id="{44A8BC45-4E98-4EC8-B512-4F8B893CEC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8">
              <a:extLst>
                <a:ext uri="{FF2B5EF4-FFF2-40B4-BE49-F238E27FC236}">
                  <a16:creationId xmlns:a16="http://schemas.microsoft.com/office/drawing/2014/main" id="{9F43C0DC-D4CE-4172-8586-BE1A5C8FF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 9">
              <a:extLst>
                <a:ext uri="{FF2B5EF4-FFF2-40B4-BE49-F238E27FC236}">
                  <a16:creationId xmlns:a16="http://schemas.microsoft.com/office/drawing/2014/main" id="{07D35FE6-2C11-4223-AE13-31993AE7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 10">
              <a:extLst>
                <a:ext uri="{FF2B5EF4-FFF2-40B4-BE49-F238E27FC236}">
                  <a16:creationId xmlns:a16="http://schemas.microsoft.com/office/drawing/2014/main" id="{9C1586A8-ED77-420B-A303-DE626CC70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 11">
              <a:extLst>
                <a:ext uri="{FF2B5EF4-FFF2-40B4-BE49-F238E27FC236}">
                  <a16:creationId xmlns:a16="http://schemas.microsoft.com/office/drawing/2014/main" id="{B87E4B4A-1F28-4B51-B3C6-C844B4A2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 12">
              <a:extLst>
                <a:ext uri="{FF2B5EF4-FFF2-40B4-BE49-F238E27FC236}">
                  <a16:creationId xmlns:a16="http://schemas.microsoft.com/office/drawing/2014/main" id="{C30F8458-B597-4A49-AEDA-1E705F703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 13">
              <a:extLst>
                <a:ext uri="{FF2B5EF4-FFF2-40B4-BE49-F238E27FC236}">
                  <a16:creationId xmlns:a16="http://schemas.microsoft.com/office/drawing/2014/main" id="{AF11DCD1-864C-4571-82C0-D59435569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 14">
              <a:extLst>
                <a:ext uri="{FF2B5EF4-FFF2-40B4-BE49-F238E27FC236}">
                  <a16:creationId xmlns:a16="http://schemas.microsoft.com/office/drawing/2014/main" id="{559DFDE7-0CB9-4688-83E5-127012B47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Freeform 15">
              <a:extLst>
                <a:ext uri="{FF2B5EF4-FFF2-40B4-BE49-F238E27FC236}">
                  <a16:creationId xmlns:a16="http://schemas.microsoft.com/office/drawing/2014/main" id="{7FEFA644-6AAF-4E55-B163-BBA9A92A3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Freeform 16">
              <a:extLst>
                <a:ext uri="{FF2B5EF4-FFF2-40B4-BE49-F238E27FC236}">
                  <a16:creationId xmlns:a16="http://schemas.microsoft.com/office/drawing/2014/main" id="{C575F1E1-080E-4BD6-AE9F-04995594F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Freeform 17">
              <a:extLst>
                <a:ext uri="{FF2B5EF4-FFF2-40B4-BE49-F238E27FC236}">
                  <a16:creationId xmlns:a16="http://schemas.microsoft.com/office/drawing/2014/main" id="{1497E3C2-F3BB-4FE1-938E-6A23F41193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Freeform 18">
              <a:extLst>
                <a:ext uri="{FF2B5EF4-FFF2-40B4-BE49-F238E27FC236}">
                  <a16:creationId xmlns:a16="http://schemas.microsoft.com/office/drawing/2014/main" id="{B36C5770-BA6E-4B63-9516-DD567EFE2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Freeform 19">
              <a:extLst>
                <a:ext uri="{FF2B5EF4-FFF2-40B4-BE49-F238E27FC236}">
                  <a16:creationId xmlns:a16="http://schemas.microsoft.com/office/drawing/2014/main" id="{8630F233-5C08-4845-AFC3-ED9558A0A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Freeform 20">
              <a:extLst>
                <a:ext uri="{FF2B5EF4-FFF2-40B4-BE49-F238E27FC236}">
                  <a16:creationId xmlns:a16="http://schemas.microsoft.com/office/drawing/2014/main" id="{DA0ADC1D-0CFD-4A35-9975-8113CB434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Freeform 21">
              <a:extLst>
                <a:ext uri="{FF2B5EF4-FFF2-40B4-BE49-F238E27FC236}">
                  <a16:creationId xmlns:a16="http://schemas.microsoft.com/office/drawing/2014/main" id="{2F8F5B48-3FCB-4FD2-8F94-6307DF90D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Freeform 22">
              <a:extLst>
                <a:ext uri="{FF2B5EF4-FFF2-40B4-BE49-F238E27FC236}">
                  <a16:creationId xmlns:a16="http://schemas.microsoft.com/office/drawing/2014/main" id="{9B503D03-2B6B-4CD5-B126-30E9AAE84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Freeform 23">
              <a:extLst>
                <a:ext uri="{FF2B5EF4-FFF2-40B4-BE49-F238E27FC236}">
                  <a16:creationId xmlns:a16="http://schemas.microsoft.com/office/drawing/2014/main" id="{1FFCF2A9-02AE-4004-8A5E-0C5EEFDC5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Freeform 24">
              <a:extLst>
                <a:ext uri="{FF2B5EF4-FFF2-40B4-BE49-F238E27FC236}">
                  <a16:creationId xmlns:a16="http://schemas.microsoft.com/office/drawing/2014/main" id="{E5EF4895-2BAF-42DA-ACAB-3C25F969B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Freeform 25">
              <a:extLst>
                <a:ext uri="{FF2B5EF4-FFF2-40B4-BE49-F238E27FC236}">
                  <a16:creationId xmlns:a16="http://schemas.microsoft.com/office/drawing/2014/main" id="{A8AE27D9-F621-4840-AD21-B74241B8A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Freeform 26">
              <a:extLst>
                <a:ext uri="{FF2B5EF4-FFF2-40B4-BE49-F238E27FC236}">
                  <a16:creationId xmlns:a16="http://schemas.microsoft.com/office/drawing/2014/main" id="{3ECA8462-B01B-4942-A09B-C3633EFFE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Freeform 27">
              <a:extLst>
                <a:ext uri="{FF2B5EF4-FFF2-40B4-BE49-F238E27FC236}">
                  <a16:creationId xmlns:a16="http://schemas.microsoft.com/office/drawing/2014/main" id="{423AF83B-3E7F-4795-AB8D-0E2BC47E3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Freeform 28">
              <a:extLst>
                <a:ext uri="{FF2B5EF4-FFF2-40B4-BE49-F238E27FC236}">
                  <a16:creationId xmlns:a16="http://schemas.microsoft.com/office/drawing/2014/main" id="{0375A4D9-02D1-452A-A90F-502DBFDD5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Freeform 29">
              <a:extLst>
                <a:ext uri="{FF2B5EF4-FFF2-40B4-BE49-F238E27FC236}">
                  <a16:creationId xmlns:a16="http://schemas.microsoft.com/office/drawing/2014/main" id="{14BF7713-2638-4898-BC2F-0C152909F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Freeform 30">
              <a:extLst>
                <a:ext uri="{FF2B5EF4-FFF2-40B4-BE49-F238E27FC236}">
                  <a16:creationId xmlns:a16="http://schemas.microsoft.com/office/drawing/2014/main" id="{A6C1A753-CDD6-425D-A421-8122AC78E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Freeform 31">
              <a:extLst>
                <a:ext uri="{FF2B5EF4-FFF2-40B4-BE49-F238E27FC236}">
                  <a16:creationId xmlns:a16="http://schemas.microsoft.com/office/drawing/2014/main" id="{EA86C888-2301-4655-88BF-B8F9AE6C1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Freeform 32">
              <a:extLst>
                <a:ext uri="{FF2B5EF4-FFF2-40B4-BE49-F238E27FC236}">
                  <a16:creationId xmlns:a16="http://schemas.microsoft.com/office/drawing/2014/main" id="{808187A4-2982-40E2-81AC-D6DEB02088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Freeform 33">
              <a:extLst>
                <a:ext uri="{FF2B5EF4-FFF2-40B4-BE49-F238E27FC236}">
                  <a16:creationId xmlns:a16="http://schemas.microsoft.com/office/drawing/2014/main" id="{AF243926-3024-4B06-8D6F-D9BD88587B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Freeform 34">
              <a:extLst>
                <a:ext uri="{FF2B5EF4-FFF2-40B4-BE49-F238E27FC236}">
                  <a16:creationId xmlns:a16="http://schemas.microsoft.com/office/drawing/2014/main" id="{2421E066-519D-4976-8A28-39A6309A25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Freeform 35">
              <a:extLst>
                <a:ext uri="{FF2B5EF4-FFF2-40B4-BE49-F238E27FC236}">
                  <a16:creationId xmlns:a16="http://schemas.microsoft.com/office/drawing/2014/main" id="{4DB340FA-FF6E-43D1-BA9E-CC60A852D8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4" name="Freeform 36">
              <a:extLst>
                <a:ext uri="{FF2B5EF4-FFF2-40B4-BE49-F238E27FC236}">
                  <a16:creationId xmlns:a16="http://schemas.microsoft.com/office/drawing/2014/main" id="{62D37932-E5CF-48E8-927C-A7AF7878C8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Freeform 37">
              <a:extLst>
                <a:ext uri="{FF2B5EF4-FFF2-40B4-BE49-F238E27FC236}">
                  <a16:creationId xmlns:a16="http://schemas.microsoft.com/office/drawing/2014/main" id="{75DD4E28-FB95-445B-8974-35E4767C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Freeform 38">
              <a:extLst>
                <a:ext uri="{FF2B5EF4-FFF2-40B4-BE49-F238E27FC236}">
                  <a16:creationId xmlns:a16="http://schemas.microsoft.com/office/drawing/2014/main" id="{2E1A822E-7418-4F78-B7D2-676A0D15D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Freeform 39">
              <a:extLst>
                <a:ext uri="{FF2B5EF4-FFF2-40B4-BE49-F238E27FC236}">
                  <a16:creationId xmlns:a16="http://schemas.microsoft.com/office/drawing/2014/main" id="{78BF8BC1-FD77-4C09-914F-BB06E6F39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Freeform 40">
              <a:extLst>
                <a:ext uri="{FF2B5EF4-FFF2-40B4-BE49-F238E27FC236}">
                  <a16:creationId xmlns:a16="http://schemas.microsoft.com/office/drawing/2014/main" id="{5A84317F-A863-4075-8EDC-677D51639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Freeform 41">
              <a:extLst>
                <a:ext uri="{FF2B5EF4-FFF2-40B4-BE49-F238E27FC236}">
                  <a16:creationId xmlns:a16="http://schemas.microsoft.com/office/drawing/2014/main" id="{4D6F5627-767D-47DB-8DF6-0076F42D8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Freeform 42">
              <a:extLst>
                <a:ext uri="{FF2B5EF4-FFF2-40B4-BE49-F238E27FC236}">
                  <a16:creationId xmlns:a16="http://schemas.microsoft.com/office/drawing/2014/main" id="{8F728041-47D1-4882-9A5B-46CBD551D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Freeform 43">
              <a:extLst>
                <a:ext uri="{FF2B5EF4-FFF2-40B4-BE49-F238E27FC236}">
                  <a16:creationId xmlns:a16="http://schemas.microsoft.com/office/drawing/2014/main" id="{287A85FB-6ACA-4D6D-BACF-3F1593725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Freeform 44">
              <a:extLst>
                <a:ext uri="{FF2B5EF4-FFF2-40B4-BE49-F238E27FC236}">
                  <a16:creationId xmlns:a16="http://schemas.microsoft.com/office/drawing/2014/main" id="{B72C2846-5312-42B0-897F-0C8989077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3" name="Freeform 45">
              <a:extLst>
                <a:ext uri="{FF2B5EF4-FFF2-40B4-BE49-F238E27FC236}">
                  <a16:creationId xmlns:a16="http://schemas.microsoft.com/office/drawing/2014/main" id="{B213A3B7-8F07-498F-8823-303F202F3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Freeform 46">
              <a:extLst>
                <a:ext uri="{FF2B5EF4-FFF2-40B4-BE49-F238E27FC236}">
                  <a16:creationId xmlns:a16="http://schemas.microsoft.com/office/drawing/2014/main" id="{74A397C8-B8BB-4061-A274-7621CCC9F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5" name="Freeform 47">
              <a:extLst>
                <a:ext uri="{FF2B5EF4-FFF2-40B4-BE49-F238E27FC236}">
                  <a16:creationId xmlns:a16="http://schemas.microsoft.com/office/drawing/2014/main" id="{6B2BA9BD-4AE3-4BF9-8FE1-3753C9386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Freeform 48">
              <a:extLst>
                <a:ext uri="{FF2B5EF4-FFF2-40B4-BE49-F238E27FC236}">
                  <a16:creationId xmlns:a16="http://schemas.microsoft.com/office/drawing/2014/main" id="{438CDDF4-5A30-4DF2-834E-BB6E1A57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Freeform 49">
              <a:extLst>
                <a:ext uri="{FF2B5EF4-FFF2-40B4-BE49-F238E27FC236}">
                  <a16:creationId xmlns:a16="http://schemas.microsoft.com/office/drawing/2014/main" id="{7B61A976-8659-486E-A41E-F6FB21B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Freeform 50">
              <a:extLst>
                <a:ext uri="{FF2B5EF4-FFF2-40B4-BE49-F238E27FC236}">
                  <a16:creationId xmlns:a16="http://schemas.microsoft.com/office/drawing/2014/main" id="{AF31FA32-3BA8-45E5-A51B-F79D55454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Freeform 51">
              <a:extLst>
                <a:ext uri="{FF2B5EF4-FFF2-40B4-BE49-F238E27FC236}">
                  <a16:creationId xmlns:a16="http://schemas.microsoft.com/office/drawing/2014/main" id="{78BD5A9C-BD2D-4E75-8E88-BA80474F8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0" name="Freeform 52">
              <a:extLst>
                <a:ext uri="{FF2B5EF4-FFF2-40B4-BE49-F238E27FC236}">
                  <a16:creationId xmlns:a16="http://schemas.microsoft.com/office/drawing/2014/main" id="{5BA0E90B-0BFF-4354-9C56-9210A324B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Freeform 53">
              <a:extLst>
                <a:ext uri="{FF2B5EF4-FFF2-40B4-BE49-F238E27FC236}">
                  <a16:creationId xmlns:a16="http://schemas.microsoft.com/office/drawing/2014/main" id="{626CFD3C-A91F-4F79-9009-B9D2C067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Freeform 54">
              <a:extLst>
                <a:ext uri="{FF2B5EF4-FFF2-40B4-BE49-F238E27FC236}">
                  <a16:creationId xmlns:a16="http://schemas.microsoft.com/office/drawing/2014/main" id="{32966C3A-009F-4227-94F8-C470C42C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Freeform 55">
              <a:extLst>
                <a:ext uri="{FF2B5EF4-FFF2-40B4-BE49-F238E27FC236}">
                  <a16:creationId xmlns:a16="http://schemas.microsoft.com/office/drawing/2014/main" id="{D58E15C8-E959-4F0A-B8F4-2D8EABA1D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Freeform 56">
              <a:extLst>
                <a:ext uri="{FF2B5EF4-FFF2-40B4-BE49-F238E27FC236}">
                  <a16:creationId xmlns:a16="http://schemas.microsoft.com/office/drawing/2014/main" id="{F8FAF96D-DC45-414C-BA44-7706BC7D1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Freeform 57">
              <a:extLst>
                <a:ext uri="{FF2B5EF4-FFF2-40B4-BE49-F238E27FC236}">
                  <a16:creationId xmlns:a16="http://schemas.microsoft.com/office/drawing/2014/main" id="{61381CD0-ABE0-4CD8-ADF7-96B86C3FED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Freeform 58">
              <a:extLst>
                <a:ext uri="{FF2B5EF4-FFF2-40B4-BE49-F238E27FC236}">
                  <a16:creationId xmlns:a16="http://schemas.microsoft.com/office/drawing/2014/main" id="{981B1B04-E8A1-447F-8C84-969E771791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Freeform 59">
              <a:extLst>
                <a:ext uri="{FF2B5EF4-FFF2-40B4-BE49-F238E27FC236}">
                  <a16:creationId xmlns:a16="http://schemas.microsoft.com/office/drawing/2014/main" id="{04D9CD45-41E7-47DC-BBB5-99C445CC9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6" name="Рисунок 1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30" y="3397866"/>
            <a:ext cx="6755558" cy="2893631"/>
          </a:xfrm>
          <a:prstGeom prst="rect">
            <a:avLst/>
          </a:prstGeom>
        </p:spPr>
      </p:pic>
      <p:sp>
        <p:nvSpPr>
          <p:cNvPr id="288" name="Прямоугольник 287">
            <a:extLst>
              <a:ext uri="{FF2B5EF4-FFF2-40B4-BE49-F238E27FC236}">
                <a16:creationId xmlns:a16="http://schemas.microsoft.com/office/drawing/2014/main" id="{789E4E04-7F98-4F5A-8451-E2B4B0E7A7E4}"/>
              </a:ext>
            </a:extLst>
          </p:cNvPr>
          <p:cNvSpPr/>
          <p:nvPr/>
        </p:nvSpPr>
        <p:spPr>
          <a:xfrm>
            <a:off x="5786279" y="1390306"/>
            <a:ext cx="244730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МБОУ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Каргасокская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СОШ-интернат № 1»</a:t>
            </a:r>
          </a:p>
        </p:txBody>
      </p:sp>
      <p:sp>
        <p:nvSpPr>
          <p:cNvPr id="289" name="Прямоугольник 288">
            <a:extLst>
              <a:ext uri="{FF2B5EF4-FFF2-40B4-BE49-F238E27FC236}">
                <a16:creationId xmlns:a16="http://schemas.microsoft.com/office/drawing/2014/main" id="{71771637-DBE2-4DCF-B80F-7C931E418586}"/>
              </a:ext>
            </a:extLst>
          </p:cNvPr>
          <p:cNvSpPr/>
          <p:nvPr/>
        </p:nvSpPr>
        <p:spPr>
          <a:xfrm>
            <a:off x="3162901" y="1485550"/>
            <a:ext cx="271926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12 декабря 2022 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50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C4C7A-2DCB-4B7F-85F0-8E2B1C795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8" t="1434" r="598" b="17738"/>
          <a:stretch/>
        </p:blipFill>
        <p:spPr>
          <a:xfrm>
            <a:off x="8714774" y="930255"/>
            <a:ext cx="3429310" cy="554367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Равнобедренный треугольник 145">
            <a:extLst>
              <a:ext uri="{FF2B5EF4-FFF2-40B4-BE49-F238E27FC236}">
                <a16:creationId xmlns:a16="http://schemas.microsoft.com/office/drawing/2014/main" id="{6CF208CB-2858-4AB0-880E-48B2BD7897CD}"/>
              </a:ext>
            </a:extLst>
          </p:cNvPr>
          <p:cNvSpPr/>
          <p:nvPr/>
        </p:nvSpPr>
        <p:spPr>
          <a:xfrm>
            <a:off x="3742015" y="3576219"/>
            <a:ext cx="4196792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Равнобедренный треугольник 147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flipV="1">
            <a:off x="-104504" y="3825042"/>
            <a:ext cx="3932729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2EC131F9-B4DD-4BFA-ADC8-F1A1EBF87F53}"/>
              </a:ext>
            </a:extLst>
          </p:cNvPr>
          <p:cNvSpPr/>
          <p:nvPr/>
        </p:nvSpPr>
        <p:spPr>
          <a:xfrm>
            <a:off x="232087" y="968301"/>
            <a:ext cx="271926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Школа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«Учитель года»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0F0AE98-E48D-46A7-9082-CAC3C275D5B8}"/>
              </a:ext>
            </a:extLst>
          </p:cNvPr>
          <p:cNvSpPr/>
          <p:nvPr/>
        </p:nvSpPr>
        <p:spPr>
          <a:xfrm>
            <a:off x="3076376" y="1066541"/>
            <a:ext cx="244730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МБОУ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Каргасокская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СОШ-интернат № 1»</a:t>
            </a: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F04536A2-82C3-402B-875B-AC5DD8509CAC}"/>
              </a:ext>
            </a:extLst>
          </p:cNvPr>
          <p:cNvSpPr/>
          <p:nvPr/>
        </p:nvSpPr>
        <p:spPr>
          <a:xfrm>
            <a:off x="5818546" y="1153646"/>
            <a:ext cx="271926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12 декабря 2022 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0" name="Шестиугольник 129">
            <a:extLst>
              <a:ext uri="{FF2B5EF4-FFF2-40B4-BE49-F238E27FC236}">
                <a16:creationId xmlns:a16="http://schemas.microsoft.com/office/drawing/2014/main" id="{E0668BE3-351C-4DCA-B730-83FECDC28994}"/>
              </a:ext>
            </a:extLst>
          </p:cNvPr>
          <p:cNvSpPr/>
          <p:nvPr/>
        </p:nvSpPr>
        <p:spPr>
          <a:xfrm rot="5400000">
            <a:off x="3626903" y="1902328"/>
            <a:ext cx="1333303" cy="1149399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1" name="Шестиугольник 130">
            <a:extLst>
              <a:ext uri="{FF2B5EF4-FFF2-40B4-BE49-F238E27FC236}">
                <a16:creationId xmlns:a16="http://schemas.microsoft.com/office/drawing/2014/main" id="{75140F31-6506-437D-9048-0A3FFD517164}"/>
              </a:ext>
            </a:extLst>
          </p:cNvPr>
          <p:cNvSpPr/>
          <p:nvPr/>
        </p:nvSpPr>
        <p:spPr>
          <a:xfrm rot="5400000">
            <a:off x="6266648" y="1915817"/>
            <a:ext cx="1333303" cy="1149399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2" name="Шестиугольник 131">
            <a:extLst>
              <a:ext uri="{FF2B5EF4-FFF2-40B4-BE49-F238E27FC236}">
                <a16:creationId xmlns:a16="http://schemas.microsoft.com/office/drawing/2014/main" id="{16E17471-756E-471A-9C43-219F8D06D271}"/>
              </a:ext>
            </a:extLst>
          </p:cNvPr>
          <p:cNvSpPr/>
          <p:nvPr/>
        </p:nvSpPr>
        <p:spPr>
          <a:xfrm rot="5400000">
            <a:off x="2383342" y="4335921"/>
            <a:ext cx="1333303" cy="1149399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3" name="Шестиугольник 132">
            <a:extLst>
              <a:ext uri="{FF2B5EF4-FFF2-40B4-BE49-F238E27FC236}">
                <a16:creationId xmlns:a16="http://schemas.microsoft.com/office/drawing/2014/main" id="{2108BA97-8149-4DF6-8C58-D08D486CCD17}"/>
              </a:ext>
            </a:extLst>
          </p:cNvPr>
          <p:cNvSpPr/>
          <p:nvPr/>
        </p:nvSpPr>
        <p:spPr>
          <a:xfrm rot="5400000">
            <a:off x="4991007" y="4395384"/>
            <a:ext cx="1333303" cy="1149399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4" name="Шестиугольник 133">
            <a:extLst>
              <a:ext uri="{FF2B5EF4-FFF2-40B4-BE49-F238E27FC236}">
                <a16:creationId xmlns:a16="http://schemas.microsoft.com/office/drawing/2014/main" id="{9C2CF550-9343-4C01-9571-54C0B7F38470}"/>
              </a:ext>
            </a:extLst>
          </p:cNvPr>
          <p:cNvSpPr/>
          <p:nvPr/>
        </p:nvSpPr>
        <p:spPr>
          <a:xfrm rot="5400000">
            <a:off x="943021" y="1902328"/>
            <a:ext cx="1333303" cy="1149399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4C89F29-4B32-4E0E-9D62-9A6BC4863BCD}"/>
              </a:ext>
            </a:extLst>
          </p:cNvPr>
          <p:cNvSpPr txBox="1"/>
          <p:nvPr/>
        </p:nvSpPr>
        <p:spPr>
          <a:xfrm>
            <a:off x="272093" y="3330105"/>
            <a:ext cx="267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Старт проекта «Школа «Учитель года»</a:t>
            </a:r>
          </a:p>
        </p:txBody>
      </p:sp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ECD16D46-D354-48CA-BB39-3D38D9E4EB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575" y="2152982"/>
            <a:ext cx="648092" cy="648092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F7792B20-1D2E-44CE-A901-0B0292E32A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076" y="4624466"/>
            <a:ext cx="633185" cy="633185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EEF12701-1D36-4E68-8C2C-1DEC9540371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142" y="4613849"/>
            <a:ext cx="654418" cy="654418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6E86503D-729C-4B9A-A08A-3C18041DA19E}"/>
              </a:ext>
            </a:extLst>
          </p:cNvPr>
          <p:cNvSpPr txBox="1"/>
          <p:nvPr/>
        </p:nvSpPr>
        <p:spPr>
          <a:xfrm>
            <a:off x="2962767" y="3307952"/>
            <a:ext cx="2675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 день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AE0182C5-7768-4546-8423-EE6C8397CA78}"/>
              </a:ext>
            </a:extLst>
          </p:cNvPr>
          <p:cNvSpPr txBox="1"/>
          <p:nvPr/>
        </p:nvSpPr>
        <p:spPr>
          <a:xfrm>
            <a:off x="1661455" y="5725149"/>
            <a:ext cx="2675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11 «Пеликанов»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C1D42CB3-C03F-46A7-A453-A8F7CACD4056}"/>
              </a:ext>
            </a:extLst>
          </p:cNvPr>
          <p:cNvSpPr txBox="1"/>
          <p:nvPr/>
        </p:nvSpPr>
        <p:spPr>
          <a:xfrm>
            <a:off x="4320079" y="5691206"/>
            <a:ext cx="267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144 участника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из 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муниципалитетов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9314D0E4-1107-445E-8134-2A44CB5DAC59}"/>
              </a:ext>
            </a:extLst>
          </p:cNvPr>
          <p:cNvSpPr txBox="1"/>
          <p:nvPr/>
        </p:nvSpPr>
        <p:spPr>
          <a:xfrm>
            <a:off x="5653441" y="3313133"/>
            <a:ext cx="2675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14 уроков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8 мастер-классов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 воспитательных события</a:t>
            </a:r>
          </a:p>
        </p:txBody>
      </p:sp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117AB444-95DD-4F4E-9277-8DE2F8EEC8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73" y="2176951"/>
            <a:ext cx="573931" cy="573931"/>
          </a:xfrm>
          <a:prstGeom prst="rect">
            <a:avLst/>
          </a:prstGeom>
        </p:spPr>
      </p:pic>
      <p:pic>
        <p:nvPicPr>
          <p:cNvPr id="161" name="Рисунок 160">
            <a:extLst>
              <a:ext uri="{FF2B5EF4-FFF2-40B4-BE49-F238E27FC236}">
                <a16:creationId xmlns:a16="http://schemas.microsoft.com/office/drawing/2014/main" id="{DAB83868-96FB-4A08-9A1D-100B5E837B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71" y="2244846"/>
            <a:ext cx="524656" cy="524656"/>
          </a:xfrm>
          <a:prstGeom prst="rect">
            <a:avLst/>
          </a:prstGeom>
        </p:spPr>
      </p:pic>
      <p:grpSp>
        <p:nvGrpSpPr>
          <p:cNvPr id="207" name="Группа 206">
            <a:extLst>
              <a:ext uri="{FF2B5EF4-FFF2-40B4-BE49-F238E27FC236}">
                <a16:creationId xmlns:a16="http://schemas.microsoft.com/office/drawing/2014/main" id="{95FBF965-78A6-483B-BF1E-A91DDD6F670E}"/>
              </a:ext>
            </a:extLst>
          </p:cNvPr>
          <p:cNvGrpSpPr/>
          <p:nvPr/>
        </p:nvGrpSpPr>
        <p:grpSpPr>
          <a:xfrm>
            <a:off x="1351874" y="226590"/>
            <a:ext cx="538931" cy="560810"/>
            <a:chOff x="3595688" y="595313"/>
            <a:chExt cx="5000625" cy="5667375"/>
          </a:xfrm>
        </p:grpSpPr>
        <p:sp>
          <p:nvSpPr>
            <p:cNvPr id="208" name="Freeform 5">
              <a:extLst>
                <a:ext uri="{FF2B5EF4-FFF2-40B4-BE49-F238E27FC236}">
                  <a16:creationId xmlns:a16="http://schemas.microsoft.com/office/drawing/2014/main" id="{F1456CAF-B115-4819-8829-1BDA2CA5C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 6">
              <a:extLst>
                <a:ext uri="{FF2B5EF4-FFF2-40B4-BE49-F238E27FC236}">
                  <a16:creationId xmlns:a16="http://schemas.microsoft.com/office/drawing/2014/main" id="{1BE1E6FA-13C2-4404-843D-2953867875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 7">
              <a:extLst>
                <a:ext uri="{FF2B5EF4-FFF2-40B4-BE49-F238E27FC236}">
                  <a16:creationId xmlns:a16="http://schemas.microsoft.com/office/drawing/2014/main" id="{8B37F982-1E4C-4D57-B1DC-08081AE43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 8">
              <a:extLst>
                <a:ext uri="{FF2B5EF4-FFF2-40B4-BE49-F238E27FC236}">
                  <a16:creationId xmlns:a16="http://schemas.microsoft.com/office/drawing/2014/main" id="{52E3280C-A694-4053-A53D-2C6437A4B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 9">
              <a:extLst>
                <a:ext uri="{FF2B5EF4-FFF2-40B4-BE49-F238E27FC236}">
                  <a16:creationId xmlns:a16="http://schemas.microsoft.com/office/drawing/2014/main" id="{845FA156-F691-4341-85EE-F18E20D9C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 10">
              <a:extLst>
                <a:ext uri="{FF2B5EF4-FFF2-40B4-BE49-F238E27FC236}">
                  <a16:creationId xmlns:a16="http://schemas.microsoft.com/office/drawing/2014/main" id="{7DD91688-FDC7-47DE-B705-197810CFB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 11">
              <a:extLst>
                <a:ext uri="{FF2B5EF4-FFF2-40B4-BE49-F238E27FC236}">
                  <a16:creationId xmlns:a16="http://schemas.microsoft.com/office/drawing/2014/main" id="{03713E0B-89A5-42A8-ACC8-709182346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 12">
              <a:extLst>
                <a:ext uri="{FF2B5EF4-FFF2-40B4-BE49-F238E27FC236}">
                  <a16:creationId xmlns:a16="http://schemas.microsoft.com/office/drawing/2014/main" id="{0E3315E0-8B43-4201-87BF-F883161E3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 13">
              <a:extLst>
                <a:ext uri="{FF2B5EF4-FFF2-40B4-BE49-F238E27FC236}">
                  <a16:creationId xmlns:a16="http://schemas.microsoft.com/office/drawing/2014/main" id="{BECA150F-F2D2-4409-8029-5CF845459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14">
              <a:extLst>
                <a:ext uri="{FF2B5EF4-FFF2-40B4-BE49-F238E27FC236}">
                  <a16:creationId xmlns:a16="http://schemas.microsoft.com/office/drawing/2014/main" id="{20442541-CEC2-4993-AC26-603454788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15">
              <a:extLst>
                <a:ext uri="{FF2B5EF4-FFF2-40B4-BE49-F238E27FC236}">
                  <a16:creationId xmlns:a16="http://schemas.microsoft.com/office/drawing/2014/main" id="{496A7627-6C05-4EBC-BCB9-C9E6FAFB5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16">
              <a:extLst>
                <a:ext uri="{FF2B5EF4-FFF2-40B4-BE49-F238E27FC236}">
                  <a16:creationId xmlns:a16="http://schemas.microsoft.com/office/drawing/2014/main" id="{839B5ECD-6007-4BB8-A2D4-C1D0C7C97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17">
              <a:extLst>
                <a:ext uri="{FF2B5EF4-FFF2-40B4-BE49-F238E27FC236}">
                  <a16:creationId xmlns:a16="http://schemas.microsoft.com/office/drawing/2014/main" id="{533DCAC1-8644-4C86-A014-D0736E11C7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 18">
              <a:extLst>
                <a:ext uri="{FF2B5EF4-FFF2-40B4-BE49-F238E27FC236}">
                  <a16:creationId xmlns:a16="http://schemas.microsoft.com/office/drawing/2014/main" id="{8145B9F0-179F-47CE-86C4-82F810825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19">
              <a:extLst>
                <a:ext uri="{FF2B5EF4-FFF2-40B4-BE49-F238E27FC236}">
                  <a16:creationId xmlns:a16="http://schemas.microsoft.com/office/drawing/2014/main" id="{5318590E-0207-4D79-9B30-ABD756E8F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20">
              <a:extLst>
                <a:ext uri="{FF2B5EF4-FFF2-40B4-BE49-F238E27FC236}">
                  <a16:creationId xmlns:a16="http://schemas.microsoft.com/office/drawing/2014/main" id="{0B533B55-797D-4C57-AD36-52CA1CFEB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21">
              <a:extLst>
                <a:ext uri="{FF2B5EF4-FFF2-40B4-BE49-F238E27FC236}">
                  <a16:creationId xmlns:a16="http://schemas.microsoft.com/office/drawing/2014/main" id="{293ECAB4-20F2-4E68-8ACE-EBFC54CEF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22">
              <a:extLst>
                <a:ext uri="{FF2B5EF4-FFF2-40B4-BE49-F238E27FC236}">
                  <a16:creationId xmlns:a16="http://schemas.microsoft.com/office/drawing/2014/main" id="{92B1A1E9-AE11-4690-92C8-FF88CE311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23">
              <a:extLst>
                <a:ext uri="{FF2B5EF4-FFF2-40B4-BE49-F238E27FC236}">
                  <a16:creationId xmlns:a16="http://schemas.microsoft.com/office/drawing/2014/main" id="{E29117E5-DBBC-4FBC-B90A-4D55B76B9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 24">
              <a:extLst>
                <a:ext uri="{FF2B5EF4-FFF2-40B4-BE49-F238E27FC236}">
                  <a16:creationId xmlns:a16="http://schemas.microsoft.com/office/drawing/2014/main" id="{76F7DD9E-DEA0-43FB-BFAF-AF10E1F41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 25">
              <a:extLst>
                <a:ext uri="{FF2B5EF4-FFF2-40B4-BE49-F238E27FC236}">
                  <a16:creationId xmlns:a16="http://schemas.microsoft.com/office/drawing/2014/main" id="{3CFA3DC5-007D-491D-B310-89F7B22DE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26">
              <a:extLst>
                <a:ext uri="{FF2B5EF4-FFF2-40B4-BE49-F238E27FC236}">
                  <a16:creationId xmlns:a16="http://schemas.microsoft.com/office/drawing/2014/main" id="{9D653B58-59B1-40FD-8994-C2327960A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 27">
              <a:extLst>
                <a:ext uri="{FF2B5EF4-FFF2-40B4-BE49-F238E27FC236}">
                  <a16:creationId xmlns:a16="http://schemas.microsoft.com/office/drawing/2014/main" id="{0BC30250-B6AF-4B2D-A241-880C3C3F5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 28">
              <a:extLst>
                <a:ext uri="{FF2B5EF4-FFF2-40B4-BE49-F238E27FC236}">
                  <a16:creationId xmlns:a16="http://schemas.microsoft.com/office/drawing/2014/main" id="{0DF918BA-FE1C-4947-BAC7-22B3FD2F0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 29">
              <a:extLst>
                <a:ext uri="{FF2B5EF4-FFF2-40B4-BE49-F238E27FC236}">
                  <a16:creationId xmlns:a16="http://schemas.microsoft.com/office/drawing/2014/main" id="{58EC76E6-62BE-40E6-ADEE-61367E486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 30">
              <a:extLst>
                <a:ext uri="{FF2B5EF4-FFF2-40B4-BE49-F238E27FC236}">
                  <a16:creationId xmlns:a16="http://schemas.microsoft.com/office/drawing/2014/main" id="{042BC510-65BB-47C0-9811-C01E5D073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 31">
              <a:extLst>
                <a:ext uri="{FF2B5EF4-FFF2-40B4-BE49-F238E27FC236}">
                  <a16:creationId xmlns:a16="http://schemas.microsoft.com/office/drawing/2014/main" id="{A8092510-6708-43E9-855F-E370116F7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32">
              <a:extLst>
                <a:ext uri="{FF2B5EF4-FFF2-40B4-BE49-F238E27FC236}">
                  <a16:creationId xmlns:a16="http://schemas.microsoft.com/office/drawing/2014/main" id="{A8C590AD-046D-48AF-8D5F-7D4FD07C4C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33">
              <a:extLst>
                <a:ext uri="{FF2B5EF4-FFF2-40B4-BE49-F238E27FC236}">
                  <a16:creationId xmlns:a16="http://schemas.microsoft.com/office/drawing/2014/main" id="{462F243A-920C-4287-AF2A-B73A4DF2B9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 34">
              <a:extLst>
                <a:ext uri="{FF2B5EF4-FFF2-40B4-BE49-F238E27FC236}">
                  <a16:creationId xmlns:a16="http://schemas.microsoft.com/office/drawing/2014/main" id="{04F3FDA2-1930-4297-96FA-F341D57DC1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 35">
              <a:extLst>
                <a:ext uri="{FF2B5EF4-FFF2-40B4-BE49-F238E27FC236}">
                  <a16:creationId xmlns:a16="http://schemas.microsoft.com/office/drawing/2014/main" id="{85C5E5CB-6436-4E1B-ADDD-29F0D7FE8D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 36">
              <a:extLst>
                <a:ext uri="{FF2B5EF4-FFF2-40B4-BE49-F238E27FC236}">
                  <a16:creationId xmlns:a16="http://schemas.microsoft.com/office/drawing/2014/main" id="{74CE96BE-2FA4-4381-B128-6BB8238E5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 37">
              <a:extLst>
                <a:ext uri="{FF2B5EF4-FFF2-40B4-BE49-F238E27FC236}">
                  <a16:creationId xmlns:a16="http://schemas.microsoft.com/office/drawing/2014/main" id="{582F2C8F-F0F0-4BB4-8460-CF08888E7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 38">
              <a:extLst>
                <a:ext uri="{FF2B5EF4-FFF2-40B4-BE49-F238E27FC236}">
                  <a16:creationId xmlns:a16="http://schemas.microsoft.com/office/drawing/2014/main" id="{520976FC-ABC2-4796-AF30-1C79E586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 39">
              <a:extLst>
                <a:ext uri="{FF2B5EF4-FFF2-40B4-BE49-F238E27FC236}">
                  <a16:creationId xmlns:a16="http://schemas.microsoft.com/office/drawing/2014/main" id="{462BA07D-1CB8-4C97-8F2F-AC3C8FA37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Freeform 40">
              <a:extLst>
                <a:ext uri="{FF2B5EF4-FFF2-40B4-BE49-F238E27FC236}">
                  <a16:creationId xmlns:a16="http://schemas.microsoft.com/office/drawing/2014/main" id="{D9795DA9-7C83-46B5-AAD3-107A3B83B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Freeform 41">
              <a:extLst>
                <a:ext uri="{FF2B5EF4-FFF2-40B4-BE49-F238E27FC236}">
                  <a16:creationId xmlns:a16="http://schemas.microsoft.com/office/drawing/2014/main" id="{441E4FF2-CA9C-402D-9768-EACDC2BCB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Freeform 42">
              <a:extLst>
                <a:ext uri="{FF2B5EF4-FFF2-40B4-BE49-F238E27FC236}">
                  <a16:creationId xmlns:a16="http://schemas.microsoft.com/office/drawing/2014/main" id="{B3D1AC43-3D26-49C0-8A28-E66A2A572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Freeform 43">
              <a:extLst>
                <a:ext uri="{FF2B5EF4-FFF2-40B4-BE49-F238E27FC236}">
                  <a16:creationId xmlns:a16="http://schemas.microsoft.com/office/drawing/2014/main" id="{736007B8-0EF8-4B91-A1C8-B97635C3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Freeform 44">
              <a:extLst>
                <a:ext uri="{FF2B5EF4-FFF2-40B4-BE49-F238E27FC236}">
                  <a16:creationId xmlns:a16="http://schemas.microsoft.com/office/drawing/2014/main" id="{C81F50C3-5D10-4517-ABD9-9F518AD1A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Freeform 45">
              <a:extLst>
                <a:ext uri="{FF2B5EF4-FFF2-40B4-BE49-F238E27FC236}">
                  <a16:creationId xmlns:a16="http://schemas.microsoft.com/office/drawing/2014/main" id="{57165E0D-1602-4B49-AA9A-846943A1A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Freeform 46">
              <a:extLst>
                <a:ext uri="{FF2B5EF4-FFF2-40B4-BE49-F238E27FC236}">
                  <a16:creationId xmlns:a16="http://schemas.microsoft.com/office/drawing/2014/main" id="{E066A592-D182-4F46-8C43-55BCBF21C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Freeform 47">
              <a:extLst>
                <a:ext uri="{FF2B5EF4-FFF2-40B4-BE49-F238E27FC236}">
                  <a16:creationId xmlns:a16="http://schemas.microsoft.com/office/drawing/2014/main" id="{44B3BB7C-0E92-4D2C-A6E8-F3034B124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1" name="Freeform 48">
              <a:extLst>
                <a:ext uri="{FF2B5EF4-FFF2-40B4-BE49-F238E27FC236}">
                  <a16:creationId xmlns:a16="http://schemas.microsoft.com/office/drawing/2014/main" id="{18317A4E-B14E-45F5-9E97-FF46455E1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Freeform 49">
              <a:extLst>
                <a:ext uri="{FF2B5EF4-FFF2-40B4-BE49-F238E27FC236}">
                  <a16:creationId xmlns:a16="http://schemas.microsoft.com/office/drawing/2014/main" id="{1FB572D8-C7A7-44A2-A63B-992F8D82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Freeform 50">
              <a:extLst>
                <a:ext uri="{FF2B5EF4-FFF2-40B4-BE49-F238E27FC236}">
                  <a16:creationId xmlns:a16="http://schemas.microsoft.com/office/drawing/2014/main" id="{68E6BBCF-EE2D-4432-A4EC-10E7BDB34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Freeform 51">
              <a:extLst>
                <a:ext uri="{FF2B5EF4-FFF2-40B4-BE49-F238E27FC236}">
                  <a16:creationId xmlns:a16="http://schemas.microsoft.com/office/drawing/2014/main" id="{A136CF7F-2E18-4834-B163-E47284C8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5" name="Freeform 52">
              <a:extLst>
                <a:ext uri="{FF2B5EF4-FFF2-40B4-BE49-F238E27FC236}">
                  <a16:creationId xmlns:a16="http://schemas.microsoft.com/office/drawing/2014/main" id="{5D9D2829-ADEB-4AF6-8DDD-C977DB374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6" name="Freeform 53">
              <a:extLst>
                <a:ext uri="{FF2B5EF4-FFF2-40B4-BE49-F238E27FC236}">
                  <a16:creationId xmlns:a16="http://schemas.microsoft.com/office/drawing/2014/main" id="{E969193D-69DA-4DE3-BCA5-ED2B915DC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7" name="Freeform 54">
              <a:extLst>
                <a:ext uri="{FF2B5EF4-FFF2-40B4-BE49-F238E27FC236}">
                  <a16:creationId xmlns:a16="http://schemas.microsoft.com/office/drawing/2014/main" id="{0543C63E-D936-43B3-8C66-FCD045087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Freeform 55">
              <a:extLst>
                <a:ext uri="{FF2B5EF4-FFF2-40B4-BE49-F238E27FC236}">
                  <a16:creationId xmlns:a16="http://schemas.microsoft.com/office/drawing/2014/main" id="{CA4E91C8-4741-456A-B7CB-443EEE36D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9" name="Freeform 56">
              <a:extLst>
                <a:ext uri="{FF2B5EF4-FFF2-40B4-BE49-F238E27FC236}">
                  <a16:creationId xmlns:a16="http://schemas.microsoft.com/office/drawing/2014/main" id="{45081D03-4A90-4A21-85A3-9E57828C1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0" name="Freeform 57">
              <a:extLst>
                <a:ext uri="{FF2B5EF4-FFF2-40B4-BE49-F238E27FC236}">
                  <a16:creationId xmlns:a16="http://schemas.microsoft.com/office/drawing/2014/main" id="{C0190B57-F9CC-44B7-9BBF-1C79E1DB52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Freeform 58">
              <a:extLst>
                <a:ext uri="{FF2B5EF4-FFF2-40B4-BE49-F238E27FC236}">
                  <a16:creationId xmlns:a16="http://schemas.microsoft.com/office/drawing/2014/main" id="{8420128A-0BCC-4D9D-BCEA-9D1B26DCD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Freeform 59">
              <a:extLst>
                <a:ext uri="{FF2B5EF4-FFF2-40B4-BE49-F238E27FC236}">
                  <a16:creationId xmlns:a16="http://schemas.microsoft.com/office/drawing/2014/main" id="{284F92E9-B336-4BDB-816B-E75A2509A1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3" name="Группа 262">
            <a:extLst>
              <a:ext uri="{FF2B5EF4-FFF2-40B4-BE49-F238E27FC236}">
                <a16:creationId xmlns:a16="http://schemas.microsoft.com/office/drawing/2014/main" id="{5C6DC4FC-2577-4216-8C71-B0AFBF213B9D}"/>
              </a:ext>
            </a:extLst>
          </p:cNvPr>
          <p:cNvGrpSpPr/>
          <p:nvPr/>
        </p:nvGrpSpPr>
        <p:grpSpPr>
          <a:xfrm>
            <a:off x="102568" y="226589"/>
            <a:ext cx="1075312" cy="575195"/>
            <a:chOff x="3898900" y="2263775"/>
            <a:chExt cx="4394200" cy="2330450"/>
          </a:xfrm>
        </p:grpSpPr>
        <p:sp>
          <p:nvSpPr>
            <p:cNvPr id="264" name="Freeform 63">
              <a:extLst>
                <a:ext uri="{FF2B5EF4-FFF2-40B4-BE49-F238E27FC236}">
                  <a16:creationId xmlns:a16="http://schemas.microsoft.com/office/drawing/2014/main" id="{01C5FC59-1363-4AF9-8F88-2AA1714EE7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5" name="Freeform 64">
              <a:extLst>
                <a:ext uri="{FF2B5EF4-FFF2-40B4-BE49-F238E27FC236}">
                  <a16:creationId xmlns:a16="http://schemas.microsoft.com/office/drawing/2014/main" id="{BE27D071-F78A-40E5-A8F7-47E5C1378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6" name="Freeform 65">
              <a:extLst>
                <a:ext uri="{FF2B5EF4-FFF2-40B4-BE49-F238E27FC236}">
                  <a16:creationId xmlns:a16="http://schemas.microsoft.com/office/drawing/2014/main" id="{F5818AC2-BC88-4865-815E-08D9E6460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7" name="Freeform 66">
              <a:extLst>
                <a:ext uri="{FF2B5EF4-FFF2-40B4-BE49-F238E27FC236}">
                  <a16:creationId xmlns:a16="http://schemas.microsoft.com/office/drawing/2014/main" id="{B0266FBF-7852-426E-AEFC-E9F5BAD25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Freeform 67">
              <a:extLst>
                <a:ext uri="{FF2B5EF4-FFF2-40B4-BE49-F238E27FC236}">
                  <a16:creationId xmlns:a16="http://schemas.microsoft.com/office/drawing/2014/main" id="{CA66BDF0-AF02-44B9-89B6-D44A17D7F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Freeform 68">
              <a:extLst>
                <a:ext uri="{FF2B5EF4-FFF2-40B4-BE49-F238E27FC236}">
                  <a16:creationId xmlns:a16="http://schemas.microsoft.com/office/drawing/2014/main" id="{A70C8B27-566D-4C99-8194-B80F27FD4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Freeform 69">
              <a:extLst>
                <a:ext uri="{FF2B5EF4-FFF2-40B4-BE49-F238E27FC236}">
                  <a16:creationId xmlns:a16="http://schemas.microsoft.com/office/drawing/2014/main" id="{1077A9D5-699B-4805-81CB-A9B0CA9E1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Freeform 70">
              <a:extLst>
                <a:ext uri="{FF2B5EF4-FFF2-40B4-BE49-F238E27FC236}">
                  <a16:creationId xmlns:a16="http://schemas.microsoft.com/office/drawing/2014/main" id="{357B4EEE-9953-4737-9896-D8DD9B9C3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Freeform 71">
              <a:extLst>
                <a:ext uri="{FF2B5EF4-FFF2-40B4-BE49-F238E27FC236}">
                  <a16:creationId xmlns:a16="http://schemas.microsoft.com/office/drawing/2014/main" id="{394B77D0-732E-4C58-98B9-B21CD7C38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3" name="Freeform 72">
              <a:extLst>
                <a:ext uri="{FF2B5EF4-FFF2-40B4-BE49-F238E27FC236}">
                  <a16:creationId xmlns:a16="http://schemas.microsoft.com/office/drawing/2014/main" id="{8291BCB0-FE34-45BE-8448-CDD0DFED0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4" name="Freeform 73">
              <a:extLst>
                <a:ext uri="{FF2B5EF4-FFF2-40B4-BE49-F238E27FC236}">
                  <a16:creationId xmlns:a16="http://schemas.microsoft.com/office/drawing/2014/main" id="{8976A05C-EA91-4202-BB1C-DBE1982A5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5" name="Freeform 74">
              <a:extLst>
                <a:ext uri="{FF2B5EF4-FFF2-40B4-BE49-F238E27FC236}">
                  <a16:creationId xmlns:a16="http://schemas.microsoft.com/office/drawing/2014/main" id="{4B593071-52D3-48BC-BA39-A7AB7AF05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Freeform 75">
              <a:extLst>
                <a:ext uri="{FF2B5EF4-FFF2-40B4-BE49-F238E27FC236}">
                  <a16:creationId xmlns:a16="http://schemas.microsoft.com/office/drawing/2014/main" id="{6A5F1577-70AE-4DAC-A534-83D9F46A2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Freeform 76">
              <a:extLst>
                <a:ext uri="{FF2B5EF4-FFF2-40B4-BE49-F238E27FC236}">
                  <a16:creationId xmlns:a16="http://schemas.microsoft.com/office/drawing/2014/main" id="{11534A3C-9BED-45EE-B40F-1DAF2E7F4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8" name="Freeform 77">
              <a:extLst>
                <a:ext uri="{FF2B5EF4-FFF2-40B4-BE49-F238E27FC236}">
                  <a16:creationId xmlns:a16="http://schemas.microsoft.com/office/drawing/2014/main" id="{671F5307-57C4-402F-911E-582D31A52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Freeform 78">
              <a:extLst>
                <a:ext uri="{FF2B5EF4-FFF2-40B4-BE49-F238E27FC236}">
                  <a16:creationId xmlns:a16="http://schemas.microsoft.com/office/drawing/2014/main" id="{59D7E318-19B1-472A-8DAE-8FF38AACE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0" name="Freeform 79">
              <a:extLst>
                <a:ext uri="{FF2B5EF4-FFF2-40B4-BE49-F238E27FC236}">
                  <a16:creationId xmlns:a16="http://schemas.microsoft.com/office/drawing/2014/main" id="{1B0DBD78-A3E9-41E9-A545-84A8F0E7A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Freeform 80">
              <a:extLst>
                <a:ext uri="{FF2B5EF4-FFF2-40B4-BE49-F238E27FC236}">
                  <a16:creationId xmlns:a16="http://schemas.microsoft.com/office/drawing/2014/main" id="{0FF93BDB-0B75-4B88-9893-66AE5D9CB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Freeform 81">
              <a:extLst>
                <a:ext uri="{FF2B5EF4-FFF2-40B4-BE49-F238E27FC236}">
                  <a16:creationId xmlns:a16="http://schemas.microsoft.com/office/drawing/2014/main" id="{702BAC8A-EBAC-463A-8DF9-8EF8A032E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3" name="Freeform 82">
              <a:extLst>
                <a:ext uri="{FF2B5EF4-FFF2-40B4-BE49-F238E27FC236}">
                  <a16:creationId xmlns:a16="http://schemas.microsoft.com/office/drawing/2014/main" id="{AA1C7A8D-45E2-4016-A96B-33DEECB12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4" name="Freeform 83">
              <a:extLst>
                <a:ext uri="{FF2B5EF4-FFF2-40B4-BE49-F238E27FC236}">
                  <a16:creationId xmlns:a16="http://schemas.microsoft.com/office/drawing/2014/main" id="{E3B6CEE6-04CC-4413-96B0-B6B773FF2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5" name="Freeform 84">
              <a:extLst>
                <a:ext uri="{FF2B5EF4-FFF2-40B4-BE49-F238E27FC236}">
                  <a16:creationId xmlns:a16="http://schemas.microsoft.com/office/drawing/2014/main" id="{D8052FE0-4560-4658-8E78-D74ED4ABA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Freeform 85">
              <a:extLst>
                <a:ext uri="{FF2B5EF4-FFF2-40B4-BE49-F238E27FC236}">
                  <a16:creationId xmlns:a16="http://schemas.microsoft.com/office/drawing/2014/main" id="{7BAB5560-0239-4837-A46B-1AC493B04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Freeform 86">
              <a:extLst>
                <a:ext uri="{FF2B5EF4-FFF2-40B4-BE49-F238E27FC236}">
                  <a16:creationId xmlns:a16="http://schemas.microsoft.com/office/drawing/2014/main" id="{1BA75A1D-081B-4A3D-8556-734263E58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Freeform 87">
              <a:extLst>
                <a:ext uri="{FF2B5EF4-FFF2-40B4-BE49-F238E27FC236}">
                  <a16:creationId xmlns:a16="http://schemas.microsoft.com/office/drawing/2014/main" id="{392EF33A-D53C-4180-87EE-DB438D279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Freeform 88">
              <a:extLst>
                <a:ext uri="{FF2B5EF4-FFF2-40B4-BE49-F238E27FC236}">
                  <a16:creationId xmlns:a16="http://schemas.microsoft.com/office/drawing/2014/main" id="{FAA72608-32E2-411B-97E2-94AFD372D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Freeform 89">
              <a:extLst>
                <a:ext uri="{FF2B5EF4-FFF2-40B4-BE49-F238E27FC236}">
                  <a16:creationId xmlns:a16="http://schemas.microsoft.com/office/drawing/2014/main" id="{D3391704-4FFC-4948-8163-84CC6F2DB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Freeform 90">
              <a:extLst>
                <a:ext uri="{FF2B5EF4-FFF2-40B4-BE49-F238E27FC236}">
                  <a16:creationId xmlns:a16="http://schemas.microsoft.com/office/drawing/2014/main" id="{D681F634-D45E-45E1-B27C-DED1ABA94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Freeform 91">
              <a:extLst>
                <a:ext uri="{FF2B5EF4-FFF2-40B4-BE49-F238E27FC236}">
                  <a16:creationId xmlns:a16="http://schemas.microsoft.com/office/drawing/2014/main" id="{7A51BCC1-8E29-4664-AF19-F9014F703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Freeform 92">
              <a:extLst>
                <a:ext uri="{FF2B5EF4-FFF2-40B4-BE49-F238E27FC236}">
                  <a16:creationId xmlns:a16="http://schemas.microsoft.com/office/drawing/2014/main" id="{7C469230-B4F2-4253-80B8-AD2810DC3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Freeform 93">
              <a:extLst>
                <a:ext uri="{FF2B5EF4-FFF2-40B4-BE49-F238E27FC236}">
                  <a16:creationId xmlns:a16="http://schemas.microsoft.com/office/drawing/2014/main" id="{DD516574-AF16-43AD-BB24-59B7000FC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Freeform 94">
              <a:extLst>
                <a:ext uri="{FF2B5EF4-FFF2-40B4-BE49-F238E27FC236}">
                  <a16:creationId xmlns:a16="http://schemas.microsoft.com/office/drawing/2014/main" id="{BC5C117C-2469-4830-8D96-4DA8B23AD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Freeform 95">
              <a:extLst>
                <a:ext uri="{FF2B5EF4-FFF2-40B4-BE49-F238E27FC236}">
                  <a16:creationId xmlns:a16="http://schemas.microsoft.com/office/drawing/2014/main" id="{EE88C6F4-E667-4536-8CBE-9896D765E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Freeform 96">
              <a:extLst>
                <a:ext uri="{FF2B5EF4-FFF2-40B4-BE49-F238E27FC236}">
                  <a16:creationId xmlns:a16="http://schemas.microsoft.com/office/drawing/2014/main" id="{AA2633FC-DA9D-4265-8D08-EA28F1785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Freeform 97">
              <a:extLst>
                <a:ext uri="{FF2B5EF4-FFF2-40B4-BE49-F238E27FC236}">
                  <a16:creationId xmlns:a16="http://schemas.microsoft.com/office/drawing/2014/main" id="{5585D050-1A6F-44D5-BF1C-831E43F41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Freeform 98">
              <a:extLst>
                <a:ext uri="{FF2B5EF4-FFF2-40B4-BE49-F238E27FC236}">
                  <a16:creationId xmlns:a16="http://schemas.microsoft.com/office/drawing/2014/main" id="{1E7B8E4B-77B9-442B-A348-0AC552593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Freeform 99">
              <a:extLst>
                <a:ext uri="{FF2B5EF4-FFF2-40B4-BE49-F238E27FC236}">
                  <a16:creationId xmlns:a16="http://schemas.microsoft.com/office/drawing/2014/main" id="{9A030EEF-5172-4BC9-8AAF-D07E9D9D3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Freeform 100">
              <a:extLst>
                <a:ext uri="{FF2B5EF4-FFF2-40B4-BE49-F238E27FC236}">
                  <a16:creationId xmlns:a16="http://schemas.microsoft.com/office/drawing/2014/main" id="{2CE5BB4D-E1D6-46D4-81BE-184DC88B8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Freeform 101">
              <a:extLst>
                <a:ext uri="{FF2B5EF4-FFF2-40B4-BE49-F238E27FC236}">
                  <a16:creationId xmlns:a16="http://schemas.microsoft.com/office/drawing/2014/main" id="{2FA64098-C588-463F-8AAE-04EF059EF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Freeform 102">
              <a:extLst>
                <a:ext uri="{FF2B5EF4-FFF2-40B4-BE49-F238E27FC236}">
                  <a16:creationId xmlns:a16="http://schemas.microsoft.com/office/drawing/2014/main" id="{D87E9D13-60B6-4187-A70B-93CD463B6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Freeform 103">
              <a:extLst>
                <a:ext uri="{FF2B5EF4-FFF2-40B4-BE49-F238E27FC236}">
                  <a16:creationId xmlns:a16="http://schemas.microsoft.com/office/drawing/2014/main" id="{5AADC79D-FB29-4E1F-9E41-DDF7C804D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Freeform 104">
              <a:extLst>
                <a:ext uri="{FF2B5EF4-FFF2-40B4-BE49-F238E27FC236}">
                  <a16:creationId xmlns:a16="http://schemas.microsoft.com/office/drawing/2014/main" id="{3ABD358B-FCE5-4197-A63D-40C990B3D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Freeform 105">
              <a:extLst>
                <a:ext uri="{FF2B5EF4-FFF2-40B4-BE49-F238E27FC236}">
                  <a16:creationId xmlns:a16="http://schemas.microsoft.com/office/drawing/2014/main" id="{9EFDDA92-DFDB-492F-B446-1A1E17FB6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7" name="TextBox 306">
            <a:extLst>
              <a:ext uri="{FF2B5EF4-FFF2-40B4-BE49-F238E27FC236}">
                <a16:creationId xmlns:a16="http://schemas.microsoft.com/office/drawing/2014/main" id="{399E8C04-F220-4D09-BA97-203E389C9830}"/>
              </a:ext>
            </a:extLst>
          </p:cNvPr>
          <p:cNvSpPr txBox="1"/>
          <p:nvPr/>
        </p:nvSpPr>
        <p:spPr>
          <a:xfrm>
            <a:off x="3414509" y="462532"/>
            <a:ext cx="78824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ПРОЕКТ «ШКОЛА «УЧИТЕЛЬ ГОДА»: ОПЫТ РЕАЛИЗАЦИИ ТОМСКОЙ ОБЛАСТИ</a:t>
            </a:r>
          </a:p>
        </p:txBody>
      </p:sp>
      <p:pic>
        <p:nvPicPr>
          <p:cNvPr id="308" name="Рисунок 307">
            <a:extLst>
              <a:ext uri="{FF2B5EF4-FFF2-40B4-BE49-F238E27FC236}">
                <a16:creationId xmlns:a16="http://schemas.microsoft.com/office/drawing/2014/main" id="{AA91EC48-1C83-4055-8D8B-056A407C3C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64" y="121192"/>
            <a:ext cx="1497775" cy="7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21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D73A26-565C-44CC-8319-E11F645BE6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90"/>
          <a:stretch/>
        </p:blipFill>
        <p:spPr>
          <a:xfrm>
            <a:off x="7532995" y="901952"/>
            <a:ext cx="4737753" cy="5381372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Равнобедренный треугольник 145">
            <a:extLst>
              <a:ext uri="{FF2B5EF4-FFF2-40B4-BE49-F238E27FC236}">
                <a16:creationId xmlns:a16="http://schemas.microsoft.com/office/drawing/2014/main" id="{6CF208CB-2858-4AB0-880E-48B2BD7897CD}"/>
              </a:ext>
            </a:extLst>
          </p:cNvPr>
          <p:cNvSpPr/>
          <p:nvPr/>
        </p:nvSpPr>
        <p:spPr>
          <a:xfrm>
            <a:off x="3742015" y="3576219"/>
            <a:ext cx="4196792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Равнобедренный треугольник 147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flipV="1">
            <a:off x="-104504" y="3825042"/>
            <a:ext cx="3932729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Шестиугольник 129">
            <a:extLst>
              <a:ext uri="{FF2B5EF4-FFF2-40B4-BE49-F238E27FC236}">
                <a16:creationId xmlns:a16="http://schemas.microsoft.com/office/drawing/2014/main" id="{E0668BE3-351C-4DCA-B730-83FECDC28994}"/>
              </a:ext>
            </a:extLst>
          </p:cNvPr>
          <p:cNvSpPr/>
          <p:nvPr/>
        </p:nvSpPr>
        <p:spPr>
          <a:xfrm rot="5400000">
            <a:off x="1148532" y="1809356"/>
            <a:ext cx="1333303" cy="1149399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1" name="Шестиугольник 130">
            <a:extLst>
              <a:ext uri="{FF2B5EF4-FFF2-40B4-BE49-F238E27FC236}">
                <a16:creationId xmlns:a16="http://schemas.microsoft.com/office/drawing/2014/main" id="{75140F31-6506-437D-9048-0A3FFD517164}"/>
              </a:ext>
            </a:extLst>
          </p:cNvPr>
          <p:cNvSpPr/>
          <p:nvPr/>
        </p:nvSpPr>
        <p:spPr>
          <a:xfrm rot="5400000">
            <a:off x="5894937" y="1779846"/>
            <a:ext cx="1333303" cy="1149399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2" name="Шестиугольник 131">
            <a:extLst>
              <a:ext uri="{FF2B5EF4-FFF2-40B4-BE49-F238E27FC236}">
                <a16:creationId xmlns:a16="http://schemas.microsoft.com/office/drawing/2014/main" id="{16E17471-756E-471A-9C43-219F8D06D271}"/>
              </a:ext>
            </a:extLst>
          </p:cNvPr>
          <p:cNvSpPr/>
          <p:nvPr/>
        </p:nvSpPr>
        <p:spPr>
          <a:xfrm rot="5400000">
            <a:off x="2101240" y="4335921"/>
            <a:ext cx="1333303" cy="1149399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3" name="Шестиугольник 132">
            <a:extLst>
              <a:ext uri="{FF2B5EF4-FFF2-40B4-BE49-F238E27FC236}">
                <a16:creationId xmlns:a16="http://schemas.microsoft.com/office/drawing/2014/main" id="{2108BA97-8149-4DF6-8C58-D08D486CCD17}"/>
              </a:ext>
            </a:extLst>
          </p:cNvPr>
          <p:cNvSpPr/>
          <p:nvPr/>
        </p:nvSpPr>
        <p:spPr>
          <a:xfrm rot="5400000">
            <a:off x="5088287" y="4395384"/>
            <a:ext cx="1333303" cy="1149399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4" name="Шестиугольник 133">
            <a:extLst>
              <a:ext uri="{FF2B5EF4-FFF2-40B4-BE49-F238E27FC236}">
                <a16:creationId xmlns:a16="http://schemas.microsoft.com/office/drawing/2014/main" id="{9C2CF550-9343-4C01-9571-54C0B7F38470}"/>
              </a:ext>
            </a:extLst>
          </p:cNvPr>
          <p:cNvSpPr/>
          <p:nvPr/>
        </p:nvSpPr>
        <p:spPr>
          <a:xfrm rot="5400000">
            <a:off x="3766909" y="1789709"/>
            <a:ext cx="1333303" cy="1149399"/>
          </a:xfrm>
          <a:prstGeom prst="hexagon">
            <a:avLst/>
          </a:prstGeom>
          <a:solidFill>
            <a:srgbClr val="109EB4"/>
          </a:soli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4C89F29-4B32-4E0E-9D62-9A6BC4863BCD}"/>
              </a:ext>
            </a:extLst>
          </p:cNvPr>
          <p:cNvSpPr txBox="1"/>
          <p:nvPr/>
        </p:nvSpPr>
        <p:spPr>
          <a:xfrm>
            <a:off x="3095981" y="3217486"/>
            <a:ext cx="2675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3 дня</a:t>
            </a:r>
          </a:p>
        </p:txBody>
      </p:sp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ECD16D46-D354-48CA-BB39-3D38D9E4EB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64" y="2017011"/>
            <a:ext cx="648092" cy="648092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F7792B20-1D2E-44CE-A901-0B0292E32A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974" y="4624466"/>
            <a:ext cx="633185" cy="633185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EEF12701-1D36-4E68-8C2C-1DEC9540371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422" y="4613849"/>
            <a:ext cx="654418" cy="654418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AE0182C5-7768-4546-8423-EE6C8397CA78}"/>
              </a:ext>
            </a:extLst>
          </p:cNvPr>
          <p:cNvSpPr txBox="1"/>
          <p:nvPr/>
        </p:nvSpPr>
        <p:spPr>
          <a:xfrm>
            <a:off x="1379353" y="5725149"/>
            <a:ext cx="267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12 «Пеликанов» и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25 будущих «Пеликанов»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C1D42CB3-C03F-46A7-A453-A8F7CACD4056}"/>
              </a:ext>
            </a:extLst>
          </p:cNvPr>
          <p:cNvSpPr txBox="1"/>
          <p:nvPr/>
        </p:nvSpPr>
        <p:spPr>
          <a:xfrm>
            <a:off x="4417359" y="5749574"/>
            <a:ext cx="267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Более 100  участников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из 16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муниципалитетов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9314D0E4-1107-445E-8134-2A44CB5DAC59}"/>
              </a:ext>
            </a:extLst>
          </p:cNvPr>
          <p:cNvSpPr txBox="1"/>
          <p:nvPr/>
        </p:nvSpPr>
        <p:spPr>
          <a:xfrm>
            <a:off x="5263649" y="3131442"/>
            <a:ext cx="2675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29 уроков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 мастер-классов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4 воспитательных события</a:t>
            </a: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B50CF4AA-75F2-43D7-8710-8C76BBB29F7D}"/>
              </a:ext>
            </a:extLst>
          </p:cNvPr>
          <p:cNvSpPr/>
          <p:nvPr/>
        </p:nvSpPr>
        <p:spPr>
          <a:xfrm>
            <a:off x="-412245" y="981078"/>
            <a:ext cx="569171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Школа «Учитель года».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Образовательный интенсив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B6C0153F-4CAC-4B7F-97B7-A53F122280D7}"/>
              </a:ext>
            </a:extLst>
          </p:cNvPr>
          <p:cNvSpPr/>
          <p:nvPr/>
        </p:nvSpPr>
        <p:spPr>
          <a:xfrm>
            <a:off x="4557216" y="993717"/>
            <a:ext cx="32206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МАОУ гимназия № 6 г. Томска</a:t>
            </a:r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FE80A6C8-5698-4D17-BB6A-5CDECD34D248}"/>
              </a:ext>
            </a:extLst>
          </p:cNvPr>
          <p:cNvSpPr/>
          <p:nvPr/>
        </p:nvSpPr>
        <p:spPr>
          <a:xfrm>
            <a:off x="5041643" y="1246049"/>
            <a:ext cx="225177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1-3 марта 2023 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A41ECF63-5C51-47FF-B5EF-EAE0BB1DF5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29" y="2102080"/>
            <a:ext cx="524656" cy="524656"/>
          </a:xfrm>
          <a:prstGeom prst="rect">
            <a:avLst/>
          </a:prstGeom>
        </p:spPr>
      </p:pic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F9BB93A9-0457-4194-ADAD-21DDD004B2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27" y="2127190"/>
            <a:ext cx="501986" cy="501986"/>
          </a:xfrm>
          <a:prstGeom prst="rect">
            <a:avLst/>
          </a:prstGeom>
        </p:spPr>
      </p:pic>
      <p:sp>
        <p:nvSpPr>
          <p:cNvPr id="155" name="TextBox 154">
            <a:extLst>
              <a:ext uri="{FF2B5EF4-FFF2-40B4-BE49-F238E27FC236}">
                <a16:creationId xmlns:a16="http://schemas.microsoft.com/office/drawing/2014/main" id="{5FF64341-3B1E-4192-929B-B5668F67AA30}"/>
              </a:ext>
            </a:extLst>
          </p:cNvPr>
          <p:cNvSpPr txBox="1"/>
          <p:nvPr/>
        </p:nvSpPr>
        <p:spPr>
          <a:xfrm>
            <a:off x="-80777" y="3043773"/>
            <a:ext cx="3861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5 мастерских, 1 тренинг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 лекция с возможностью услышать друг друга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 квадратный стол</a:t>
            </a:r>
          </a:p>
        </p:txBody>
      </p: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FF68FF1E-8442-45AB-97B1-0CCCF21CBC50}"/>
              </a:ext>
            </a:extLst>
          </p:cNvPr>
          <p:cNvGrpSpPr/>
          <p:nvPr/>
        </p:nvGrpSpPr>
        <p:grpSpPr>
          <a:xfrm>
            <a:off x="1351874" y="226590"/>
            <a:ext cx="538931" cy="560810"/>
            <a:chOff x="3595688" y="595313"/>
            <a:chExt cx="5000625" cy="5667375"/>
          </a:xfrm>
        </p:grpSpPr>
        <p:sp>
          <p:nvSpPr>
            <p:cNvPr id="147" name="Freeform 5">
              <a:extLst>
                <a:ext uri="{FF2B5EF4-FFF2-40B4-BE49-F238E27FC236}">
                  <a16:creationId xmlns:a16="http://schemas.microsoft.com/office/drawing/2014/main" id="{A6E5E4A9-17F9-4C01-BA19-BD724E40B7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 6">
              <a:extLst>
                <a:ext uri="{FF2B5EF4-FFF2-40B4-BE49-F238E27FC236}">
                  <a16:creationId xmlns:a16="http://schemas.microsoft.com/office/drawing/2014/main" id="{5F41BC6F-A436-4506-BADC-BC52E12D9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reeform 7">
              <a:extLst>
                <a:ext uri="{FF2B5EF4-FFF2-40B4-BE49-F238E27FC236}">
                  <a16:creationId xmlns:a16="http://schemas.microsoft.com/office/drawing/2014/main" id="{0A3B4A04-DB54-4581-905E-18E627B6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reeform 8">
              <a:extLst>
                <a:ext uri="{FF2B5EF4-FFF2-40B4-BE49-F238E27FC236}">
                  <a16:creationId xmlns:a16="http://schemas.microsoft.com/office/drawing/2014/main" id="{2F931C25-FDDF-4CEA-9E0D-613EDCFAC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reeform 9">
              <a:extLst>
                <a:ext uri="{FF2B5EF4-FFF2-40B4-BE49-F238E27FC236}">
                  <a16:creationId xmlns:a16="http://schemas.microsoft.com/office/drawing/2014/main" id="{C4437B5C-01D7-4DD6-9DA8-DBEC6B511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 10">
              <a:extLst>
                <a:ext uri="{FF2B5EF4-FFF2-40B4-BE49-F238E27FC236}">
                  <a16:creationId xmlns:a16="http://schemas.microsoft.com/office/drawing/2014/main" id="{06A1843B-3874-4F61-8CC5-295EB07A3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11">
              <a:extLst>
                <a:ext uri="{FF2B5EF4-FFF2-40B4-BE49-F238E27FC236}">
                  <a16:creationId xmlns:a16="http://schemas.microsoft.com/office/drawing/2014/main" id="{D18D309F-C19E-4E76-8EC4-4DBA393D8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12">
              <a:extLst>
                <a:ext uri="{FF2B5EF4-FFF2-40B4-BE49-F238E27FC236}">
                  <a16:creationId xmlns:a16="http://schemas.microsoft.com/office/drawing/2014/main" id="{6E649266-C44B-4B23-ADF2-028AA8407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13">
              <a:extLst>
                <a:ext uri="{FF2B5EF4-FFF2-40B4-BE49-F238E27FC236}">
                  <a16:creationId xmlns:a16="http://schemas.microsoft.com/office/drawing/2014/main" id="{52392F67-46B1-4EC8-AA4A-5A5F2E3BD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 14">
              <a:extLst>
                <a:ext uri="{FF2B5EF4-FFF2-40B4-BE49-F238E27FC236}">
                  <a16:creationId xmlns:a16="http://schemas.microsoft.com/office/drawing/2014/main" id="{8CAC27BC-C666-4D1B-9073-B42110A12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15">
              <a:extLst>
                <a:ext uri="{FF2B5EF4-FFF2-40B4-BE49-F238E27FC236}">
                  <a16:creationId xmlns:a16="http://schemas.microsoft.com/office/drawing/2014/main" id="{7E8EA7FD-EE6C-4935-9085-BF2792F3F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16">
              <a:extLst>
                <a:ext uri="{FF2B5EF4-FFF2-40B4-BE49-F238E27FC236}">
                  <a16:creationId xmlns:a16="http://schemas.microsoft.com/office/drawing/2014/main" id="{204695D9-C990-491C-8982-F204C5215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17">
              <a:extLst>
                <a:ext uri="{FF2B5EF4-FFF2-40B4-BE49-F238E27FC236}">
                  <a16:creationId xmlns:a16="http://schemas.microsoft.com/office/drawing/2014/main" id="{AB497BB6-208C-4036-A316-DE5A6A1E42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18">
              <a:extLst>
                <a:ext uri="{FF2B5EF4-FFF2-40B4-BE49-F238E27FC236}">
                  <a16:creationId xmlns:a16="http://schemas.microsoft.com/office/drawing/2014/main" id="{0F86E64B-822E-4068-9791-6B34A1990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id="{15C06B07-DE11-4B40-8A6B-C6EDD5E0F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20">
              <a:extLst>
                <a:ext uri="{FF2B5EF4-FFF2-40B4-BE49-F238E27FC236}">
                  <a16:creationId xmlns:a16="http://schemas.microsoft.com/office/drawing/2014/main" id="{8DD1B33D-D2AE-4AC6-92AB-70B54BC99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21">
              <a:extLst>
                <a:ext uri="{FF2B5EF4-FFF2-40B4-BE49-F238E27FC236}">
                  <a16:creationId xmlns:a16="http://schemas.microsoft.com/office/drawing/2014/main" id="{E7716A22-C52B-46B8-9B19-8716A2B17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22">
              <a:extLst>
                <a:ext uri="{FF2B5EF4-FFF2-40B4-BE49-F238E27FC236}">
                  <a16:creationId xmlns:a16="http://schemas.microsoft.com/office/drawing/2014/main" id="{96CFC7AA-B9DE-40CB-B2F8-EE2BCA64B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 23">
              <a:extLst>
                <a:ext uri="{FF2B5EF4-FFF2-40B4-BE49-F238E27FC236}">
                  <a16:creationId xmlns:a16="http://schemas.microsoft.com/office/drawing/2014/main" id="{7DE6490A-432B-4649-AC5E-F9C65EE0B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24">
              <a:extLst>
                <a:ext uri="{FF2B5EF4-FFF2-40B4-BE49-F238E27FC236}">
                  <a16:creationId xmlns:a16="http://schemas.microsoft.com/office/drawing/2014/main" id="{11AB570B-8616-42C3-8E91-125A2680D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 25">
              <a:extLst>
                <a:ext uri="{FF2B5EF4-FFF2-40B4-BE49-F238E27FC236}">
                  <a16:creationId xmlns:a16="http://schemas.microsoft.com/office/drawing/2014/main" id="{87C75300-B1A5-4EF8-AB4B-E475AE28E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26">
              <a:extLst>
                <a:ext uri="{FF2B5EF4-FFF2-40B4-BE49-F238E27FC236}">
                  <a16:creationId xmlns:a16="http://schemas.microsoft.com/office/drawing/2014/main" id="{2E84D02E-763B-4263-9B0F-E1CB7A837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 27">
              <a:extLst>
                <a:ext uri="{FF2B5EF4-FFF2-40B4-BE49-F238E27FC236}">
                  <a16:creationId xmlns:a16="http://schemas.microsoft.com/office/drawing/2014/main" id="{1690CB91-F4FE-4B2E-B5AE-F9CE982F8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 28">
              <a:extLst>
                <a:ext uri="{FF2B5EF4-FFF2-40B4-BE49-F238E27FC236}">
                  <a16:creationId xmlns:a16="http://schemas.microsoft.com/office/drawing/2014/main" id="{EFC477CB-7D6F-4CDE-8773-8F93D551A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29">
              <a:extLst>
                <a:ext uri="{FF2B5EF4-FFF2-40B4-BE49-F238E27FC236}">
                  <a16:creationId xmlns:a16="http://schemas.microsoft.com/office/drawing/2014/main" id="{B37DB06E-6295-4591-AA19-239A36E04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30">
              <a:extLst>
                <a:ext uri="{FF2B5EF4-FFF2-40B4-BE49-F238E27FC236}">
                  <a16:creationId xmlns:a16="http://schemas.microsoft.com/office/drawing/2014/main" id="{0B5FE614-8D0B-4F90-9CA4-E4C69E991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31">
              <a:extLst>
                <a:ext uri="{FF2B5EF4-FFF2-40B4-BE49-F238E27FC236}">
                  <a16:creationId xmlns:a16="http://schemas.microsoft.com/office/drawing/2014/main" id="{E876B4F9-BC80-414B-937D-04D2EDAB2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32">
              <a:extLst>
                <a:ext uri="{FF2B5EF4-FFF2-40B4-BE49-F238E27FC236}">
                  <a16:creationId xmlns:a16="http://schemas.microsoft.com/office/drawing/2014/main" id="{41CC06ED-DFB9-463A-B0EB-09B54FE194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 33">
              <a:extLst>
                <a:ext uri="{FF2B5EF4-FFF2-40B4-BE49-F238E27FC236}">
                  <a16:creationId xmlns:a16="http://schemas.microsoft.com/office/drawing/2014/main" id="{95A6CE1D-3C2A-44A3-9D4F-A1CD72286E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34">
              <a:extLst>
                <a:ext uri="{FF2B5EF4-FFF2-40B4-BE49-F238E27FC236}">
                  <a16:creationId xmlns:a16="http://schemas.microsoft.com/office/drawing/2014/main" id="{B88F071D-9F32-4E6D-A056-A228C1479B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35">
              <a:extLst>
                <a:ext uri="{FF2B5EF4-FFF2-40B4-BE49-F238E27FC236}">
                  <a16:creationId xmlns:a16="http://schemas.microsoft.com/office/drawing/2014/main" id="{AB34F413-EE9F-457E-9999-EA86B5F32B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 36">
              <a:extLst>
                <a:ext uri="{FF2B5EF4-FFF2-40B4-BE49-F238E27FC236}">
                  <a16:creationId xmlns:a16="http://schemas.microsoft.com/office/drawing/2014/main" id="{24246D92-246F-4BA2-8789-5223A61E5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id="{44668B85-767D-4652-85CD-6C4EFF7CC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 38">
              <a:extLst>
                <a:ext uri="{FF2B5EF4-FFF2-40B4-BE49-F238E27FC236}">
                  <a16:creationId xmlns:a16="http://schemas.microsoft.com/office/drawing/2014/main" id="{F7BDA2F1-B72D-477A-87F2-CA48DD88B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 39">
              <a:extLst>
                <a:ext uri="{FF2B5EF4-FFF2-40B4-BE49-F238E27FC236}">
                  <a16:creationId xmlns:a16="http://schemas.microsoft.com/office/drawing/2014/main" id="{DCAEF35E-59EF-4981-91CA-22BAFC0BF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40">
              <a:extLst>
                <a:ext uri="{FF2B5EF4-FFF2-40B4-BE49-F238E27FC236}">
                  <a16:creationId xmlns:a16="http://schemas.microsoft.com/office/drawing/2014/main" id="{83A1909A-37AE-4085-9D94-51D71BF5F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41">
              <a:extLst>
                <a:ext uri="{FF2B5EF4-FFF2-40B4-BE49-F238E27FC236}">
                  <a16:creationId xmlns:a16="http://schemas.microsoft.com/office/drawing/2014/main" id="{E86DFB72-214A-49BA-99ED-F9257A874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42">
              <a:extLst>
                <a:ext uri="{FF2B5EF4-FFF2-40B4-BE49-F238E27FC236}">
                  <a16:creationId xmlns:a16="http://schemas.microsoft.com/office/drawing/2014/main" id="{998B919F-E3E9-4FC9-820F-EF660E5EB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43">
              <a:extLst>
                <a:ext uri="{FF2B5EF4-FFF2-40B4-BE49-F238E27FC236}">
                  <a16:creationId xmlns:a16="http://schemas.microsoft.com/office/drawing/2014/main" id="{C45DC687-3628-4E19-835F-52172AA76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44">
              <a:extLst>
                <a:ext uri="{FF2B5EF4-FFF2-40B4-BE49-F238E27FC236}">
                  <a16:creationId xmlns:a16="http://schemas.microsoft.com/office/drawing/2014/main" id="{32EE3B43-E491-46D8-9C30-1A72694DF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45">
              <a:extLst>
                <a:ext uri="{FF2B5EF4-FFF2-40B4-BE49-F238E27FC236}">
                  <a16:creationId xmlns:a16="http://schemas.microsoft.com/office/drawing/2014/main" id="{648CE95E-B324-498B-811C-615C4FA89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46">
              <a:extLst>
                <a:ext uri="{FF2B5EF4-FFF2-40B4-BE49-F238E27FC236}">
                  <a16:creationId xmlns:a16="http://schemas.microsoft.com/office/drawing/2014/main" id="{5AE6D6E4-C601-4634-B5D1-6141E1DCF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47">
              <a:extLst>
                <a:ext uri="{FF2B5EF4-FFF2-40B4-BE49-F238E27FC236}">
                  <a16:creationId xmlns:a16="http://schemas.microsoft.com/office/drawing/2014/main" id="{B259EBAA-B519-41E1-B5D2-C362328CB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48">
              <a:extLst>
                <a:ext uri="{FF2B5EF4-FFF2-40B4-BE49-F238E27FC236}">
                  <a16:creationId xmlns:a16="http://schemas.microsoft.com/office/drawing/2014/main" id="{68EB1760-8CC9-4E5B-9997-77CF16F9A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49">
              <a:extLst>
                <a:ext uri="{FF2B5EF4-FFF2-40B4-BE49-F238E27FC236}">
                  <a16:creationId xmlns:a16="http://schemas.microsoft.com/office/drawing/2014/main" id="{C3CACA97-1ADE-40B6-9885-5CAF45BD2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50">
              <a:extLst>
                <a:ext uri="{FF2B5EF4-FFF2-40B4-BE49-F238E27FC236}">
                  <a16:creationId xmlns:a16="http://schemas.microsoft.com/office/drawing/2014/main" id="{4100C12B-6BD6-4189-9690-0D6C160D0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51">
              <a:extLst>
                <a:ext uri="{FF2B5EF4-FFF2-40B4-BE49-F238E27FC236}">
                  <a16:creationId xmlns:a16="http://schemas.microsoft.com/office/drawing/2014/main" id="{EA18E5BA-A18D-455C-9C04-62CA8E752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52">
              <a:extLst>
                <a:ext uri="{FF2B5EF4-FFF2-40B4-BE49-F238E27FC236}">
                  <a16:creationId xmlns:a16="http://schemas.microsoft.com/office/drawing/2014/main" id="{E58F6FFA-146C-4378-85DC-A92C65BF5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53">
              <a:extLst>
                <a:ext uri="{FF2B5EF4-FFF2-40B4-BE49-F238E27FC236}">
                  <a16:creationId xmlns:a16="http://schemas.microsoft.com/office/drawing/2014/main" id="{741888D9-44DB-4BFE-B6F8-8600609BD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 54">
              <a:extLst>
                <a:ext uri="{FF2B5EF4-FFF2-40B4-BE49-F238E27FC236}">
                  <a16:creationId xmlns:a16="http://schemas.microsoft.com/office/drawing/2014/main" id="{C63C3963-CF71-465C-A6CB-2EAE700C0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 55">
              <a:extLst>
                <a:ext uri="{FF2B5EF4-FFF2-40B4-BE49-F238E27FC236}">
                  <a16:creationId xmlns:a16="http://schemas.microsoft.com/office/drawing/2014/main" id="{9A0A6245-5677-481F-8034-F39593053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 56">
              <a:extLst>
                <a:ext uri="{FF2B5EF4-FFF2-40B4-BE49-F238E27FC236}">
                  <a16:creationId xmlns:a16="http://schemas.microsoft.com/office/drawing/2014/main" id="{A5BC31FF-60E1-4225-BAB8-0DCA85428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 57">
              <a:extLst>
                <a:ext uri="{FF2B5EF4-FFF2-40B4-BE49-F238E27FC236}">
                  <a16:creationId xmlns:a16="http://schemas.microsoft.com/office/drawing/2014/main" id="{1CF3F554-B9C6-4A16-A56A-6D7A0D8897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 58">
              <a:extLst>
                <a:ext uri="{FF2B5EF4-FFF2-40B4-BE49-F238E27FC236}">
                  <a16:creationId xmlns:a16="http://schemas.microsoft.com/office/drawing/2014/main" id="{F7CB2C11-E76C-40EE-AD7A-A37BF6F841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 59">
              <a:extLst>
                <a:ext uri="{FF2B5EF4-FFF2-40B4-BE49-F238E27FC236}">
                  <a16:creationId xmlns:a16="http://schemas.microsoft.com/office/drawing/2014/main" id="{6F22CBEC-8703-42B1-809F-4F9FC87641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7" name="Группа 206">
            <a:extLst>
              <a:ext uri="{FF2B5EF4-FFF2-40B4-BE49-F238E27FC236}">
                <a16:creationId xmlns:a16="http://schemas.microsoft.com/office/drawing/2014/main" id="{DB9428A2-D7FF-48F8-BF7B-5F80B8288C71}"/>
              </a:ext>
            </a:extLst>
          </p:cNvPr>
          <p:cNvGrpSpPr/>
          <p:nvPr/>
        </p:nvGrpSpPr>
        <p:grpSpPr>
          <a:xfrm>
            <a:off x="102568" y="226589"/>
            <a:ext cx="1075312" cy="575195"/>
            <a:chOff x="3898900" y="2263775"/>
            <a:chExt cx="4394200" cy="2330450"/>
          </a:xfrm>
        </p:grpSpPr>
        <p:sp>
          <p:nvSpPr>
            <p:cNvPr id="208" name="Freeform 63">
              <a:extLst>
                <a:ext uri="{FF2B5EF4-FFF2-40B4-BE49-F238E27FC236}">
                  <a16:creationId xmlns:a16="http://schemas.microsoft.com/office/drawing/2014/main" id="{DA32CFFF-93A1-47CF-9E38-965922B62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 64">
              <a:extLst>
                <a:ext uri="{FF2B5EF4-FFF2-40B4-BE49-F238E27FC236}">
                  <a16:creationId xmlns:a16="http://schemas.microsoft.com/office/drawing/2014/main" id="{9619C51C-F00B-48F7-BC62-37CE59B62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 65">
              <a:extLst>
                <a:ext uri="{FF2B5EF4-FFF2-40B4-BE49-F238E27FC236}">
                  <a16:creationId xmlns:a16="http://schemas.microsoft.com/office/drawing/2014/main" id="{FF8BB242-5EA1-4844-BB70-22361400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 66">
              <a:extLst>
                <a:ext uri="{FF2B5EF4-FFF2-40B4-BE49-F238E27FC236}">
                  <a16:creationId xmlns:a16="http://schemas.microsoft.com/office/drawing/2014/main" id="{91EDF73D-37BF-47DB-94DA-48C9595CD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 67">
              <a:extLst>
                <a:ext uri="{FF2B5EF4-FFF2-40B4-BE49-F238E27FC236}">
                  <a16:creationId xmlns:a16="http://schemas.microsoft.com/office/drawing/2014/main" id="{4BDCDEE4-377F-40FC-85D1-B4E018AAA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 68">
              <a:extLst>
                <a:ext uri="{FF2B5EF4-FFF2-40B4-BE49-F238E27FC236}">
                  <a16:creationId xmlns:a16="http://schemas.microsoft.com/office/drawing/2014/main" id="{3A9539EF-FF27-42CA-8B4E-D0298434B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 69">
              <a:extLst>
                <a:ext uri="{FF2B5EF4-FFF2-40B4-BE49-F238E27FC236}">
                  <a16:creationId xmlns:a16="http://schemas.microsoft.com/office/drawing/2014/main" id="{7B7E9FE3-B9C8-47F4-80C6-A1582243D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 70">
              <a:extLst>
                <a:ext uri="{FF2B5EF4-FFF2-40B4-BE49-F238E27FC236}">
                  <a16:creationId xmlns:a16="http://schemas.microsoft.com/office/drawing/2014/main" id="{3082FB51-74C9-4BB3-AF5A-308F0B148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 71">
              <a:extLst>
                <a:ext uri="{FF2B5EF4-FFF2-40B4-BE49-F238E27FC236}">
                  <a16:creationId xmlns:a16="http://schemas.microsoft.com/office/drawing/2014/main" id="{45796718-D18A-4322-AD8B-A612682A9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72">
              <a:extLst>
                <a:ext uri="{FF2B5EF4-FFF2-40B4-BE49-F238E27FC236}">
                  <a16:creationId xmlns:a16="http://schemas.microsoft.com/office/drawing/2014/main" id="{D906F343-11DD-4668-8505-6096E006D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73">
              <a:extLst>
                <a:ext uri="{FF2B5EF4-FFF2-40B4-BE49-F238E27FC236}">
                  <a16:creationId xmlns:a16="http://schemas.microsoft.com/office/drawing/2014/main" id="{843669BA-DAB8-4D16-898B-C172AF5FB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74">
              <a:extLst>
                <a:ext uri="{FF2B5EF4-FFF2-40B4-BE49-F238E27FC236}">
                  <a16:creationId xmlns:a16="http://schemas.microsoft.com/office/drawing/2014/main" id="{31980F53-4C02-45FF-A4D6-BB336FBD8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75">
              <a:extLst>
                <a:ext uri="{FF2B5EF4-FFF2-40B4-BE49-F238E27FC236}">
                  <a16:creationId xmlns:a16="http://schemas.microsoft.com/office/drawing/2014/main" id="{E9D4C4D8-D3B2-45C0-BA04-85183ED62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 76">
              <a:extLst>
                <a:ext uri="{FF2B5EF4-FFF2-40B4-BE49-F238E27FC236}">
                  <a16:creationId xmlns:a16="http://schemas.microsoft.com/office/drawing/2014/main" id="{CC37C8D4-8063-4899-A738-868BD3A6A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77">
              <a:extLst>
                <a:ext uri="{FF2B5EF4-FFF2-40B4-BE49-F238E27FC236}">
                  <a16:creationId xmlns:a16="http://schemas.microsoft.com/office/drawing/2014/main" id="{25583142-18CC-44E9-ABA3-5A09C7E3E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78">
              <a:extLst>
                <a:ext uri="{FF2B5EF4-FFF2-40B4-BE49-F238E27FC236}">
                  <a16:creationId xmlns:a16="http://schemas.microsoft.com/office/drawing/2014/main" id="{265D8C06-6282-4CAA-BC37-91A3168DA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79">
              <a:extLst>
                <a:ext uri="{FF2B5EF4-FFF2-40B4-BE49-F238E27FC236}">
                  <a16:creationId xmlns:a16="http://schemas.microsoft.com/office/drawing/2014/main" id="{7052E420-65D6-4A2A-9808-C95C842B7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80">
              <a:extLst>
                <a:ext uri="{FF2B5EF4-FFF2-40B4-BE49-F238E27FC236}">
                  <a16:creationId xmlns:a16="http://schemas.microsoft.com/office/drawing/2014/main" id="{6F0369A2-A885-4DF0-9FB5-BC4011EEB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81">
              <a:extLst>
                <a:ext uri="{FF2B5EF4-FFF2-40B4-BE49-F238E27FC236}">
                  <a16:creationId xmlns:a16="http://schemas.microsoft.com/office/drawing/2014/main" id="{AEA491A9-D7DB-4B1D-956E-C42B5F1E7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 82">
              <a:extLst>
                <a:ext uri="{FF2B5EF4-FFF2-40B4-BE49-F238E27FC236}">
                  <a16:creationId xmlns:a16="http://schemas.microsoft.com/office/drawing/2014/main" id="{01F9FF04-C7AA-4B5F-B4FF-608DDB839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 83">
              <a:extLst>
                <a:ext uri="{FF2B5EF4-FFF2-40B4-BE49-F238E27FC236}">
                  <a16:creationId xmlns:a16="http://schemas.microsoft.com/office/drawing/2014/main" id="{28155304-C7D2-4625-8C4A-C952D6512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84">
              <a:extLst>
                <a:ext uri="{FF2B5EF4-FFF2-40B4-BE49-F238E27FC236}">
                  <a16:creationId xmlns:a16="http://schemas.microsoft.com/office/drawing/2014/main" id="{FA9B2A98-D3BD-4C4C-91C2-3BD9D4BC1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 85">
              <a:extLst>
                <a:ext uri="{FF2B5EF4-FFF2-40B4-BE49-F238E27FC236}">
                  <a16:creationId xmlns:a16="http://schemas.microsoft.com/office/drawing/2014/main" id="{13283268-3C71-4D00-B281-3164F1B06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 86">
              <a:extLst>
                <a:ext uri="{FF2B5EF4-FFF2-40B4-BE49-F238E27FC236}">
                  <a16:creationId xmlns:a16="http://schemas.microsoft.com/office/drawing/2014/main" id="{586EE0C3-E6A8-4D7C-A62F-B22711811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 87">
              <a:extLst>
                <a:ext uri="{FF2B5EF4-FFF2-40B4-BE49-F238E27FC236}">
                  <a16:creationId xmlns:a16="http://schemas.microsoft.com/office/drawing/2014/main" id="{3C561719-CCEB-4825-AC7E-B675927BE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 88">
              <a:extLst>
                <a:ext uri="{FF2B5EF4-FFF2-40B4-BE49-F238E27FC236}">
                  <a16:creationId xmlns:a16="http://schemas.microsoft.com/office/drawing/2014/main" id="{6C698395-4EB6-4C33-A835-33E3EE78F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 89">
              <a:extLst>
                <a:ext uri="{FF2B5EF4-FFF2-40B4-BE49-F238E27FC236}">
                  <a16:creationId xmlns:a16="http://schemas.microsoft.com/office/drawing/2014/main" id="{15F70B6D-75A4-4BAC-AFF9-9B12AF9A6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90">
              <a:extLst>
                <a:ext uri="{FF2B5EF4-FFF2-40B4-BE49-F238E27FC236}">
                  <a16:creationId xmlns:a16="http://schemas.microsoft.com/office/drawing/2014/main" id="{809E50FB-355B-4834-BFC4-67CCB92BC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91">
              <a:extLst>
                <a:ext uri="{FF2B5EF4-FFF2-40B4-BE49-F238E27FC236}">
                  <a16:creationId xmlns:a16="http://schemas.microsoft.com/office/drawing/2014/main" id="{1965BC30-4B06-45EC-A47A-E673DB66A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 92">
              <a:extLst>
                <a:ext uri="{FF2B5EF4-FFF2-40B4-BE49-F238E27FC236}">
                  <a16:creationId xmlns:a16="http://schemas.microsoft.com/office/drawing/2014/main" id="{4ABAD9F4-0B87-4AE1-A283-A704AC622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 93">
              <a:extLst>
                <a:ext uri="{FF2B5EF4-FFF2-40B4-BE49-F238E27FC236}">
                  <a16:creationId xmlns:a16="http://schemas.microsoft.com/office/drawing/2014/main" id="{EFA7F4A1-A0EC-4F03-90CA-09C4BE85B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 94">
              <a:extLst>
                <a:ext uri="{FF2B5EF4-FFF2-40B4-BE49-F238E27FC236}">
                  <a16:creationId xmlns:a16="http://schemas.microsoft.com/office/drawing/2014/main" id="{72188E27-2F79-4BCD-A000-18F5674F8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 95">
              <a:extLst>
                <a:ext uri="{FF2B5EF4-FFF2-40B4-BE49-F238E27FC236}">
                  <a16:creationId xmlns:a16="http://schemas.microsoft.com/office/drawing/2014/main" id="{19CDBEEF-7072-4FF4-AFD5-3B574270B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 96">
              <a:extLst>
                <a:ext uri="{FF2B5EF4-FFF2-40B4-BE49-F238E27FC236}">
                  <a16:creationId xmlns:a16="http://schemas.microsoft.com/office/drawing/2014/main" id="{E5941C93-EFC1-4CAB-A7BE-DFC5A49CE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 97">
              <a:extLst>
                <a:ext uri="{FF2B5EF4-FFF2-40B4-BE49-F238E27FC236}">
                  <a16:creationId xmlns:a16="http://schemas.microsoft.com/office/drawing/2014/main" id="{302A5B4A-0D4E-46AE-95F3-1A63810A4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3" name="Freeform 98">
              <a:extLst>
                <a:ext uri="{FF2B5EF4-FFF2-40B4-BE49-F238E27FC236}">
                  <a16:creationId xmlns:a16="http://schemas.microsoft.com/office/drawing/2014/main" id="{9A0EB1E8-A7FB-4995-B71F-086D1E3B3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Freeform 99">
              <a:extLst>
                <a:ext uri="{FF2B5EF4-FFF2-40B4-BE49-F238E27FC236}">
                  <a16:creationId xmlns:a16="http://schemas.microsoft.com/office/drawing/2014/main" id="{547F3D1A-1F7A-4978-84FC-9734FD424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Freeform 100">
              <a:extLst>
                <a:ext uri="{FF2B5EF4-FFF2-40B4-BE49-F238E27FC236}">
                  <a16:creationId xmlns:a16="http://schemas.microsoft.com/office/drawing/2014/main" id="{0FD9F106-7315-40B9-A6BE-AA6CBD874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Freeform 101">
              <a:extLst>
                <a:ext uri="{FF2B5EF4-FFF2-40B4-BE49-F238E27FC236}">
                  <a16:creationId xmlns:a16="http://schemas.microsoft.com/office/drawing/2014/main" id="{488435A3-27FB-4A06-99B7-9A559787F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7" name="Freeform 102">
              <a:extLst>
                <a:ext uri="{FF2B5EF4-FFF2-40B4-BE49-F238E27FC236}">
                  <a16:creationId xmlns:a16="http://schemas.microsoft.com/office/drawing/2014/main" id="{AAF40B9E-41E2-455E-AD50-A4E50837C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8" name="Freeform 103">
              <a:extLst>
                <a:ext uri="{FF2B5EF4-FFF2-40B4-BE49-F238E27FC236}">
                  <a16:creationId xmlns:a16="http://schemas.microsoft.com/office/drawing/2014/main" id="{6482680D-4FEF-4357-83E5-4640C96AF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Freeform 104">
              <a:extLst>
                <a:ext uri="{FF2B5EF4-FFF2-40B4-BE49-F238E27FC236}">
                  <a16:creationId xmlns:a16="http://schemas.microsoft.com/office/drawing/2014/main" id="{073C3DEF-3A40-4CFF-8B10-F3A7DF3D5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0" name="Freeform 105">
              <a:extLst>
                <a:ext uri="{FF2B5EF4-FFF2-40B4-BE49-F238E27FC236}">
                  <a16:creationId xmlns:a16="http://schemas.microsoft.com/office/drawing/2014/main" id="{5AB66E42-DE09-4618-BFCC-84BF266A5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1" name="TextBox 250">
            <a:extLst>
              <a:ext uri="{FF2B5EF4-FFF2-40B4-BE49-F238E27FC236}">
                <a16:creationId xmlns:a16="http://schemas.microsoft.com/office/drawing/2014/main" id="{1F155B9C-E886-4DD8-B54C-1A095678D02B}"/>
              </a:ext>
            </a:extLst>
          </p:cNvPr>
          <p:cNvSpPr txBox="1"/>
          <p:nvPr/>
        </p:nvSpPr>
        <p:spPr>
          <a:xfrm>
            <a:off x="3414509" y="462532"/>
            <a:ext cx="78824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ПРОЕКТ «ШКОЛА «УЧИТЕЛЬ ГОДА»: ОПЫТ РЕАЛИЗАЦИИ ТОМСКОЙ ОБЛАСТИ</a:t>
            </a:r>
          </a:p>
        </p:txBody>
      </p:sp>
      <p:pic>
        <p:nvPicPr>
          <p:cNvPr id="252" name="Рисунок 251">
            <a:extLst>
              <a:ext uri="{FF2B5EF4-FFF2-40B4-BE49-F238E27FC236}">
                <a16:creationId xmlns:a16="http://schemas.microsoft.com/office/drawing/2014/main" id="{7621FA95-5E13-47E9-8C73-8D5E93448B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64" y="121192"/>
            <a:ext cx="1497775" cy="7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52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Рисунок 239">
            <a:extLst>
              <a:ext uri="{FF2B5EF4-FFF2-40B4-BE49-F238E27FC236}">
                <a16:creationId xmlns:a16="http://schemas.microsoft.com/office/drawing/2014/main" id="{06E73784-61E0-479D-9D41-E3616B8EC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5"/>
          <a:stretch/>
        </p:blipFill>
        <p:spPr>
          <a:xfrm>
            <a:off x="3796273" y="3472150"/>
            <a:ext cx="4986909" cy="27851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9" name="Рисунок 238">
            <a:extLst>
              <a:ext uri="{FF2B5EF4-FFF2-40B4-BE49-F238E27FC236}">
                <a16:creationId xmlns:a16="http://schemas.microsoft.com/office/drawing/2014/main" id="{D24C2137-CC5B-48E5-9D6B-532BD001E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597" y="1347989"/>
            <a:ext cx="5201232" cy="2757448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Равнобедренный треугольник 147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flipV="1">
            <a:off x="-104504" y="3825042"/>
            <a:ext cx="3932729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117AB444-95DD-4F4E-9277-8DE2F8EEC8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73" y="2176951"/>
            <a:ext cx="573931" cy="573931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55" y="1134058"/>
            <a:ext cx="3763678" cy="2509118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111" y="3681086"/>
            <a:ext cx="3779916" cy="2519944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9" y="3651313"/>
            <a:ext cx="3791502" cy="2527668"/>
          </a:xfrm>
          <a:prstGeom prst="rect">
            <a:avLst/>
          </a:prstGeom>
        </p:spPr>
      </p:pic>
      <p:sp>
        <p:nvSpPr>
          <p:cNvPr id="122" name="Равнобедренный треугольник 121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rot="5400000" flipV="1">
            <a:off x="9580461" y="2155305"/>
            <a:ext cx="2557384" cy="4183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580" y="1134058"/>
            <a:ext cx="3801975" cy="2534650"/>
          </a:xfrm>
          <a:prstGeom prst="rect">
            <a:avLst/>
          </a:prstGeom>
        </p:spPr>
      </p:pic>
      <p:sp>
        <p:nvSpPr>
          <p:cNvPr id="124" name="Равнобедренный треугольник 123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rot="5400000" flipV="1">
            <a:off x="10634763" y="2182286"/>
            <a:ext cx="2579241" cy="4183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Равнобедренный треугольник 124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rot="5400000" flipV="1">
            <a:off x="10666957" y="4758515"/>
            <a:ext cx="2579241" cy="4183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Равнобедренный треугольник 125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rot="16200000" flipV="1">
            <a:off x="-914509" y="2134389"/>
            <a:ext cx="2579241" cy="4183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Равнобедренный треугольник 126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rot="16200000" flipV="1">
            <a:off x="-927820" y="4675159"/>
            <a:ext cx="2579241" cy="4183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5E1AD513-AE19-4C20-8B22-9D416E69155D}"/>
              </a:ext>
            </a:extLst>
          </p:cNvPr>
          <p:cNvGrpSpPr/>
          <p:nvPr/>
        </p:nvGrpSpPr>
        <p:grpSpPr>
          <a:xfrm>
            <a:off x="1351874" y="226590"/>
            <a:ext cx="538931" cy="560810"/>
            <a:chOff x="3595688" y="595313"/>
            <a:chExt cx="5000625" cy="5667375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444037A7-876A-43EF-8EB4-18E89E29AE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3E83873E-61CB-414B-B4E2-45EAE0F591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33400101-ACFB-4AA8-9D2E-D7433E1763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DCD6E17C-0759-4EE1-9529-3EE14212B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9">
              <a:extLst>
                <a:ext uri="{FF2B5EF4-FFF2-40B4-BE49-F238E27FC236}">
                  <a16:creationId xmlns:a16="http://schemas.microsoft.com/office/drawing/2014/main" id="{48285EE7-C92F-4C2A-A3CC-D1E6A31C2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 10">
              <a:extLst>
                <a:ext uri="{FF2B5EF4-FFF2-40B4-BE49-F238E27FC236}">
                  <a16:creationId xmlns:a16="http://schemas.microsoft.com/office/drawing/2014/main" id="{737BB92F-BC1B-489E-8F61-41E0EE127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11">
              <a:extLst>
                <a:ext uri="{FF2B5EF4-FFF2-40B4-BE49-F238E27FC236}">
                  <a16:creationId xmlns:a16="http://schemas.microsoft.com/office/drawing/2014/main" id="{3E73FB8F-C586-4833-A6EB-595441875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 12">
              <a:extLst>
                <a:ext uri="{FF2B5EF4-FFF2-40B4-BE49-F238E27FC236}">
                  <a16:creationId xmlns:a16="http://schemas.microsoft.com/office/drawing/2014/main" id="{574C8C4B-A926-4A35-A484-465C5E5C9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Freeform 13">
              <a:extLst>
                <a:ext uri="{FF2B5EF4-FFF2-40B4-BE49-F238E27FC236}">
                  <a16:creationId xmlns:a16="http://schemas.microsoft.com/office/drawing/2014/main" id="{A4548B58-8607-461F-AD10-8E5E0B87C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 14">
              <a:extLst>
                <a:ext uri="{FF2B5EF4-FFF2-40B4-BE49-F238E27FC236}">
                  <a16:creationId xmlns:a16="http://schemas.microsoft.com/office/drawing/2014/main" id="{00F8F99C-76A3-4E0C-B794-A633576E1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Freeform 15">
              <a:extLst>
                <a:ext uri="{FF2B5EF4-FFF2-40B4-BE49-F238E27FC236}">
                  <a16:creationId xmlns:a16="http://schemas.microsoft.com/office/drawing/2014/main" id="{02CE15AA-43C3-4A03-AE34-56007FBA8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9D02C351-A3D5-48F8-A74B-8E338069B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Freeform 17">
              <a:extLst>
                <a:ext uri="{FF2B5EF4-FFF2-40B4-BE49-F238E27FC236}">
                  <a16:creationId xmlns:a16="http://schemas.microsoft.com/office/drawing/2014/main" id="{AEEDC623-64D0-4A0A-84C4-1D3237B8EE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 18">
              <a:extLst>
                <a:ext uri="{FF2B5EF4-FFF2-40B4-BE49-F238E27FC236}">
                  <a16:creationId xmlns:a16="http://schemas.microsoft.com/office/drawing/2014/main" id="{84D60458-CE29-4D72-B6C1-DEED82A84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 19">
              <a:extLst>
                <a:ext uri="{FF2B5EF4-FFF2-40B4-BE49-F238E27FC236}">
                  <a16:creationId xmlns:a16="http://schemas.microsoft.com/office/drawing/2014/main" id="{A6F14670-DDFE-469D-9F35-CB3E30A7B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reeform 20">
              <a:extLst>
                <a:ext uri="{FF2B5EF4-FFF2-40B4-BE49-F238E27FC236}">
                  <a16:creationId xmlns:a16="http://schemas.microsoft.com/office/drawing/2014/main" id="{E1C22849-A81F-4DAD-863D-FFD8F0058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reeform 21">
              <a:extLst>
                <a:ext uri="{FF2B5EF4-FFF2-40B4-BE49-F238E27FC236}">
                  <a16:creationId xmlns:a16="http://schemas.microsoft.com/office/drawing/2014/main" id="{F7750B27-D126-42CE-88D6-1B0BC85C7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reeform 22">
              <a:extLst>
                <a:ext uri="{FF2B5EF4-FFF2-40B4-BE49-F238E27FC236}">
                  <a16:creationId xmlns:a16="http://schemas.microsoft.com/office/drawing/2014/main" id="{F72FA5F7-2D9E-4B29-B0D9-2D9FC5F9A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 23">
              <a:extLst>
                <a:ext uri="{FF2B5EF4-FFF2-40B4-BE49-F238E27FC236}">
                  <a16:creationId xmlns:a16="http://schemas.microsoft.com/office/drawing/2014/main" id="{5C43D783-E607-4B65-9472-FCF06AC0D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reeform 24">
              <a:extLst>
                <a:ext uri="{FF2B5EF4-FFF2-40B4-BE49-F238E27FC236}">
                  <a16:creationId xmlns:a16="http://schemas.microsoft.com/office/drawing/2014/main" id="{49D2850A-1BC6-461B-A64A-E93D7ADF3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reeform 25">
              <a:extLst>
                <a:ext uri="{FF2B5EF4-FFF2-40B4-BE49-F238E27FC236}">
                  <a16:creationId xmlns:a16="http://schemas.microsoft.com/office/drawing/2014/main" id="{4EBB8E10-8C3C-47D2-8CDD-754DA50EE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 26">
              <a:extLst>
                <a:ext uri="{FF2B5EF4-FFF2-40B4-BE49-F238E27FC236}">
                  <a16:creationId xmlns:a16="http://schemas.microsoft.com/office/drawing/2014/main" id="{1898C062-0782-4041-BC60-18E5CF50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27">
              <a:extLst>
                <a:ext uri="{FF2B5EF4-FFF2-40B4-BE49-F238E27FC236}">
                  <a16:creationId xmlns:a16="http://schemas.microsoft.com/office/drawing/2014/main" id="{8A3549EF-5B8D-4F37-A247-A4A53E6ED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28">
              <a:extLst>
                <a:ext uri="{FF2B5EF4-FFF2-40B4-BE49-F238E27FC236}">
                  <a16:creationId xmlns:a16="http://schemas.microsoft.com/office/drawing/2014/main" id="{A3EF030C-97BD-4792-B26D-E6021A9DB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29">
              <a:extLst>
                <a:ext uri="{FF2B5EF4-FFF2-40B4-BE49-F238E27FC236}">
                  <a16:creationId xmlns:a16="http://schemas.microsoft.com/office/drawing/2014/main" id="{F8A6843A-F3CA-49BD-8604-15390D0EC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30">
              <a:extLst>
                <a:ext uri="{FF2B5EF4-FFF2-40B4-BE49-F238E27FC236}">
                  <a16:creationId xmlns:a16="http://schemas.microsoft.com/office/drawing/2014/main" id="{DA60D62F-EB0B-4057-96E8-C72CC2036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31">
              <a:extLst>
                <a:ext uri="{FF2B5EF4-FFF2-40B4-BE49-F238E27FC236}">
                  <a16:creationId xmlns:a16="http://schemas.microsoft.com/office/drawing/2014/main" id="{4C6B5CBC-BA98-4A7B-89C6-F749ACA21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32">
              <a:extLst>
                <a:ext uri="{FF2B5EF4-FFF2-40B4-BE49-F238E27FC236}">
                  <a16:creationId xmlns:a16="http://schemas.microsoft.com/office/drawing/2014/main" id="{1A3E6A53-E899-4DA0-924D-6738CBB189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 33">
              <a:extLst>
                <a:ext uri="{FF2B5EF4-FFF2-40B4-BE49-F238E27FC236}">
                  <a16:creationId xmlns:a16="http://schemas.microsoft.com/office/drawing/2014/main" id="{20CC1EAD-E910-453A-9897-8976532BF0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34">
              <a:extLst>
                <a:ext uri="{FF2B5EF4-FFF2-40B4-BE49-F238E27FC236}">
                  <a16:creationId xmlns:a16="http://schemas.microsoft.com/office/drawing/2014/main" id="{E14E22AE-6DA5-40A5-8D98-DD6D29D42E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35">
              <a:extLst>
                <a:ext uri="{FF2B5EF4-FFF2-40B4-BE49-F238E27FC236}">
                  <a16:creationId xmlns:a16="http://schemas.microsoft.com/office/drawing/2014/main" id="{42F49194-ECC6-4D39-8CC3-CA75783AA0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36">
              <a:extLst>
                <a:ext uri="{FF2B5EF4-FFF2-40B4-BE49-F238E27FC236}">
                  <a16:creationId xmlns:a16="http://schemas.microsoft.com/office/drawing/2014/main" id="{E90D3830-71FA-4C56-9ADE-F1EE672B47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 37">
              <a:extLst>
                <a:ext uri="{FF2B5EF4-FFF2-40B4-BE49-F238E27FC236}">
                  <a16:creationId xmlns:a16="http://schemas.microsoft.com/office/drawing/2014/main" id="{5A2F560C-D76E-49DA-9965-3458A6174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38">
              <a:extLst>
                <a:ext uri="{FF2B5EF4-FFF2-40B4-BE49-F238E27FC236}">
                  <a16:creationId xmlns:a16="http://schemas.microsoft.com/office/drawing/2014/main" id="{433EA2A3-BEC4-406D-8375-9679F75D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 39">
              <a:extLst>
                <a:ext uri="{FF2B5EF4-FFF2-40B4-BE49-F238E27FC236}">
                  <a16:creationId xmlns:a16="http://schemas.microsoft.com/office/drawing/2014/main" id="{27ECB24C-37DE-44EC-85EE-DAB01D951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40">
              <a:extLst>
                <a:ext uri="{FF2B5EF4-FFF2-40B4-BE49-F238E27FC236}">
                  <a16:creationId xmlns:a16="http://schemas.microsoft.com/office/drawing/2014/main" id="{AB423F99-9256-43EE-B7CA-552F95DDC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 41">
              <a:extLst>
                <a:ext uri="{FF2B5EF4-FFF2-40B4-BE49-F238E27FC236}">
                  <a16:creationId xmlns:a16="http://schemas.microsoft.com/office/drawing/2014/main" id="{8D24AF72-6D0C-4752-B766-78E95EA90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 42">
              <a:extLst>
                <a:ext uri="{FF2B5EF4-FFF2-40B4-BE49-F238E27FC236}">
                  <a16:creationId xmlns:a16="http://schemas.microsoft.com/office/drawing/2014/main" id="{D31D3F71-EB47-4942-A1D9-7986B004B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43">
              <a:extLst>
                <a:ext uri="{FF2B5EF4-FFF2-40B4-BE49-F238E27FC236}">
                  <a16:creationId xmlns:a16="http://schemas.microsoft.com/office/drawing/2014/main" id="{3AF44E3B-A6D8-4F87-A8CB-E3CDBE751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44">
              <a:extLst>
                <a:ext uri="{FF2B5EF4-FFF2-40B4-BE49-F238E27FC236}">
                  <a16:creationId xmlns:a16="http://schemas.microsoft.com/office/drawing/2014/main" id="{53C67DF8-B94D-41A4-A973-2D154A41D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5CCDDCF9-CC93-4BA7-9BD8-25686F8FA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46">
              <a:extLst>
                <a:ext uri="{FF2B5EF4-FFF2-40B4-BE49-F238E27FC236}">
                  <a16:creationId xmlns:a16="http://schemas.microsoft.com/office/drawing/2014/main" id="{843BDAA3-98BA-4275-998F-E22AB6BAD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 47">
              <a:extLst>
                <a:ext uri="{FF2B5EF4-FFF2-40B4-BE49-F238E27FC236}">
                  <a16:creationId xmlns:a16="http://schemas.microsoft.com/office/drawing/2014/main" id="{3F0C9D74-2116-4927-B9BD-9225A5E24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48">
              <a:extLst>
                <a:ext uri="{FF2B5EF4-FFF2-40B4-BE49-F238E27FC236}">
                  <a16:creationId xmlns:a16="http://schemas.microsoft.com/office/drawing/2014/main" id="{A2E1F034-C590-4480-B8D5-FC3B1D0C6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49">
              <a:extLst>
                <a:ext uri="{FF2B5EF4-FFF2-40B4-BE49-F238E27FC236}">
                  <a16:creationId xmlns:a16="http://schemas.microsoft.com/office/drawing/2014/main" id="{7D04F293-C6A4-41D2-85A5-FAED21BCA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 50">
              <a:extLst>
                <a:ext uri="{FF2B5EF4-FFF2-40B4-BE49-F238E27FC236}">
                  <a16:creationId xmlns:a16="http://schemas.microsoft.com/office/drawing/2014/main" id="{402AAA5F-E080-435D-81B0-78780078C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 51">
              <a:extLst>
                <a:ext uri="{FF2B5EF4-FFF2-40B4-BE49-F238E27FC236}">
                  <a16:creationId xmlns:a16="http://schemas.microsoft.com/office/drawing/2014/main" id="{CA07F730-30C5-475A-A261-A3514DEB4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 52">
              <a:extLst>
                <a:ext uri="{FF2B5EF4-FFF2-40B4-BE49-F238E27FC236}">
                  <a16:creationId xmlns:a16="http://schemas.microsoft.com/office/drawing/2014/main" id="{21B4D1B6-6E4A-499A-89BA-AB6F840C6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 53">
              <a:extLst>
                <a:ext uri="{FF2B5EF4-FFF2-40B4-BE49-F238E27FC236}">
                  <a16:creationId xmlns:a16="http://schemas.microsoft.com/office/drawing/2014/main" id="{1ECF79EE-A91B-4C22-AE5E-AA522B77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4CC4CE9C-D2D5-4E78-8AA8-CFBF482D0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55">
              <a:extLst>
                <a:ext uri="{FF2B5EF4-FFF2-40B4-BE49-F238E27FC236}">
                  <a16:creationId xmlns:a16="http://schemas.microsoft.com/office/drawing/2014/main" id="{7418644C-62B1-444B-B962-7C240F4AC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56">
              <a:extLst>
                <a:ext uri="{FF2B5EF4-FFF2-40B4-BE49-F238E27FC236}">
                  <a16:creationId xmlns:a16="http://schemas.microsoft.com/office/drawing/2014/main" id="{74E871E6-C9B8-4554-B79B-01C3FB305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57">
              <a:extLst>
                <a:ext uri="{FF2B5EF4-FFF2-40B4-BE49-F238E27FC236}">
                  <a16:creationId xmlns:a16="http://schemas.microsoft.com/office/drawing/2014/main" id="{34901DDF-C444-4DAA-BAC1-754EA3CC0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58">
              <a:extLst>
                <a:ext uri="{FF2B5EF4-FFF2-40B4-BE49-F238E27FC236}">
                  <a16:creationId xmlns:a16="http://schemas.microsoft.com/office/drawing/2014/main" id="{A6131F5A-08CC-4334-931B-7641B8519A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59">
              <a:extLst>
                <a:ext uri="{FF2B5EF4-FFF2-40B4-BE49-F238E27FC236}">
                  <a16:creationId xmlns:a16="http://schemas.microsoft.com/office/drawing/2014/main" id="{C6F25033-EF1B-4BB0-AA68-4738DE128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3" name="Группа 192">
            <a:extLst>
              <a:ext uri="{FF2B5EF4-FFF2-40B4-BE49-F238E27FC236}">
                <a16:creationId xmlns:a16="http://schemas.microsoft.com/office/drawing/2014/main" id="{25B7E325-E1F4-402D-A8AF-FEAFC34D523C}"/>
              </a:ext>
            </a:extLst>
          </p:cNvPr>
          <p:cNvGrpSpPr/>
          <p:nvPr/>
        </p:nvGrpSpPr>
        <p:grpSpPr>
          <a:xfrm>
            <a:off x="102568" y="226589"/>
            <a:ext cx="1075312" cy="575195"/>
            <a:chOff x="3898900" y="2263775"/>
            <a:chExt cx="4394200" cy="2330450"/>
          </a:xfrm>
        </p:grpSpPr>
        <p:sp>
          <p:nvSpPr>
            <p:cNvPr id="194" name="Freeform 63">
              <a:extLst>
                <a:ext uri="{FF2B5EF4-FFF2-40B4-BE49-F238E27FC236}">
                  <a16:creationId xmlns:a16="http://schemas.microsoft.com/office/drawing/2014/main" id="{9C0A60AF-C70A-4410-9869-91C11C79A3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64">
              <a:extLst>
                <a:ext uri="{FF2B5EF4-FFF2-40B4-BE49-F238E27FC236}">
                  <a16:creationId xmlns:a16="http://schemas.microsoft.com/office/drawing/2014/main" id="{D3908DE3-EAC8-425D-B41E-DD2C4EA62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65">
              <a:extLst>
                <a:ext uri="{FF2B5EF4-FFF2-40B4-BE49-F238E27FC236}">
                  <a16:creationId xmlns:a16="http://schemas.microsoft.com/office/drawing/2014/main" id="{D894933D-00DB-4E2A-A90B-FA9C2F93A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66">
              <a:extLst>
                <a:ext uri="{FF2B5EF4-FFF2-40B4-BE49-F238E27FC236}">
                  <a16:creationId xmlns:a16="http://schemas.microsoft.com/office/drawing/2014/main" id="{9E2E7EB9-4EC8-4C76-A265-0FE871246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67">
              <a:extLst>
                <a:ext uri="{FF2B5EF4-FFF2-40B4-BE49-F238E27FC236}">
                  <a16:creationId xmlns:a16="http://schemas.microsoft.com/office/drawing/2014/main" id="{FBAF4BB4-4A49-4243-85E3-98F9A07FA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68">
              <a:extLst>
                <a:ext uri="{FF2B5EF4-FFF2-40B4-BE49-F238E27FC236}">
                  <a16:creationId xmlns:a16="http://schemas.microsoft.com/office/drawing/2014/main" id="{58E0F593-1AF2-4EA9-869A-7C183BF54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69">
              <a:extLst>
                <a:ext uri="{FF2B5EF4-FFF2-40B4-BE49-F238E27FC236}">
                  <a16:creationId xmlns:a16="http://schemas.microsoft.com/office/drawing/2014/main" id="{9BE39C7E-DE3B-4588-8ABD-5CBD8FF8F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 70">
              <a:extLst>
                <a:ext uri="{FF2B5EF4-FFF2-40B4-BE49-F238E27FC236}">
                  <a16:creationId xmlns:a16="http://schemas.microsoft.com/office/drawing/2014/main" id="{9CB0BBC3-B45B-4A07-A07F-2BFCED4CD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 71">
              <a:extLst>
                <a:ext uri="{FF2B5EF4-FFF2-40B4-BE49-F238E27FC236}">
                  <a16:creationId xmlns:a16="http://schemas.microsoft.com/office/drawing/2014/main" id="{1A2826E2-428F-4CCF-9470-33023F1FB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 72">
              <a:extLst>
                <a:ext uri="{FF2B5EF4-FFF2-40B4-BE49-F238E27FC236}">
                  <a16:creationId xmlns:a16="http://schemas.microsoft.com/office/drawing/2014/main" id="{699EC77C-C4EB-479A-B70A-D997DECE9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 73">
              <a:extLst>
                <a:ext uri="{FF2B5EF4-FFF2-40B4-BE49-F238E27FC236}">
                  <a16:creationId xmlns:a16="http://schemas.microsoft.com/office/drawing/2014/main" id="{AD41E83E-8A11-4843-B55B-D62B98756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 74">
              <a:extLst>
                <a:ext uri="{FF2B5EF4-FFF2-40B4-BE49-F238E27FC236}">
                  <a16:creationId xmlns:a16="http://schemas.microsoft.com/office/drawing/2014/main" id="{0B8907D7-A25B-4188-96BD-18DB176C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 75">
              <a:extLst>
                <a:ext uri="{FF2B5EF4-FFF2-40B4-BE49-F238E27FC236}">
                  <a16:creationId xmlns:a16="http://schemas.microsoft.com/office/drawing/2014/main" id="{525AEDBA-7E7D-49D3-85E3-5A3D33B90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 76">
              <a:extLst>
                <a:ext uri="{FF2B5EF4-FFF2-40B4-BE49-F238E27FC236}">
                  <a16:creationId xmlns:a16="http://schemas.microsoft.com/office/drawing/2014/main" id="{F20762CE-363A-4274-BD3D-C1D0DF87A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 77">
              <a:extLst>
                <a:ext uri="{FF2B5EF4-FFF2-40B4-BE49-F238E27FC236}">
                  <a16:creationId xmlns:a16="http://schemas.microsoft.com/office/drawing/2014/main" id="{86D14B78-FAEF-4880-AC48-1457E81A8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 78">
              <a:extLst>
                <a:ext uri="{FF2B5EF4-FFF2-40B4-BE49-F238E27FC236}">
                  <a16:creationId xmlns:a16="http://schemas.microsoft.com/office/drawing/2014/main" id="{C7B5143B-6C39-469F-BD71-BFD84F431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 79">
              <a:extLst>
                <a:ext uri="{FF2B5EF4-FFF2-40B4-BE49-F238E27FC236}">
                  <a16:creationId xmlns:a16="http://schemas.microsoft.com/office/drawing/2014/main" id="{226A9545-616E-4D30-BEE5-CDB739135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 80">
              <a:extLst>
                <a:ext uri="{FF2B5EF4-FFF2-40B4-BE49-F238E27FC236}">
                  <a16:creationId xmlns:a16="http://schemas.microsoft.com/office/drawing/2014/main" id="{B587771B-F1C4-462A-8D32-4DE842B2A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 81">
              <a:extLst>
                <a:ext uri="{FF2B5EF4-FFF2-40B4-BE49-F238E27FC236}">
                  <a16:creationId xmlns:a16="http://schemas.microsoft.com/office/drawing/2014/main" id="{A03B8847-7D87-4A4C-9D2D-E32F7B72A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 82">
              <a:extLst>
                <a:ext uri="{FF2B5EF4-FFF2-40B4-BE49-F238E27FC236}">
                  <a16:creationId xmlns:a16="http://schemas.microsoft.com/office/drawing/2014/main" id="{8ECFABA7-6F1F-43B1-BB5A-3EC0098D5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 83">
              <a:extLst>
                <a:ext uri="{FF2B5EF4-FFF2-40B4-BE49-F238E27FC236}">
                  <a16:creationId xmlns:a16="http://schemas.microsoft.com/office/drawing/2014/main" id="{D79B5C59-7607-4E9E-9C9D-4E445433A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 84">
              <a:extLst>
                <a:ext uri="{FF2B5EF4-FFF2-40B4-BE49-F238E27FC236}">
                  <a16:creationId xmlns:a16="http://schemas.microsoft.com/office/drawing/2014/main" id="{BA44B32F-CCB9-4947-89E6-FF77958C4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 85">
              <a:extLst>
                <a:ext uri="{FF2B5EF4-FFF2-40B4-BE49-F238E27FC236}">
                  <a16:creationId xmlns:a16="http://schemas.microsoft.com/office/drawing/2014/main" id="{DFEE255C-290E-4587-8008-39B067CAA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86">
              <a:extLst>
                <a:ext uri="{FF2B5EF4-FFF2-40B4-BE49-F238E27FC236}">
                  <a16:creationId xmlns:a16="http://schemas.microsoft.com/office/drawing/2014/main" id="{320AFF85-6355-4A9A-BB34-827C6A8F2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87">
              <a:extLst>
                <a:ext uri="{FF2B5EF4-FFF2-40B4-BE49-F238E27FC236}">
                  <a16:creationId xmlns:a16="http://schemas.microsoft.com/office/drawing/2014/main" id="{E3399E13-3FB8-4225-BA6C-CF9881C48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88">
              <a:extLst>
                <a:ext uri="{FF2B5EF4-FFF2-40B4-BE49-F238E27FC236}">
                  <a16:creationId xmlns:a16="http://schemas.microsoft.com/office/drawing/2014/main" id="{689CB15E-EB44-4232-994E-B6D0C9387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89">
              <a:extLst>
                <a:ext uri="{FF2B5EF4-FFF2-40B4-BE49-F238E27FC236}">
                  <a16:creationId xmlns:a16="http://schemas.microsoft.com/office/drawing/2014/main" id="{C417A533-65FE-4F9D-9A97-8274A2EE7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 90">
              <a:extLst>
                <a:ext uri="{FF2B5EF4-FFF2-40B4-BE49-F238E27FC236}">
                  <a16:creationId xmlns:a16="http://schemas.microsoft.com/office/drawing/2014/main" id="{5D83BA92-7B59-4EAC-AD7F-F8657B8D6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91">
              <a:extLst>
                <a:ext uri="{FF2B5EF4-FFF2-40B4-BE49-F238E27FC236}">
                  <a16:creationId xmlns:a16="http://schemas.microsoft.com/office/drawing/2014/main" id="{E2A5E111-2538-4F55-825E-E2FE250C4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92">
              <a:extLst>
                <a:ext uri="{FF2B5EF4-FFF2-40B4-BE49-F238E27FC236}">
                  <a16:creationId xmlns:a16="http://schemas.microsoft.com/office/drawing/2014/main" id="{8D616FFB-B889-4B1E-93AD-FCB19F332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93">
              <a:extLst>
                <a:ext uri="{FF2B5EF4-FFF2-40B4-BE49-F238E27FC236}">
                  <a16:creationId xmlns:a16="http://schemas.microsoft.com/office/drawing/2014/main" id="{AB76AD49-C370-4745-83C8-2A443ABC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94">
              <a:extLst>
                <a:ext uri="{FF2B5EF4-FFF2-40B4-BE49-F238E27FC236}">
                  <a16:creationId xmlns:a16="http://schemas.microsoft.com/office/drawing/2014/main" id="{5F56AFAF-0AF4-4A71-B4B5-108F6D813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95">
              <a:extLst>
                <a:ext uri="{FF2B5EF4-FFF2-40B4-BE49-F238E27FC236}">
                  <a16:creationId xmlns:a16="http://schemas.microsoft.com/office/drawing/2014/main" id="{419E2E40-8566-4A8A-9BD2-34AE72231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 96">
              <a:extLst>
                <a:ext uri="{FF2B5EF4-FFF2-40B4-BE49-F238E27FC236}">
                  <a16:creationId xmlns:a16="http://schemas.microsoft.com/office/drawing/2014/main" id="{24C33F13-14F9-485A-9040-383849F47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 97">
              <a:extLst>
                <a:ext uri="{FF2B5EF4-FFF2-40B4-BE49-F238E27FC236}">
                  <a16:creationId xmlns:a16="http://schemas.microsoft.com/office/drawing/2014/main" id="{1FA955A0-6CF4-432E-86D4-BBE306F1C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98">
              <a:extLst>
                <a:ext uri="{FF2B5EF4-FFF2-40B4-BE49-F238E27FC236}">
                  <a16:creationId xmlns:a16="http://schemas.microsoft.com/office/drawing/2014/main" id="{5929D6E4-F28D-4C6E-A46D-B0A34AB2A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 99">
              <a:extLst>
                <a:ext uri="{FF2B5EF4-FFF2-40B4-BE49-F238E27FC236}">
                  <a16:creationId xmlns:a16="http://schemas.microsoft.com/office/drawing/2014/main" id="{38830E8C-3966-4878-BEAE-0678AE35D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 100">
              <a:extLst>
                <a:ext uri="{FF2B5EF4-FFF2-40B4-BE49-F238E27FC236}">
                  <a16:creationId xmlns:a16="http://schemas.microsoft.com/office/drawing/2014/main" id="{CE9B8A42-F6B5-4537-99D5-AE3FA18D3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 101">
              <a:extLst>
                <a:ext uri="{FF2B5EF4-FFF2-40B4-BE49-F238E27FC236}">
                  <a16:creationId xmlns:a16="http://schemas.microsoft.com/office/drawing/2014/main" id="{F69FC18B-9F18-4809-9231-46A11F5BD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 102">
              <a:extLst>
                <a:ext uri="{FF2B5EF4-FFF2-40B4-BE49-F238E27FC236}">
                  <a16:creationId xmlns:a16="http://schemas.microsoft.com/office/drawing/2014/main" id="{34EB62CD-1F62-4C81-B23E-738EFE891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 103">
              <a:extLst>
                <a:ext uri="{FF2B5EF4-FFF2-40B4-BE49-F238E27FC236}">
                  <a16:creationId xmlns:a16="http://schemas.microsoft.com/office/drawing/2014/main" id="{4E9C0B06-64E8-4078-A473-D728881F3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104">
              <a:extLst>
                <a:ext uri="{FF2B5EF4-FFF2-40B4-BE49-F238E27FC236}">
                  <a16:creationId xmlns:a16="http://schemas.microsoft.com/office/drawing/2014/main" id="{58FE78B9-F114-485A-B335-3F7D8D468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105">
              <a:extLst>
                <a:ext uri="{FF2B5EF4-FFF2-40B4-BE49-F238E27FC236}">
                  <a16:creationId xmlns:a16="http://schemas.microsoft.com/office/drawing/2014/main" id="{9E8E965C-DA38-4107-A138-BAA2E23C7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7" name="TextBox 236">
            <a:extLst>
              <a:ext uri="{FF2B5EF4-FFF2-40B4-BE49-F238E27FC236}">
                <a16:creationId xmlns:a16="http://schemas.microsoft.com/office/drawing/2014/main" id="{326A722D-F255-4BED-828B-56B935044AFD}"/>
              </a:ext>
            </a:extLst>
          </p:cNvPr>
          <p:cNvSpPr txBox="1"/>
          <p:nvPr/>
        </p:nvSpPr>
        <p:spPr>
          <a:xfrm>
            <a:off x="3414509" y="462532"/>
            <a:ext cx="78824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ПРОЕКТ «ШКОЛА «УЧИТЕЛЬ ГОДА»: ОПЫТ РЕАЛИЗАЦИИ ТОМСКОЙ ОБЛАСТИ</a:t>
            </a:r>
          </a:p>
        </p:txBody>
      </p:sp>
      <p:pic>
        <p:nvPicPr>
          <p:cNvPr id="238" name="Рисунок 237">
            <a:extLst>
              <a:ext uri="{FF2B5EF4-FFF2-40B4-BE49-F238E27FC236}">
                <a16:creationId xmlns:a16="http://schemas.microsoft.com/office/drawing/2014/main" id="{2699B7DA-CF9E-49D3-9A3E-8A6AFA15DA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64" y="121192"/>
            <a:ext cx="1497775" cy="7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08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Равнобедренный треугольник 147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flipV="1">
            <a:off x="-104504" y="3825042"/>
            <a:ext cx="3932729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0" name="Рисунок 159">
            <a:extLst>
              <a:ext uri="{FF2B5EF4-FFF2-40B4-BE49-F238E27FC236}">
                <a16:creationId xmlns:a16="http://schemas.microsoft.com/office/drawing/2014/main" id="{117AB444-95DD-4F4E-9277-8DE2F8EEC8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73" y="2176951"/>
            <a:ext cx="573931" cy="573931"/>
          </a:xfrm>
          <a:prstGeom prst="rect">
            <a:avLst/>
          </a:prstGeom>
        </p:spPr>
      </p:pic>
      <p:sp>
        <p:nvSpPr>
          <p:cNvPr id="122" name="Равнобедренный треугольник 121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rot="5400000" flipV="1">
            <a:off x="9580461" y="2155305"/>
            <a:ext cx="2557384" cy="4183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Равнобедренный треугольник 123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rot="5400000" flipV="1">
            <a:off x="10634763" y="2182286"/>
            <a:ext cx="2579241" cy="4183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Равнобедренный треугольник 124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rot="5400000" flipV="1">
            <a:off x="10666957" y="4758515"/>
            <a:ext cx="2579241" cy="4183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Равнобедренный треугольник 125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rot="16200000" flipV="1">
            <a:off x="-914509" y="2134389"/>
            <a:ext cx="2579241" cy="4183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Равнобедренный треугольник 126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rot="16200000" flipV="1">
            <a:off x="-927820" y="4675159"/>
            <a:ext cx="2579241" cy="418361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5E1AD513-AE19-4C20-8B22-9D416E69155D}"/>
              </a:ext>
            </a:extLst>
          </p:cNvPr>
          <p:cNvGrpSpPr/>
          <p:nvPr/>
        </p:nvGrpSpPr>
        <p:grpSpPr>
          <a:xfrm>
            <a:off x="1351874" y="226590"/>
            <a:ext cx="538931" cy="560810"/>
            <a:chOff x="3595688" y="595313"/>
            <a:chExt cx="5000625" cy="5667375"/>
          </a:xfrm>
        </p:grpSpPr>
        <p:sp>
          <p:nvSpPr>
            <p:cNvPr id="132" name="Freeform 5">
              <a:extLst>
                <a:ext uri="{FF2B5EF4-FFF2-40B4-BE49-F238E27FC236}">
                  <a16:creationId xmlns:a16="http://schemas.microsoft.com/office/drawing/2014/main" id="{444037A7-876A-43EF-8EB4-18E89E29AE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6">
              <a:extLst>
                <a:ext uri="{FF2B5EF4-FFF2-40B4-BE49-F238E27FC236}">
                  <a16:creationId xmlns:a16="http://schemas.microsoft.com/office/drawing/2014/main" id="{3E83873E-61CB-414B-B4E2-45EAE0F591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7">
              <a:extLst>
                <a:ext uri="{FF2B5EF4-FFF2-40B4-BE49-F238E27FC236}">
                  <a16:creationId xmlns:a16="http://schemas.microsoft.com/office/drawing/2014/main" id="{33400101-ACFB-4AA8-9D2E-D7433E1763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8">
              <a:extLst>
                <a:ext uri="{FF2B5EF4-FFF2-40B4-BE49-F238E27FC236}">
                  <a16:creationId xmlns:a16="http://schemas.microsoft.com/office/drawing/2014/main" id="{DCD6E17C-0759-4EE1-9529-3EE14212B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9">
              <a:extLst>
                <a:ext uri="{FF2B5EF4-FFF2-40B4-BE49-F238E27FC236}">
                  <a16:creationId xmlns:a16="http://schemas.microsoft.com/office/drawing/2014/main" id="{48285EE7-C92F-4C2A-A3CC-D1E6A31C2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Freeform 10">
              <a:extLst>
                <a:ext uri="{FF2B5EF4-FFF2-40B4-BE49-F238E27FC236}">
                  <a16:creationId xmlns:a16="http://schemas.microsoft.com/office/drawing/2014/main" id="{737BB92F-BC1B-489E-8F61-41E0EE127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11">
              <a:extLst>
                <a:ext uri="{FF2B5EF4-FFF2-40B4-BE49-F238E27FC236}">
                  <a16:creationId xmlns:a16="http://schemas.microsoft.com/office/drawing/2014/main" id="{3E73FB8F-C586-4833-A6EB-595441875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 12">
              <a:extLst>
                <a:ext uri="{FF2B5EF4-FFF2-40B4-BE49-F238E27FC236}">
                  <a16:creationId xmlns:a16="http://schemas.microsoft.com/office/drawing/2014/main" id="{574C8C4B-A926-4A35-A484-465C5E5C9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Freeform 13">
              <a:extLst>
                <a:ext uri="{FF2B5EF4-FFF2-40B4-BE49-F238E27FC236}">
                  <a16:creationId xmlns:a16="http://schemas.microsoft.com/office/drawing/2014/main" id="{A4548B58-8607-461F-AD10-8E5E0B87C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 14">
              <a:extLst>
                <a:ext uri="{FF2B5EF4-FFF2-40B4-BE49-F238E27FC236}">
                  <a16:creationId xmlns:a16="http://schemas.microsoft.com/office/drawing/2014/main" id="{00F8F99C-76A3-4E0C-B794-A633576E1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Freeform 15">
              <a:extLst>
                <a:ext uri="{FF2B5EF4-FFF2-40B4-BE49-F238E27FC236}">
                  <a16:creationId xmlns:a16="http://schemas.microsoft.com/office/drawing/2014/main" id="{02CE15AA-43C3-4A03-AE34-56007FBA8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 16">
              <a:extLst>
                <a:ext uri="{FF2B5EF4-FFF2-40B4-BE49-F238E27FC236}">
                  <a16:creationId xmlns:a16="http://schemas.microsoft.com/office/drawing/2014/main" id="{9D02C351-A3D5-48F8-A74B-8E338069B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Freeform 17">
              <a:extLst>
                <a:ext uri="{FF2B5EF4-FFF2-40B4-BE49-F238E27FC236}">
                  <a16:creationId xmlns:a16="http://schemas.microsoft.com/office/drawing/2014/main" id="{AEEDC623-64D0-4A0A-84C4-1D3237B8EE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 18">
              <a:extLst>
                <a:ext uri="{FF2B5EF4-FFF2-40B4-BE49-F238E27FC236}">
                  <a16:creationId xmlns:a16="http://schemas.microsoft.com/office/drawing/2014/main" id="{84D60458-CE29-4D72-B6C1-DEED82A84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Freeform 19">
              <a:extLst>
                <a:ext uri="{FF2B5EF4-FFF2-40B4-BE49-F238E27FC236}">
                  <a16:creationId xmlns:a16="http://schemas.microsoft.com/office/drawing/2014/main" id="{A6F14670-DDFE-469D-9F35-CB3E30A7B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Freeform 20">
              <a:extLst>
                <a:ext uri="{FF2B5EF4-FFF2-40B4-BE49-F238E27FC236}">
                  <a16:creationId xmlns:a16="http://schemas.microsoft.com/office/drawing/2014/main" id="{E1C22849-A81F-4DAD-863D-FFD8F0058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Freeform 21">
              <a:extLst>
                <a:ext uri="{FF2B5EF4-FFF2-40B4-BE49-F238E27FC236}">
                  <a16:creationId xmlns:a16="http://schemas.microsoft.com/office/drawing/2014/main" id="{F7750B27-D126-42CE-88D6-1B0BC85C7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Freeform 22">
              <a:extLst>
                <a:ext uri="{FF2B5EF4-FFF2-40B4-BE49-F238E27FC236}">
                  <a16:creationId xmlns:a16="http://schemas.microsoft.com/office/drawing/2014/main" id="{F72FA5F7-2D9E-4B29-B0D9-2D9FC5F9A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 23">
              <a:extLst>
                <a:ext uri="{FF2B5EF4-FFF2-40B4-BE49-F238E27FC236}">
                  <a16:creationId xmlns:a16="http://schemas.microsoft.com/office/drawing/2014/main" id="{5C43D783-E607-4B65-9472-FCF06AC0D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Freeform 24">
              <a:extLst>
                <a:ext uri="{FF2B5EF4-FFF2-40B4-BE49-F238E27FC236}">
                  <a16:creationId xmlns:a16="http://schemas.microsoft.com/office/drawing/2014/main" id="{49D2850A-1BC6-461B-A64A-E93D7ADF3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Freeform 25">
              <a:extLst>
                <a:ext uri="{FF2B5EF4-FFF2-40B4-BE49-F238E27FC236}">
                  <a16:creationId xmlns:a16="http://schemas.microsoft.com/office/drawing/2014/main" id="{4EBB8E10-8C3C-47D2-8CDD-754DA50EE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Freeform 26">
              <a:extLst>
                <a:ext uri="{FF2B5EF4-FFF2-40B4-BE49-F238E27FC236}">
                  <a16:creationId xmlns:a16="http://schemas.microsoft.com/office/drawing/2014/main" id="{1898C062-0782-4041-BC60-18E5CF50A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Freeform 27">
              <a:extLst>
                <a:ext uri="{FF2B5EF4-FFF2-40B4-BE49-F238E27FC236}">
                  <a16:creationId xmlns:a16="http://schemas.microsoft.com/office/drawing/2014/main" id="{8A3549EF-5B8D-4F37-A247-A4A53E6ED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Freeform 28">
              <a:extLst>
                <a:ext uri="{FF2B5EF4-FFF2-40B4-BE49-F238E27FC236}">
                  <a16:creationId xmlns:a16="http://schemas.microsoft.com/office/drawing/2014/main" id="{A3EF030C-97BD-4792-B26D-E6021A9DB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29">
              <a:extLst>
                <a:ext uri="{FF2B5EF4-FFF2-40B4-BE49-F238E27FC236}">
                  <a16:creationId xmlns:a16="http://schemas.microsoft.com/office/drawing/2014/main" id="{F8A6843A-F3CA-49BD-8604-15390D0EC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30">
              <a:extLst>
                <a:ext uri="{FF2B5EF4-FFF2-40B4-BE49-F238E27FC236}">
                  <a16:creationId xmlns:a16="http://schemas.microsoft.com/office/drawing/2014/main" id="{DA60D62F-EB0B-4057-96E8-C72CC2036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31">
              <a:extLst>
                <a:ext uri="{FF2B5EF4-FFF2-40B4-BE49-F238E27FC236}">
                  <a16:creationId xmlns:a16="http://schemas.microsoft.com/office/drawing/2014/main" id="{4C6B5CBC-BA98-4A7B-89C6-F749ACA21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32">
              <a:extLst>
                <a:ext uri="{FF2B5EF4-FFF2-40B4-BE49-F238E27FC236}">
                  <a16:creationId xmlns:a16="http://schemas.microsoft.com/office/drawing/2014/main" id="{1A3E6A53-E899-4DA0-924D-6738CBB189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 33">
              <a:extLst>
                <a:ext uri="{FF2B5EF4-FFF2-40B4-BE49-F238E27FC236}">
                  <a16:creationId xmlns:a16="http://schemas.microsoft.com/office/drawing/2014/main" id="{20CC1EAD-E910-453A-9897-8976532BF0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34">
              <a:extLst>
                <a:ext uri="{FF2B5EF4-FFF2-40B4-BE49-F238E27FC236}">
                  <a16:creationId xmlns:a16="http://schemas.microsoft.com/office/drawing/2014/main" id="{E14E22AE-6DA5-40A5-8D98-DD6D29D42E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35">
              <a:extLst>
                <a:ext uri="{FF2B5EF4-FFF2-40B4-BE49-F238E27FC236}">
                  <a16:creationId xmlns:a16="http://schemas.microsoft.com/office/drawing/2014/main" id="{42F49194-ECC6-4D39-8CC3-CA75783AA0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36">
              <a:extLst>
                <a:ext uri="{FF2B5EF4-FFF2-40B4-BE49-F238E27FC236}">
                  <a16:creationId xmlns:a16="http://schemas.microsoft.com/office/drawing/2014/main" id="{E90D3830-71FA-4C56-9ADE-F1EE672B47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 37">
              <a:extLst>
                <a:ext uri="{FF2B5EF4-FFF2-40B4-BE49-F238E27FC236}">
                  <a16:creationId xmlns:a16="http://schemas.microsoft.com/office/drawing/2014/main" id="{5A2F560C-D76E-49DA-9965-3458A6174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38">
              <a:extLst>
                <a:ext uri="{FF2B5EF4-FFF2-40B4-BE49-F238E27FC236}">
                  <a16:creationId xmlns:a16="http://schemas.microsoft.com/office/drawing/2014/main" id="{433EA2A3-BEC4-406D-8375-9679F75D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 39">
              <a:extLst>
                <a:ext uri="{FF2B5EF4-FFF2-40B4-BE49-F238E27FC236}">
                  <a16:creationId xmlns:a16="http://schemas.microsoft.com/office/drawing/2014/main" id="{27ECB24C-37DE-44EC-85EE-DAB01D951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40">
              <a:extLst>
                <a:ext uri="{FF2B5EF4-FFF2-40B4-BE49-F238E27FC236}">
                  <a16:creationId xmlns:a16="http://schemas.microsoft.com/office/drawing/2014/main" id="{AB423F99-9256-43EE-B7CA-552F95DDC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 41">
              <a:extLst>
                <a:ext uri="{FF2B5EF4-FFF2-40B4-BE49-F238E27FC236}">
                  <a16:creationId xmlns:a16="http://schemas.microsoft.com/office/drawing/2014/main" id="{8D24AF72-6D0C-4752-B766-78E95EA90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 42">
              <a:extLst>
                <a:ext uri="{FF2B5EF4-FFF2-40B4-BE49-F238E27FC236}">
                  <a16:creationId xmlns:a16="http://schemas.microsoft.com/office/drawing/2014/main" id="{D31D3F71-EB47-4942-A1D9-7986B004B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43">
              <a:extLst>
                <a:ext uri="{FF2B5EF4-FFF2-40B4-BE49-F238E27FC236}">
                  <a16:creationId xmlns:a16="http://schemas.microsoft.com/office/drawing/2014/main" id="{3AF44E3B-A6D8-4F87-A8CB-E3CDBE751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44">
              <a:extLst>
                <a:ext uri="{FF2B5EF4-FFF2-40B4-BE49-F238E27FC236}">
                  <a16:creationId xmlns:a16="http://schemas.microsoft.com/office/drawing/2014/main" id="{53C67DF8-B94D-41A4-A973-2D154A41D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45">
              <a:extLst>
                <a:ext uri="{FF2B5EF4-FFF2-40B4-BE49-F238E27FC236}">
                  <a16:creationId xmlns:a16="http://schemas.microsoft.com/office/drawing/2014/main" id="{5CCDDCF9-CC93-4BA7-9BD8-25686F8FA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46">
              <a:extLst>
                <a:ext uri="{FF2B5EF4-FFF2-40B4-BE49-F238E27FC236}">
                  <a16:creationId xmlns:a16="http://schemas.microsoft.com/office/drawing/2014/main" id="{843BDAA3-98BA-4275-998F-E22AB6BAD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 47">
              <a:extLst>
                <a:ext uri="{FF2B5EF4-FFF2-40B4-BE49-F238E27FC236}">
                  <a16:creationId xmlns:a16="http://schemas.microsoft.com/office/drawing/2014/main" id="{3F0C9D74-2116-4927-B9BD-9225A5E24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48">
              <a:extLst>
                <a:ext uri="{FF2B5EF4-FFF2-40B4-BE49-F238E27FC236}">
                  <a16:creationId xmlns:a16="http://schemas.microsoft.com/office/drawing/2014/main" id="{A2E1F034-C590-4480-B8D5-FC3B1D0C6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49">
              <a:extLst>
                <a:ext uri="{FF2B5EF4-FFF2-40B4-BE49-F238E27FC236}">
                  <a16:creationId xmlns:a16="http://schemas.microsoft.com/office/drawing/2014/main" id="{7D04F293-C6A4-41D2-85A5-FAED21BCA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 50">
              <a:extLst>
                <a:ext uri="{FF2B5EF4-FFF2-40B4-BE49-F238E27FC236}">
                  <a16:creationId xmlns:a16="http://schemas.microsoft.com/office/drawing/2014/main" id="{402AAA5F-E080-435D-81B0-78780078C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 51">
              <a:extLst>
                <a:ext uri="{FF2B5EF4-FFF2-40B4-BE49-F238E27FC236}">
                  <a16:creationId xmlns:a16="http://schemas.microsoft.com/office/drawing/2014/main" id="{CA07F730-30C5-475A-A261-A3514DEB4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 52">
              <a:extLst>
                <a:ext uri="{FF2B5EF4-FFF2-40B4-BE49-F238E27FC236}">
                  <a16:creationId xmlns:a16="http://schemas.microsoft.com/office/drawing/2014/main" id="{21B4D1B6-6E4A-499A-89BA-AB6F840C6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 53">
              <a:extLst>
                <a:ext uri="{FF2B5EF4-FFF2-40B4-BE49-F238E27FC236}">
                  <a16:creationId xmlns:a16="http://schemas.microsoft.com/office/drawing/2014/main" id="{1ECF79EE-A91B-4C22-AE5E-AA522B77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54">
              <a:extLst>
                <a:ext uri="{FF2B5EF4-FFF2-40B4-BE49-F238E27FC236}">
                  <a16:creationId xmlns:a16="http://schemas.microsoft.com/office/drawing/2014/main" id="{4CC4CE9C-D2D5-4E78-8AA8-CFBF482D0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55">
              <a:extLst>
                <a:ext uri="{FF2B5EF4-FFF2-40B4-BE49-F238E27FC236}">
                  <a16:creationId xmlns:a16="http://schemas.microsoft.com/office/drawing/2014/main" id="{7418644C-62B1-444B-B962-7C240F4AC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56">
              <a:extLst>
                <a:ext uri="{FF2B5EF4-FFF2-40B4-BE49-F238E27FC236}">
                  <a16:creationId xmlns:a16="http://schemas.microsoft.com/office/drawing/2014/main" id="{74E871E6-C9B8-4554-B79B-01C3FB305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57">
              <a:extLst>
                <a:ext uri="{FF2B5EF4-FFF2-40B4-BE49-F238E27FC236}">
                  <a16:creationId xmlns:a16="http://schemas.microsoft.com/office/drawing/2014/main" id="{34901DDF-C444-4DAA-BAC1-754EA3CC0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58">
              <a:extLst>
                <a:ext uri="{FF2B5EF4-FFF2-40B4-BE49-F238E27FC236}">
                  <a16:creationId xmlns:a16="http://schemas.microsoft.com/office/drawing/2014/main" id="{A6131F5A-08CC-4334-931B-7641B8519A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59">
              <a:extLst>
                <a:ext uri="{FF2B5EF4-FFF2-40B4-BE49-F238E27FC236}">
                  <a16:creationId xmlns:a16="http://schemas.microsoft.com/office/drawing/2014/main" id="{C6F25033-EF1B-4BB0-AA68-4738DE128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3" name="Группа 192">
            <a:extLst>
              <a:ext uri="{FF2B5EF4-FFF2-40B4-BE49-F238E27FC236}">
                <a16:creationId xmlns:a16="http://schemas.microsoft.com/office/drawing/2014/main" id="{25B7E325-E1F4-402D-A8AF-FEAFC34D523C}"/>
              </a:ext>
            </a:extLst>
          </p:cNvPr>
          <p:cNvGrpSpPr/>
          <p:nvPr/>
        </p:nvGrpSpPr>
        <p:grpSpPr>
          <a:xfrm>
            <a:off x="102568" y="226589"/>
            <a:ext cx="1075312" cy="575195"/>
            <a:chOff x="3898900" y="2263775"/>
            <a:chExt cx="4394200" cy="2330450"/>
          </a:xfrm>
        </p:grpSpPr>
        <p:sp>
          <p:nvSpPr>
            <p:cNvPr id="194" name="Freeform 63">
              <a:extLst>
                <a:ext uri="{FF2B5EF4-FFF2-40B4-BE49-F238E27FC236}">
                  <a16:creationId xmlns:a16="http://schemas.microsoft.com/office/drawing/2014/main" id="{9C0A60AF-C70A-4410-9869-91C11C79A3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64">
              <a:extLst>
                <a:ext uri="{FF2B5EF4-FFF2-40B4-BE49-F238E27FC236}">
                  <a16:creationId xmlns:a16="http://schemas.microsoft.com/office/drawing/2014/main" id="{D3908DE3-EAC8-425D-B41E-DD2C4EA62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65">
              <a:extLst>
                <a:ext uri="{FF2B5EF4-FFF2-40B4-BE49-F238E27FC236}">
                  <a16:creationId xmlns:a16="http://schemas.microsoft.com/office/drawing/2014/main" id="{D894933D-00DB-4E2A-A90B-FA9C2F93A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66">
              <a:extLst>
                <a:ext uri="{FF2B5EF4-FFF2-40B4-BE49-F238E27FC236}">
                  <a16:creationId xmlns:a16="http://schemas.microsoft.com/office/drawing/2014/main" id="{9E2E7EB9-4EC8-4C76-A265-0FE871246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67">
              <a:extLst>
                <a:ext uri="{FF2B5EF4-FFF2-40B4-BE49-F238E27FC236}">
                  <a16:creationId xmlns:a16="http://schemas.microsoft.com/office/drawing/2014/main" id="{FBAF4BB4-4A49-4243-85E3-98F9A07FA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Freeform 68">
              <a:extLst>
                <a:ext uri="{FF2B5EF4-FFF2-40B4-BE49-F238E27FC236}">
                  <a16:creationId xmlns:a16="http://schemas.microsoft.com/office/drawing/2014/main" id="{58E0F593-1AF2-4EA9-869A-7C183BF54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Freeform 69">
              <a:extLst>
                <a:ext uri="{FF2B5EF4-FFF2-40B4-BE49-F238E27FC236}">
                  <a16:creationId xmlns:a16="http://schemas.microsoft.com/office/drawing/2014/main" id="{9BE39C7E-DE3B-4588-8ABD-5CBD8FF8F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 70">
              <a:extLst>
                <a:ext uri="{FF2B5EF4-FFF2-40B4-BE49-F238E27FC236}">
                  <a16:creationId xmlns:a16="http://schemas.microsoft.com/office/drawing/2014/main" id="{9CB0BBC3-B45B-4A07-A07F-2BFCED4CD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 71">
              <a:extLst>
                <a:ext uri="{FF2B5EF4-FFF2-40B4-BE49-F238E27FC236}">
                  <a16:creationId xmlns:a16="http://schemas.microsoft.com/office/drawing/2014/main" id="{1A2826E2-428F-4CCF-9470-33023F1FB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 72">
              <a:extLst>
                <a:ext uri="{FF2B5EF4-FFF2-40B4-BE49-F238E27FC236}">
                  <a16:creationId xmlns:a16="http://schemas.microsoft.com/office/drawing/2014/main" id="{699EC77C-C4EB-479A-B70A-D997DECE9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 73">
              <a:extLst>
                <a:ext uri="{FF2B5EF4-FFF2-40B4-BE49-F238E27FC236}">
                  <a16:creationId xmlns:a16="http://schemas.microsoft.com/office/drawing/2014/main" id="{AD41E83E-8A11-4843-B55B-D62B98756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 74">
              <a:extLst>
                <a:ext uri="{FF2B5EF4-FFF2-40B4-BE49-F238E27FC236}">
                  <a16:creationId xmlns:a16="http://schemas.microsoft.com/office/drawing/2014/main" id="{0B8907D7-A25B-4188-96BD-18DB176C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 75">
              <a:extLst>
                <a:ext uri="{FF2B5EF4-FFF2-40B4-BE49-F238E27FC236}">
                  <a16:creationId xmlns:a16="http://schemas.microsoft.com/office/drawing/2014/main" id="{525AEDBA-7E7D-49D3-85E3-5A3D33B90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 76">
              <a:extLst>
                <a:ext uri="{FF2B5EF4-FFF2-40B4-BE49-F238E27FC236}">
                  <a16:creationId xmlns:a16="http://schemas.microsoft.com/office/drawing/2014/main" id="{F20762CE-363A-4274-BD3D-C1D0DF87A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 77">
              <a:extLst>
                <a:ext uri="{FF2B5EF4-FFF2-40B4-BE49-F238E27FC236}">
                  <a16:creationId xmlns:a16="http://schemas.microsoft.com/office/drawing/2014/main" id="{86D14B78-FAEF-4880-AC48-1457E81A8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 78">
              <a:extLst>
                <a:ext uri="{FF2B5EF4-FFF2-40B4-BE49-F238E27FC236}">
                  <a16:creationId xmlns:a16="http://schemas.microsoft.com/office/drawing/2014/main" id="{C7B5143B-6C39-469F-BD71-BFD84F431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 79">
              <a:extLst>
                <a:ext uri="{FF2B5EF4-FFF2-40B4-BE49-F238E27FC236}">
                  <a16:creationId xmlns:a16="http://schemas.microsoft.com/office/drawing/2014/main" id="{226A9545-616E-4D30-BEE5-CDB739135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 80">
              <a:extLst>
                <a:ext uri="{FF2B5EF4-FFF2-40B4-BE49-F238E27FC236}">
                  <a16:creationId xmlns:a16="http://schemas.microsoft.com/office/drawing/2014/main" id="{B587771B-F1C4-462A-8D32-4DE842B2A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 81">
              <a:extLst>
                <a:ext uri="{FF2B5EF4-FFF2-40B4-BE49-F238E27FC236}">
                  <a16:creationId xmlns:a16="http://schemas.microsoft.com/office/drawing/2014/main" id="{A03B8847-7D87-4A4C-9D2D-E32F7B72A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 82">
              <a:extLst>
                <a:ext uri="{FF2B5EF4-FFF2-40B4-BE49-F238E27FC236}">
                  <a16:creationId xmlns:a16="http://schemas.microsoft.com/office/drawing/2014/main" id="{8ECFABA7-6F1F-43B1-BB5A-3EC0098D5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 83">
              <a:extLst>
                <a:ext uri="{FF2B5EF4-FFF2-40B4-BE49-F238E27FC236}">
                  <a16:creationId xmlns:a16="http://schemas.microsoft.com/office/drawing/2014/main" id="{D79B5C59-7607-4E9E-9C9D-4E445433A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 84">
              <a:extLst>
                <a:ext uri="{FF2B5EF4-FFF2-40B4-BE49-F238E27FC236}">
                  <a16:creationId xmlns:a16="http://schemas.microsoft.com/office/drawing/2014/main" id="{BA44B32F-CCB9-4947-89E6-FF77958C4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 85">
              <a:extLst>
                <a:ext uri="{FF2B5EF4-FFF2-40B4-BE49-F238E27FC236}">
                  <a16:creationId xmlns:a16="http://schemas.microsoft.com/office/drawing/2014/main" id="{DFEE255C-290E-4587-8008-39B067CAA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86">
              <a:extLst>
                <a:ext uri="{FF2B5EF4-FFF2-40B4-BE49-F238E27FC236}">
                  <a16:creationId xmlns:a16="http://schemas.microsoft.com/office/drawing/2014/main" id="{320AFF85-6355-4A9A-BB34-827C6A8F2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87">
              <a:extLst>
                <a:ext uri="{FF2B5EF4-FFF2-40B4-BE49-F238E27FC236}">
                  <a16:creationId xmlns:a16="http://schemas.microsoft.com/office/drawing/2014/main" id="{E3399E13-3FB8-4225-BA6C-CF9881C48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88">
              <a:extLst>
                <a:ext uri="{FF2B5EF4-FFF2-40B4-BE49-F238E27FC236}">
                  <a16:creationId xmlns:a16="http://schemas.microsoft.com/office/drawing/2014/main" id="{689CB15E-EB44-4232-994E-B6D0C9387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89">
              <a:extLst>
                <a:ext uri="{FF2B5EF4-FFF2-40B4-BE49-F238E27FC236}">
                  <a16:creationId xmlns:a16="http://schemas.microsoft.com/office/drawing/2014/main" id="{C417A533-65FE-4F9D-9A97-8274A2EE7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 90">
              <a:extLst>
                <a:ext uri="{FF2B5EF4-FFF2-40B4-BE49-F238E27FC236}">
                  <a16:creationId xmlns:a16="http://schemas.microsoft.com/office/drawing/2014/main" id="{5D83BA92-7B59-4EAC-AD7F-F8657B8D6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91">
              <a:extLst>
                <a:ext uri="{FF2B5EF4-FFF2-40B4-BE49-F238E27FC236}">
                  <a16:creationId xmlns:a16="http://schemas.microsoft.com/office/drawing/2014/main" id="{E2A5E111-2538-4F55-825E-E2FE250C4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92">
              <a:extLst>
                <a:ext uri="{FF2B5EF4-FFF2-40B4-BE49-F238E27FC236}">
                  <a16:creationId xmlns:a16="http://schemas.microsoft.com/office/drawing/2014/main" id="{8D616FFB-B889-4B1E-93AD-FCB19F332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93">
              <a:extLst>
                <a:ext uri="{FF2B5EF4-FFF2-40B4-BE49-F238E27FC236}">
                  <a16:creationId xmlns:a16="http://schemas.microsoft.com/office/drawing/2014/main" id="{AB76AD49-C370-4745-83C8-2A443ABC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94">
              <a:extLst>
                <a:ext uri="{FF2B5EF4-FFF2-40B4-BE49-F238E27FC236}">
                  <a16:creationId xmlns:a16="http://schemas.microsoft.com/office/drawing/2014/main" id="{5F56AFAF-0AF4-4A71-B4B5-108F6D813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95">
              <a:extLst>
                <a:ext uri="{FF2B5EF4-FFF2-40B4-BE49-F238E27FC236}">
                  <a16:creationId xmlns:a16="http://schemas.microsoft.com/office/drawing/2014/main" id="{419E2E40-8566-4A8A-9BD2-34AE72231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 96">
              <a:extLst>
                <a:ext uri="{FF2B5EF4-FFF2-40B4-BE49-F238E27FC236}">
                  <a16:creationId xmlns:a16="http://schemas.microsoft.com/office/drawing/2014/main" id="{24C33F13-14F9-485A-9040-383849F47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 97">
              <a:extLst>
                <a:ext uri="{FF2B5EF4-FFF2-40B4-BE49-F238E27FC236}">
                  <a16:creationId xmlns:a16="http://schemas.microsoft.com/office/drawing/2014/main" id="{1FA955A0-6CF4-432E-86D4-BBE306F1C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98">
              <a:extLst>
                <a:ext uri="{FF2B5EF4-FFF2-40B4-BE49-F238E27FC236}">
                  <a16:creationId xmlns:a16="http://schemas.microsoft.com/office/drawing/2014/main" id="{5929D6E4-F28D-4C6E-A46D-B0A34AB2A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 99">
              <a:extLst>
                <a:ext uri="{FF2B5EF4-FFF2-40B4-BE49-F238E27FC236}">
                  <a16:creationId xmlns:a16="http://schemas.microsoft.com/office/drawing/2014/main" id="{38830E8C-3966-4878-BEAE-0678AE35D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 100">
              <a:extLst>
                <a:ext uri="{FF2B5EF4-FFF2-40B4-BE49-F238E27FC236}">
                  <a16:creationId xmlns:a16="http://schemas.microsoft.com/office/drawing/2014/main" id="{CE9B8A42-F6B5-4537-99D5-AE3FA18D3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 101">
              <a:extLst>
                <a:ext uri="{FF2B5EF4-FFF2-40B4-BE49-F238E27FC236}">
                  <a16:creationId xmlns:a16="http://schemas.microsoft.com/office/drawing/2014/main" id="{F69FC18B-9F18-4809-9231-46A11F5BD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 102">
              <a:extLst>
                <a:ext uri="{FF2B5EF4-FFF2-40B4-BE49-F238E27FC236}">
                  <a16:creationId xmlns:a16="http://schemas.microsoft.com/office/drawing/2014/main" id="{34EB62CD-1F62-4C81-B23E-738EFE891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 103">
              <a:extLst>
                <a:ext uri="{FF2B5EF4-FFF2-40B4-BE49-F238E27FC236}">
                  <a16:creationId xmlns:a16="http://schemas.microsoft.com/office/drawing/2014/main" id="{4E9C0B06-64E8-4078-A473-D728881F3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104">
              <a:extLst>
                <a:ext uri="{FF2B5EF4-FFF2-40B4-BE49-F238E27FC236}">
                  <a16:creationId xmlns:a16="http://schemas.microsoft.com/office/drawing/2014/main" id="{58FE78B9-F114-485A-B335-3F7D8D468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105">
              <a:extLst>
                <a:ext uri="{FF2B5EF4-FFF2-40B4-BE49-F238E27FC236}">
                  <a16:creationId xmlns:a16="http://schemas.microsoft.com/office/drawing/2014/main" id="{9E8E965C-DA38-4107-A138-BAA2E23C7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7" name="TextBox 236">
            <a:extLst>
              <a:ext uri="{FF2B5EF4-FFF2-40B4-BE49-F238E27FC236}">
                <a16:creationId xmlns:a16="http://schemas.microsoft.com/office/drawing/2014/main" id="{326A722D-F255-4BED-828B-56B935044AFD}"/>
              </a:ext>
            </a:extLst>
          </p:cNvPr>
          <p:cNvSpPr txBox="1"/>
          <p:nvPr/>
        </p:nvSpPr>
        <p:spPr>
          <a:xfrm>
            <a:off x="3414509" y="462532"/>
            <a:ext cx="78824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ПРОЕКТ «ШКОЛА «УЧИТЕЛЬ ГОДА»: ОПЫТ РЕАЛИЗАЦИИ ТОМСКОЙ ОБЛАСТИ</a:t>
            </a:r>
          </a:p>
        </p:txBody>
      </p:sp>
      <p:pic>
        <p:nvPicPr>
          <p:cNvPr id="238" name="Рисунок 237">
            <a:extLst>
              <a:ext uri="{FF2B5EF4-FFF2-40B4-BE49-F238E27FC236}">
                <a16:creationId xmlns:a16="http://schemas.microsoft.com/office/drawing/2014/main" id="{2699B7DA-CF9E-49D3-9A3E-8A6AFA15D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64" y="121192"/>
            <a:ext cx="1497775" cy="7585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6BBA4F-DA33-4B0D-A5FE-241CA547B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" y="920235"/>
            <a:ext cx="2781871" cy="41728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59C44E-13BF-4CD8-B397-F39FA06067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94" y="999424"/>
            <a:ext cx="2722650" cy="40839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68CB61-669E-4BAE-8978-D8DE7DA374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60" y="1038464"/>
            <a:ext cx="2660721" cy="39910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1B133C-A5E3-4F6D-9176-2690471C76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653" y="1038464"/>
            <a:ext cx="2660727" cy="399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39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E1EFC056-7437-43AE-87EB-FDD64B4824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14087" r="1021" b="3333"/>
          <a:stretch/>
        </p:blipFill>
        <p:spPr>
          <a:xfrm>
            <a:off x="7327" y="3827566"/>
            <a:ext cx="3690942" cy="2455758"/>
          </a:xfrm>
          <a:prstGeom prst="rect">
            <a:avLst/>
          </a:prstGeom>
        </p:spPr>
      </p:pic>
      <p:sp>
        <p:nvSpPr>
          <p:cNvPr id="146" name="Равнобедренный треугольник 145">
            <a:extLst>
              <a:ext uri="{FF2B5EF4-FFF2-40B4-BE49-F238E27FC236}">
                <a16:creationId xmlns:a16="http://schemas.microsoft.com/office/drawing/2014/main" id="{6CF208CB-2858-4AB0-880E-48B2BD7897CD}"/>
              </a:ext>
            </a:extLst>
          </p:cNvPr>
          <p:cNvSpPr/>
          <p:nvPr/>
        </p:nvSpPr>
        <p:spPr>
          <a:xfrm>
            <a:off x="3742015" y="3576219"/>
            <a:ext cx="4196792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Равнобедренный треугольник 146">
            <a:extLst>
              <a:ext uri="{FF2B5EF4-FFF2-40B4-BE49-F238E27FC236}">
                <a16:creationId xmlns:a16="http://schemas.microsoft.com/office/drawing/2014/main" id="{0E87385F-752E-4869-B508-32A0F360D948}"/>
              </a:ext>
            </a:extLst>
          </p:cNvPr>
          <p:cNvSpPr/>
          <p:nvPr/>
        </p:nvSpPr>
        <p:spPr>
          <a:xfrm flipV="1">
            <a:off x="7355752" y="4473363"/>
            <a:ext cx="4232135" cy="6094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Равнобедренный треугольник 147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flipV="1">
            <a:off x="-104504" y="3825042"/>
            <a:ext cx="3932729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2EC131F9-B4DD-4BFA-ADC8-F1A1EBF87F53}"/>
              </a:ext>
            </a:extLst>
          </p:cNvPr>
          <p:cNvSpPr/>
          <p:nvPr/>
        </p:nvSpPr>
        <p:spPr>
          <a:xfrm>
            <a:off x="491264" y="1526803"/>
            <a:ext cx="271926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Школа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«Учитель года»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E0F0AE98-E48D-46A7-9082-CAC3C275D5B8}"/>
              </a:ext>
            </a:extLst>
          </p:cNvPr>
          <p:cNvSpPr/>
          <p:nvPr/>
        </p:nvSpPr>
        <p:spPr>
          <a:xfrm>
            <a:off x="645518" y="2338897"/>
            <a:ext cx="244730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МБОУ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Каргасокская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СОШ-интернат № 1»</a:t>
            </a: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7E53562A-C01D-42DF-89C8-AB96F7318416}"/>
              </a:ext>
            </a:extLst>
          </p:cNvPr>
          <p:cNvSpPr/>
          <p:nvPr/>
        </p:nvSpPr>
        <p:spPr>
          <a:xfrm>
            <a:off x="4364571" y="4028471"/>
            <a:ext cx="271926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Школа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«Учитель года». Образовательный интенсив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43BD2AA4-F656-4B27-8A05-BFF55CAE28B9}"/>
              </a:ext>
            </a:extLst>
          </p:cNvPr>
          <p:cNvSpPr/>
          <p:nvPr/>
        </p:nvSpPr>
        <p:spPr>
          <a:xfrm>
            <a:off x="4102662" y="5340996"/>
            <a:ext cx="32206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МАОУ гимназия № 6 г. Томска</a:t>
            </a: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F32E9190-9A66-4AC4-86FC-9956D5C10D22}"/>
              </a:ext>
            </a:extLst>
          </p:cNvPr>
          <p:cNvSpPr/>
          <p:nvPr/>
        </p:nvSpPr>
        <p:spPr>
          <a:xfrm>
            <a:off x="4353344" y="5666580"/>
            <a:ext cx="271926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1-3 марта 2023 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36129541-2171-4823-ADA5-06463D27F7EF}"/>
              </a:ext>
            </a:extLst>
          </p:cNvPr>
          <p:cNvSpPr/>
          <p:nvPr/>
        </p:nvSpPr>
        <p:spPr>
          <a:xfrm>
            <a:off x="8596405" y="1624908"/>
            <a:ext cx="271926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Школа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«Учитель года». Образовательный интенсив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E7AAFB0B-D0E1-46EF-BFD6-44DCC595B307}"/>
              </a:ext>
            </a:extLst>
          </p:cNvPr>
          <p:cNvSpPr/>
          <p:nvPr/>
        </p:nvSpPr>
        <p:spPr>
          <a:xfrm>
            <a:off x="8420768" y="3244151"/>
            <a:ext cx="301875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21 -22 августа 2023 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F04536A2-82C3-402B-875B-AC5DD8509CAC}"/>
              </a:ext>
            </a:extLst>
          </p:cNvPr>
          <p:cNvSpPr/>
          <p:nvPr/>
        </p:nvSpPr>
        <p:spPr>
          <a:xfrm>
            <a:off x="513259" y="2988901"/>
            <a:ext cx="271926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12 декабря 2022 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196862FD-9B8B-4D33-9B77-73355BE0A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55" y="867196"/>
            <a:ext cx="4178398" cy="3133798"/>
          </a:xfrm>
          <a:prstGeom prst="rect">
            <a:avLst/>
          </a:prstGeom>
        </p:spPr>
      </p:pic>
      <p:sp>
        <p:nvSpPr>
          <p:cNvPr id="126" name="Равнобедренный треугольник 125">
            <a:extLst>
              <a:ext uri="{FF2B5EF4-FFF2-40B4-BE49-F238E27FC236}">
                <a16:creationId xmlns:a16="http://schemas.microsoft.com/office/drawing/2014/main" id="{3379DE81-D4F0-489F-89FF-3252DA491664}"/>
              </a:ext>
            </a:extLst>
          </p:cNvPr>
          <p:cNvSpPr/>
          <p:nvPr/>
        </p:nvSpPr>
        <p:spPr>
          <a:xfrm rot="10800000" flipV="1">
            <a:off x="3760408" y="3512598"/>
            <a:ext cx="4222144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857E483-AB45-4580-B2DF-C5B2138814BB}"/>
              </a:ext>
            </a:extLst>
          </p:cNvPr>
          <p:cNvGrpSpPr/>
          <p:nvPr/>
        </p:nvGrpSpPr>
        <p:grpSpPr>
          <a:xfrm>
            <a:off x="1351874" y="226590"/>
            <a:ext cx="538931" cy="560810"/>
            <a:chOff x="3595688" y="595313"/>
            <a:chExt cx="5000625" cy="5667375"/>
          </a:xfrm>
        </p:grpSpPr>
        <p:sp>
          <p:nvSpPr>
            <p:cNvPr id="129" name="Freeform 5">
              <a:extLst>
                <a:ext uri="{FF2B5EF4-FFF2-40B4-BE49-F238E27FC236}">
                  <a16:creationId xmlns:a16="http://schemas.microsoft.com/office/drawing/2014/main" id="{134F291C-2114-48FA-9893-8231119616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id="{BB47790D-2845-4071-9E1F-4824E1A0EE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id="{63365425-FBC5-4233-A232-7B7CDF6B3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id="{343F1DD4-E802-4243-9F07-786D26C65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id="{3376A934-4588-4EBB-9223-1B82575E4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id="{ABAA4A5E-6071-4234-B239-C7D9FDB72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id="{55E1DF9A-8FFA-4710-895B-BD3029FF2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id="{827D5A22-B605-42A8-BC6F-D511B43A5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4FBE1C4D-2B84-485A-B6DE-6C44B6589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14">
              <a:extLst>
                <a:ext uri="{FF2B5EF4-FFF2-40B4-BE49-F238E27FC236}">
                  <a16:creationId xmlns:a16="http://schemas.microsoft.com/office/drawing/2014/main" id="{02AB069E-C259-49E8-8BEE-C5A37B71F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 15">
              <a:extLst>
                <a:ext uri="{FF2B5EF4-FFF2-40B4-BE49-F238E27FC236}">
                  <a16:creationId xmlns:a16="http://schemas.microsoft.com/office/drawing/2014/main" id="{DDBFBD2C-1076-4854-B2FA-030B1889F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FDB0556B-8A2F-4ED4-950F-15588B33A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 17">
              <a:extLst>
                <a:ext uri="{FF2B5EF4-FFF2-40B4-BE49-F238E27FC236}">
                  <a16:creationId xmlns:a16="http://schemas.microsoft.com/office/drawing/2014/main" id="{5DC02DFD-E965-4B01-9263-E5699542FA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22F96120-9F65-4D35-A221-BF2961CCC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 19">
              <a:extLst>
                <a:ext uri="{FF2B5EF4-FFF2-40B4-BE49-F238E27FC236}">
                  <a16:creationId xmlns:a16="http://schemas.microsoft.com/office/drawing/2014/main" id="{95DFFB6B-07D7-48E8-A442-2252B75D5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 20">
              <a:extLst>
                <a:ext uri="{FF2B5EF4-FFF2-40B4-BE49-F238E27FC236}">
                  <a16:creationId xmlns:a16="http://schemas.microsoft.com/office/drawing/2014/main" id="{B55F6754-585C-4892-84DC-63B49EA58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21">
              <a:extLst>
                <a:ext uri="{FF2B5EF4-FFF2-40B4-BE49-F238E27FC236}">
                  <a16:creationId xmlns:a16="http://schemas.microsoft.com/office/drawing/2014/main" id="{F454F9C1-C5B1-46F8-B82E-1E9BE8A2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 22">
              <a:extLst>
                <a:ext uri="{FF2B5EF4-FFF2-40B4-BE49-F238E27FC236}">
                  <a16:creationId xmlns:a16="http://schemas.microsoft.com/office/drawing/2014/main" id="{8E433079-E455-4A7E-8F3D-63A745DAD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23">
              <a:extLst>
                <a:ext uri="{FF2B5EF4-FFF2-40B4-BE49-F238E27FC236}">
                  <a16:creationId xmlns:a16="http://schemas.microsoft.com/office/drawing/2014/main" id="{7D9E5E6F-27B1-473C-946B-2D8E5BA2A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24">
              <a:extLst>
                <a:ext uri="{FF2B5EF4-FFF2-40B4-BE49-F238E27FC236}">
                  <a16:creationId xmlns:a16="http://schemas.microsoft.com/office/drawing/2014/main" id="{8FE6C083-8743-4A28-A169-738A73E33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25">
              <a:extLst>
                <a:ext uri="{FF2B5EF4-FFF2-40B4-BE49-F238E27FC236}">
                  <a16:creationId xmlns:a16="http://schemas.microsoft.com/office/drawing/2014/main" id="{8D6E6F02-956C-4EB2-BB44-70CD1440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26">
              <a:extLst>
                <a:ext uri="{FF2B5EF4-FFF2-40B4-BE49-F238E27FC236}">
                  <a16:creationId xmlns:a16="http://schemas.microsoft.com/office/drawing/2014/main" id="{EFB59828-E5ED-49C8-B1E0-098BCA3BA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 27">
              <a:extLst>
                <a:ext uri="{FF2B5EF4-FFF2-40B4-BE49-F238E27FC236}">
                  <a16:creationId xmlns:a16="http://schemas.microsoft.com/office/drawing/2014/main" id="{CCA3A9D7-FE97-4BCE-A87C-B73436BEC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28">
              <a:extLst>
                <a:ext uri="{FF2B5EF4-FFF2-40B4-BE49-F238E27FC236}">
                  <a16:creationId xmlns:a16="http://schemas.microsoft.com/office/drawing/2014/main" id="{DDB115AB-223A-48C2-B8E5-E1C46574B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29">
              <a:extLst>
                <a:ext uri="{FF2B5EF4-FFF2-40B4-BE49-F238E27FC236}">
                  <a16:creationId xmlns:a16="http://schemas.microsoft.com/office/drawing/2014/main" id="{B9D0BBE7-0502-4440-A6E7-DB04A31AC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30">
              <a:extLst>
                <a:ext uri="{FF2B5EF4-FFF2-40B4-BE49-F238E27FC236}">
                  <a16:creationId xmlns:a16="http://schemas.microsoft.com/office/drawing/2014/main" id="{AEC82D69-08E9-441D-BEFB-4A644837E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 31">
              <a:extLst>
                <a:ext uri="{FF2B5EF4-FFF2-40B4-BE49-F238E27FC236}">
                  <a16:creationId xmlns:a16="http://schemas.microsoft.com/office/drawing/2014/main" id="{1D41C3F5-C59F-4F86-96A6-D90A0C1AD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32">
              <a:extLst>
                <a:ext uri="{FF2B5EF4-FFF2-40B4-BE49-F238E27FC236}">
                  <a16:creationId xmlns:a16="http://schemas.microsoft.com/office/drawing/2014/main" id="{A5C9AA3A-3213-4043-9608-B9B3ADE4D4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 33">
              <a:extLst>
                <a:ext uri="{FF2B5EF4-FFF2-40B4-BE49-F238E27FC236}">
                  <a16:creationId xmlns:a16="http://schemas.microsoft.com/office/drawing/2014/main" id="{E5A3357B-63F5-407D-AAC4-7AE903A1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34">
              <a:extLst>
                <a:ext uri="{FF2B5EF4-FFF2-40B4-BE49-F238E27FC236}">
                  <a16:creationId xmlns:a16="http://schemas.microsoft.com/office/drawing/2014/main" id="{18960B01-E80C-4AE6-857C-C5EEADE3E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 35">
              <a:extLst>
                <a:ext uri="{FF2B5EF4-FFF2-40B4-BE49-F238E27FC236}">
                  <a16:creationId xmlns:a16="http://schemas.microsoft.com/office/drawing/2014/main" id="{0C6FAC01-CF77-4931-8A33-D094C6882F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 36">
              <a:extLst>
                <a:ext uri="{FF2B5EF4-FFF2-40B4-BE49-F238E27FC236}">
                  <a16:creationId xmlns:a16="http://schemas.microsoft.com/office/drawing/2014/main" id="{97C67E2C-0586-491E-BC64-A4233305E2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37">
              <a:extLst>
                <a:ext uri="{FF2B5EF4-FFF2-40B4-BE49-F238E27FC236}">
                  <a16:creationId xmlns:a16="http://schemas.microsoft.com/office/drawing/2014/main" id="{F1E9F9D0-F264-47DF-8FEE-749A1A994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38">
              <a:extLst>
                <a:ext uri="{FF2B5EF4-FFF2-40B4-BE49-F238E27FC236}">
                  <a16:creationId xmlns:a16="http://schemas.microsoft.com/office/drawing/2014/main" id="{BFCD4DA7-0769-463F-9F8E-677BED3E3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39">
              <a:extLst>
                <a:ext uri="{FF2B5EF4-FFF2-40B4-BE49-F238E27FC236}">
                  <a16:creationId xmlns:a16="http://schemas.microsoft.com/office/drawing/2014/main" id="{C2283DB1-F26C-4EC9-ABE6-2EE88061D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40">
              <a:extLst>
                <a:ext uri="{FF2B5EF4-FFF2-40B4-BE49-F238E27FC236}">
                  <a16:creationId xmlns:a16="http://schemas.microsoft.com/office/drawing/2014/main" id="{C5544232-87BF-40A8-AB01-9F7ABCE53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 41">
              <a:extLst>
                <a:ext uri="{FF2B5EF4-FFF2-40B4-BE49-F238E27FC236}">
                  <a16:creationId xmlns:a16="http://schemas.microsoft.com/office/drawing/2014/main" id="{88330FA9-7AC8-4CFF-9F2F-D2A3DD8C6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42">
              <a:extLst>
                <a:ext uri="{FF2B5EF4-FFF2-40B4-BE49-F238E27FC236}">
                  <a16:creationId xmlns:a16="http://schemas.microsoft.com/office/drawing/2014/main" id="{AC62C729-7087-406A-8146-3E24351F0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43">
              <a:extLst>
                <a:ext uri="{FF2B5EF4-FFF2-40B4-BE49-F238E27FC236}">
                  <a16:creationId xmlns:a16="http://schemas.microsoft.com/office/drawing/2014/main" id="{06ED069F-B3F6-4949-89E6-77BB33302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 44">
              <a:extLst>
                <a:ext uri="{FF2B5EF4-FFF2-40B4-BE49-F238E27FC236}">
                  <a16:creationId xmlns:a16="http://schemas.microsoft.com/office/drawing/2014/main" id="{ED88061B-8082-4FBF-991C-045761F20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A7A9FF08-4845-4905-93A3-816FD82C8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 46">
              <a:extLst>
                <a:ext uri="{FF2B5EF4-FFF2-40B4-BE49-F238E27FC236}">
                  <a16:creationId xmlns:a16="http://schemas.microsoft.com/office/drawing/2014/main" id="{60E58287-CF2F-4C6E-91F1-0D1884428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 47">
              <a:extLst>
                <a:ext uri="{FF2B5EF4-FFF2-40B4-BE49-F238E27FC236}">
                  <a16:creationId xmlns:a16="http://schemas.microsoft.com/office/drawing/2014/main" id="{14CA0BCD-602F-4DDB-97CE-BDF897A69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48">
              <a:extLst>
                <a:ext uri="{FF2B5EF4-FFF2-40B4-BE49-F238E27FC236}">
                  <a16:creationId xmlns:a16="http://schemas.microsoft.com/office/drawing/2014/main" id="{73136FBF-9A4A-4F00-AA05-345F7AC95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49">
              <a:extLst>
                <a:ext uri="{FF2B5EF4-FFF2-40B4-BE49-F238E27FC236}">
                  <a16:creationId xmlns:a16="http://schemas.microsoft.com/office/drawing/2014/main" id="{1E582648-EACB-481B-A12E-0C6FE7488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50">
              <a:extLst>
                <a:ext uri="{FF2B5EF4-FFF2-40B4-BE49-F238E27FC236}">
                  <a16:creationId xmlns:a16="http://schemas.microsoft.com/office/drawing/2014/main" id="{4E99E961-618F-47D9-9AD1-1DEDFCE3A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51">
              <a:extLst>
                <a:ext uri="{FF2B5EF4-FFF2-40B4-BE49-F238E27FC236}">
                  <a16:creationId xmlns:a16="http://schemas.microsoft.com/office/drawing/2014/main" id="{E26B123D-E2F2-4FD0-A6C2-FFA512FD4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52">
              <a:extLst>
                <a:ext uri="{FF2B5EF4-FFF2-40B4-BE49-F238E27FC236}">
                  <a16:creationId xmlns:a16="http://schemas.microsoft.com/office/drawing/2014/main" id="{6DAA2D27-2A22-4A73-8A0D-9D09A80E1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53">
              <a:extLst>
                <a:ext uri="{FF2B5EF4-FFF2-40B4-BE49-F238E27FC236}">
                  <a16:creationId xmlns:a16="http://schemas.microsoft.com/office/drawing/2014/main" id="{9D5FC62D-DBB2-4A82-BE35-2FB57DE26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54">
              <a:extLst>
                <a:ext uri="{FF2B5EF4-FFF2-40B4-BE49-F238E27FC236}">
                  <a16:creationId xmlns:a16="http://schemas.microsoft.com/office/drawing/2014/main" id="{5B936E3D-02B0-4150-9BD1-106716BD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55">
              <a:extLst>
                <a:ext uri="{FF2B5EF4-FFF2-40B4-BE49-F238E27FC236}">
                  <a16:creationId xmlns:a16="http://schemas.microsoft.com/office/drawing/2014/main" id="{9D1C99ED-E6C9-4185-86B4-6D6D5CFD6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56">
              <a:extLst>
                <a:ext uri="{FF2B5EF4-FFF2-40B4-BE49-F238E27FC236}">
                  <a16:creationId xmlns:a16="http://schemas.microsoft.com/office/drawing/2014/main" id="{C25F6715-E934-4277-AEE8-41E0CE1CD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57">
              <a:extLst>
                <a:ext uri="{FF2B5EF4-FFF2-40B4-BE49-F238E27FC236}">
                  <a16:creationId xmlns:a16="http://schemas.microsoft.com/office/drawing/2014/main" id="{99AE628A-C7C9-4C08-AF10-B52B9E9A0B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58">
              <a:extLst>
                <a:ext uri="{FF2B5EF4-FFF2-40B4-BE49-F238E27FC236}">
                  <a16:creationId xmlns:a16="http://schemas.microsoft.com/office/drawing/2014/main" id="{DD601DBD-F8AD-40D6-BF02-62E1625F39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59">
              <a:extLst>
                <a:ext uri="{FF2B5EF4-FFF2-40B4-BE49-F238E27FC236}">
                  <a16:creationId xmlns:a16="http://schemas.microsoft.com/office/drawing/2014/main" id="{976FB909-ACC6-4C8B-8455-F3715910FD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6F5D7D1C-8D66-4B7F-97D5-58ABA6125D92}"/>
              </a:ext>
            </a:extLst>
          </p:cNvPr>
          <p:cNvGrpSpPr/>
          <p:nvPr/>
        </p:nvGrpSpPr>
        <p:grpSpPr>
          <a:xfrm>
            <a:off x="102568" y="226589"/>
            <a:ext cx="1075312" cy="575195"/>
            <a:chOff x="3898900" y="2263775"/>
            <a:chExt cx="4394200" cy="2330450"/>
          </a:xfrm>
        </p:grpSpPr>
        <p:sp>
          <p:nvSpPr>
            <p:cNvPr id="200" name="Freeform 63">
              <a:extLst>
                <a:ext uri="{FF2B5EF4-FFF2-40B4-BE49-F238E27FC236}">
                  <a16:creationId xmlns:a16="http://schemas.microsoft.com/office/drawing/2014/main" id="{533ACF03-BD2B-40C3-ACA3-9EE7AE0D7C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 64">
              <a:extLst>
                <a:ext uri="{FF2B5EF4-FFF2-40B4-BE49-F238E27FC236}">
                  <a16:creationId xmlns:a16="http://schemas.microsoft.com/office/drawing/2014/main" id="{59034C48-DBE2-40A1-8E18-02E774B50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 65">
              <a:extLst>
                <a:ext uri="{FF2B5EF4-FFF2-40B4-BE49-F238E27FC236}">
                  <a16:creationId xmlns:a16="http://schemas.microsoft.com/office/drawing/2014/main" id="{ABC7DCC0-D25B-4AFA-A6C4-44F57817B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 66">
              <a:extLst>
                <a:ext uri="{FF2B5EF4-FFF2-40B4-BE49-F238E27FC236}">
                  <a16:creationId xmlns:a16="http://schemas.microsoft.com/office/drawing/2014/main" id="{9D2AE76A-5B8C-42EE-8F92-4D9A3DB7F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 67">
              <a:extLst>
                <a:ext uri="{FF2B5EF4-FFF2-40B4-BE49-F238E27FC236}">
                  <a16:creationId xmlns:a16="http://schemas.microsoft.com/office/drawing/2014/main" id="{41C0A84B-3CB9-4B68-8664-1B53DB8E7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 68">
              <a:extLst>
                <a:ext uri="{FF2B5EF4-FFF2-40B4-BE49-F238E27FC236}">
                  <a16:creationId xmlns:a16="http://schemas.microsoft.com/office/drawing/2014/main" id="{3C72C6EC-0561-4F07-AF0B-1EB3D82D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 69">
              <a:extLst>
                <a:ext uri="{FF2B5EF4-FFF2-40B4-BE49-F238E27FC236}">
                  <a16:creationId xmlns:a16="http://schemas.microsoft.com/office/drawing/2014/main" id="{CFC90F1D-82B8-4031-BFD2-1F8E2C6F8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 70">
              <a:extLst>
                <a:ext uri="{FF2B5EF4-FFF2-40B4-BE49-F238E27FC236}">
                  <a16:creationId xmlns:a16="http://schemas.microsoft.com/office/drawing/2014/main" id="{74A75924-72E3-496A-9E2D-8E06CA7DE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 71">
              <a:extLst>
                <a:ext uri="{FF2B5EF4-FFF2-40B4-BE49-F238E27FC236}">
                  <a16:creationId xmlns:a16="http://schemas.microsoft.com/office/drawing/2014/main" id="{8E4D3A13-A916-4F80-8992-CA1B94A73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 72">
              <a:extLst>
                <a:ext uri="{FF2B5EF4-FFF2-40B4-BE49-F238E27FC236}">
                  <a16:creationId xmlns:a16="http://schemas.microsoft.com/office/drawing/2014/main" id="{A7D32952-08A5-4DE9-8D99-FE335F15E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 73">
              <a:extLst>
                <a:ext uri="{FF2B5EF4-FFF2-40B4-BE49-F238E27FC236}">
                  <a16:creationId xmlns:a16="http://schemas.microsoft.com/office/drawing/2014/main" id="{CD56BC37-A8E3-46FE-B19E-D3A6564BD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 74">
              <a:extLst>
                <a:ext uri="{FF2B5EF4-FFF2-40B4-BE49-F238E27FC236}">
                  <a16:creationId xmlns:a16="http://schemas.microsoft.com/office/drawing/2014/main" id="{0C1F8A28-5F78-4737-874B-CF9C03454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 75">
              <a:extLst>
                <a:ext uri="{FF2B5EF4-FFF2-40B4-BE49-F238E27FC236}">
                  <a16:creationId xmlns:a16="http://schemas.microsoft.com/office/drawing/2014/main" id="{C06CA04D-A5C9-4081-BFFD-424DD5C41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 76">
              <a:extLst>
                <a:ext uri="{FF2B5EF4-FFF2-40B4-BE49-F238E27FC236}">
                  <a16:creationId xmlns:a16="http://schemas.microsoft.com/office/drawing/2014/main" id="{72DAAF82-B4D3-4CBD-9FC1-F2EF4A31E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 77">
              <a:extLst>
                <a:ext uri="{FF2B5EF4-FFF2-40B4-BE49-F238E27FC236}">
                  <a16:creationId xmlns:a16="http://schemas.microsoft.com/office/drawing/2014/main" id="{59A60D5C-F549-4DDF-9A0A-F4CDD2C38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 78">
              <a:extLst>
                <a:ext uri="{FF2B5EF4-FFF2-40B4-BE49-F238E27FC236}">
                  <a16:creationId xmlns:a16="http://schemas.microsoft.com/office/drawing/2014/main" id="{6EFF0009-450E-4150-8C67-D5C7D8F61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 79">
              <a:extLst>
                <a:ext uri="{FF2B5EF4-FFF2-40B4-BE49-F238E27FC236}">
                  <a16:creationId xmlns:a16="http://schemas.microsoft.com/office/drawing/2014/main" id="{1D74B0E2-ED7F-407D-AFB5-E77E1590B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80">
              <a:extLst>
                <a:ext uri="{FF2B5EF4-FFF2-40B4-BE49-F238E27FC236}">
                  <a16:creationId xmlns:a16="http://schemas.microsoft.com/office/drawing/2014/main" id="{FBAFB5F6-E578-4F81-9007-F0D7FEC15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81">
              <a:extLst>
                <a:ext uri="{FF2B5EF4-FFF2-40B4-BE49-F238E27FC236}">
                  <a16:creationId xmlns:a16="http://schemas.microsoft.com/office/drawing/2014/main" id="{CF32B863-37CB-44B1-AFCE-4B7D64896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82">
              <a:extLst>
                <a:ext uri="{FF2B5EF4-FFF2-40B4-BE49-F238E27FC236}">
                  <a16:creationId xmlns:a16="http://schemas.microsoft.com/office/drawing/2014/main" id="{DA3F19A9-62A1-4212-B89D-AEF615EE7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83">
              <a:extLst>
                <a:ext uri="{FF2B5EF4-FFF2-40B4-BE49-F238E27FC236}">
                  <a16:creationId xmlns:a16="http://schemas.microsoft.com/office/drawing/2014/main" id="{DE70B999-7374-4C79-A7BE-B93A422FA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 84">
              <a:extLst>
                <a:ext uri="{FF2B5EF4-FFF2-40B4-BE49-F238E27FC236}">
                  <a16:creationId xmlns:a16="http://schemas.microsoft.com/office/drawing/2014/main" id="{EB6CDD5E-E103-4E2C-B804-23ADB8050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85">
              <a:extLst>
                <a:ext uri="{FF2B5EF4-FFF2-40B4-BE49-F238E27FC236}">
                  <a16:creationId xmlns:a16="http://schemas.microsoft.com/office/drawing/2014/main" id="{B64F6B5B-8CCA-4E3E-B770-245D28420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86">
              <a:extLst>
                <a:ext uri="{FF2B5EF4-FFF2-40B4-BE49-F238E27FC236}">
                  <a16:creationId xmlns:a16="http://schemas.microsoft.com/office/drawing/2014/main" id="{C933BCFE-27AB-4DF9-BF55-234423F13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87">
              <a:extLst>
                <a:ext uri="{FF2B5EF4-FFF2-40B4-BE49-F238E27FC236}">
                  <a16:creationId xmlns:a16="http://schemas.microsoft.com/office/drawing/2014/main" id="{5C7A17CC-2D14-4B7E-9FCB-96DD264D1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88">
              <a:extLst>
                <a:ext uri="{FF2B5EF4-FFF2-40B4-BE49-F238E27FC236}">
                  <a16:creationId xmlns:a16="http://schemas.microsoft.com/office/drawing/2014/main" id="{BA8C15B9-1F98-4B67-ABA0-900B6F142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89">
              <a:extLst>
                <a:ext uri="{FF2B5EF4-FFF2-40B4-BE49-F238E27FC236}">
                  <a16:creationId xmlns:a16="http://schemas.microsoft.com/office/drawing/2014/main" id="{035AD93E-D9BC-46CA-89D6-D921948F0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 90">
              <a:extLst>
                <a:ext uri="{FF2B5EF4-FFF2-40B4-BE49-F238E27FC236}">
                  <a16:creationId xmlns:a16="http://schemas.microsoft.com/office/drawing/2014/main" id="{C61BF5D0-10E2-47CA-908E-AA7094705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 91">
              <a:extLst>
                <a:ext uri="{FF2B5EF4-FFF2-40B4-BE49-F238E27FC236}">
                  <a16:creationId xmlns:a16="http://schemas.microsoft.com/office/drawing/2014/main" id="{7AF5E8D8-9616-4994-8902-08CD49EEB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92">
              <a:extLst>
                <a:ext uri="{FF2B5EF4-FFF2-40B4-BE49-F238E27FC236}">
                  <a16:creationId xmlns:a16="http://schemas.microsoft.com/office/drawing/2014/main" id="{E1FCC750-0E6A-44CE-B098-ED2D21F6A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 93">
              <a:extLst>
                <a:ext uri="{FF2B5EF4-FFF2-40B4-BE49-F238E27FC236}">
                  <a16:creationId xmlns:a16="http://schemas.microsoft.com/office/drawing/2014/main" id="{D4799F4F-1C59-48DF-80C1-3F2D8B636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 94">
              <a:extLst>
                <a:ext uri="{FF2B5EF4-FFF2-40B4-BE49-F238E27FC236}">
                  <a16:creationId xmlns:a16="http://schemas.microsoft.com/office/drawing/2014/main" id="{F26D0ACC-EFA8-4187-826F-926B7BDC1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 95">
              <a:extLst>
                <a:ext uri="{FF2B5EF4-FFF2-40B4-BE49-F238E27FC236}">
                  <a16:creationId xmlns:a16="http://schemas.microsoft.com/office/drawing/2014/main" id="{EBE83F03-0405-496C-90CD-3C5F068C3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 96">
              <a:extLst>
                <a:ext uri="{FF2B5EF4-FFF2-40B4-BE49-F238E27FC236}">
                  <a16:creationId xmlns:a16="http://schemas.microsoft.com/office/drawing/2014/main" id="{A423B063-5149-4DDC-9390-1AA31118C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 97">
              <a:extLst>
                <a:ext uri="{FF2B5EF4-FFF2-40B4-BE49-F238E27FC236}">
                  <a16:creationId xmlns:a16="http://schemas.microsoft.com/office/drawing/2014/main" id="{C11EFE83-5E7E-439B-88C1-C5E77D11B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98">
              <a:extLst>
                <a:ext uri="{FF2B5EF4-FFF2-40B4-BE49-F238E27FC236}">
                  <a16:creationId xmlns:a16="http://schemas.microsoft.com/office/drawing/2014/main" id="{9B329D5D-A2A8-4810-B11F-118883786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99">
              <a:extLst>
                <a:ext uri="{FF2B5EF4-FFF2-40B4-BE49-F238E27FC236}">
                  <a16:creationId xmlns:a16="http://schemas.microsoft.com/office/drawing/2014/main" id="{975371B9-02D5-4B7A-BF51-5FDF3FB0C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 100">
              <a:extLst>
                <a:ext uri="{FF2B5EF4-FFF2-40B4-BE49-F238E27FC236}">
                  <a16:creationId xmlns:a16="http://schemas.microsoft.com/office/drawing/2014/main" id="{FA0D04C7-268E-448D-B019-ED2E69292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 101">
              <a:extLst>
                <a:ext uri="{FF2B5EF4-FFF2-40B4-BE49-F238E27FC236}">
                  <a16:creationId xmlns:a16="http://schemas.microsoft.com/office/drawing/2014/main" id="{D8F39DA2-DF65-4A28-AAD6-E3B729183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 102">
              <a:extLst>
                <a:ext uri="{FF2B5EF4-FFF2-40B4-BE49-F238E27FC236}">
                  <a16:creationId xmlns:a16="http://schemas.microsoft.com/office/drawing/2014/main" id="{E82F8B98-A5A6-4A72-BD00-8B6DCF28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 103">
              <a:extLst>
                <a:ext uri="{FF2B5EF4-FFF2-40B4-BE49-F238E27FC236}">
                  <a16:creationId xmlns:a16="http://schemas.microsoft.com/office/drawing/2014/main" id="{F56A6564-8F32-4F05-B731-A7B9C90D9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 104">
              <a:extLst>
                <a:ext uri="{FF2B5EF4-FFF2-40B4-BE49-F238E27FC236}">
                  <a16:creationId xmlns:a16="http://schemas.microsoft.com/office/drawing/2014/main" id="{52184ACE-7BD9-4EF3-9C36-5025BBF21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 105">
              <a:extLst>
                <a:ext uri="{FF2B5EF4-FFF2-40B4-BE49-F238E27FC236}">
                  <a16:creationId xmlns:a16="http://schemas.microsoft.com/office/drawing/2014/main" id="{4F81A0FB-47F4-4064-B9F1-2A643EA5A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3" name="TextBox 242">
            <a:extLst>
              <a:ext uri="{FF2B5EF4-FFF2-40B4-BE49-F238E27FC236}">
                <a16:creationId xmlns:a16="http://schemas.microsoft.com/office/drawing/2014/main" id="{F057A084-9A71-4C30-B26C-57736D9455EE}"/>
              </a:ext>
            </a:extLst>
          </p:cNvPr>
          <p:cNvSpPr txBox="1"/>
          <p:nvPr/>
        </p:nvSpPr>
        <p:spPr>
          <a:xfrm>
            <a:off x="3414509" y="462532"/>
            <a:ext cx="78824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ПРОЕКТ «ШКОЛА «УЧИТЕЛЬ ГОДА»: ОПЫТ РЕАЛИЗАЦИИ ТОМСКОЙ ОБЛАСТИ</a:t>
            </a:r>
          </a:p>
        </p:txBody>
      </p:sp>
      <p:pic>
        <p:nvPicPr>
          <p:cNvPr id="244" name="Рисунок 243">
            <a:extLst>
              <a:ext uri="{FF2B5EF4-FFF2-40B4-BE49-F238E27FC236}">
                <a16:creationId xmlns:a16="http://schemas.microsoft.com/office/drawing/2014/main" id="{173999EF-E228-44D1-B9AE-16A97337A4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64" y="121192"/>
            <a:ext cx="1497775" cy="7585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3F6F28-3E95-4C81-AFD5-47A774B03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43" y="3807163"/>
            <a:ext cx="3690943" cy="2460629"/>
          </a:xfrm>
          <a:prstGeom prst="rect">
            <a:avLst/>
          </a:prstGeom>
        </p:spPr>
      </p:pic>
      <p:sp>
        <p:nvSpPr>
          <p:cNvPr id="138" name="Равнобедренный треугольник 137">
            <a:extLst>
              <a:ext uri="{FF2B5EF4-FFF2-40B4-BE49-F238E27FC236}">
                <a16:creationId xmlns:a16="http://schemas.microsoft.com/office/drawing/2014/main" id="{00CB18B7-B165-46C9-9BBD-E04EF3821BE8}"/>
              </a:ext>
            </a:extLst>
          </p:cNvPr>
          <p:cNvSpPr/>
          <p:nvPr/>
        </p:nvSpPr>
        <p:spPr>
          <a:xfrm flipV="1">
            <a:off x="8251942" y="3811424"/>
            <a:ext cx="3932729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051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Равнобедренный треугольник 145">
            <a:extLst>
              <a:ext uri="{FF2B5EF4-FFF2-40B4-BE49-F238E27FC236}">
                <a16:creationId xmlns:a16="http://schemas.microsoft.com/office/drawing/2014/main" id="{6CF208CB-2858-4AB0-880E-48B2BD7897CD}"/>
              </a:ext>
            </a:extLst>
          </p:cNvPr>
          <p:cNvSpPr/>
          <p:nvPr/>
        </p:nvSpPr>
        <p:spPr>
          <a:xfrm>
            <a:off x="3742015" y="3576219"/>
            <a:ext cx="4196792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Равнобедренный треугольник 146">
            <a:extLst>
              <a:ext uri="{FF2B5EF4-FFF2-40B4-BE49-F238E27FC236}">
                <a16:creationId xmlns:a16="http://schemas.microsoft.com/office/drawing/2014/main" id="{0E87385F-752E-4869-B508-32A0F360D948}"/>
              </a:ext>
            </a:extLst>
          </p:cNvPr>
          <p:cNvSpPr/>
          <p:nvPr/>
        </p:nvSpPr>
        <p:spPr>
          <a:xfrm flipV="1">
            <a:off x="7938807" y="4073863"/>
            <a:ext cx="4232135" cy="6094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Равнобедренный треугольник 147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flipV="1">
            <a:off x="-104504" y="3825042"/>
            <a:ext cx="3932729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7E53562A-C01D-42DF-89C8-AB96F7318416}"/>
              </a:ext>
            </a:extLst>
          </p:cNvPr>
          <p:cNvSpPr/>
          <p:nvPr/>
        </p:nvSpPr>
        <p:spPr>
          <a:xfrm>
            <a:off x="499349" y="1277369"/>
            <a:ext cx="271926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Школа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«Учитель года». Образовательный интенсив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43BD2AA4-F656-4B27-8A05-BFF55CAE28B9}"/>
              </a:ext>
            </a:extLst>
          </p:cNvPr>
          <p:cNvSpPr/>
          <p:nvPr/>
        </p:nvSpPr>
        <p:spPr>
          <a:xfrm>
            <a:off x="155401" y="2800245"/>
            <a:ext cx="322063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МАОУ лицей № 8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303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им. Н.Н. Рукавишникова г. Томска </a:t>
            </a: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F32E9190-9A66-4AC4-86FC-9956D5C10D22}"/>
              </a:ext>
            </a:extLst>
          </p:cNvPr>
          <p:cNvSpPr/>
          <p:nvPr/>
        </p:nvSpPr>
        <p:spPr>
          <a:xfrm>
            <a:off x="478134" y="3346361"/>
            <a:ext cx="27192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31 ноября –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 декабря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2023 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6" name="Равнобедренный треугольник 125">
            <a:extLst>
              <a:ext uri="{FF2B5EF4-FFF2-40B4-BE49-F238E27FC236}">
                <a16:creationId xmlns:a16="http://schemas.microsoft.com/office/drawing/2014/main" id="{3379DE81-D4F0-489F-89FF-3252DA491664}"/>
              </a:ext>
            </a:extLst>
          </p:cNvPr>
          <p:cNvSpPr/>
          <p:nvPr/>
        </p:nvSpPr>
        <p:spPr>
          <a:xfrm rot="10800000" flipV="1">
            <a:off x="3760408" y="3512598"/>
            <a:ext cx="4222144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857E483-AB45-4580-B2DF-C5B2138814BB}"/>
              </a:ext>
            </a:extLst>
          </p:cNvPr>
          <p:cNvGrpSpPr/>
          <p:nvPr/>
        </p:nvGrpSpPr>
        <p:grpSpPr>
          <a:xfrm>
            <a:off x="1351874" y="226590"/>
            <a:ext cx="538931" cy="560810"/>
            <a:chOff x="3595688" y="595313"/>
            <a:chExt cx="5000625" cy="5667375"/>
          </a:xfrm>
        </p:grpSpPr>
        <p:sp>
          <p:nvSpPr>
            <p:cNvPr id="129" name="Freeform 5">
              <a:extLst>
                <a:ext uri="{FF2B5EF4-FFF2-40B4-BE49-F238E27FC236}">
                  <a16:creationId xmlns:a16="http://schemas.microsoft.com/office/drawing/2014/main" id="{134F291C-2114-48FA-9893-8231119616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id="{BB47790D-2845-4071-9E1F-4824E1A0EE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id="{63365425-FBC5-4233-A232-7B7CDF6B3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id="{343F1DD4-E802-4243-9F07-786D26C65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id="{3376A934-4588-4EBB-9223-1B82575E4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id="{ABAA4A5E-6071-4234-B239-C7D9FDB72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id="{55E1DF9A-8FFA-4710-895B-BD3029FF2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id="{827D5A22-B605-42A8-BC6F-D511B43A5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4FBE1C4D-2B84-485A-B6DE-6C44B6589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14">
              <a:extLst>
                <a:ext uri="{FF2B5EF4-FFF2-40B4-BE49-F238E27FC236}">
                  <a16:creationId xmlns:a16="http://schemas.microsoft.com/office/drawing/2014/main" id="{02AB069E-C259-49E8-8BEE-C5A37B71F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 15">
              <a:extLst>
                <a:ext uri="{FF2B5EF4-FFF2-40B4-BE49-F238E27FC236}">
                  <a16:creationId xmlns:a16="http://schemas.microsoft.com/office/drawing/2014/main" id="{DDBFBD2C-1076-4854-B2FA-030B1889F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FDB0556B-8A2F-4ED4-950F-15588B33A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 17">
              <a:extLst>
                <a:ext uri="{FF2B5EF4-FFF2-40B4-BE49-F238E27FC236}">
                  <a16:creationId xmlns:a16="http://schemas.microsoft.com/office/drawing/2014/main" id="{5DC02DFD-E965-4B01-9263-E5699542FA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22F96120-9F65-4D35-A221-BF2961CCC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 19">
              <a:extLst>
                <a:ext uri="{FF2B5EF4-FFF2-40B4-BE49-F238E27FC236}">
                  <a16:creationId xmlns:a16="http://schemas.microsoft.com/office/drawing/2014/main" id="{95DFFB6B-07D7-48E8-A442-2252B75D5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 20">
              <a:extLst>
                <a:ext uri="{FF2B5EF4-FFF2-40B4-BE49-F238E27FC236}">
                  <a16:creationId xmlns:a16="http://schemas.microsoft.com/office/drawing/2014/main" id="{B55F6754-585C-4892-84DC-63B49EA58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21">
              <a:extLst>
                <a:ext uri="{FF2B5EF4-FFF2-40B4-BE49-F238E27FC236}">
                  <a16:creationId xmlns:a16="http://schemas.microsoft.com/office/drawing/2014/main" id="{F454F9C1-C5B1-46F8-B82E-1E9BE8A2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 22">
              <a:extLst>
                <a:ext uri="{FF2B5EF4-FFF2-40B4-BE49-F238E27FC236}">
                  <a16:creationId xmlns:a16="http://schemas.microsoft.com/office/drawing/2014/main" id="{8E433079-E455-4A7E-8F3D-63A745DAD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23">
              <a:extLst>
                <a:ext uri="{FF2B5EF4-FFF2-40B4-BE49-F238E27FC236}">
                  <a16:creationId xmlns:a16="http://schemas.microsoft.com/office/drawing/2014/main" id="{7D9E5E6F-27B1-473C-946B-2D8E5BA2A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24">
              <a:extLst>
                <a:ext uri="{FF2B5EF4-FFF2-40B4-BE49-F238E27FC236}">
                  <a16:creationId xmlns:a16="http://schemas.microsoft.com/office/drawing/2014/main" id="{8FE6C083-8743-4A28-A169-738A73E33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25">
              <a:extLst>
                <a:ext uri="{FF2B5EF4-FFF2-40B4-BE49-F238E27FC236}">
                  <a16:creationId xmlns:a16="http://schemas.microsoft.com/office/drawing/2014/main" id="{8D6E6F02-956C-4EB2-BB44-70CD1440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26">
              <a:extLst>
                <a:ext uri="{FF2B5EF4-FFF2-40B4-BE49-F238E27FC236}">
                  <a16:creationId xmlns:a16="http://schemas.microsoft.com/office/drawing/2014/main" id="{EFB59828-E5ED-49C8-B1E0-098BCA3BA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 27">
              <a:extLst>
                <a:ext uri="{FF2B5EF4-FFF2-40B4-BE49-F238E27FC236}">
                  <a16:creationId xmlns:a16="http://schemas.microsoft.com/office/drawing/2014/main" id="{CCA3A9D7-FE97-4BCE-A87C-B73436BEC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28">
              <a:extLst>
                <a:ext uri="{FF2B5EF4-FFF2-40B4-BE49-F238E27FC236}">
                  <a16:creationId xmlns:a16="http://schemas.microsoft.com/office/drawing/2014/main" id="{DDB115AB-223A-48C2-B8E5-E1C46574B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29">
              <a:extLst>
                <a:ext uri="{FF2B5EF4-FFF2-40B4-BE49-F238E27FC236}">
                  <a16:creationId xmlns:a16="http://schemas.microsoft.com/office/drawing/2014/main" id="{B9D0BBE7-0502-4440-A6E7-DB04A31AC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30">
              <a:extLst>
                <a:ext uri="{FF2B5EF4-FFF2-40B4-BE49-F238E27FC236}">
                  <a16:creationId xmlns:a16="http://schemas.microsoft.com/office/drawing/2014/main" id="{AEC82D69-08E9-441D-BEFB-4A644837E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 31">
              <a:extLst>
                <a:ext uri="{FF2B5EF4-FFF2-40B4-BE49-F238E27FC236}">
                  <a16:creationId xmlns:a16="http://schemas.microsoft.com/office/drawing/2014/main" id="{1D41C3F5-C59F-4F86-96A6-D90A0C1AD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32">
              <a:extLst>
                <a:ext uri="{FF2B5EF4-FFF2-40B4-BE49-F238E27FC236}">
                  <a16:creationId xmlns:a16="http://schemas.microsoft.com/office/drawing/2014/main" id="{A5C9AA3A-3213-4043-9608-B9B3ADE4D4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 33">
              <a:extLst>
                <a:ext uri="{FF2B5EF4-FFF2-40B4-BE49-F238E27FC236}">
                  <a16:creationId xmlns:a16="http://schemas.microsoft.com/office/drawing/2014/main" id="{E5A3357B-63F5-407D-AAC4-7AE903A1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34">
              <a:extLst>
                <a:ext uri="{FF2B5EF4-FFF2-40B4-BE49-F238E27FC236}">
                  <a16:creationId xmlns:a16="http://schemas.microsoft.com/office/drawing/2014/main" id="{18960B01-E80C-4AE6-857C-C5EEADE3E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 35">
              <a:extLst>
                <a:ext uri="{FF2B5EF4-FFF2-40B4-BE49-F238E27FC236}">
                  <a16:creationId xmlns:a16="http://schemas.microsoft.com/office/drawing/2014/main" id="{0C6FAC01-CF77-4931-8A33-D094C6882F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 36">
              <a:extLst>
                <a:ext uri="{FF2B5EF4-FFF2-40B4-BE49-F238E27FC236}">
                  <a16:creationId xmlns:a16="http://schemas.microsoft.com/office/drawing/2014/main" id="{97C67E2C-0586-491E-BC64-A4233305E2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37">
              <a:extLst>
                <a:ext uri="{FF2B5EF4-FFF2-40B4-BE49-F238E27FC236}">
                  <a16:creationId xmlns:a16="http://schemas.microsoft.com/office/drawing/2014/main" id="{F1E9F9D0-F264-47DF-8FEE-749A1A994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38">
              <a:extLst>
                <a:ext uri="{FF2B5EF4-FFF2-40B4-BE49-F238E27FC236}">
                  <a16:creationId xmlns:a16="http://schemas.microsoft.com/office/drawing/2014/main" id="{BFCD4DA7-0769-463F-9F8E-677BED3E3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39">
              <a:extLst>
                <a:ext uri="{FF2B5EF4-FFF2-40B4-BE49-F238E27FC236}">
                  <a16:creationId xmlns:a16="http://schemas.microsoft.com/office/drawing/2014/main" id="{C2283DB1-F26C-4EC9-ABE6-2EE88061D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40">
              <a:extLst>
                <a:ext uri="{FF2B5EF4-FFF2-40B4-BE49-F238E27FC236}">
                  <a16:creationId xmlns:a16="http://schemas.microsoft.com/office/drawing/2014/main" id="{C5544232-87BF-40A8-AB01-9F7ABCE53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 41">
              <a:extLst>
                <a:ext uri="{FF2B5EF4-FFF2-40B4-BE49-F238E27FC236}">
                  <a16:creationId xmlns:a16="http://schemas.microsoft.com/office/drawing/2014/main" id="{88330FA9-7AC8-4CFF-9F2F-D2A3DD8C6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42">
              <a:extLst>
                <a:ext uri="{FF2B5EF4-FFF2-40B4-BE49-F238E27FC236}">
                  <a16:creationId xmlns:a16="http://schemas.microsoft.com/office/drawing/2014/main" id="{AC62C729-7087-406A-8146-3E24351F0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43">
              <a:extLst>
                <a:ext uri="{FF2B5EF4-FFF2-40B4-BE49-F238E27FC236}">
                  <a16:creationId xmlns:a16="http://schemas.microsoft.com/office/drawing/2014/main" id="{06ED069F-B3F6-4949-89E6-77BB33302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 44">
              <a:extLst>
                <a:ext uri="{FF2B5EF4-FFF2-40B4-BE49-F238E27FC236}">
                  <a16:creationId xmlns:a16="http://schemas.microsoft.com/office/drawing/2014/main" id="{ED88061B-8082-4FBF-991C-045761F20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A7A9FF08-4845-4905-93A3-816FD82C8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 46">
              <a:extLst>
                <a:ext uri="{FF2B5EF4-FFF2-40B4-BE49-F238E27FC236}">
                  <a16:creationId xmlns:a16="http://schemas.microsoft.com/office/drawing/2014/main" id="{60E58287-CF2F-4C6E-91F1-0D1884428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 47">
              <a:extLst>
                <a:ext uri="{FF2B5EF4-FFF2-40B4-BE49-F238E27FC236}">
                  <a16:creationId xmlns:a16="http://schemas.microsoft.com/office/drawing/2014/main" id="{14CA0BCD-602F-4DDB-97CE-BDF897A69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48">
              <a:extLst>
                <a:ext uri="{FF2B5EF4-FFF2-40B4-BE49-F238E27FC236}">
                  <a16:creationId xmlns:a16="http://schemas.microsoft.com/office/drawing/2014/main" id="{73136FBF-9A4A-4F00-AA05-345F7AC95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49">
              <a:extLst>
                <a:ext uri="{FF2B5EF4-FFF2-40B4-BE49-F238E27FC236}">
                  <a16:creationId xmlns:a16="http://schemas.microsoft.com/office/drawing/2014/main" id="{1E582648-EACB-481B-A12E-0C6FE7488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50">
              <a:extLst>
                <a:ext uri="{FF2B5EF4-FFF2-40B4-BE49-F238E27FC236}">
                  <a16:creationId xmlns:a16="http://schemas.microsoft.com/office/drawing/2014/main" id="{4E99E961-618F-47D9-9AD1-1DEDFCE3A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51">
              <a:extLst>
                <a:ext uri="{FF2B5EF4-FFF2-40B4-BE49-F238E27FC236}">
                  <a16:creationId xmlns:a16="http://schemas.microsoft.com/office/drawing/2014/main" id="{E26B123D-E2F2-4FD0-A6C2-FFA512FD4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52">
              <a:extLst>
                <a:ext uri="{FF2B5EF4-FFF2-40B4-BE49-F238E27FC236}">
                  <a16:creationId xmlns:a16="http://schemas.microsoft.com/office/drawing/2014/main" id="{6DAA2D27-2A22-4A73-8A0D-9D09A80E1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53">
              <a:extLst>
                <a:ext uri="{FF2B5EF4-FFF2-40B4-BE49-F238E27FC236}">
                  <a16:creationId xmlns:a16="http://schemas.microsoft.com/office/drawing/2014/main" id="{9D5FC62D-DBB2-4A82-BE35-2FB57DE26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54">
              <a:extLst>
                <a:ext uri="{FF2B5EF4-FFF2-40B4-BE49-F238E27FC236}">
                  <a16:creationId xmlns:a16="http://schemas.microsoft.com/office/drawing/2014/main" id="{5B936E3D-02B0-4150-9BD1-106716BD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55">
              <a:extLst>
                <a:ext uri="{FF2B5EF4-FFF2-40B4-BE49-F238E27FC236}">
                  <a16:creationId xmlns:a16="http://schemas.microsoft.com/office/drawing/2014/main" id="{9D1C99ED-E6C9-4185-86B4-6D6D5CFD6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56">
              <a:extLst>
                <a:ext uri="{FF2B5EF4-FFF2-40B4-BE49-F238E27FC236}">
                  <a16:creationId xmlns:a16="http://schemas.microsoft.com/office/drawing/2014/main" id="{C25F6715-E934-4277-AEE8-41E0CE1CD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57">
              <a:extLst>
                <a:ext uri="{FF2B5EF4-FFF2-40B4-BE49-F238E27FC236}">
                  <a16:creationId xmlns:a16="http://schemas.microsoft.com/office/drawing/2014/main" id="{99AE628A-C7C9-4C08-AF10-B52B9E9A0B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58">
              <a:extLst>
                <a:ext uri="{FF2B5EF4-FFF2-40B4-BE49-F238E27FC236}">
                  <a16:creationId xmlns:a16="http://schemas.microsoft.com/office/drawing/2014/main" id="{DD601DBD-F8AD-40D6-BF02-62E1625F39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59">
              <a:extLst>
                <a:ext uri="{FF2B5EF4-FFF2-40B4-BE49-F238E27FC236}">
                  <a16:creationId xmlns:a16="http://schemas.microsoft.com/office/drawing/2014/main" id="{976FB909-ACC6-4C8B-8455-F3715910FD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6F5D7D1C-8D66-4B7F-97D5-58ABA6125D92}"/>
              </a:ext>
            </a:extLst>
          </p:cNvPr>
          <p:cNvGrpSpPr/>
          <p:nvPr/>
        </p:nvGrpSpPr>
        <p:grpSpPr>
          <a:xfrm>
            <a:off x="102568" y="226589"/>
            <a:ext cx="1075312" cy="575195"/>
            <a:chOff x="3898900" y="2263775"/>
            <a:chExt cx="4394200" cy="2330450"/>
          </a:xfrm>
        </p:grpSpPr>
        <p:sp>
          <p:nvSpPr>
            <p:cNvPr id="200" name="Freeform 63">
              <a:extLst>
                <a:ext uri="{FF2B5EF4-FFF2-40B4-BE49-F238E27FC236}">
                  <a16:creationId xmlns:a16="http://schemas.microsoft.com/office/drawing/2014/main" id="{533ACF03-BD2B-40C3-ACA3-9EE7AE0D7C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 64">
              <a:extLst>
                <a:ext uri="{FF2B5EF4-FFF2-40B4-BE49-F238E27FC236}">
                  <a16:creationId xmlns:a16="http://schemas.microsoft.com/office/drawing/2014/main" id="{59034C48-DBE2-40A1-8E18-02E774B50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 65">
              <a:extLst>
                <a:ext uri="{FF2B5EF4-FFF2-40B4-BE49-F238E27FC236}">
                  <a16:creationId xmlns:a16="http://schemas.microsoft.com/office/drawing/2014/main" id="{ABC7DCC0-D25B-4AFA-A6C4-44F57817B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 66">
              <a:extLst>
                <a:ext uri="{FF2B5EF4-FFF2-40B4-BE49-F238E27FC236}">
                  <a16:creationId xmlns:a16="http://schemas.microsoft.com/office/drawing/2014/main" id="{9D2AE76A-5B8C-42EE-8F92-4D9A3DB7F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 67">
              <a:extLst>
                <a:ext uri="{FF2B5EF4-FFF2-40B4-BE49-F238E27FC236}">
                  <a16:creationId xmlns:a16="http://schemas.microsoft.com/office/drawing/2014/main" id="{41C0A84B-3CB9-4B68-8664-1B53DB8E7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 68">
              <a:extLst>
                <a:ext uri="{FF2B5EF4-FFF2-40B4-BE49-F238E27FC236}">
                  <a16:creationId xmlns:a16="http://schemas.microsoft.com/office/drawing/2014/main" id="{3C72C6EC-0561-4F07-AF0B-1EB3D82D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 69">
              <a:extLst>
                <a:ext uri="{FF2B5EF4-FFF2-40B4-BE49-F238E27FC236}">
                  <a16:creationId xmlns:a16="http://schemas.microsoft.com/office/drawing/2014/main" id="{CFC90F1D-82B8-4031-BFD2-1F8E2C6F8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 70">
              <a:extLst>
                <a:ext uri="{FF2B5EF4-FFF2-40B4-BE49-F238E27FC236}">
                  <a16:creationId xmlns:a16="http://schemas.microsoft.com/office/drawing/2014/main" id="{74A75924-72E3-496A-9E2D-8E06CA7DE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 71">
              <a:extLst>
                <a:ext uri="{FF2B5EF4-FFF2-40B4-BE49-F238E27FC236}">
                  <a16:creationId xmlns:a16="http://schemas.microsoft.com/office/drawing/2014/main" id="{8E4D3A13-A916-4F80-8992-CA1B94A73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 72">
              <a:extLst>
                <a:ext uri="{FF2B5EF4-FFF2-40B4-BE49-F238E27FC236}">
                  <a16:creationId xmlns:a16="http://schemas.microsoft.com/office/drawing/2014/main" id="{A7D32952-08A5-4DE9-8D99-FE335F15E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 73">
              <a:extLst>
                <a:ext uri="{FF2B5EF4-FFF2-40B4-BE49-F238E27FC236}">
                  <a16:creationId xmlns:a16="http://schemas.microsoft.com/office/drawing/2014/main" id="{CD56BC37-A8E3-46FE-B19E-D3A6564BD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 74">
              <a:extLst>
                <a:ext uri="{FF2B5EF4-FFF2-40B4-BE49-F238E27FC236}">
                  <a16:creationId xmlns:a16="http://schemas.microsoft.com/office/drawing/2014/main" id="{0C1F8A28-5F78-4737-874B-CF9C03454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 75">
              <a:extLst>
                <a:ext uri="{FF2B5EF4-FFF2-40B4-BE49-F238E27FC236}">
                  <a16:creationId xmlns:a16="http://schemas.microsoft.com/office/drawing/2014/main" id="{C06CA04D-A5C9-4081-BFFD-424DD5C41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 76">
              <a:extLst>
                <a:ext uri="{FF2B5EF4-FFF2-40B4-BE49-F238E27FC236}">
                  <a16:creationId xmlns:a16="http://schemas.microsoft.com/office/drawing/2014/main" id="{72DAAF82-B4D3-4CBD-9FC1-F2EF4A31E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 77">
              <a:extLst>
                <a:ext uri="{FF2B5EF4-FFF2-40B4-BE49-F238E27FC236}">
                  <a16:creationId xmlns:a16="http://schemas.microsoft.com/office/drawing/2014/main" id="{59A60D5C-F549-4DDF-9A0A-F4CDD2C38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 78">
              <a:extLst>
                <a:ext uri="{FF2B5EF4-FFF2-40B4-BE49-F238E27FC236}">
                  <a16:creationId xmlns:a16="http://schemas.microsoft.com/office/drawing/2014/main" id="{6EFF0009-450E-4150-8C67-D5C7D8F61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 79">
              <a:extLst>
                <a:ext uri="{FF2B5EF4-FFF2-40B4-BE49-F238E27FC236}">
                  <a16:creationId xmlns:a16="http://schemas.microsoft.com/office/drawing/2014/main" id="{1D74B0E2-ED7F-407D-AFB5-E77E1590B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80">
              <a:extLst>
                <a:ext uri="{FF2B5EF4-FFF2-40B4-BE49-F238E27FC236}">
                  <a16:creationId xmlns:a16="http://schemas.microsoft.com/office/drawing/2014/main" id="{FBAFB5F6-E578-4F81-9007-F0D7FEC15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81">
              <a:extLst>
                <a:ext uri="{FF2B5EF4-FFF2-40B4-BE49-F238E27FC236}">
                  <a16:creationId xmlns:a16="http://schemas.microsoft.com/office/drawing/2014/main" id="{CF32B863-37CB-44B1-AFCE-4B7D64896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82">
              <a:extLst>
                <a:ext uri="{FF2B5EF4-FFF2-40B4-BE49-F238E27FC236}">
                  <a16:creationId xmlns:a16="http://schemas.microsoft.com/office/drawing/2014/main" id="{DA3F19A9-62A1-4212-B89D-AEF615EE7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83">
              <a:extLst>
                <a:ext uri="{FF2B5EF4-FFF2-40B4-BE49-F238E27FC236}">
                  <a16:creationId xmlns:a16="http://schemas.microsoft.com/office/drawing/2014/main" id="{DE70B999-7374-4C79-A7BE-B93A422FA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 84">
              <a:extLst>
                <a:ext uri="{FF2B5EF4-FFF2-40B4-BE49-F238E27FC236}">
                  <a16:creationId xmlns:a16="http://schemas.microsoft.com/office/drawing/2014/main" id="{EB6CDD5E-E103-4E2C-B804-23ADB8050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85">
              <a:extLst>
                <a:ext uri="{FF2B5EF4-FFF2-40B4-BE49-F238E27FC236}">
                  <a16:creationId xmlns:a16="http://schemas.microsoft.com/office/drawing/2014/main" id="{B64F6B5B-8CCA-4E3E-B770-245D28420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86">
              <a:extLst>
                <a:ext uri="{FF2B5EF4-FFF2-40B4-BE49-F238E27FC236}">
                  <a16:creationId xmlns:a16="http://schemas.microsoft.com/office/drawing/2014/main" id="{C933BCFE-27AB-4DF9-BF55-234423F13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87">
              <a:extLst>
                <a:ext uri="{FF2B5EF4-FFF2-40B4-BE49-F238E27FC236}">
                  <a16:creationId xmlns:a16="http://schemas.microsoft.com/office/drawing/2014/main" id="{5C7A17CC-2D14-4B7E-9FCB-96DD264D1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88">
              <a:extLst>
                <a:ext uri="{FF2B5EF4-FFF2-40B4-BE49-F238E27FC236}">
                  <a16:creationId xmlns:a16="http://schemas.microsoft.com/office/drawing/2014/main" id="{BA8C15B9-1F98-4B67-ABA0-900B6F142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89">
              <a:extLst>
                <a:ext uri="{FF2B5EF4-FFF2-40B4-BE49-F238E27FC236}">
                  <a16:creationId xmlns:a16="http://schemas.microsoft.com/office/drawing/2014/main" id="{035AD93E-D9BC-46CA-89D6-D921948F0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 90">
              <a:extLst>
                <a:ext uri="{FF2B5EF4-FFF2-40B4-BE49-F238E27FC236}">
                  <a16:creationId xmlns:a16="http://schemas.microsoft.com/office/drawing/2014/main" id="{C61BF5D0-10E2-47CA-908E-AA7094705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 91">
              <a:extLst>
                <a:ext uri="{FF2B5EF4-FFF2-40B4-BE49-F238E27FC236}">
                  <a16:creationId xmlns:a16="http://schemas.microsoft.com/office/drawing/2014/main" id="{7AF5E8D8-9616-4994-8902-08CD49EEB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92">
              <a:extLst>
                <a:ext uri="{FF2B5EF4-FFF2-40B4-BE49-F238E27FC236}">
                  <a16:creationId xmlns:a16="http://schemas.microsoft.com/office/drawing/2014/main" id="{E1FCC750-0E6A-44CE-B098-ED2D21F6A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 93">
              <a:extLst>
                <a:ext uri="{FF2B5EF4-FFF2-40B4-BE49-F238E27FC236}">
                  <a16:creationId xmlns:a16="http://schemas.microsoft.com/office/drawing/2014/main" id="{D4799F4F-1C59-48DF-80C1-3F2D8B636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 94">
              <a:extLst>
                <a:ext uri="{FF2B5EF4-FFF2-40B4-BE49-F238E27FC236}">
                  <a16:creationId xmlns:a16="http://schemas.microsoft.com/office/drawing/2014/main" id="{F26D0ACC-EFA8-4187-826F-926B7BDC1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 95">
              <a:extLst>
                <a:ext uri="{FF2B5EF4-FFF2-40B4-BE49-F238E27FC236}">
                  <a16:creationId xmlns:a16="http://schemas.microsoft.com/office/drawing/2014/main" id="{EBE83F03-0405-496C-90CD-3C5F068C3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 96">
              <a:extLst>
                <a:ext uri="{FF2B5EF4-FFF2-40B4-BE49-F238E27FC236}">
                  <a16:creationId xmlns:a16="http://schemas.microsoft.com/office/drawing/2014/main" id="{A423B063-5149-4DDC-9390-1AA31118C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 97">
              <a:extLst>
                <a:ext uri="{FF2B5EF4-FFF2-40B4-BE49-F238E27FC236}">
                  <a16:creationId xmlns:a16="http://schemas.microsoft.com/office/drawing/2014/main" id="{C11EFE83-5E7E-439B-88C1-C5E77D11B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98">
              <a:extLst>
                <a:ext uri="{FF2B5EF4-FFF2-40B4-BE49-F238E27FC236}">
                  <a16:creationId xmlns:a16="http://schemas.microsoft.com/office/drawing/2014/main" id="{9B329D5D-A2A8-4810-B11F-118883786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99">
              <a:extLst>
                <a:ext uri="{FF2B5EF4-FFF2-40B4-BE49-F238E27FC236}">
                  <a16:creationId xmlns:a16="http://schemas.microsoft.com/office/drawing/2014/main" id="{975371B9-02D5-4B7A-BF51-5FDF3FB0C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 100">
              <a:extLst>
                <a:ext uri="{FF2B5EF4-FFF2-40B4-BE49-F238E27FC236}">
                  <a16:creationId xmlns:a16="http://schemas.microsoft.com/office/drawing/2014/main" id="{FA0D04C7-268E-448D-B019-ED2E69292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 101">
              <a:extLst>
                <a:ext uri="{FF2B5EF4-FFF2-40B4-BE49-F238E27FC236}">
                  <a16:creationId xmlns:a16="http://schemas.microsoft.com/office/drawing/2014/main" id="{D8F39DA2-DF65-4A28-AAD6-E3B729183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 102">
              <a:extLst>
                <a:ext uri="{FF2B5EF4-FFF2-40B4-BE49-F238E27FC236}">
                  <a16:creationId xmlns:a16="http://schemas.microsoft.com/office/drawing/2014/main" id="{E82F8B98-A5A6-4A72-BD00-8B6DCF28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 103">
              <a:extLst>
                <a:ext uri="{FF2B5EF4-FFF2-40B4-BE49-F238E27FC236}">
                  <a16:creationId xmlns:a16="http://schemas.microsoft.com/office/drawing/2014/main" id="{F56A6564-8F32-4F05-B731-A7B9C90D9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 104">
              <a:extLst>
                <a:ext uri="{FF2B5EF4-FFF2-40B4-BE49-F238E27FC236}">
                  <a16:creationId xmlns:a16="http://schemas.microsoft.com/office/drawing/2014/main" id="{52184ACE-7BD9-4EF3-9C36-5025BBF21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 105">
              <a:extLst>
                <a:ext uri="{FF2B5EF4-FFF2-40B4-BE49-F238E27FC236}">
                  <a16:creationId xmlns:a16="http://schemas.microsoft.com/office/drawing/2014/main" id="{4F81A0FB-47F4-4064-B9F1-2A643EA5A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3" name="TextBox 242">
            <a:extLst>
              <a:ext uri="{FF2B5EF4-FFF2-40B4-BE49-F238E27FC236}">
                <a16:creationId xmlns:a16="http://schemas.microsoft.com/office/drawing/2014/main" id="{F057A084-9A71-4C30-B26C-57736D9455EE}"/>
              </a:ext>
            </a:extLst>
          </p:cNvPr>
          <p:cNvSpPr txBox="1"/>
          <p:nvPr/>
        </p:nvSpPr>
        <p:spPr>
          <a:xfrm>
            <a:off x="3414509" y="462532"/>
            <a:ext cx="78824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ПРОЕКТ «ШКОЛА «УЧИТЕЛЬ ГОДА»: ОПЫТ РЕАЛИЗАЦИИ ТОМСКОЙ ОБЛАСТИ</a:t>
            </a:r>
          </a:p>
        </p:txBody>
      </p:sp>
      <p:pic>
        <p:nvPicPr>
          <p:cNvPr id="244" name="Рисунок 243">
            <a:extLst>
              <a:ext uri="{FF2B5EF4-FFF2-40B4-BE49-F238E27FC236}">
                <a16:creationId xmlns:a16="http://schemas.microsoft.com/office/drawing/2014/main" id="{173999EF-E228-44D1-B9AE-16A97337A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64" y="121192"/>
            <a:ext cx="1497775" cy="758513"/>
          </a:xfrm>
          <a:prstGeom prst="rect">
            <a:avLst/>
          </a:prstGeom>
        </p:spPr>
      </p:pic>
      <p:sp>
        <p:nvSpPr>
          <p:cNvPr id="124" name="Равнобедренный треугольник 123">
            <a:extLst>
              <a:ext uri="{FF2B5EF4-FFF2-40B4-BE49-F238E27FC236}">
                <a16:creationId xmlns:a16="http://schemas.microsoft.com/office/drawing/2014/main" id="{4DA93C07-BDBE-418D-9BEB-326B2A60BF49}"/>
              </a:ext>
            </a:extLst>
          </p:cNvPr>
          <p:cNvSpPr/>
          <p:nvPr/>
        </p:nvSpPr>
        <p:spPr>
          <a:xfrm flipV="1">
            <a:off x="8213783" y="3941972"/>
            <a:ext cx="3932729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9FF2FC-21B5-4B04-A103-0A165D9AA1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45" y="1290097"/>
            <a:ext cx="66675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0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Равнобедренный треугольник 145">
            <a:extLst>
              <a:ext uri="{FF2B5EF4-FFF2-40B4-BE49-F238E27FC236}">
                <a16:creationId xmlns:a16="http://schemas.microsoft.com/office/drawing/2014/main" id="{6CF208CB-2858-4AB0-880E-48B2BD7897CD}"/>
              </a:ext>
            </a:extLst>
          </p:cNvPr>
          <p:cNvSpPr/>
          <p:nvPr/>
        </p:nvSpPr>
        <p:spPr>
          <a:xfrm>
            <a:off x="3742015" y="3576219"/>
            <a:ext cx="4196792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Равнобедренный треугольник 146">
            <a:extLst>
              <a:ext uri="{FF2B5EF4-FFF2-40B4-BE49-F238E27FC236}">
                <a16:creationId xmlns:a16="http://schemas.microsoft.com/office/drawing/2014/main" id="{0E87385F-752E-4869-B508-32A0F360D948}"/>
              </a:ext>
            </a:extLst>
          </p:cNvPr>
          <p:cNvSpPr/>
          <p:nvPr/>
        </p:nvSpPr>
        <p:spPr>
          <a:xfrm flipV="1">
            <a:off x="7938807" y="4073863"/>
            <a:ext cx="4232135" cy="6094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Равнобедренный треугольник 147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flipV="1">
            <a:off x="-104504" y="3825042"/>
            <a:ext cx="3932729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7E53562A-C01D-42DF-89C8-AB96F7318416}"/>
              </a:ext>
            </a:extLst>
          </p:cNvPr>
          <p:cNvSpPr/>
          <p:nvPr/>
        </p:nvSpPr>
        <p:spPr>
          <a:xfrm>
            <a:off x="499349" y="1277369"/>
            <a:ext cx="271926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Тренинг-лагерь «Мастерская успеха»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F32E9190-9A66-4AC4-86FC-9956D5C10D22}"/>
              </a:ext>
            </a:extLst>
          </p:cNvPr>
          <p:cNvSpPr/>
          <p:nvPr/>
        </p:nvSpPr>
        <p:spPr>
          <a:xfrm>
            <a:off x="4013236" y="1479852"/>
            <a:ext cx="132593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июль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2023 г.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6" name="Равнобедренный треугольник 125">
            <a:extLst>
              <a:ext uri="{FF2B5EF4-FFF2-40B4-BE49-F238E27FC236}">
                <a16:creationId xmlns:a16="http://schemas.microsoft.com/office/drawing/2014/main" id="{3379DE81-D4F0-489F-89FF-3252DA491664}"/>
              </a:ext>
            </a:extLst>
          </p:cNvPr>
          <p:cNvSpPr/>
          <p:nvPr/>
        </p:nvSpPr>
        <p:spPr>
          <a:xfrm rot="10800000" flipV="1">
            <a:off x="3760408" y="3512598"/>
            <a:ext cx="4222144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857E483-AB45-4580-B2DF-C5B2138814BB}"/>
              </a:ext>
            </a:extLst>
          </p:cNvPr>
          <p:cNvGrpSpPr/>
          <p:nvPr/>
        </p:nvGrpSpPr>
        <p:grpSpPr>
          <a:xfrm>
            <a:off x="1351874" y="226590"/>
            <a:ext cx="538931" cy="560810"/>
            <a:chOff x="3595688" y="595313"/>
            <a:chExt cx="5000625" cy="5667375"/>
          </a:xfrm>
        </p:grpSpPr>
        <p:sp>
          <p:nvSpPr>
            <p:cNvPr id="129" name="Freeform 5">
              <a:extLst>
                <a:ext uri="{FF2B5EF4-FFF2-40B4-BE49-F238E27FC236}">
                  <a16:creationId xmlns:a16="http://schemas.microsoft.com/office/drawing/2014/main" id="{134F291C-2114-48FA-9893-8231119616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id="{BB47790D-2845-4071-9E1F-4824E1A0EE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id="{63365425-FBC5-4233-A232-7B7CDF6B3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id="{343F1DD4-E802-4243-9F07-786D26C65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id="{3376A934-4588-4EBB-9223-1B82575E4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id="{ABAA4A5E-6071-4234-B239-C7D9FDB72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id="{55E1DF9A-8FFA-4710-895B-BD3029FF2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id="{827D5A22-B605-42A8-BC6F-D511B43A5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4FBE1C4D-2B84-485A-B6DE-6C44B6589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14">
              <a:extLst>
                <a:ext uri="{FF2B5EF4-FFF2-40B4-BE49-F238E27FC236}">
                  <a16:creationId xmlns:a16="http://schemas.microsoft.com/office/drawing/2014/main" id="{02AB069E-C259-49E8-8BEE-C5A37B71F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 15">
              <a:extLst>
                <a:ext uri="{FF2B5EF4-FFF2-40B4-BE49-F238E27FC236}">
                  <a16:creationId xmlns:a16="http://schemas.microsoft.com/office/drawing/2014/main" id="{DDBFBD2C-1076-4854-B2FA-030B1889F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FDB0556B-8A2F-4ED4-950F-15588B33A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 17">
              <a:extLst>
                <a:ext uri="{FF2B5EF4-FFF2-40B4-BE49-F238E27FC236}">
                  <a16:creationId xmlns:a16="http://schemas.microsoft.com/office/drawing/2014/main" id="{5DC02DFD-E965-4B01-9263-E5699542FA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22F96120-9F65-4D35-A221-BF2961CCC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 19">
              <a:extLst>
                <a:ext uri="{FF2B5EF4-FFF2-40B4-BE49-F238E27FC236}">
                  <a16:creationId xmlns:a16="http://schemas.microsoft.com/office/drawing/2014/main" id="{95DFFB6B-07D7-48E8-A442-2252B75D5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 20">
              <a:extLst>
                <a:ext uri="{FF2B5EF4-FFF2-40B4-BE49-F238E27FC236}">
                  <a16:creationId xmlns:a16="http://schemas.microsoft.com/office/drawing/2014/main" id="{B55F6754-585C-4892-84DC-63B49EA58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21">
              <a:extLst>
                <a:ext uri="{FF2B5EF4-FFF2-40B4-BE49-F238E27FC236}">
                  <a16:creationId xmlns:a16="http://schemas.microsoft.com/office/drawing/2014/main" id="{F454F9C1-C5B1-46F8-B82E-1E9BE8A2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 22">
              <a:extLst>
                <a:ext uri="{FF2B5EF4-FFF2-40B4-BE49-F238E27FC236}">
                  <a16:creationId xmlns:a16="http://schemas.microsoft.com/office/drawing/2014/main" id="{8E433079-E455-4A7E-8F3D-63A745DAD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23">
              <a:extLst>
                <a:ext uri="{FF2B5EF4-FFF2-40B4-BE49-F238E27FC236}">
                  <a16:creationId xmlns:a16="http://schemas.microsoft.com/office/drawing/2014/main" id="{7D9E5E6F-27B1-473C-946B-2D8E5BA2A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24">
              <a:extLst>
                <a:ext uri="{FF2B5EF4-FFF2-40B4-BE49-F238E27FC236}">
                  <a16:creationId xmlns:a16="http://schemas.microsoft.com/office/drawing/2014/main" id="{8FE6C083-8743-4A28-A169-738A73E33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25">
              <a:extLst>
                <a:ext uri="{FF2B5EF4-FFF2-40B4-BE49-F238E27FC236}">
                  <a16:creationId xmlns:a16="http://schemas.microsoft.com/office/drawing/2014/main" id="{8D6E6F02-956C-4EB2-BB44-70CD1440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26">
              <a:extLst>
                <a:ext uri="{FF2B5EF4-FFF2-40B4-BE49-F238E27FC236}">
                  <a16:creationId xmlns:a16="http://schemas.microsoft.com/office/drawing/2014/main" id="{EFB59828-E5ED-49C8-B1E0-098BCA3BA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 27">
              <a:extLst>
                <a:ext uri="{FF2B5EF4-FFF2-40B4-BE49-F238E27FC236}">
                  <a16:creationId xmlns:a16="http://schemas.microsoft.com/office/drawing/2014/main" id="{CCA3A9D7-FE97-4BCE-A87C-B73436BEC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28">
              <a:extLst>
                <a:ext uri="{FF2B5EF4-FFF2-40B4-BE49-F238E27FC236}">
                  <a16:creationId xmlns:a16="http://schemas.microsoft.com/office/drawing/2014/main" id="{DDB115AB-223A-48C2-B8E5-E1C46574B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29">
              <a:extLst>
                <a:ext uri="{FF2B5EF4-FFF2-40B4-BE49-F238E27FC236}">
                  <a16:creationId xmlns:a16="http://schemas.microsoft.com/office/drawing/2014/main" id="{B9D0BBE7-0502-4440-A6E7-DB04A31AC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30">
              <a:extLst>
                <a:ext uri="{FF2B5EF4-FFF2-40B4-BE49-F238E27FC236}">
                  <a16:creationId xmlns:a16="http://schemas.microsoft.com/office/drawing/2014/main" id="{AEC82D69-08E9-441D-BEFB-4A644837E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 31">
              <a:extLst>
                <a:ext uri="{FF2B5EF4-FFF2-40B4-BE49-F238E27FC236}">
                  <a16:creationId xmlns:a16="http://schemas.microsoft.com/office/drawing/2014/main" id="{1D41C3F5-C59F-4F86-96A6-D90A0C1AD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32">
              <a:extLst>
                <a:ext uri="{FF2B5EF4-FFF2-40B4-BE49-F238E27FC236}">
                  <a16:creationId xmlns:a16="http://schemas.microsoft.com/office/drawing/2014/main" id="{A5C9AA3A-3213-4043-9608-B9B3ADE4D4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 33">
              <a:extLst>
                <a:ext uri="{FF2B5EF4-FFF2-40B4-BE49-F238E27FC236}">
                  <a16:creationId xmlns:a16="http://schemas.microsoft.com/office/drawing/2014/main" id="{E5A3357B-63F5-407D-AAC4-7AE903A1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34">
              <a:extLst>
                <a:ext uri="{FF2B5EF4-FFF2-40B4-BE49-F238E27FC236}">
                  <a16:creationId xmlns:a16="http://schemas.microsoft.com/office/drawing/2014/main" id="{18960B01-E80C-4AE6-857C-C5EEADE3E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 35">
              <a:extLst>
                <a:ext uri="{FF2B5EF4-FFF2-40B4-BE49-F238E27FC236}">
                  <a16:creationId xmlns:a16="http://schemas.microsoft.com/office/drawing/2014/main" id="{0C6FAC01-CF77-4931-8A33-D094C6882F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 36">
              <a:extLst>
                <a:ext uri="{FF2B5EF4-FFF2-40B4-BE49-F238E27FC236}">
                  <a16:creationId xmlns:a16="http://schemas.microsoft.com/office/drawing/2014/main" id="{97C67E2C-0586-491E-BC64-A4233305E2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37">
              <a:extLst>
                <a:ext uri="{FF2B5EF4-FFF2-40B4-BE49-F238E27FC236}">
                  <a16:creationId xmlns:a16="http://schemas.microsoft.com/office/drawing/2014/main" id="{F1E9F9D0-F264-47DF-8FEE-749A1A994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38">
              <a:extLst>
                <a:ext uri="{FF2B5EF4-FFF2-40B4-BE49-F238E27FC236}">
                  <a16:creationId xmlns:a16="http://schemas.microsoft.com/office/drawing/2014/main" id="{BFCD4DA7-0769-463F-9F8E-677BED3E3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39">
              <a:extLst>
                <a:ext uri="{FF2B5EF4-FFF2-40B4-BE49-F238E27FC236}">
                  <a16:creationId xmlns:a16="http://schemas.microsoft.com/office/drawing/2014/main" id="{C2283DB1-F26C-4EC9-ABE6-2EE88061D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40">
              <a:extLst>
                <a:ext uri="{FF2B5EF4-FFF2-40B4-BE49-F238E27FC236}">
                  <a16:creationId xmlns:a16="http://schemas.microsoft.com/office/drawing/2014/main" id="{C5544232-87BF-40A8-AB01-9F7ABCE53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 41">
              <a:extLst>
                <a:ext uri="{FF2B5EF4-FFF2-40B4-BE49-F238E27FC236}">
                  <a16:creationId xmlns:a16="http://schemas.microsoft.com/office/drawing/2014/main" id="{88330FA9-7AC8-4CFF-9F2F-D2A3DD8C6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42">
              <a:extLst>
                <a:ext uri="{FF2B5EF4-FFF2-40B4-BE49-F238E27FC236}">
                  <a16:creationId xmlns:a16="http://schemas.microsoft.com/office/drawing/2014/main" id="{AC62C729-7087-406A-8146-3E24351F0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43">
              <a:extLst>
                <a:ext uri="{FF2B5EF4-FFF2-40B4-BE49-F238E27FC236}">
                  <a16:creationId xmlns:a16="http://schemas.microsoft.com/office/drawing/2014/main" id="{06ED069F-B3F6-4949-89E6-77BB33302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 44">
              <a:extLst>
                <a:ext uri="{FF2B5EF4-FFF2-40B4-BE49-F238E27FC236}">
                  <a16:creationId xmlns:a16="http://schemas.microsoft.com/office/drawing/2014/main" id="{ED88061B-8082-4FBF-991C-045761F20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A7A9FF08-4845-4905-93A3-816FD82C8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 46">
              <a:extLst>
                <a:ext uri="{FF2B5EF4-FFF2-40B4-BE49-F238E27FC236}">
                  <a16:creationId xmlns:a16="http://schemas.microsoft.com/office/drawing/2014/main" id="{60E58287-CF2F-4C6E-91F1-0D1884428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 47">
              <a:extLst>
                <a:ext uri="{FF2B5EF4-FFF2-40B4-BE49-F238E27FC236}">
                  <a16:creationId xmlns:a16="http://schemas.microsoft.com/office/drawing/2014/main" id="{14CA0BCD-602F-4DDB-97CE-BDF897A69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48">
              <a:extLst>
                <a:ext uri="{FF2B5EF4-FFF2-40B4-BE49-F238E27FC236}">
                  <a16:creationId xmlns:a16="http://schemas.microsoft.com/office/drawing/2014/main" id="{73136FBF-9A4A-4F00-AA05-345F7AC95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49">
              <a:extLst>
                <a:ext uri="{FF2B5EF4-FFF2-40B4-BE49-F238E27FC236}">
                  <a16:creationId xmlns:a16="http://schemas.microsoft.com/office/drawing/2014/main" id="{1E582648-EACB-481B-A12E-0C6FE7488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50">
              <a:extLst>
                <a:ext uri="{FF2B5EF4-FFF2-40B4-BE49-F238E27FC236}">
                  <a16:creationId xmlns:a16="http://schemas.microsoft.com/office/drawing/2014/main" id="{4E99E961-618F-47D9-9AD1-1DEDFCE3A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51">
              <a:extLst>
                <a:ext uri="{FF2B5EF4-FFF2-40B4-BE49-F238E27FC236}">
                  <a16:creationId xmlns:a16="http://schemas.microsoft.com/office/drawing/2014/main" id="{E26B123D-E2F2-4FD0-A6C2-FFA512FD4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52">
              <a:extLst>
                <a:ext uri="{FF2B5EF4-FFF2-40B4-BE49-F238E27FC236}">
                  <a16:creationId xmlns:a16="http://schemas.microsoft.com/office/drawing/2014/main" id="{6DAA2D27-2A22-4A73-8A0D-9D09A80E1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53">
              <a:extLst>
                <a:ext uri="{FF2B5EF4-FFF2-40B4-BE49-F238E27FC236}">
                  <a16:creationId xmlns:a16="http://schemas.microsoft.com/office/drawing/2014/main" id="{9D5FC62D-DBB2-4A82-BE35-2FB57DE26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54">
              <a:extLst>
                <a:ext uri="{FF2B5EF4-FFF2-40B4-BE49-F238E27FC236}">
                  <a16:creationId xmlns:a16="http://schemas.microsoft.com/office/drawing/2014/main" id="{5B936E3D-02B0-4150-9BD1-106716BD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55">
              <a:extLst>
                <a:ext uri="{FF2B5EF4-FFF2-40B4-BE49-F238E27FC236}">
                  <a16:creationId xmlns:a16="http://schemas.microsoft.com/office/drawing/2014/main" id="{9D1C99ED-E6C9-4185-86B4-6D6D5CFD6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56">
              <a:extLst>
                <a:ext uri="{FF2B5EF4-FFF2-40B4-BE49-F238E27FC236}">
                  <a16:creationId xmlns:a16="http://schemas.microsoft.com/office/drawing/2014/main" id="{C25F6715-E934-4277-AEE8-41E0CE1CD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57">
              <a:extLst>
                <a:ext uri="{FF2B5EF4-FFF2-40B4-BE49-F238E27FC236}">
                  <a16:creationId xmlns:a16="http://schemas.microsoft.com/office/drawing/2014/main" id="{99AE628A-C7C9-4C08-AF10-B52B9E9A0B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58">
              <a:extLst>
                <a:ext uri="{FF2B5EF4-FFF2-40B4-BE49-F238E27FC236}">
                  <a16:creationId xmlns:a16="http://schemas.microsoft.com/office/drawing/2014/main" id="{DD601DBD-F8AD-40D6-BF02-62E1625F39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59">
              <a:extLst>
                <a:ext uri="{FF2B5EF4-FFF2-40B4-BE49-F238E27FC236}">
                  <a16:creationId xmlns:a16="http://schemas.microsoft.com/office/drawing/2014/main" id="{976FB909-ACC6-4C8B-8455-F3715910FD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6F5D7D1C-8D66-4B7F-97D5-58ABA6125D92}"/>
              </a:ext>
            </a:extLst>
          </p:cNvPr>
          <p:cNvGrpSpPr/>
          <p:nvPr/>
        </p:nvGrpSpPr>
        <p:grpSpPr>
          <a:xfrm>
            <a:off x="102568" y="226589"/>
            <a:ext cx="1075312" cy="575195"/>
            <a:chOff x="3898900" y="2263775"/>
            <a:chExt cx="4394200" cy="2330450"/>
          </a:xfrm>
        </p:grpSpPr>
        <p:sp>
          <p:nvSpPr>
            <p:cNvPr id="200" name="Freeform 63">
              <a:extLst>
                <a:ext uri="{FF2B5EF4-FFF2-40B4-BE49-F238E27FC236}">
                  <a16:creationId xmlns:a16="http://schemas.microsoft.com/office/drawing/2014/main" id="{533ACF03-BD2B-40C3-ACA3-9EE7AE0D7C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 64">
              <a:extLst>
                <a:ext uri="{FF2B5EF4-FFF2-40B4-BE49-F238E27FC236}">
                  <a16:creationId xmlns:a16="http://schemas.microsoft.com/office/drawing/2014/main" id="{59034C48-DBE2-40A1-8E18-02E774B50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 65">
              <a:extLst>
                <a:ext uri="{FF2B5EF4-FFF2-40B4-BE49-F238E27FC236}">
                  <a16:creationId xmlns:a16="http://schemas.microsoft.com/office/drawing/2014/main" id="{ABC7DCC0-D25B-4AFA-A6C4-44F57817B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 66">
              <a:extLst>
                <a:ext uri="{FF2B5EF4-FFF2-40B4-BE49-F238E27FC236}">
                  <a16:creationId xmlns:a16="http://schemas.microsoft.com/office/drawing/2014/main" id="{9D2AE76A-5B8C-42EE-8F92-4D9A3DB7F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 67">
              <a:extLst>
                <a:ext uri="{FF2B5EF4-FFF2-40B4-BE49-F238E27FC236}">
                  <a16:creationId xmlns:a16="http://schemas.microsoft.com/office/drawing/2014/main" id="{41C0A84B-3CB9-4B68-8664-1B53DB8E7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 68">
              <a:extLst>
                <a:ext uri="{FF2B5EF4-FFF2-40B4-BE49-F238E27FC236}">
                  <a16:creationId xmlns:a16="http://schemas.microsoft.com/office/drawing/2014/main" id="{3C72C6EC-0561-4F07-AF0B-1EB3D82D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 69">
              <a:extLst>
                <a:ext uri="{FF2B5EF4-FFF2-40B4-BE49-F238E27FC236}">
                  <a16:creationId xmlns:a16="http://schemas.microsoft.com/office/drawing/2014/main" id="{CFC90F1D-82B8-4031-BFD2-1F8E2C6F8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 70">
              <a:extLst>
                <a:ext uri="{FF2B5EF4-FFF2-40B4-BE49-F238E27FC236}">
                  <a16:creationId xmlns:a16="http://schemas.microsoft.com/office/drawing/2014/main" id="{74A75924-72E3-496A-9E2D-8E06CA7DE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 71">
              <a:extLst>
                <a:ext uri="{FF2B5EF4-FFF2-40B4-BE49-F238E27FC236}">
                  <a16:creationId xmlns:a16="http://schemas.microsoft.com/office/drawing/2014/main" id="{8E4D3A13-A916-4F80-8992-CA1B94A73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 72">
              <a:extLst>
                <a:ext uri="{FF2B5EF4-FFF2-40B4-BE49-F238E27FC236}">
                  <a16:creationId xmlns:a16="http://schemas.microsoft.com/office/drawing/2014/main" id="{A7D32952-08A5-4DE9-8D99-FE335F15E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 73">
              <a:extLst>
                <a:ext uri="{FF2B5EF4-FFF2-40B4-BE49-F238E27FC236}">
                  <a16:creationId xmlns:a16="http://schemas.microsoft.com/office/drawing/2014/main" id="{CD56BC37-A8E3-46FE-B19E-D3A6564BD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 74">
              <a:extLst>
                <a:ext uri="{FF2B5EF4-FFF2-40B4-BE49-F238E27FC236}">
                  <a16:creationId xmlns:a16="http://schemas.microsoft.com/office/drawing/2014/main" id="{0C1F8A28-5F78-4737-874B-CF9C03454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 75">
              <a:extLst>
                <a:ext uri="{FF2B5EF4-FFF2-40B4-BE49-F238E27FC236}">
                  <a16:creationId xmlns:a16="http://schemas.microsoft.com/office/drawing/2014/main" id="{C06CA04D-A5C9-4081-BFFD-424DD5C41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 76">
              <a:extLst>
                <a:ext uri="{FF2B5EF4-FFF2-40B4-BE49-F238E27FC236}">
                  <a16:creationId xmlns:a16="http://schemas.microsoft.com/office/drawing/2014/main" id="{72DAAF82-B4D3-4CBD-9FC1-F2EF4A31E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 77">
              <a:extLst>
                <a:ext uri="{FF2B5EF4-FFF2-40B4-BE49-F238E27FC236}">
                  <a16:creationId xmlns:a16="http://schemas.microsoft.com/office/drawing/2014/main" id="{59A60D5C-F549-4DDF-9A0A-F4CDD2C38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 78">
              <a:extLst>
                <a:ext uri="{FF2B5EF4-FFF2-40B4-BE49-F238E27FC236}">
                  <a16:creationId xmlns:a16="http://schemas.microsoft.com/office/drawing/2014/main" id="{6EFF0009-450E-4150-8C67-D5C7D8F61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 79">
              <a:extLst>
                <a:ext uri="{FF2B5EF4-FFF2-40B4-BE49-F238E27FC236}">
                  <a16:creationId xmlns:a16="http://schemas.microsoft.com/office/drawing/2014/main" id="{1D74B0E2-ED7F-407D-AFB5-E77E1590B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80">
              <a:extLst>
                <a:ext uri="{FF2B5EF4-FFF2-40B4-BE49-F238E27FC236}">
                  <a16:creationId xmlns:a16="http://schemas.microsoft.com/office/drawing/2014/main" id="{FBAFB5F6-E578-4F81-9007-F0D7FEC15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81">
              <a:extLst>
                <a:ext uri="{FF2B5EF4-FFF2-40B4-BE49-F238E27FC236}">
                  <a16:creationId xmlns:a16="http://schemas.microsoft.com/office/drawing/2014/main" id="{CF32B863-37CB-44B1-AFCE-4B7D64896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82">
              <a:extLst>
                <a:ext uri="{FF2B5EF4-FFF2-40B4-BE49-F238E27FC236}">
                  <a16:creationId xmlns:a16="http://schemas.microsoft.com/office/drawing/2014/main" id="{DA3F19A9-62A1-4212-B89D-AEF615EE7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83">
              <a:extLst>
                <a:ext uri="{FF2B5EF4-FFF2-40B4-BE49-F238E27FC236}">
                  <a16:creationId xmlns:a16="http://schemas.microsoft.com/office/drawing/2014/main" id="{DE70B999-7374-4C79-A7BE-B93A422FA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 84">
              <a:extLst>
                <a:ext uri="{FF2B5EF4-FFF2-40B4-BE49-F238E27FC236}">
                  <a16:creationId xmlns:a16="http://schemas.microsoft.com/office/drawing/2014/main" id="{EB6CDD5E-E103-4E2C-B804-23ADB8050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85">
              <a:extLst>
                <a:ext uri="{FF2B5EF4-FFF2-40B4-BE49-F238E27FC236}">
                  <a16:creationId xmlns:a16="http://schemas.microsoft.com/office/drawing/2014/main" id="{B64F6B5B-8CCA-4E3E-B770-245D28420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86">
              <a:extLst>
                <a:ext uri="{FF2B5EF4-FFF2-40B4-BE49-F238E27FC236}">
                  <a16:creationId xmlns:a16="http://schemas.microsoft.com/office/drawing/2014/main" id="{C933BCFE-27AB-4DF9-BF55-234423F13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87">
              <a:extLst>
                <a:ext uri="{FF2B5EF4-FFF2-40B4-BE49-F238E27FC236}">
                  <a16:creationId xmlns:a16="http://schemas.microsoft.com/office/drawing/2014/main" id="{5C7A17CC-2D14-4B7E-9FCB-96DD264D1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88">
              <a:extLst>
                <a:ext uri="{FF2B5EF4-FFF2-40B4-BE49-F238E27FC236}">
                  <a16:creationId xmlns:a16="http://schemas.microsoft.com/office/drawing/2014/main" id="{BA8C15B9-1F98-4B67-ABA0-900B6F142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89">
              <a:extLst>
                <a:ext uri="{FF2B5EF4-FFF2-40B4-BE49-F238E27FC236}">
                  <a16:creationId xmlns:a16="http://schemas.microsoft.com/office/drawing/2014/main" id="{035AD93E-D9BC-46CA-89D6-D921948F0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 90">
              <a:extLst>
                <a:ext uri="{FF2B5EF4-FFF2-40B4-BE49-F238E27FC236}">
                  <a16:creationId xmlns:a16="http://schemas.microsoft.com/office/drawing/2014/main" id="{C61BF5D0-10E2-47CA-908E-AA7094705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 91">
              <a:extLst>
                <a:ext uri="{FF2B5EF4-FFF2-40B4-BE49-F238E27FC236}">
                  <a16:creationId xmlns:a16="http://schemas.microsoft.com/office/drawing/2014/main" id="{7AF5E8D8-9616-4994-8902-08CD49EEB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92">
              <a:extLst>
                <a:ext uri="{FF2B5EF4-FFF2-40B4-BE49-F238E27FC236}">
                  <a16:creationId xmlns:a16="http://schemas.microsoft.com/office/drawing/2014/main" id="{E1FCC750-0E6A-44CE-B098-ED2D21F6A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 93">
              <a:extLst>
                <a:ext uri="{FF2B5EF4-FFF2-40B4-BE49-F238E27FC236}">
                  <a16:creationId xmlns:a16="http://schemas.microsoft.com/office/drawing/2014/main" id="{D4799F4F-1C59-48DF-80C1-3F2D8B636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 94">
              <a:extLst>
                <a:ext uri="{FF2B5EF4-FFF2-40B4-BE49-F238E27FC236}">
                  <a16:creationId xmlns:a16="http://schemas.microsoft.com/office/drawing/2014/main" id="{F26D0ACC-EFA8-4187-826F-926B7BDC1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 95">
              <a:extLst>
                <a:ext uri="{FF2B5EF4-FFF2-40B4-BE49-F238E27FC236}">
                  <a16:creationId xmlns:a16="http://schemas.microsoft.com/office/drawing/2014/main" id="{EBE83F03-0405-496C-90CD-3C5F068C3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 96">
              <a:extLst>
                <a:ext uri="{FF2B5EF4-FFF2-40B4-BE49-F238E27FC236}">
                  <a16:creationId xmlns:a16="http://schemas.microsoft.com/office/drawing/2014/main" id="{A423B063-5149-4DDC-9390-1AA31118C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 97">
              <a:extLst>
                <a:ext uri="{FF2B5EF4-FFF2-40B4-BE49-F238E27FC236}">
                  <a16:creationId xmlns:a16="http://schemas.microsoft.com/office/drawing/2014/main" id="{C11EFE83-5E7E-439B-88C1-C5E77D11B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98">
              <a:extLst>
                <a:ext uri="{FF2B5EF4-FFF2-40B4-BE49-F238E27FC236}">
                  <a16:creationId xmlns:a16="http://schemas.microsoft.com/office/drawing/2014/main" id="{9B329D5D-A2A8-4810-B11F-118883786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99">
              <a:extLst>
                <a:ext uri="{FF2B5EF4-FFF2-40B4-BE49-F238E27FC236}">
                  <a16:creationId xmlns:a16="http://schemas.microsoft.com/office/drawing/2014/main" id="{975371B9-02D5-4B7A-BF51-5FDF3FB0C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 100">
              <a:extLst>
                <a:ext uri="{FF2B5EF4-FFF2-40B4-BE49-F238E27FC236}">
                  <a16:creationId xmlns:a16="http://schemas.microsoft.com/office/drawing/2014/main" id="{FA0D04C7-268E-448D-B019-ED2E69292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 101">
              <a:extLst>
                <a:ext uri="{FF2B5EF4-FFF2-40B4-BE49-F238E27FC236}">
                  <a16:creationId xmlns:a16="http://schemas.microsoft.com/office/drawing/2014/main" id="{D8F39DA2-DF65-4A28-AAD6-E3B729183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 102">
              <a:extLst>
                <a:ext uri="{FF2B5EF4-FFF2-40B4-BE49-F238E27FC236}">
                  <a16:creationId xmlns:a16="http://schemas.microsoft.com/office/drawing/2014/main" id="{E82F8B98-A5A6-4A72-BD00-8B6DCF28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 103">
              <a:extLst>
                <a:ext uri="{FF2B5EF4-FFF2-40B4-BE49-F238E27FC236}">
                  <a16:creationId xmlns:a16="http://schemas.microsoft.com/office/drawing/2014/main" id="{F56A6564-8F32-4F05-B731-A7B9C90D9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 104">
              <a:extLst>
                <a:ext uri="{FF2B5EF4-FFF2-40B4-BE49-F238E27FC236}">
                  <a16:creationId xmlns:a16="http://schemas.microsoft.com/office/drawing/2014/main" id="{52184ACE-7BD9-4EF3-9C36-5025BBF21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 105">
              <a:extLst>
                <a:ext uri="{FF2B5EF4-FFF2-40B4-BE49-F238E27FC236}">
                  <a16:creationId xmlns:a16="http://schemas.microsoft.com/office/drawing/2014/main" id="{4F81A0FB-47F4-4064-B9F1-2A643EA5A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3" name="TextBox 242">
            <a:extLst>
              <a:ext uri="{FF2B5EF4-FFF2-40B4-BE49-F238E27FC236}">
                <a16:creationId xmlns:a16="http://schemas.microsoft.com/office/drawing/2014/main" id="{F057A084-9A71-4C30-B26C-57736D9455EE}"/>
              </a:ext>
            </a:extLst>
          </p:cNvPr>
          <p:cNvSpPr txBox="1"/>
          <p:nvPr/>
        </p:nvSpPr>
        <p:spPr>
          <a:xfrm>
            <a:off x="3414509" y="462532"/>
            <a:ext cx="78824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ПРОЕКТ «ШКОЛА «УЧИТЕЛЬ ГОДА»: ОПЫТ РЕАЛИЗАЦИИ ТОМСКОЙ ОБЛАСТИ</a:t>
            </a:r>
          </a:p>
        </p:txBody>
      </p:sp>
      <p:pic>
        <p:nvPicPr>
          <p:cNvPr id="244" name="Рисунок 243">
            <a:extLst>
              <a:ext uri="{FF2B5EF4-FFF2-40B4-BE49-F238E27FC236}">
                <a16:creationId xmlns:a16="http://schemas.microsoft.com/office/drawing/2014/main" id="{173999EF-E228-44D1-B9AE-16A97337A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64" y="121192"/>
            <a:ext cx="1497775" cy="758513"/>
          </a:xfrm>
          <a:prstGeom prst="rect">
            <a:avLst/>
          </a:prstGeom>
        </p:spPr>
      </p:pic>
      <p:sp>
        <p:nvSpPr>
          <p:cNvPr id="124" name="Равнобедренный треугольник 123">
            <a:extLst>
              <a:ext uri="{FF2B5EF4-FFF2-40B4-BE49-F238E27FC236}">
                <a16:creationId xmlns:a16="http://schemas.microsoft.com/office/drawing/2014/main" id="{4DA93C07-BDBE-418D-9BEB-326B2A60BF49}"/>
              </a:ext>
            </a:extLst>
          </p:cNvPr>
          <p:cNvSpPr/>
          <p:nvPr/>
        </p:nvSpPr>
        <p:spPr>
          <a:xfrm flipV="1">
            <a:off x="8213783" y="3941972"/>
            <a:ext cx="3932729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89F76C-8FCF-4A6C-99E6-6E4504998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708" y="1289325"/>
            <a:ext cx="3698877" cy="277415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0D1C73-1C49-4CAA-AD29-2F199748D162}"/>
              </a:ext>
            </a:extLst>
          </p:cNvPr>
          <p:cNvSpPr/>
          <p:nvPr/>
        </p:nvSpPr>
        <p:spPr>
          <a:xfrm>
            <a:off x="187955" y="2856030"/>
            <a:ext cx="79071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4A4A4A"/>
                </a:solidFill>
                <a:latin typeface="Open Sans"/>
              </a:rPr>
              <a:t>10 дней лагеря были посвящены: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A4A4A"/>
                </a:solidFill>
                <a:latin typeface="Open Sans"/>
              </a:rPr>
              <a:t>новым образовательным технологиям, которые пригодятся в профессиональной и общественной жизни,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A4A4A"/>
                </a:solidFill>
                <a:latin typeface="Open Sans"/>
              </a:rPr>
              <a:t>наставничеству и предоставлению инструментов, с помощью которых передаются знания и опыт,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A4A4A"/>
                </a:solidFill>
                <a:latin typeface="Open Sans"/>
              </a:rPr>
              <a:t>составлению нешаблонных концепций занятий профсоюзных кружков, семинарских занятий, тренингов и иных специальных мероприятий,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A4A4A"/>
                </a:solidFill>
                <a:latin typeface="Open Sans"/>
              </a:rPr>
              <a:t>развитию личных, профессиональных, управленческих и лидерских качеств,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A4A4A"/>
                </a:solidFill>
                <a:latin typeface="Open Sans"/>
              </a:rPr>
              <a:t>обмену опытом и созданию единой профсоюзной команды,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A4A4A"/>
                </a:solidFill>
                <a:latin typeface="Open Sans"/>
              </a:rPr>
              <a:t>творчеству и активному отдыху.</a:t>
            </a:r>
            <a:endParaRPr lang="ru-RU" b="0" i="0" dirty="0">
              <a:solidFill>
                <a:srgbClr val="4A4A4A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27868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414069" y="523433"/>
            <a:ext cx="7682832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Статистика Конкурса на региональном этапе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4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8" name="Google Shape;746;p43"/>
          <p:cNvSpPr txBox="1"/>
          <p:nvPr/>
        </p:nvSpPr>
        <p:spPr>
          <a:xfrm>
            <a:off x="6788374" y="4805367"/>
            <a:ext cx="2617052" cy="158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endParaRPr sz="2400" dirty="0"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E6E9CB3-EEB0-4809-AED6-141232C161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679677"/>
              </p:ext>
            </p:extLst>
          </p:nvPr>
        </p:nvGraphicFramePr>
        <p:xfrm>
          <a:off x="390822" y="1650486"/>
          <a:ext cx="9014604" cy="5207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075285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6283324"/>
            <a:ext cx="12195175" cy="342901"/>
          </a:xfrm>
          <a:prstGeom prst="rect">
            <a:avLst/>
          </a:prstGeom>
          <a:solidFill>
            <a:srgbClr val="64CAD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1090275" y="6049932"/>
            <a:ext cx="698500" cy="808068"/>
          </a:xfrm>
          <a:custGeom>
            <a:avLst/>
            <a:gdLst>
              <a:gd name="T0" fmla="*/ 714 w 714"/>
              <a:gd name="T1" fmla="*/ 619 h 826"/>
              <a:gd name="T2" fmla="*/ 356 w 714"/>
              <a:gd name="T3" fmla="*/ 826 h 826"/>
              <a:gd name="T4" fmla="*/ 0 w 714"/>
              <a:gd name="T5" fmla="*/ 619 h 826"/>
              <a:gd name="T6" fmla="*/ 0 w 714"/>
              <a:gd name="T7" fmla="*/ 205 h 826"/>
              <a:gd name="T8" fmla="*/ 356 w 714"/>
              <a:gd name="T9" fmla="*/ 0 h 826"/>
              <a:gd name="T10" fmla="*/ 714 w 714"/>
              <a:gd name="T11" fmla="*/ 205 h 826"/>
              <a:gd name="T12" fmla="*/ 714 w 714"/>
              <a:gd name="T13" fmla="*/ 619 h 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" h="826">
                <a:moveTo>
                  <a:pt x="714" y="619"/>
                </a:moveTo>
                <a:lnTo>
                  <a:pt x="356" y="826"/>
                </a:lnTo>
                <a:lnTo>
                  <a:pt x="0" y="619"/>
                </a:lnTo>
                <a:lnTo>
                  <a:pt x="0" y="205"/>
                </a:lnTo>
                <a:lnTo>
                  <a:pt x="356" y="0"/>
                </a:lnTo>
                <a:lnTo>
                  <a:pt x="714" y="205"/>
                </a:lnTo>
                <a:lnTo>
                  <a:pt x="714" y="619"/>
                </a:lnTo>
                <a:close/>
              </a:path>
            </a:pathLst>
          </a:custGeom>
          <a:solidFill>
            <a:srgbClr val="00A1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0" y="907119"/>
            <a:ext cx="12192000" cy="0"/>
          </a:xfrm>
          <a:prstGeom prst="line">
            <a:avLst/>
          </a:prstGeom>
          <a:ln w="19050">
            <a:solidFill>
              <a:srgbClr val="109E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Равнобедренный треугольник 145">
            <a:extLst>
              <a:ext uri="{FF2B5EF4-FFF2-40B4-BE49-F238E27FC236}">
                <a16:creationId xmlns:a16="http://schemas.microsoft.com/office/drawing/2014/main" id="{6CF208CB-2858-4AB0-880E-48B2BD7897CD}"/>
              </a:ext>
            </a:extLst>
          </p:cNvPr>
          <p:cNvSpPr/>
          <p:nvPr/>
        </p:nvSpPr>
        <p:spPr>
          <a:xfrm>
            <a:off x="3742015" y="3576219"/>
            <a:ext cx="4196792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Равнобедренный треугольник 146">
            <a:extLst>
              <a:ext uri="{FF2B5EF4-FFF2-40B4-BE49-F238E27FC236}">
                <a16:creationId xmlns:a16="http://schemas.microsoft.com/office/drawing/2014/main" id="{0E87385F-752E-4869-B508-32A0F360D948}"/>
              </a:ext>
            </a:extLst>
          </p:cNvPr>
          <p:cNvSpPr/>
          <p:nvPr/>
        </p:nvSpPr>
        <p:spPr>
          <a:xfrm flipV="1">
            <a:off x="7938807" y="4073863"/>
            <a:ext cx="4232135" cy="60940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Равнобедренный треугольник 147">
            <a:extLst>
              <a:ext uri="{FF2B5EF4-FFF2-40B4-BE49-F238E27FC236}">
                <a16:creationId xmlns:a16="http://schemas.microsoft.com/office/drawing/2014/main" id="{D4F2296F-A648-4924-BE2A-49086D5EC27B}"/>
              </a:ext>
            </a:extLst>
          </p:cNvPr>
          <p:cNvSpPr/>
          <p:nvPr/>
        </p:nvSpPr>
        <p:spPr>
          <a:xfrm flipV="1">
            <a:off x="-104504" y="3825042"/>
            <a:ext cx="3932729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Прямоугольник 151">
            <a:extLst>
              <a:ext uri="{FF2B5EF4-FFF2-40B4-BE49-F238E27FC236}">
                <a16:creationId xmlns:a16="http://schemas.microsoft.com/office/drawing/2014/main" id="{7E53562A-C01D-42DF-89C8-AB96F7318416}"/>
              </a:ext>
            </a:extLst>
          </p:cNvPr>
          <p:cNvSpPr/>
          <p:nvPr/>
        </p:nvSpPr>
        <p:spPr>
          <a:xfrm>
            <a:off x="1390198" y="1107289"/>
            <a:ext cx="3902805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ru-RU" sz="2400" b="1" dirty="0" err="1">
                <a:solidFill>
                  <a:prstClr val="black"/>
                </a:solidFill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Базюк</a:t>
            </a:r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Кирилл Сергеевич – лауреат Всероссийского конкурса «Учитель года России»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6" name="Равнобедренный треугольник 125">
            <a:extLst>
              <a:ext uri="{FF2B5EF4-FFF2-40B4-BE49-F238E27FC236}">
                <a16:creationId xmlns:a16="http://schemas.microsoft.com/office/drawing/2014/main" id="{3379DE81-D4F0-489F-89FF-3252DA491664}"/>
              </a:ext>
            </a:extLst>
          </p:cNvPr>
          <p:cNvSpPr/>
          <p:nvPr/>
        </p:nvSpPr>
        <p:spPr>
          <a:xfrm rot="10800000" flipV="1">
            <a:off x="3760408" y="3512598"/>
            <a:ext cx="4222144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857E483-AB45-4580-B2DF-C5B2138814BB}"/>
              </a:ext>
            </a:extLst>
          </p:cNvPr>
          <p:cNvGrpSpPr/>
          <p:nvPr/>
        </p:nvGrpSpPr>
        <p:grpSpPr>
          <a:xfrm>
            <a:off x="1351874" y="226590"/>
            <a:ext cx="538931" cy="560810"/>
            <a:chOff x="3595688" y="595313"/>
            <a:chExt cx="5000625" cy="5667375"/>
          </a:xfrm>
        </p:grpSpPr>
        <p:sp>
          <p:nvSpPr>
            <p:cNvPr id="129" name="Freeform 5">
              <a:extLst>
                <a:ext uri="{FF2B5EF4-FFF2-40B4-BE49-F238E27FC236}">
                  <a16:creationId xmlns:a16="http://schemas.microsoft.com/office/drawing/2014/main" id="{134F291C-2114-48FA-9893-8231119616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5688" y="3295651"/>
              <a:ext cx="5000625" cy="809625"/>
            </a:xfrm>
            <a:custGeom>
              <a:avLst/>
              <a:gdLst>
                <a:gd name="T0" fmla="*/ 3138 w 3150"/>
                <a:gd name="T1" fmla="*/ 120 h 510"/>
                <a:gd name="T2" fmla="*/ 3084 w 3150"/>
                <a:gd name="T3" fmla="*/ 42 h 510"/>
                <a:gd name="T4" fmla="*/ 2978 w 3150"/>
                <a:gd name="T5" fmla="*/ 0 h 510"/>
                <a:gd name="T6" fmla="*/ 2878 w 3150"/>
                <a:gd name="T7" fmla="*/ 14 h 510"/>
                <a:gd name="T8" fmla="*/ 2802 w 3150"/>
                <a:gd name="T9" fmla="*/ 72 h 510"/>
                <a:gd name="T10" fmla="*/ 2764 w 3150"/>
                <a:gd name="T11" fmla="*/ 204 h 510"/>
                <a:gd name="T12" fmla="*/ 2890 w 3150"/>
                <a:gd name="T13" fmla="*/ 330 h 510"/>
                <a:gd name="T14" fmla="*/ 2890 w 3150"/>
                <a:gd name="T15" fmla="*/ 202 h 510"/>
                <a:gd name="T16" fmla="*/ 2916 w 3150"/>
                <a:gd name="T17" fmla="*/ 124 h 510"/>
                <a:gd name="T18" fmla="*/ 2984 w 3150"/>
                <a:gd name="T19" fmla="*/ 116 h 510"/>
                <a:gd name="T20" fmla="*/ 3020 w 3150"/>
                <a:gd name="T21" fmla="*/ 172 h 510"/>
                <a:gd name="T22" fmla="*/ 3022 w 3150"/>
                <a:gd name="T23" fmla="*/ 330 h 510"/>
                <a:gd name="T24" fmla="*/ 2582 w 3150"/>
                <a:gd name="T25" fmla="*/ 168 h 510"/>
                <a:gd name="T26" fmla="*/ 2560 w 3150"/>
                <a:gd name="T27" fmla="*/ 210 h 510"/>
                <a:gd name="T28" fmla="*/ 2500 w 3150"/>
                <a:gd name="T29" fmla="*/ 216 h 510"/>
                <a:gd name="T30" fmla="*/ 2460 w 3150"/>
                <a:gd name="T31" fmla="*/ 176 h 510"/>
                <a:gd name="T32" fmla="*/ 2550 w 3150"/>
                <a:gd name="T33" fmla="*/ 120 h 510"/>
                <a:gd name="T34" fmla="*/ 2582 w 3150"/>
                <a:gd name="T35" fmla="*/ 168 h 510"/>
                <a:gd name="T36" fmla="*/ 2700 w 3150"/>
                <a:gd name="T37" fmla="*/ 118 h 510"/>
                <a:gd name="T38" fmla="*/ 2646 w 3150"/>
                <a:gd name="T39" fmla="*/ 40 h 510"/>
                <a:gd name="T40" fmla="*/ 2552 w 3150"/>
                <a:gd name="T41" fmla="*/ 6 h 510"/>
                <a:gd name="T42" fmla="*/ 2357 w 3150"/>
                <a:gd name="T43" fmla="*/ 14 h 510"/>
                <a:gd name="T44" fmla="*/ 2335 w 3150"/>
                <a:gd name="T45" fmla="*/ 330 h 510"/>
                <a:gd name="T46" fmla="*/ 2570 w 3150"/>
                <a:gd name="T47" fmla="*/ 326 h 510"/>
                <a:gd name="T48" fmla="*/ 2658 w 3150"/>
                <a:gd name="T49" fmla="*/ 284 h 510"/>
                <a:gd name="T50" fmla="*/ 2704 w 3150"/>
                <a:gd name="T51" fmla="*/ 202 h 510"/>
                <a:gd name="T52" fmla="*/ 2143 w 3150"/>
                <a:gd name="T53" fmla="*/ 510 h 510"/>
                <a:gd name="T54" fmla="*/ 1995 w 3150"/>
                <a:gd name="T55" fmla="*/ 244 h 510"/>
                <a:gd name="T56" fmla="*/ 1893 w 3150"/>
                <a:gd name="T57" fmla="*/ 14 h 510"/>
                <a:gd name="T58" fmla="*/ 1869 w 3150"/>
                <a:gd name="T59" fmla="*/ 330 h 510"/>
                <a:gd name="T60" fmla="*/ 1427 w 3150"/>
                <a:gd name="T61" fmla="*/ 6 h 510"/>
                <a:gd name="T62" fmla="*/ 1387 w 3150"/>
                <a:gd name="T63" fmla="*/ 46 h 510"/>
                <a:gd name="T64" fmla="*/ 1511 w 3150"/>
                <a:gd name="T65" fmla="*/ 158 h 510"/>
                <a:gd name="T66" fmla="*/ 1553 w 3150"/>
                <a:gd name="T67" fmla="*/ 116 h 510"/>
                <a:gd name="T68" fmla="*/ 1283 w 3150"/>
                <a:gd name="T69" fmla="*/ 4 h 510"/>
                <a:gd name="T70" fmla="*/ 929 w 3150"/>
                <a:gd name="T71" fmla="*/ 6 h 510"/>
                <a:gd name="T72" fmla="*/ 889 w 3150"/>
                <a:gd name="T73" fmla="*/ 46 h 510"/>
                <a:gd name="T74" fmla="*/ 1283 w 3150"/>
                <a:gd name="T75" fmla="*/ 330 h 510"/>
                <a:gd name="T76" fmla="*/ 789 w 3150"/>
                <a:gd name="T77" fmla="*/ 120 h 510"/>
                <a:gd name="T78" fmla="*/ 736 w 3150"/>
                <a:gd name="T79" fmla="*/ 42 h 510"/>
                <a:gd name="T80" fmla="*/ 630 w 3150"/>
                <a:gd name="T81" fmla="*/ 0 h 510"/>
                <a:gd name="T82" fmla="*/ 530 w 3150"/>
                <a:gd name="T83" fmla="*/ 14 h 510"/>
                <a:gd name="T84" fmla="*/ 454 w 3150"/>
                <a:gd name="T85" fmla="*/ 72 h 510"/>
                <a:gd name="T86" fmla="*/ 418 w 3150"/>
                <a:gd name="T87" fmla="*/ 204 h 510"/>
                <a:gd name="T88" fmla="*/ 544 w 3150"/>
                <a:gd name="T89" fmla="*/ 330 h 510"/>
                <a:gd name="T90" fmla="*/ 542 w 3150"/>
                <a:gd name="T91" fmla="*/ 202 h 510"/>
                <a:gd name="T92" fmla="*/ 570 w 3150"/>
                <a:gd name="T93" fmla="*/ 124 h 510"/>
                <a:gd name="T94" fmla="*/ 638 w 3150"/>
                <a:gd name="T95" fmla="*/ 116 h 510"/>
                <a:gd name="T96" fmla="*/ 674 w 3150"/>
                <a:gd name="T97" fmla="*/ 172 h 510"/>
                <a:gd name="T98" fmla="*/ 676 w 3150"/>
                <a:gd name="T99" fmla="*/ 330 h 510"/>
                <a:gd name="T100" fmla="*/ 374 w 3150"/>
                <a:gd name="T101" fmla="*/ 116 h 510"/>
                <a:gd name="T102" fmla="*/ 358 w 3150"/>
                <a:gd name="T103" fmla="*/ 20 h 510"/>
                <a:gd name="T104" fmla="*/ 0 w 3150"/>
                <a:gd name="T105" fmla="*/ 62 h 510"/>
                <a:gd name="T106" fmla="*/ 24 w 3150"/>
                <a:gd name="T107" fmla="*/ 106 h 510"/>
                <a:gd name="T108" fmla="*/ 250 w 3150"/>
                <a:gd name="T109" fmla="*/ 33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50" h="510">
                  <a:moveTo>
                    <a:pt x="3150" y="212"/>
                  </a:moveTo>
                  <a:lnTo>
                    <a:pt x="3150" y="212"/>
                  </a:lnTo>
                  <a:lnTo>
                    <a:pt x="3148" y="186"/>
                  </a:lnTo>
                  <a:lnTo>
                    <a:pt x="3146" y="162"/>
                  </a:lnTo>
                  <a:lnTo>
                    <a:pt x="3142" y="140"/>
                  </a:lnTo>
                  <a:lnTo>
                    <a:pt x="3138" y="120"/>
                  </a:lnTo>
                  <a:lnTo>
                    <a:pt x="3130" y="102"/>
                  </a:lnTo>
                  <a:lnTo>
                    <a:pt x="3122" y="86"/>
                  </a:lnTo>
                  <a:lnTo>
                    <a:pt x="3110" y="70"/>
                  </a:lnTo>
                  <a:lnTo>
                    <a:pt x="3098" y="56"/>
                  </a:lnTo>
                  <a:lnTo>
                    <a:pt x="3098" y="56"/>
                  </a:lnTo>
                  <a:lnTo>
                    <a:pt x="3084" y="42"/>
                  </a:lnTo>
                  <a:lnTo>
                    <a:pt x="3068" y="32"/>
                  </a:lnTo>
                  <a:lnTo>
                    <a:pt x="3052" y="22"/>
                  </a:lnTo>
                  <a:lnTo>
                    <a:pt x="3036" y="14"/>
                  </a:lnTo>
                  <a:lnTo>
                    <a:pt x="3016" y="8"/>
                  </a:lnTo>
                  <a:lnTo>
                    <a:pt x="2998" y="2"/>
                  </a:lnTo>
                  <a:lnTo>
                    <a:pt x="2978" y="0"/>
                  </a:lnTo>
                  <a:lnTo>
                    <a:pt x="2956" y="0"/>
                  </a:lnTo>
                  <a:lnTo>
                    <a:pt x="2956" y="0"/>
                  </a:lnTo>
                  <a:lnTo>
                    <a:pt x="2934" y="0"/>
                  </a:lnTo>
                  <a:lnTo>
                    <a:pt x="2914" y="2"/>
                  </a:lnTo>
                  <a:lnTo>
                    <a:pt x="2896" y="8"/>
                  </a:lnTo>
                  <a:lnTo>
                    <a:pt x="2878" y="14"/>
                  </a:lnTo>
                  <a:lnTo>
                    <a:pt x="2860" y="22"/>
                  </a:lnTo>
                  <a:lnTo>
                    <a:pt x="2844" y="32"/>
                  </a:lnTo>
                  <a:lnTo>
                    <a:pt x="2830" y="42"/>
                  </a:lnTo>
                  <a:lnTo>
                    <a:pt x="2814" y="56"/>
                  </a:lnTo>
                  <a:lnTo>
                    <a:pt x="2814" y="56"/>
                  </a:lnTo>
                  <a:lnTo>
                    <a:pt x="2802" y="72"/>
                  </a:lnTo>
                  <a:lnTo>
                    <a:pt x="2790" y="88"/>
                  </a:lnTo>
                  <a:lnTo>
                    <a:pt x="2782" y="106"/>
                  </a:lnTo>
                  <a:lnTo>
                    <a:pt x="2774" y="126"/>
                  </a:lnTo>
                  <a:lnTo>
                    <a:pt x="2770" y="148"/>
                  </a:lnTo>
                  <a:lnTo>
                    <a:pt x="2766" y="174"/>
                  </a:lnTo>
                  <a:lnTo>
                    <a:pt x="2764" y="204"/>
                  </a:lnTo>
                  <a:lnTo>
                    <a:pt x="2764" y="240"/>
                  </a:lnTo>
                  <a:lnTo>
                    <a:pt x="2764" y="276"/>
                  </a:lnTo>
                  <a:lnTo>
                    <a:pt x="2764" y="276"/>
                  </a:lnTo>
                  <a:lnTo>
                    <a:pt x="2764" y="304"/>
                  </a:lnTo>
                  <a:lnTo>
                    <a:pt x="2764" y="330"/>
                  </a:lnTo>
                  <a:lnTo>
                    <a:pt x="2890" y="330"/>
                  </a:lnTo>
                  <a:lnTo>
                    <a:pt x="2890" y="330"/>
                  </a:lnTo>
                  <a:lnTo>
                    <a:pt x="2888" y="304"/>
                  </a:lnTo>
                  <a:lnTo>
                    <a:pt x="2888" y="270"/>
                  </a:lnTo>
                  <a:lnTo>
                    <a:pt x="2888" y="236"/>
                  </a:lnTo>
                  <a:lnTo>
                    <a:pt x="2888" y="236"/>
                  </a:lnTo>
                  <a:lnTo>
                    <a:pt x="2890" y="202"/>
                  </a:lnTo>
                  <a:lnTo>
                    <a:pt x="2892" y="172"/>
                  </a:lnTo>
                  <a:lnTo>
                    <a:pt x="2898" y="150"/>
                  </a:lnTo>
                  <a:lnTo>
                    <a:pt x="2902" y="140"/>
                  </a:lnTo>
                  <a:lnTo>
                    <a:pt x="2906" y="132"/>
                  </a:lnTo>
                  <a:lnTo>
                    <a:pt x="2906" y="132"/>
                  </a:lnTo>
                  <a:lnTo>
                    <a:pt x="2916" y="124"/>
                  </a:lnTo>
                  <a:lnTo>
                    <a:pt x="2928" y="116"/>
                  </a:lnTo>
                  <a:lnTo>
                    <a:pt x="2942" y="112"/>
                  </a:lnTo>
                  <a:lnTo>
                    <a:pt x="2956" y="110"/>
                  </a:lnTo>
                  <a:lnTo>
                    <a:pt x="2956" y="110"/>
                  </a:lnTo>
                  <a:lnTo>
                    <a:pt x="2972" y="112"/>
                  </a:lnTo>
                  <a:lnTo>
                    <a:pt x="2984" y="116"/>
                  </a:lnTo>
                  <a:lnTo>
                    <a:pt x="2996" y="124"/>
                  </a:lnTo>
                  <a:lnTo>
                    <a:pt x="3006" y="132"/>
                  </a:lnTo>
                  <a:lnTo>
                    <a:pt x="3006" y="132"/>
                  </a:lnTo>
                  <a:lnTo>
                    <a:pt x="3012" y="140"/>
                  </a:lnTo>
                  <a:lnTo>
                    <a:pt x="3016" y="150"/>
                  </a:lnTo>
                  <a:lnTo>
                    <a:pt x="3020" y="172"/>
                  </a:lnTo>
                  <a:lnTo>
                    <a:pt x="3024" y="202"/>
                  </a:lnTo>
                  <a:lnTo>
                    <a:pt x="3024" y="236"/>
                  </a:lnTo>
                  <a:lnTo>
                    <a:pt x="3024" y="270"/>
                  </a:lnTo>
                  <a:lnTo>
                    <a:pt x="3024" y="270"/>
                  </a:lnTo>
                  <a:lnTo>
                    <a:pt x="3024" y="304"/>
                  </a:lnTo>
                  <a:lnTo>
                    <a:pt x="3022" y="330"/>
                  </a:lnTo>
                  <a:lnTo>
                    <a:pt x="3148" y="330"/>
                  </a:lnTo>
                  <a:lnTo>
                    <a:pt x="3148" y="330"/>
                  </a:lnTo>
                  <a:lnTo>
                    <a:pt x="3150" y="304"/>
                  </a:lnTo>
                  <a:lnTo>
                    <a:pt x="3150" y="278"/>
                  </a:lnTo>
                  <a:lnTo>
                    <a:pt x="3150" y="212"/>
                  </a:lnTo>
                  <a:close/>
                  <a:moveTo>
                    <a:pt x="2582" y="168"/>
                  </a:moveTo>
                  <a:lnTo>
                    <a:pt x="2582" y="168"/>
                  </a:lnTo>
                  <a:lnTo>
                    <a:pt x="2582" y="178"/>
                  </a:lnTo>
                  <a:lnTo>
                    <a:pt x="2578" y="188"/>
                  </a:lnTo>
                  <a:lnTo>
                    <a:pt x="2574" y="196"/>
                  </a:lnTo>
                  <a:lnTo>
                    <a:pt x="2568" y="204"/>
                  </a:lnTo>
                  <a:lnTo>
                    <a:pt x="2560" y="210"/>
                  </a:lnTo>
                  <a:lnTo>
                    <a:pt x="2550" y="214"/>
                  </a:lnTo>
                  <a:lnTo>
                    <a:pt x="2540" y="216"/>
                  </a:lnTo>
                  <a:lnTo>
                    <a:pt x="2528" y="218"/>
                  </a:lnTo>
                  <a:lnTo>
                    <a:pt x="2512" y="218"/>
                  </a:lnTo>
                  <a:lnTo>
                    <a:pt x="2512" y="218"/>
                  </a:lnTo>
                  <a:lnTo>
                    <a:pt x="2500" y="216"/>
                  </a:lnTo>
                  <a:lnTo>
                    <a:pt x="2490" y="214"/>
                  </a:lnTo>
                  <a:lnTo>
                    <a:pt x="2482" y="208"/>
                  </a:lnTo>
                  <a:lnTo>
                    <a:pt x="2474" y="202"/>
                  </a:lnTo>
                  <a:lnTo>
                    <a:pt x="2468" y="194"/>
                  </a:lnTo>
                  <a:lnTo>
                    <a:pt x="2462" y="186"/>
                  </a:lnTo>
                  <a:lnTo>
                    <a:pt x="2460" y="176"/>
                  </a:lnTo>
                  <a:lnTo>
                    <a:pt x="2458" y="166"/>
                  </a:lnTo>
                  <a:lnTo>
                    <a:pt x="2458" y="116"/>
                  </a:lnTo>
                  <a:lnTo>
                    <a:pt x="2528" y="116"/>
                  </a:lnTo>
                  <a:lnTo>
                    <a:pt x="2528" y="116"/>
                  </a:lnTo>
                  <a:lnTo>
                    <a:pt x="2540" y="118"/>
                  </a:lnTo>
                  <a:lnTo>
                    <a:pt x="2550" y="120"/>
                  </a:lnTo>
                  <a:lnTo>
                    <a:pt x="2560" y="124"/>
                  </a:lnTo>
                  <a:lnTo>
                    <a:pt x="2568" y="130"/>
                  </a:lnTo>
                  <a:lnTo>
                    <a:pt x="2574" y="138"/>
                  </a:lnTo>
                  <a:lnTo>
                    <a:pt x="2578" y="146"/>
                  </a:lnTo>
                  <a:lnTo>
                    <a:pt x="2582" y="156"/>
                  </a:lnTo>
                  <a:lnTo>
                    <a:pt x="2582" y="168"/>
                  </a:lnTo>
                  <a:lnTo>
                    <a:pt x="2582" y="168"/>
                  </a:lnTo>
                  <a:close/>
                  <a:moveTo>
                    <a:pt x="2708" y="168"/>
                  </a:moveTo>
                  <a:lnTo>
                    <a:pt x="2708" y="168"/>
                  </a:lnTo>
                  <a:lnTo>
                    <a:pt x="2706" y="150"/>
                  </a:lnTo>
                  <a:lnTo>
                    <a:pt x="2704" y="132"/>
                  </a:lnTo>
                  <a:lnTo>
                    <a:pt x="2700" y="118"/>
                  </a:lnTo>
                  <a:lnTo>
                    <a:pt x="2694" y="102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0" y="62"/>
                  </a:lnTo>
                  <a:lnTo>
                    <a:pt x="2658" y="50"/>
                  </a:lnTo>
                  <a:lnTo>
                    <a:pt x="2646" y="40"/>
                  </a:lnTo>
                  <a:lnTo>
                    <a:pt x="2634" y="30"/>
                  </a:lnTo>
                  <a:lnTo>
                    <a:pt x="2618" y="24"/>
                  </a:lnTo>
                  <a:lnTo>
                    <a:pt x="2604" y="16"/>
                  </a:lnTo>
                  <a:lnTo>
                    <a:pt x="2588" y="12"/>
                  </a:lnTo>
                  <a:lnTo>
                    <a:pt x="2570" y="8"/>
                  </a:lnTo>
                  <a:lnTo>
                    <a:pt x="2552" y="6"/>
                  </a:lnTo>
                  <a:lnTo>
                    <a:pt x="2534" y="4"/>
                  </a:lnTo>
                  <a:lnTo>
                    <a:pt x="2386" y="4"/>
                  </a:lnTo>
                  <a:lnTo>
                    <a:pt x="2386" y="4"/>
                  </a:lnTo>
                  <a:lnTo>
                    <a:pt x="2376" y="6"/>
                  </a:lnTo>
                  <a:lnTo>
                    <a:pt x="2366" y="8"/>
                  </a:lnTo>
                  <a:lnTo>
                    <a:pt x="2357" y="14"/>
                  </a:lnTo>
                  <a:lnTo>
                    <a:pt x="2351" y="20"/>
                  </a:lnTo>
                  <a:lnTo>
                    <a:pt x="2343" y="28"/>
                  </a:lnTo>
                  <a:lnTo>
                    <a:pt x="2339" y="36"/>
                  </a:lnTo>
                  <a:lnTo>
                    <a:pt x="2335" y="46"/>
                  </a:lnTo>
                  <a:lnTo>
                    <a:pt x="2335" y="58"/>
                  </a:lnTo>
                  <a:lnTo>
                    <a:pt x="2335" y="330"/>
                  </a:lnTo>
                  <a:lnTo>
                    <a:pt x="2458" y="330"/>
                  </a:lnTo>
                  <a:lnTo>
                    <a:pt x="2458" y="330"/>
                  </a:lnTo>
                  <a:lnTo>
                    <a:pt x="2534" y="330"/>
                  </a:lnTo>
                  <a:lnTo>
                    <a:pt x="2534" y="330"/>
                  </a:lnTo>
                  <a:lnTo>
                    <a:pt x="2554" y="328"/>
                  </a:lnTo>
                  <a:lnTo>
                    <a:pt x="2570" y="326"/>
                  </a:lnTo>
                  <a:lnTo>
                    <a:pt x="2588" y="322"/>
                  </a:lnTo>
                  <a:lnTo>
                    <a:pt x="2604" y="318"/>
                  </a:lnTo>
                  <a:lnTo>
                    <a:pt x="2620" y="310"/>
                  </a:lnTo>
                  <a:lnTo>
                    <a:pt x="2634" y="304"/>
                  </a:lnTo>
                  <a:lnTo>
                    <a:pt x="2646" y="294"/>
                  </a:lnTo>
                  <a:lnTo>
                    <a:pt x="2658" y="284"/>
                  </a:lnTo>
                  <a:lnTo>
                    <a:pt x="2670" y="272"/>
                  </a:lnTo>
                  <a:lnTo>
                    <a:pt x="2680" y="260"/>
                  </a:lnTo>
                  <a:lnTo>
                    <a:pt x="2688" y="246"/>
                  </a:lnTo>
                  <a:lnTo>
                    <a:pt x="2694" y="232"/>
                  </a:lnTo>
                  <a:lnTo>
                    <a:pt x="2700" y="218"/>
                  </a:lnTo>
                  <a:lnTo>
                    <a:pt x="2704" y="202"/>
                  </a:lnTo>
                  <a:lnTo>
                    <a:pt x="2706" y="184"/>
                  </a:lnTo>
                  <a:lnTo>
                    <a:pt x="2708" y="168"/>
                  </a:lnTo>
                  <a:lnTo>
                    <a:pt x="2708" y="168"/>
                  </a:lnTo>
                  <a:close/>
                  <a:moveTo>
                    <a:pt x="1995" y="330"/>
                  </a:moveTo>
                  <a:lnTo>
                    <a:pt x="1995" y="246"/>
                  </a:lnTo>
                  <a:lnTo>
                    <a:pt x="2143" y="510"/>
                  </a:lnTo>
                  <a:lnTo>
                    <a:pt x="2043" y="330"/>
                  </a:lnTo>
                  <a:lnTo>
                    <a:pt x="2181" y="330"/>
                  </a:lnTo>
                  <a:lnTo>
                    <a:pt x="2125" y="240"/>
                  </a:lnTo>
                  <a:lnTo>
                    <a:pt x="2275" y="4"/>
                  </a:lnTo>
                  <a:lnTo>
                    <a:pt x="2131" y="4"/>
                  </a:lnTo>
                  <a:lnTo>
                    <a:pt x="1995" y="244"/>
                  </a:lnTo>
                  <a:lnTo>
                    <a:pt x="1995" y="4"/>
                  </a:lnTo>
                  <a:lnTo>
                    <a:pt x="1923" y="4"/>
                  </a:lnTo>
                  <a:lnTo>
                    <a:pt x="1923" y="4"/>
                  </a:lnTo>
                  <a:lnTo>
                    <a:pt x="1911" y="6"/>
                  </a:lnTo>
                  <a:lnTo>
                    <a:pt x="1903" y="8"/>
                  </a:lnTo>
                  <a:lnTo>
                    <a:pt x="1893" y="14"/>
                  </a:lnTo>
                  <a:lnTo>
                    <a:pt x="1885" y="20"/>
                  </a:lnTo>
                  <a:lnTo>
                    <a:pt x="1879" y="28"/>
                  </a:lnTo>
                  <a:lnTo>
                    <a:pt x="1875" y="36"/>
                  </a:lnTo>
                  <a:lnTo>
                    <a:pt x="1871" y="46"/>
                  </a:lnTo>
                  <a:lnTo>
                    <a:pt x="1869" y="58"/>
                  </a:lnTo>
                  <a:lnTo>
                    <a:pt x="1869" y="330"/>
                  </a:lnTo>
                  <a:lnTo>
                    <a:pt x="1995" y="330"/>
                  </a:lnTo>
                  <a:close/>
                  <a:moveTo>
                    <a:pt x="1767" y="330"/>
                  </a:moveTo>
                  <a:lnTo>
                    <a:pt x="1767" y="4"/>
                  </a:lnTo>
                  <a:lnTo>
                    <a:pt x="1439" y="4"/>
                  </a:lnTo>
                  <a:lnTo>
                    <a:pt x="1439" y="4"/>
                  </a:lnTo>
                  <a:lnTo>
                    <a:pt x="1427" y="6"/>
                  </a:lnTo>
                  <a:lnTo>
                    <a:pt x="1417" y="8"/>
                  </a:lnTo>
                  <a:lnTo>
                    <a:pt x="1409" y="14"/>
                  </a:lnTo>
                  <a:lnTo>
                    <a:pt x="1401" y="20"/>
                  </a:lnTo>
                  <a:lnTo>
                    <a:pt x="1395" y="28"/>
                  </a:lnTo>
                  <a:lnTo>
                    <a:pt x="1389" y="36"/>
                  </a:lnTo>
                  <a:lnTo>
                    <a:pt x="1387" y="46"/>
                  </a:lnTo>
                  <a:lnTo>
                    <a:pt x="1385" y="58"/>
                  </a:lnTo>
                  <a:lnTo>
                    <a:pt x="1385" y="330"/>
                  </a:lnTo>
                  <a:lnTo>
                    <a:pt x="1511" y="330"/>
                  </a:lnTo>
                  <a:lnTo>
                    <a:pt x="1511" y="168"/>
                  </a:lnTo>
                  <a:lnTo>
                    <a:pt x="1511" y="168"/>
                  </a:lnTo>
                  <a:lnTo>
                    <a:pt x="1511" y="158"/>
                  </a:lnTo>
                  <a:lnTo>
                    <a:pt x="1515" y="148"/>
                  </a:lnTo>
                  <a:lnTo>
                    <a:pt x="1519" y="138"/>
                  </a:lnTo>
                  <a:lnTo>
                    <a:pt x="1525" y="130"/>
                  </a:lnTo>
                  <a:lnTo>
                    <a:pt x="1533" y="124"/>
                  </a:lnTo>
                  <a:lnTo>
                    <a:pt x="1543" y="120"/>
                  </a:lnTo>
                  <a:lnTo>
                    <a:pt x="1553" y="116"/>
                  </a:lnTo>
                  <a:lnTo>
                    <a:pt x="1563" y="116"/>
                  </a:lnTo>
                  <a:lnTo>
                    <a:pt x="1643" y="116"/>
                  </a:lnTo>
                  <a:lnTo>
                    <a:pt x="1643" y="330"/>
                  </a:lnTo>
                  <a:lnTo>
                    <a:pt x="1767" y="330"/>
                  </a:lnTo>
                  <a:close/>
                  <a:moveTo>
                    <a:pt x="1283" y="330"/>
                  </a:moveTo>
                  <a:lnTo>
                    <a:pt x="1283" y="4"/>
                  </a:lnTo>
                  <a:lnTo>
                    <a:pt x="1175" y="4"/>
                  </a:lnTo>
                  <a:lnTo>
                    <a:pt x="1011" y="280"/>
                  </a:lnTo>
                  <a:lnTo>
                    <a:pt x="1011" y="4"/>
                  </a:lnTo>
                  <a:lnTo>
                    <a:pt x="941" y="4"/>
                  </a:lnTo>
                  <a:lnTo>
                    <a:pt x="941" y="4"/>
                  </a:lnTo>
                  <a:lnTo>
                    <a:pt x="929" y="6"/>
                  </a:lnTo>
                  <a:lnTo>
                    <a:pt x="919" y="8"/>
                  </a:lnTo>
                  <a:lnTo>
                    <a:pt x="911" y="14"/>
                  </a:lnTo>
                  <a:lnTo>
                    <a:pt x="903" y="20"/>
                  </a:lnTo>
                  <a:lnTo>
                    <a:pt x="897" y="28"/>
                  </a:lnTo>
                  <a:lnTo>
                    <a:pt x="891" y="36"/>
                  </a:lnTo>
                  <a:lnTo>
                    <a:pt x="889" y="46"/>
                  </a:lnTo>
                  <a:lnTo>
                    <a:pt x="887" y="58"/>
                  </a:lnTo>
                  <a:lnTo>
                    <a:pt x="887" y="330"/>
                  </a:lnTo>
                  <a:lnTo>
                    <a:pt x="1103" y="330"/>
                  </a:lnTo>
                  <a:lnTo>
                    <a:pt x="1159" y="234"/>
                  </a:lnTo>
                  <a:lnTo>
                    <a:pt x="1159" y="330"/>
                  </a:lnTo>
                  <a:lnTo>
                    <a:pt x="1283" y="330"/>
                  </a:lnTo>
                  <a:close/>
                  <a:moveTo>
                    <a:pt x="801" y="212"/>
                  </a:moveTo>
                  <a:lnTo>
                    <a:pt x="801" y="212"/>
                  </a:lnTo>
                  <a:lnTo>
                    <a:pt x="801" y="186"/>
                  </a:lnTo>
                  <a:lnTo>
                    <a:pt x="799" y="162"/>
                  </a:lnTo>
                  <a:lnTo>
                    <a:pt x="795" y="140"/>
                  </a:lnTo>
                  <a:lnTo>
                    <a:pt x="789" y="120"/>
                  </a:lnTo>
                  <a:lnTo>
                    <a:pt x="782" y="102"/>
                  </a:lnTo>
                  <a:lnTo>
                    <a:pt x="774" y="86"/>
                  </a:lnTo>
                  <a:lnTo>
                    <a:pt x="764" y="70"/>
                  </a:lnTo>
                  <a:lnTo>
                    <a:pt x="752" y="56"/>
                  </a:lnTo>
                  <a:lnTo>
                    <a:pt x="752" y="56"/>
                  </a:lnTo>
                  <a:lnTo>
                    <a:pt x="736" y="42"/>
                  </a:lnTo>
                  <a:lnTo>
                    <a:pt x="722" y="32"/>
                  </a:lnTo>
                  <a:lnTo>
                    <a:pt x="706" y="22"/>
                  </a:lnTo>
                  <a:lnTo>
                    <a:pt x="688" y="14"/>
                  </a:lnTo>
                  <a:lnTo>
                    <a:pt x="670" y="8"/>
                  </a:lnTo>
                  <a:lnTo>
                    <a:pt x="650" y="2"/>
                  </a:lnTo>
                  <a:lnTo>
                    <a:pt x="630" y="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588" y="0"/>
                  </a:lnTo>
                  <a:lnTo>
                    <a:pt x="568" y="2"/>
                  </a:lnTo>
                  <a:lnTo>
                    <a:pt x="548" y="8"/>
                  </a:lnTo>
                  <a:lnTo>
                    <a:pt x="530" y="14"/>
                  </a:lnTo>
                  <a:lnTo>
                    <a:pt x="512" y="22"/>
                  </a:lnTo>
                  <a:lnTo>
                    <a:pt x="496" y="32"/>
                  </a:lnTo>
                  <a:lnTo>
                    <a:pt x="482" y="42"/>
                  </a:lnTo>
                  <a:lnTo>
                    <a:pt x="468" y="56"/>
                  </a:lnTo>
                  <a:lnTo>
                    <a:pt x="468" y="56"/>
                  </a:lnTo>
                  <a:lnTo>
                    <a:pt x="454" y="72"/>
                  </a:lnTo>
                  <a:lnTo>
                    <a:pt x="442" y="88"/>
                  </a:lnTo>
                  <a:lnTo>
                    <a:pt x="434" y="106"/>
                  </a:lnTo>
                  <a:lnTo>
                    <a:pt x="428" y="126"/>
                  </a:lnTo>
                  <a:lnTo>
                    <a:pt x="422" y="148"/>
                  </a:lnTo>
                  <a:lnTo>
                    <a:pt x="418" y="174"/>
                  </a:lnTo>
                  <a:lnTo>
                    <a:pt x="418" y="204"/>
                  </a:lnTo>
                  <a:lnTo>
                    <a:pt x="416" y="240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6" y="304"/>
                  </a:lnTo>
                  <a:lnTo>
                    <a:pt x="418" y="330"/>
                  </a:lnTo>
                  <a:lnTo>
                    <a:pt x="544" y="330"/>
                  </a:lnTo>
                  <a:lnTo>
                    <a:pt x="544" y="330"/>
                  </a:lnTo>
                  <a:lnTo>
                    <a:pt x="542" y="304"/>
                  </a:lnTo>
                  <a:lnTo>
                    <a:pt x="542" y="270"/>
                  </a:lnTo>
                  <a:lnTo>
                    <a:pt x="542" y="236"/>
                  </a:lnTo>
                  <a:lnTo>
                    <a:pt x="542" y="236"/>
                  </a:lnTo>
                  <a:lnTo>
                    <a:pt x="542" y="202"/>
                  </a:lnTo>
                  <a:lnTo>
                    <a:pt x="546" y="172"/>
                  </a:lnTo>
                  <a:lnTo>
                    <a:pt x="550" y="150"/>
                  </a:lnTo>
                  <a:lnTo>
                    <a:pt x="554" y="140"/>
                  </a:lnTo>
                  <a:lnTo>
                    <a:pt x="560" y="132"/>
                  </a:lnTo>
                  <a:lnTo>
                    <a:pt x="560" y="132"/>
                  </a:lnTo>
                  <a:lnTo>
                    <a:pt x="570" y="124"/>
                  </a:lnTo>
                  <a:lnTo>
                    <a:pt x="580" y="116"/>
                  </a:lnTo>
                  <a:lnTo>
                    <a:pt x="594" y="112"/>
                  </a:lnTo>
                  <a:lnTo>
                    <a:pt x="610" y="110"/>
                  </a:lnTo>
                  <a:lnTo>
                    <a:pt x="610" y="110"/>
                  </a:lnTo>
                  <a:lnTo>
                    <a:pt x="624" y="112"/>
                  </a:lnTo>
                  <a:lnTo>
                    <a:pt x="638" y="116"/>
                  </a:lnTo>
                  <a:lnTo>
                    <a:pt x="650" y="124"/>
                  </a:lnTo>
                  <a:lnTo>
                    <a:pt x="660" y="132"/>
                  </a:lnTo>
                  <a:lnTo>
                    <a:pt x="660" y="132"/>
                  </a:lnTo>
                  <a:lnTo>
                    <a:pt x="664" y="140"/>
                  </a:lnTo>
                  <a:lnTo>
                    <a:pt x="668" y="150"/>
                  </a:lnTo>
                  <a:lnTo>
                    <a:pt x="674" y="172"/>
                  </a:lnTo>
                  <a:lnTo>
                    <a:pt x="676" y="202"/>
                  </a:lnTo>
                  <a:lnTo>
                    <a:pt x="678" y="236"/>
                  </a:lnTo>
                  <a:lnTo>
                    <a:pt x="678" y="270"/>
                  </a:lnTo>
                  <a:lnTo>
                    <a:pt x="678" y="270"/>
                  </a:lnTo>
                  <a:lnTo>
                    <a:pt x="678" y="304"/>
                  </a:lnTo>
                  <a:lnTo>
                    <a:pt x="676" y="330"/>
                  </a:lnTo>
                  <a:lnTo>
                    <a:pt x="799" y="330"/>
                  </a:lnTo>
                  <a:lnTo>
                    <a:pt x="799" y="330"/>
                  </a:lnTo>
                  <a:lnTo>
                    <a:pt x="801" y="304"/>
                  </a:lnTo>
                  <a:lnTo>
                    <a:pt x="801" y="278"/>
                  </a:lnTo>
                  <a:lnTo>
                    <a:pt x="801" y="212"/>
                  </a:lnTo>
                  <a:close/>
                  <a:moveTo>
                    <a:pt x="374" y="116"/>
                  </a:moveTo>
                  <a:lnTo>
                    <a:pt x="374" y="58"/>
                  </a:lnTo>
                  <a:lnTo>
                    <a:pt x="374" y="58"/>
                  </a:lnTo>
                  <a:lnTo>
                    <a:pt x="374" y="46"/>
                  </a:lnTo>
                  <a:lnTo>
                    <a:pt x="370" y="36"/>
                  </a:lnTo>
                  <a:lnTo>
                    <a:pt x="366" y="28"/>
                  </a:lnTo>
                  <a:lnTo>
                    <a:pt x="358" y="20"/>
                  </a:lnTo>
                  <a:lnTo>
                    <a:pt x="352" y="14"/>
                  </a:lnTo>
                  <a:lnTo>
                    <a:pt x="342" y="8"/>
                  </a:lnTo>
                  <a:lnTo>
                    <a:pt x="332" y="6"/>
                  </a:lnTo>
                  <a:lnTo>
                    <a:pt x="322" y="4"/>
                  </a:lnTo>
                  <a:lnTo>
                    <a:pt x="0" y="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4" y="84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4" y="106"/>
                  </a:lnTo>
                  <a:lnTo>
                    <a:pt x="32" y="112"/>
                  </a:lnTo>
                  <a:lnTo>
                    <a:pt x="42" y="114"/>
                  </a:lnTo>
                  <a:lnTo>
                    <a:pt x="54" y="116"/>
                  </a:lnTo>
                  <a:lnTo>
                    <a:pt x="126" y="116"/>
                  </a:lnTo>
                  <a:lnTo>
                    <a:pt x="126" y="330"/>
                  </a:lnTo>
                  <a:lnTo>
                    <a:pt x="250" y="330"/>
                  </a:lnTo>
                  <a:lnTo>
                    <a:pt x="250" y="116"/>
                  </a:lnTo>
                  <a:lnTo>
                    <a:pt x="374" y="116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id="{BB47790D-2845-4071-9E1F-4824E1A0EE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5713" y="3867151"/>
              <a:ext cx="4791075" cy="244475"/>
            </a:xfrm>
            <a:custGeom>
              <a:avLst/>
              <a:gdLst>
                <a:gd name="T0" fmla="*/ 2774 w 3018"/>
                <a:gd name="T1" fmla="*/ 12 h 154"/>
                <a:gd name="T2" fmla="*/ 2790 w 3018"/>
                <a:gd name="T3" fmla="*/ 30 h 154"/>
                <a:gd name="T4" fmla="*/ 2830 w 3018"/>
                <a:gd name="T5" fmla="*/ 44 h 154"/>
                <a:gd name="T6" fmla="*/ 2858 w 3018"/>
                <a:gd name="T7" fmla="*/ 38 h 154"/>
                <a:gd name="T8" fmla="*/ 2880 w 3018"/>
                <a:gd name="T9" fmla="*/ 22 h 154"/>
                <a:gd name="T10" fmla="*/ 3018 w 3018"/>
                <a:gd name="T11" fmla="*/ 0 h 154"/>
                <a:gd name="T12" fmla="*/ 3004 w 3018"/>
                <a:gd name="T13" fmla="*/ 52 h 154"/>
                <a:gd name="T14" fmla="*/ 2972 w 3018"/>
                <a:gd name="T15" fmla="*/ 98 h 154"/>
                <a:gd name="T16" fmla="*/ 2942 w 3018"/>
                <a:gd name="T17" fmla="*/ 124 h 154"/>
                <a:gd name="T18" fmla="*/ 2892 w 3018"/>
                <a:gd name="T19" fmla="*/ 146 h 154"/>
                <a:gd name="T20" fmla="*/ 2832 w 3018"/>
                <a:gd name="T21" fmla="*/ 154 h 154"/>
                <a:gd name="T22" fmla="*/ 2790 w 3018"/>
                <a:gd name="T23" fmla="*/ 152 h 154"/>
                <a:gd name="T24" fmla="*/ 2734 w 3018"/>
                <a:gd name="T25" fmla="*/ 132 h 154"/>
                <a:gd name="T26" fmla="*/ 2688 w 3018"/>
                <a:gd name="T27" fmla="*/ 98 h 154"/>
                <a:gd name="T28" fmla="*/ 2670 w 3018"/>
                <a:gd name="T29" fmla="*/ 76 h 154"/>
                <a:gd name="T30" fmla="*/ 2642 w 3018"/>
                <a:gd name="T31" fmla="*/ 0 h 154"/>
                <a:gd name="T32" fmla="*/ 2332 w 3018"/>
                <a:gd name="T33" fmla="*/ 150 h 154"/>
                <a:gd name="T34" fmla="*/ 2332 w 3018"/>
                <a:gd name="T35" fmla="*/ 0 h 154"/>
                <a:gd name="T36" fmla="*/ 2017 w 3018"/>
                <a:gd name="T37" fmla="*/ 150 h 154"/>
                <a:gd name="T38" fmla="*/ 1869 w 3018"/>
                <a:gd name="T39" fmla="*/ 0 h 154"/>
                <a:gd name="T40" fmla="*/ 1743 w 3018"/>
                <a:gd name="T41" fmla="*/ 0 h 154"/>
                <a:gd name="T42" fmla="*/ 1641 w 3018"/>
                <a:gd name="T43" fmla="*/ 150 h 154"/>
                <a:gd name="T44" fmla="*/ 1641 w 3018"/>
                <a:gd name="T45" fmla="*/ 0 h 154"/>
                <a:gd name="T46" fmla="*/ 1259 w 3018"/>
                <a:gd name="T47" fmla="*/ 150 h 154"/>
                <a:gd name="T48" fmla="*/ 1157 w 3018"/>
                <a:gd name="T49" fmla="*/ 0 h 154"/>
                <a:gd name="T50" fmla="*/ 1033 w 3018"/>
                <a:gd name="T51" fmla="*/ 0 h 154"/>
                <a:gd name="T52" fmla="*/ 871 w 3018"/>
                <a:gd name="T53" fmla="*/ 150 h 154"/>
                <a:gd name="T54" fmla="*/ 959 w 3018"/>
                <a:gd name="T55" fmla="*/ 0 h 154"/>
                <a:gd name="T56" fmla="*/ 428 w 3018"/>
                <a:gd name="T57" fmla="*/ 12 h 154"/>
                <a:gd name="T58" fmla="*/ 444 w 3018"/>
                <a:gd name="T59" fmla="*/ 30 h 154"/>
                <a:gd name="T60" fmla="*/ 484 w 3018"/>
                <a:gd name="T61" fmla="*/ 44 h 154"/>
                <a:gd name="T62" fmla="*/ 512 w 3018"/>
                <a:gd name="T63" fmla="*/ 38 h 154"/>
                <a:gd name="T64" fmla="*/ 534 w 3018"/>
                <a:gd name="T65" fmla="*/ 22 h 154"/>
                <a:gd name="T66" fmla="*/ 671 w 3018"/>
                <a:gd name="T67" fmla="*/ 0 h 154"/>
                <a:gd name="T68" fmla="*/ 656 w 3018"/>
                <a:gd name="T69" fmla="*/ 52 h 154"/>
                <a:gd name="T70" fmla="*/ 626 w 3018"/>
                <a:gd name="T71" fmla="*/ 98 h 154"/>
                <a:gd name="T72" fmla="*/ 596 w 3018"/>
                <a:gd name="T73" fmla="*/ 124 h 154"/>
                <a:gd name="T74" fmla="*/ 544 w 3018"/>
                <a:gd name="T75" fmla="*/ 146 h 154"/>
                <a:gd name="T76" fmla="*/ 484 w 3018"/>
                <a:gd name="T77" fmla="*/ 154 h 154"/>
                <a:gd name="T78" fmla="*/ 442 w 3018"/>
                <a:gd name="T79" fmla="*/ 152 h 154"/>
                <a:gd name="T80" fmla="*/ 388 w 3018"/>
                <a:gd name="T81" fmla="*/ 132 h 154"/>
                <a:gd name="T82" fmla="*/ 342 w 3018"/>
                <a:gd name="T83" fmla="*/ 98 h 154"/>
                <a:gd name="T84" fmla="*/ 324 w 3018"/>
                <a:gd name="T85" fmla="*/ 76 h 154"/>
                <a:gd name="T86" fmla="*/ 296 w 3018"/>
                <a:gd name="T87" fmla="*/ 0 h 154"/>
                <a:gd name="T88" fmla="*/ 0 w 3018"/>
                <a:gd name="T89" fmla="*/ 150 h 154"/>
                <a:gd name="T90" fmla="*/ 0 w 3018"/>
                <a:gd name="T9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18" h="154">
                  <a:moveTo>
                    <a:pt x="2770" y="0"/>
                  </a:moveTo>
                  <a:lnTo>
                    <a:pt x="2770" y="0"/>
                  </a:lnTo>
                  <a:lnTo>
                    <a:pt x="2774" y="12"/>
                  </a:lnTo>
                  <a:lnTo>
                    <a:pt x="2780" y="22"/>
                  </a:lnTo>
                  <a:lnTo>
                    <a:pt x="2780" y="22"/>
                  </a:lnTo>
                  <a:lnTo>
                    <a:pt x="2790" y="30"/>
                  </a:lnTo>
                  <a:lnTo>
                    <a:pt x="2802" y="38"/>
                  </a:lnTo>
                  <a:lnTo>
                    <a:pt x="2816" y="42"/>
                  </a:lnTo>
                  <a:lnTo>
                    <a:pt x="2830" y="44"/>
                  </a:lnTo>
                  <a:lnTo>
                    <a:pt x="2830" y="44"/>
                  </a:lnTo>
                  <a:lnTo>
                    <a:pt x="2846" y="42"/>
                  </a:lnTo>
                  <a:lnTo>
                    <a:pt x="2858" y="38"/>
                  </a:lnTo>
                  <a:lnTo>
                    <a:pt x="2870" y="30"/>
                  </a:lnTo>
                  <a:lnTo>
                    <a:pt x="2880" y="22"/>
                  </a:lnTo>
                  <a:lnTo>
                    <a:pt x="2880" y="22"/>
                  </a:lnTo>
                  <a:lnTo>
                    <a:pt x="2886" y="12"/>
                  </a:lnTo>
                  <a:lnTo>
                    <a:pt x="2890" y="0"/>
                  </a:lnTo>
                  <a:lnTo>
                    <a:pt x="3018" y="0"/>
                  </a:lnTo>
                  <a:lnTo>
                    <a:pt x="3018" y="0"/>
                  </a:lnTo>
                  <a:lnTo>
                    <a:pt x="3012" y="26"/>
                  </a:lnTo>
                  <a:lnTo>
                    <a:pt x="3004" y="52"/>
                  </a:lnTo>
                  <a:lnTo>
                    <a:pt x="2990" y="76"/>
                  </a:lnTo>
                  <a:lnTo>
                    <a:pt x="2982" y="86"/>
                  </a:lnTo>
                  <a:lnTo>
                    <a:pt x="2972" y="98"/>
                  </a:lnTo>
                  <a:lnTo>
                    <a:pt x="2972" y="98"/>
                  </a:lnTo>
                  <a:lnTo>
                    <a:pt x="2958" y="112"/>
                  </a:lnTo>
                  <a:lnTo>
                    <a:pt x="2942" y="124"/>
                  </a:lnTo>
                  <a:lnTo>
                    <a:pt x="2926" y="132"/>
                  </a:lnTo>
                  <a:lnTo>
                    <a:pt x="2910" y="140"/>
                  </a:lnTo>
                  <a:lnTo>
                    <a:pt x="2892" y="146"/>
                  </a:lnTo>
                  <a:lnTo>
                    <a:pt x="2872" y="152"/>
                  </a:lnTo>
                  <a:lnTo>
                    <a:pt x="2852" y="154"/>
                  </a:lnTo>
                  <a:lnTo>
                    <a:pt x="2832" y="154"/>
                  </a:lnTo>
                  <a:lnTo>
                    <a:pt x="2832" y="154"/>
                  </a:lnTo>
                  <a:lnTo>
                    <a:pt x="2810" y="154"/>
                  </a:lnTo>
                  <a:lnTo>
                    <a:pt x="2790" y="152"/>
                  </a:lnTo>
                  <a:lnTo>
                    <a:pt x="2770" y="146"/>
                  </a:lnTo>
                  <a:lnTo>
                    <a:pt x="2752" y="140"/>
                  </a:lnTo>
                  <a:lnTo>
                    <a:pt x="2734" y="132"/>
                  </a:lnTo>
                  <a:lnTo>
                    <a:pt x="2718" y="124"/>
                  </a:lnTo>
                  <a:lnTo>
                    <a:pt x="2704" y="112"/>
                  </a:lnTo>
                  <a:lnTo>
                    <a:pt x="2688" y="98"/>
                  </a:lnTo>
                  <a:lnTo>
                    <a:pt x="2688" y="98"/>
                  </a:lnTo>
                  <a:lnTo>
                    <a:pt x="2680" y="86"/>
                  </a:lnTo>
                  <a:lnTo>
                    <a:pt x="2670" y="76"/>
                  </a:lnTo>
                  <a:lnTo>
                    <a:pt x="2658" y="52"/>
                  </a:lnTo>
                  <a:lnTo>
                    <a:pt x="2648" y="26"/>
                  </a:lnTo>
                  <a:lnTo>
                    <a:pt x="2642" y="0"/>
                  </a:lnTo>
                  <a:lnTo>
                    <a:pt x="2770" y="0"/>
                  </a:lnTo>
                  <a:close/>
                  <a:moveTo>
                    <a:pt x="2332" y="0"/>
                  </a:moveTo>
                  <a:lnTo>
                    <a:pt x="2332" y="150"/>
                  </a:lnTo>
                  <a:lnTo>
                    <a:pt x="2209" y="150"/>
                  </a:lnTo>
                  <a:lnTo>
                    <a:pt x="2209" y="0"/>
                  </a:lnTo>
                  <a:lnTo>
                    <a:pt x="2332" y="0"/>
                  </a:lnTo>
                  <a:close/>
                  <a:moveTo>
                    <a:pt x="2073" y="0"/>
                  </a:moveTo>
                  <a:lnTo>
                    <a:pt x="2165" y="150"/>
                  </a:lnTo>
                  <a:lnTo>
                    <a:pt x="2017" y="150"/>
                  </a:lnTo>
                  <a:lnTo>
                    <a:pt x="1933" y="0"/>
                  </a:lnTo>
                  <a:lnTo>
                    <a:pt x="2073" y="0"/>
                  </a:lnTo>
                  <a:close/>
                  <a:moveTo>
                    <a:pt x="1869" y="0"/>
                  </a:moveTo>
                  <a:lnTo>
                    <a:pt x="1869" y="150"/>
                  </a:lnTo>
                  <a:lnTo>
                    <a:pt x="1743" y="150"/>
                  </a:lnTo>
                  <a:lnTo>
                    <a:pt x="1743" y="0"/>
                  </a:lnTo>
                  <a:lnTo>
                    <a:pt x="1869" y="0"/>
                  </a:lnTo>
                  <a:close/>
                  <a:moveTo>
                    <a:pt x="1641" y="0"/>
                  </a:moveTo>
                  <a:lnTo>
                    <a:pt x="1641" y="150"/>
                  </a:lnTo>
                  <a:lnTo>
                    <a:pt x="1517" y="150"/>
                  </a:lnTo>
                  <a:lnTo>
                    <a:pt x="1517" y="0"/>
                  </a:lnTo>
                  <a:lnTo>
                    <a:pt x="1641" y="0"/>
                  </a:lnTo>
                  <a:close/>
                  <a:moveTo>
                    <a:pt x="1385" y="0"/>
                  </a:moveTo>
                  <a:lnTo>
                    <a:pt x="1385" y="150"/>
                  </a:lnTo>
                  <a:lnTo>
                    <a:pt x="1259" y="150"/>
                  </a:lnTo>
                  <a:lnTo>
                    <a:pt x="1259" y="0"/>
                  </a:lnTo>
                  <a:lnTo>
                    <a:pt x="1385" y="0"/>
                  </a:lnTo>
                  <a:close/>
                  <a:moveTo>
                    <a:pt x="1157" y="0"/>
                  </a:moveTo>
                  <a:lnTo>
                    <a:pt x="1157" y="150"/>
                  </a:lnTo>
                  <a:lnTo>
                    <a:pt x="1033" y="150"/>
                  </a:lnTo>
                  <a:lnTo>
                    <a:pt x="1033" y="0"/>
                  </a:lnTo>
                  <a:lnTo>
                    <a:pt x="1157" y="0"/>
                  </a:lnTo>
                  <a:close/>
                  <a:moveTo>
                    <a:pt x="959" y="0"/>
                  </a:moveTo>
                  <a:lnTo>
                    <a:pt x="871" y="150"/>
                  </a:lnTo>
                  <a:lnTo>
                    <a:pt x="761" y="150"/>
                  </a:lnTo>
                  <a:lnTo>
                    <a:pt x="761" y="0"/>
                  </a:lnTo>
                  <a:lnTo>
                    <a:pt x="959" y="0"/>
                  </a:lnTo>
                  <a:close/>
                  <a:moveTo>
                    <a:pt x="424" y="0"/>
                  </a:moveTo>
                  <a:lnTo>
                    <a:pt x="424" y="0"/>
                  </a:lnTo>
                  <a:lnTo>
                    <a:pt x="428" y="12"/>
                  </a:lnTo>
                  <a:lnTo>
                    <a:pt x="434" y="22"/>
                  </a:lnTo>
                  <a:lnTo>
                    <a:pt x="434" y="22"/>
                  </a:lnTo>
                  <a:lnTo>
                    <a:pt x="444" y="30"/>
                  </a:lnTo>
                  <a:lnTo>
                    <a:pt x="456" y="38"/>
                  </a:lnTo>
                  <a:lnTo>
                    <a:pt x="468" y="42"/>
                  </a:lnTo>
                  <a:lnTo>
                    <a:pt x="484" y="44"/>
                  </a:lnTo>
                  <a:lnTo>
                    <a:pt x="484" y="44"/>
                  </a:lnTo>
                  <a:lnTo>
                    <a:pt x="498" y="42"/>
                  </a:lnTo>
                  <a:lnTo>
                    <a:pt x="512" y="38"/>
                  </a:lnTo>
                  <a:lnTo>
                    <a:pt x="524" y="30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38" y="12"/>
                  </a:lnTo>
                  <a:lnTo>
                    <a:pt x="544" y="0"/>
                  </a:lnTo>
                  <a:lnTo>
                    <a:pt x="671" y="0"/>
                  </a:lnTo>
                  <a:lnTo>
                    <a:pt x="671" y="0"/>
                  </a:lnTo>
                  <a:lnTo>
                    <a:pt x="665" y="26"/>
                  </a:lnTo>
                  <a:lnTo>
                    <a:pt x="656" y="52"/>
                  </a:lnTo>
                  <a:lnTo>
                    <a:pt x="644" y="76"/>
                  </a:lnTo>
                  <a:lnTo>
                    <a:pt x="634" y="86"/>
                  </a:lnTo>
                  <a:lnTo>
                    <a:pt x="626" y="98"/>
                  </a:lnTo>
                  <a:lnTo>
                    <a:pt x="626" y="98"/>
                  </a:lnTo>
                  <a:lnTo>
                    <a:pt x="610" y="112"/>
                  </a:lnTo>
                  <a:lnTo>
                    <a:pt x="596" y="124"/>
                  </a:lnTo>
                  <a:lnTo>
                    <a:pt x="580" y="132"/>
                  </a:lnTo>
                  <a:lnTo>
                    <a:pt x="562" y="140"/>
                  </a:lnTo>
                  <a:lnTo>
                    <a:pt x="544" y="146"/>
                  </a:lnTo>
                  <a:lnTo>
                    <a:pt x="526" y="152"/>
                  </a:lnTo>
                  <a:lnTo>
                    <a:pt x="506" y="154"/>
                  </a:lnTo>
                  <a:lnTo>
                    <a:pt x="484" y="154"/>
                  </a:lnTo>
                  <a:lnTo>
                    <a:pt x="484" y="154"/>
                  </a:lnTo>
                  <a:lnTo>
                    <a:pt x="462" y="154"/>
                  </a:lnTo>
                  <a:lnTo>
                    <a:pt x="442" y="152"/>
                  </a:lnTo>
                  <a:lnTo>
                    <a:pt x="422" y="146"/>
                  </a:lnTo>
                  <a:lnTo>
                    <a:pt x="404" y="140"/>
                  </a:lnTo>
                  <a:lnTo>
                    <a:pt x="388" y="132"/>
                  </a:lnTo>
                  <a:lnTo>
                    <a:pt x="372" y="124"/>
                  </a:lnTo>
                  <a:lnTo>
                    <a:pt x="356" y="112"/>
                  </a:lnTo>
                  <a:lnTo>
                    <a:pt x="342" y="98"/>
                  </a:lnTo>
                  <a:lnTo>
                    <a:pt x="342" y="98"/>
                  </a:lnTo>
                  <a:lnTo>
                    <a:pt x="332" y="86"/>
                  </a:lnTo>
                  <a:lnTo>
                    <a:pt x="324" y="76"/>
                  </a:lnTo>
                  <a:lnTo>
                    <a:pt x="310" y="52"/>
                  </a:lnTo>
                  <a:lnTo>
                    <a:pt x="300" y="26"/>
                  </a:lnTo>
                  <a:lnTo>
                    <a:pt x="296" y="0"/>
                  </a:lnTo>
                  <a:lnTo>
                    <a:pt x="424" y="0"/>
                  </a:lnTo>
                  <a:close/>
                  <a:moveTo>
                    <a:pt x="0" y="0"/>
                  </a:moveTo>
                  <a:lnTo>
                    <a:pt x="0" y="150"/>
                  </a:lnTo>
                  <a:lnTo>
                    <a:pt x="124" y="150"/>
                  </a:lnTo>
                  <a:lnTo>
                    <a:pt x="1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id="{63365425-FBC5-4233-A232-7B7CDF6B3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7763" y="4349751"/>
              <a:ext cx="2090738" cy="457200"/>
            </a:xfrm>
            <a:custGeom>
              <a:avLst/>
              <a:gdLst>
                <a:gd name="T0" fmla="*/ 1267 w 1317"/>
                <a:gd name="T1" fmla="*/ 24 h 288"/>
                <a:gd name="T2" fmla="*/ 1289 w 1317"/>
                <a:gd name="T3" fmla="*/ 40 h 288"/>
                <a:gd name="T4" fmla="*/ 1243 w 1317"/>
                <a:gd name="T5" fmla="*/ 58 h 288"/>
                <a:gd name="T6" fmla="*/ 1211 w 1317"/>
                <a:gd name="T7" fmla="*/ 50 h 288"/>
                <a:gd name="T8" fmla="*/ 1213 w 1317"/>
                <a:gd name="T9" fmla="*/ 18 h 288"/>
                <a:gd name="T10" fmla="*/ 1281 w 1317"/>
                <a:gd name="T11" fmla="*/ 142 h 288"/>
                <a:gd name="T12" fmla="*/ 1211 w 1317"/>
                <a:gd name="T13" fmla="*/ 82 h 288"/>
                <a:gd name="T14" fmla="*/ 1317 w 1317"/>
                <a:gd name="T15" fmla="*/ 284 h 288"/>
                <a:gd name="T16" fmla="*/ 1013 w 1317"/>
                <a:gd name="T17" fmla="*/ 284 h 288"/>
                <a:gd name="T18" fmla="*/ 1013 w 1317"/>
                <a:gd name="T19" fmla="*/ 220 h 288"/>
                <a:gd name="T20" fmla="*/ 1081 w 1317"/>
                <a:gd name="T21" fmla="*/ 142 h 288"/>
                <a:gd name="T22" fmla="*/ 891 w 1317"/>
                <a:gd name="T23" fmla="*/ 188 h 288"/>
                <a:gd name="T24" fmla="*/ 919 w 1317"/>
                <a:gd name="T25" fmla="*/ 260 h 288"/>
                <a:gd name="T26" fmla="*/ 939 w 1317"/>
                <a:gd name="T27" fmla="*/ 284 h 288"/>
                <a:gd name="T28" fmla="*/ 917 w 1317"/>
                <a:gd name="T29" fmla="*/ 288 h 288"/>
                <a:gd name="T30" fmla="*/ 891 w 1317"/>
                <a:gd name="T31" fmla="*/ 280 h 288"/>
                <a:gd name="T32" fmla="*/ 863 w 1317"/>
                <a:gd name="T33" fmla="*/ 204 h 288"/>
                <a:gd name="T34" fmla="*/ 827 w 1317"/>
                <a:gd name="T35" fmla="*/ 284 h 288"/>
                <a:gd name="T36" fmla="*/ 841 w 1317"/>
                <a:gd name="T37" fmla="*/ 164 h 288"/>
                <a:gd name="T38" fmla="*/ 857 w 1317"/>
                <a:gd name="T39" fmla="*/ 152 h 288"/>
                <a:gd name="T40" fmla="*/ 887 w 1317"/>
                <a:gd name="T41" fmla="*/ 86 h 288"/>
                <a:gd name="T42" fmla="*/ 913 w 1317"/>
                <a:gd name="T43" fmla="*/ 78 h 288"/>
                <a:gd name="T44" fmla="*/ 935 w 1317"/>
                <a:gd name="T45" fmla="*/ 82 h 288"/>
                <a:gd name="T46" fmla="*/ 919 w 1317"/>
                <a:gd name="T47" fmla="*/ 102 h 288"/>
                <a:gd name="T48" fmla="*/ 895 w 1317"/>
                <a:gd name="T49" fmla="*/ 156 h 288"/>
                <a:gd name="T50" fmla="*/ 873 w 1317"/>
                <a:gd name="T51" fmla="*/ 178 h 288"/>
                <a:gd name="T52" fmla="*/ 688 w 1317"/>
                <a:gd name="T53" fmla="*/ 106 h 288"/>
                <a:gd name="T54" fmla="*/ 666 w 1317"/>
                <a:gd name="T55" fmla="*/ 144 h 288"/>
                <a:gd name="T56" fmla="*/ 662 w 1317"/>
                <a:gd name="T57" fmla="*/ 206 h 288"/>
                <a:gd name="T58" fmla="*/ 674 w 1317"/>
                <a:gd name="T59" fmla="*/ 248 h 288"/>
                <a:gd name="T60" fmla="*/ 712 w 1317"/>
                <a:gd name="T61" fmla="*/ 264 h 288"/>
                <a:gd name="T62" fmla="*/ 730 w 1317"/>
                <a:gd name="T63" fmla="*/ 286 h 288"/>
                <a:gd name="T64" fmla="*/ 670 w 1317"/>
                <a:gd name="T65" fmla="*/ 284 h 288"/>
                <a:gd name="T66" fmla="*/ 636 w 1317"/>
                <a:gd name="T67" fmla="*/ 252 h 288"/>
                <a:gd name="T68" fmla="*/ 626 w 1317"/>
                <a:gd name="T69" fmla="*/ 184 h 288"/>
                <a:gd name="T70" fmla="*/ 644 w 1317"/>
                <a:gd name="T71" fmla="*/ 100 h 288"/>
                <a:gd name="T72" fmla="*/ 682 w 1317"/>
                <a:gd name="T73" fmla="*/ 78 h 288"/>
                <a:gd name="T74" fmla="*/ 749 w 1317"/>
                <a:gd name="T75" fmla="*/ 86 h 288"/>
                <a:gd name="T76" fmla="*/ 566 w 1317"/>
                <a:gd name="T77" fmla="*/ 82 h 288"/>
                <a:gd name="T78" fmla="*/ 490 w 1317"/>
                <a:gd name="T79" fmla="*/ 254 h 288"/>
                <a:gd name="T80" fmla="*/ 370 w 1317"/>
                <a:gd name="T81" fmla="*/ 284 h 288"/>
                <a:gd name="T82" fmla="*/ 324 w 1317"/>
                <a:gd name="T83" fmla="*/ 184 h 288"/>
                <a:gd name="T84" fmla="*/ 312 w 1317"/>
                <a:gd name="T85" fmla="*/ 252 h 288"/>
                <a:gd name="T86" fmla="*/ 280 w 1317"/>
                <a:gd name="T87" fmla="*/ 284 h 288"/>
                <a:gd name="T88" fmla="*/ 216 w 1317"/>
                <a:gd name="T89" fmla="*/ 284 h 288"/>
                <a:gd name="T90" fmla="*/ 184 w 1317"/>
                <a:gd name="T91" fmla="*/ 252 h 288"/>
                <a:gd name="T92" fmla="*/ 174 w 1317"/>
                <a:gd name="T93" fmla="*/ 184 h 288"/>
                <a:gd name="T94" fmla="*/ 192 w 1317"/>
                <a:gd name="T95" fmla="*/ 100 h 288"/>
                <a:gd name="T96" fmla="*/ 232 w 1317"/>
                <a:gd name="T97" fmla="*/ 80 h 288"/>
                <a:gd name="T98" fmla="*/ 280 w 1317"/>
                <a:gd name="T99" fmla="*/ 82 h 288"/>
                <a:gd name="T100" fmla="*/ 318 w 1317"/>
                <a:gd name="T101" fmla="*/ 134 h 288"/>
                <a:gd name="T102" fmla="*/ 288 w 1317"/>
                <a:gd name="T103" fmla="*/ 184 h 288"/>
                <a:gd name="T104" fmla="*/ 280 w 1317"/>
                <a:gd name="T105" fmla="*/ 128 h 288"/>
                <a:gd name="T106" fmla="*/ 264 w 1317"/>
                <a:gd name="T107" fmla="*/ 104 h 288"/>
                <a:gd name="T108" fmla="*/ 234 w 1317"/>
                <a:gd name="T109" fmla="*/ 104 h 288"/>
                <a:gd name="T110" fmla="*/ 218 w 1317"/>
                <a:gd name="T111" fmla="*/ 128 h 288"/>
                <a:gd name="T112" fmla="*/ 210 w 1317"/>
                <a:gd name="T113" fmla="*/ 184 h 288"/>
                <a:gd name="T114" fmla="*/ 222 w 1317"/>
                <a:gd name="T115" fmla="*/ 248 h 288"/>
                <a:gd name="T116" fmla="*/ 240 w 1317"/>
                <a:gd name="T117" fmla="*/ 266 h 288"/>
                <a:gd name="T118" fmla="*/ 264 w 1317"/>
                <a:gd name="T119" fmla="*/ 262 h 288"/>
                <a:gd name="T120" fmla="*/ 284 w 1317"/>
                <a:gd name="T121" fmla="*/ 224 h 288"/>
                <a:gd name="T122" fmla="*/ 0 w 1317"/>
                <a:gd name="T123" fmla="*/ 0 h 288"/>
                <a:gd name="T124" fmla="*/ 66 w 1317"/>
                <a:gd name="T125" fmla="*/ 28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7" h="288">
                  <a:moveTo>
                    <a:pt x="1243" y="30"/>
                  </a:moveTo>
                  <a:lnTo>
                    <a:pt x="1243" y="30"/>
                  </a:lnTo>
                  <a:lnTo>
                    <a:pt x="1255" y="28"/>
                  </a:lnTo>
                  <a:lnTo>
                    <a:pt x="1267" y="24"/>
                  </a:lnTo>
                  <a:lnTo>
                    <a:pt x="1267" y="24"/>
                  </a:lnTo>
                  <a:lnTo>
                    <a:pt x="1275" y="18"/>
                  </a:lnTo>
                  <a:lnTo>
                    <a:pt x="1283" y="12"/>
                  </a:lnTo>
                  <a:lnTo>
                    <a:pt x="1299" y="30"/>
                  </a:lnTo>
                  <a:lnTo>
                    <a:pt x="1299" y="30"/>
                  </a:lnTo>
                  <a:lnTo>
                    <a:pt x="1289" y="40"/>
                  </a:lnTo>
                  <a:lnTo>
                    <a:pt x="1277" y="50"/>
                  </a:lnTo>
                  <a:lnTo>
                    <a:pt x="1277" y="50"/>
                  </a:lnTo>
                  <a:lnTo>
                    <a:pt x="1271" y="52"/>
                  </a:lnTo>
                  <a:lnTo>
                    <a:pt x="1263" y="56"/>
                  </a:lnTo>
                  <a:lnTo>
                    <a:pt x="1243" y="58"/>
                  </a:lnTo>
                  <a:lnTo>
                    <a:pt x="1243" y="58"/>
                  </a:lnTo>
                  <a:lnTo>
                    <a:pt x="1225" y="56"/>
                  </a:lnTo>
                  <a:lnTo>
                    <a:pt x="1217" y="52"/>
                  </a:lnTo>
                  <a:lnTo>
                    <a:pt x="1211" y="50"/>
                  </a:lnTo>
                  <a:lnTo>
                    <a:pt x="1211" y="50"/>
                  </a:lnTo>
                  <a:lnTo>
                    <a:pt x="1199" y="40"/>
                  </a:lnTo>
                  <a:lnTo>
                    <a:pt x="1189" y="30"/>
                  </a:lnTo>
                  <a:lnTo>
                    <a:pt x="1205" y="12"/>
                  </a:lnTo>
                  <a:lnTo>
                    <a:pt x="1205" y="12"/>
                  </a:lnTo>
                  <a:lnTo>
                    <a:pt x="1213" y="18"/>
                  </a:lnTo>
                  <a:lnTo>
                    <a:pt x="1221" y="24"/>
                  </a:lnTo>
                  <a:lnTo>
                    <a:pt x="1221" y="24"/>
                  </a:lnTo>
                  <a:lnTo>
                    <a:pt x="1233" y="28"/>
                  </a:lnTo>
                  <a:lnTo>
                    <a:pt x="1243" y="30"/>
                  </a:lnTo>
                  <a:close/>
                  <a:moveTo>
                    <a:pt x="1281" y="142"/>
                  </a:moveTo>
                  <a:lnTo>
                    <a:pt x="1279" y="142"/>
                  </a:lnTo>
                  <a:lnTo>
                    <a:pt x="1213" y="284"/>
                  </a:lnTo>
                  <a:lnTo>
                    <a:pt x="1175" y="284"/>
                  </a:lnTo>
                  <a:lnTo>
                    <a:pt x="1175" y="82"/>
                  </a:lnTo>
                  <a:lnTo>
                    <a:pt x="1211" y="82"/>
                  </a:lnTo>
                  <a:lnTo>
                    <a:pt x="1211" y="220"/>
                  </a:lnTo>
                  <a:lnTo>
                    <a:pt x="1213" y="220"/>
                  </a:lnTo>
                  <a:lnTo>
                    <a:pt x="1275" y="82"/>
                  </a:lnTo>
                  <a:lnTo>
                    <a:pt x="1317" y="82"/>
                  </a:lnTo>
                  <a:lnTo>
                    <a:pt x="1317" y="284"/>
                  </a:lnTo>
                  <a:lnTo>
                    <a:pt x="1281" y="284"/>
                  </a:lnTo>
                  <a:lnTo>
                    <a:pt x="1281" y="142"/>
                  </a:lnTo>
                  <a:close/>
                  <a:moveTo>
                    <a:pt x="1081" y="142"/>
                  </a:moveTo>
                  <a:lnTo>
                    <a:pt x="1079" y="142"/>
                  </a:lnTo>
                  <a:lnTo>
                    <a:pt x="1013" y="284"/>
                  </a:lnTo>
                  <a:lnTo>
                    <a:pt x="975" y="284"/>
                  </a:lnTo>
                  <a:lnTo>
                    <a:pt x="975" y="82"/>
                  </a:lnTo>
                  <a:lnTo>
                    <a:pt x="1011" y="82"/>
                  </a:lnTo>
                  <a:lnTo>
                    <a:pt x="1011" y="220"/>
                  </a:lnTo>
                  <a:lnTo>
                    <a:pt x="1013" y="220"/>
                  </a:lnTo>
                  <a:lnTo>
                    <a:pt x="1075" y="82"/>
                  </a:lnTo>
                  <a:lnTo>
                    <a:pt x="1117" y="82"/>
                  </a:lnTo>
                  <a:lnTo>
                    <a:pt x="1117" y="284"/>
                  </a:lnTo>
                  <a:lnTo>
                    <a:pt x="1081" y="284"/>
                  </a:lnTo>
                  <a:lnTo>
                    <a:pt x="1081" y="142"/>
                  </a:lnTo>
                  <a:close/>
                  <a:moveTo>
                    <a:pt x="873" y="178"/>
                  </a:moveTo>
                  <a:lnTo>
                    <a:pt x="873" y="178"/>
                  </a:lnTo>
                  <a:lnTo>
                    <a:pt x="883" y="182"/>
                  </a:lnTo>
                  <a:lnTo>
                    <a:pt x="891" y="188"/>
                  </a:lnTo>
                  <a:lnTo>
                    <a:pt x="891" y="188"/>
                  </a:lnTo>
                  <a:lnTo>
                    <a:pt x="899" y="198"/>
                  </a:lnTo>
                  <a:lnTo>
                    <a:pt x="905" y="216"/>
                  </a:lnTo>
                  <a:lnTo>
                    <a:pt x="915" y="254"/>
                  </a:lnTo>
                  <a:lnTo>
                    <a:pt x="915" y="254"/>
                  </a:lnTo>
                  <a:lnTo>
                    <a:pt x="919" y="260"/>
                  </a:lnTo>
                  <a:lnTo>
                    <a:pt x="923" y="264"/>
                  </a:lnTo>
                  <a:lnTo>
                    <a:pt x="923" y="264"/>
                  </a:lnTo>
                  <a:lnTo>
                    <a:pt x="929" y="268"/>
                  </a:lnTo>
                  <a:lnTo>
                    <a:pt x="939" y="268"/>
                  </a:lnTo>
                  <a:lnTo>
                    <a:pt x="939" y="284"/>
                  </a:lnTo>
                  <a:lnTo>
                    <a:pt x="939" y="284"/>
                  </a:lnTo>
                  <a:lnTo>
                    <a:pt x="933" y="286"/>
                  </a:lnTo>
                  <a:lnTo>
                    <a:pt x="933" y="286"/>
                  </a:lnTo>
                  <a:lnTo>
                    <a:pt x="917" y="288"/>
                  </a:lnTo>
                  <a:lnTo>
                    <a:pt x="917" y="288"/>
                  </a:lnTo>
                  <a:lnTo>
                    <a:pt x="909" y="288"/>
                  </a:lnTo>
                  <a:lnTo>
                    <a:pt x="903" y="286"/>
                  </a:lnTo>
                  <a:lnTo>
                    <a:pt x="897" y="284"/>
                  </a:lnTo>
                  <a:lnTo>
                    <a:pt x="891" y="280"/>
                  </a:lnTo>
                  <a:lnTo>
                    <a:pt x="891" y="280"/>
                  </a:lnTo>
                  <a:lnTo>
                    <a:pt x="883" y="268"/>
                  </a:lnTo>
                  <a:lnTo>
                    <a:pt x="877" y="254"/>
                  </a:lnTo>
                  <a:lnTo>
                    <a:pt x="867" y="216"/>
                  </a:lnTo>
                  <a:lnTo>
                    <a:pt x="867" y="216"/>
                  </a:lnTo>
                  <a:lnTo>
                    <a:pt x="863" y="204"/>
                  </a:lnTo>
                  <a:lnTo>
                    <a:pt x="857" y="198"/>
                  </a:lnTo>
                  <a:lnTo>
                    <a:pt x="849" y="192"/>
                  </a:lnTo>
                  <a:lnTo>
                    <a:pt x="841" y="192"/>
                  </a:lnTo>
                  <a:lnTo>
                    <a:pt x="827" y="192"/>
                  </a:lnTo>
                  <a:lnTo>
                    <a:pt x="827" y="284"/>
                  </a:lnTo>
                  <a:lnTo>
                    <a:pt x="789" y="284"/>
                  </a:lnTo>
                  <a:lnTo>
                    <a:pt x="789" y="82"/>
                  </a:lnTo>
                  <a:lnTo>
                    <a:pt x="827" y="82"/>
                  </a:lnTo>
                  <a:lnTo>
                    <a:pt x="827" y="164"/>
                  </a:lnTo>
                  <a:lnTo>
                    <a:pt x="841" y="164"/>
                  </a:lnTo>
                  <a:lnTo>
                    <a:pt x="841" y="164"/>
                  </a:lnTo>
                  <a:lnTo>
                    <a:pt x="847" y="164"/>
                  </a:lnTo>
                  <a:lnTo>
                    <a:pt x="853" y="160"/>
                  </a:lnTo>
                  <a:lnTo>
                    <a:pt x="853" y="160"/>
                  </a:lnTo>
                  <a:lnTo>
                    <a:pt x="857" y="152"/>
                  </a:lnTo>
                  <a:lnTo>
                    <a:pt x="863" y="140"/>
                  </a:lnTo>
                  <a:lnTo>
                    <a:pt x="873" y="112"/>
                  </a:lnTo>
                  <a:lnTo>
                    <a:pt x="873" y="112"/>
                  </a:lnTo>
                  <a:lnTo>
                    <a:pt x="879" y="96"/>
                  </a:lnTo>
                  <a:lnTo>
                    <a:pt x="887" y="86"/>
                  </a:lnTo>
                  <a:lnTo>
                    <a:pt x="887" y="86"/>
                  </a:lnTo>
                  <a:lnTo>
                    <a:pt x="893" y="82"/>
                  </a:lnTo>
                  <a:lnTo>
                    <a:pt x="899" y="80"/>
                  </a:lnTo>
                  <a:lnTo>
                    <a:pt x="913" y="78"/>
                  </a:lnTo>
                  <a:lnTo>
                    <a:pt x="913" y="78"/>
                  </a:lnTo>
                  <a:lnTo>
                    <a:pt x="921" y="78"/>
                  </a:lnTo>
                  <a:lnTo>
                    <a:pt x="921" y="78"/>
                  </a:lnTo>
                  <a:lnTo>
                    <a:pt x="929" y="80"/>
                  </a:lnTo>
                  <a:lnTo>
                    <a:pt x="929" y="80"/>
                  </a:lnTo>
                  <a:lnTo>
                    <a:pt x="935" y="82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25" y="100"/>
                  </a:lnTo>
                  <a:lnTo>
                    <a:pt x="919" y="102"/>
                  </a:lnTo>
                  <a:lnTo>
                    <a:pt x="919" y="102"/>
                  </a:lnTo>
                  <a:lnTo>
                    <a:pt x="915" y="106"/>
                  </a:lnTo>
                  <a:lnTo>
                    <a:pt x="911" y="112"/>
                  </a:lnTo>
                  <a:lnTo>
                    <a:pt x="901" y="140"/>
                  </a:lnTo>
                  <a:lnTo>
                    <a:pt x="901" y="140"/>
                  </a:lnTo>
                  <a:lnTo>
                    <a:pt x="895" y="156"/>
                  </a:lnTo>
                  <a:lnTo>
                    <a:pt x="889" y="166"/>
                  </a:lnTo>
                  <a:lnTo>
                    <a:pt x="889" y="166"/>
                  </a:lnTo>
                  <a:lnTo>
                    <a:pt x="881" y="172"/>
                  </a:lnTo>
                  <a:lnTo>
                    <a:pt x="873" y="176"/>
                  </a:lnTo>
                  <a:lnTo>
                    <a:pt x="873" y="178"/>
                  </a:lnTo>
                  <a:close/>
                  <a:moveTo>
                    <a:pt x="708" y="102"/>
                  </a:moveTo>
                  <a:lnTo>
                    <a:pt x="708" y="102"/>
                  </a:lnTo>
                  <a:lnTo>
                    <a:pt x="698" y="102"/>
                  </a:lnTo>
                  <a:lnTo>
                    <a:pt x="688" y="106"/>
                  </a:lnTo>
                  <a:lnTo>
                    <a:pt x="688" y="106"/>
                  </a:lnTo>
                  <a:lnTo>
                    <a:pt x="680" y="110"/>
                  </a:lnTo>
                  <a:lnTo>
                    <a:pt x="674" y="118"/>
                  </a:lnTo>
                  <a:lnTo>
                    <a:pt x="674" y="118"/>
                  </a:lnTo>
                  <a:lnTo>
                    <a:pt x="668" y="130"/>
                  </a:lnTo>
                  <a:lnTo>
                    <a:pt x="666" y="144"/>
                  </a:lnTo>
                  <a:lnTo>
                    <a:pt x="666" y="144"/>
                  </a:lnTo>
                  <a:lnTo>
                    <a:pt x="662" y="160"/>
                  </a:lnTo>
                  <a:lnTo>
                    <a:pt x="662" y="184"/>
                  </a:lnTo>
                  <a:lnTo>
                    <a:pt x="662" y="184"/>
                  </a:lnTo>
                  <a:lnTo>
                    <a:pt x="662" y="206"/>
                  </a:lnTo>
                  <a:lnTo>
                    <a:pt x="666" y="224"/>
                  </a:lnTo>
                  <a:lnTo>
                    <a:pt x="666" y="224"/>
                  </a:lnTo>
                  <a:lnTo>
                    <a:pt x="668" y="238"/>
                  </a:lnTo>
                  <a:lnTo>
                    <a:pt x="674" y="248"/>
                  </a:lnTo>
                  <a:lnTo>
                    <a:pt x="674" y="248"/>
                  </a:lnTo>
                  <a:lnTo>
                    <a:pt x="682" y="256"/>
                  </a:lnTo>
                  <a:lnTo>
                    <a:pt x="690" y="260"/>
                  </a:lnTo>
                  <a:lnTo>
                    <a:pt x="690" y="260"/>
                  </a:lnTo>
                  <a:lnTo>
                    <a:pt x="700" y="264"/>
                  </a:lnTo>
                  <a:lnTo>
                    <a:pt x="712" y="264"/>
                  </a:lnTo>
                  <a:lnTo>
                    <a:pt x="753" y="264"/>
                  </a:lnTo>
                  <a:lnTo>
                    <a:pt x="753" y="280"/>
                  </a:lnTo>
                  <a:lnTo>
                    <a:pt x="753" y="280"/>
                  </a:lnTo>
                  <a:lnTo>
                    <a:pt x="730" y="286"/>
                  </a:lnTo>
                  <a:lnTo>
                    <a:pt x="730" y="286"/>
                  </a:lnTo>
                  <a:lnTo>
                    <a:pt x="718" y="288"/>
                  </a:lnTo>
                  <a:lnTo>
                    <a:pt x="704" y="288"/>
                  </a:lnTo>
                  <a:lnTo>
                    <a:pt x="704" y="288"/>
                  </a:lnTo>
                  <a:lnTo>
                    <a:pt x="686" y="288"/>
                  </a:lnTo>
                  <a:lnTo>
                    <a:pt x="670" y="284"/>
                  </a:lnTo>
                  <a:lnTo>
                    <a:pt x="670" y="284"/>
                  </a:lnTo>
                  <a:lnTo>
                    <a:pt x="656" y="276"/>
                  </a:lnTo>
                  <a:lnTo>
                    <a:pt x="644" y="266"/>
                  </a:lnTo>
                  <a:lnTo>
                    <a:pt x="644" y="266"/>
                  </a:lnTo>
                  <a:lnTo>
                    <a:pt x="636" y="252"/>
                  </a:lnTo>
                  <a:lnTo>
                    <a:pt x="630" y="234"/>
                  </a:lnTo>
                  <a:lnTo>
                    <a:pt x="630" y="234"/>
                  </a:lnTo>
                  <a:lnTo>
                    <a:pt x="626" y="212"/>
                  </a:lnTo>
                  <a:lnTo>
                    <a:pt x="626" y="184"/>
                  </a:lnTo>
                  <a:lnTo>
                    <a:pt x="626" y="184"/>
                  </a:lnTo>
                  <a:lnTo>
                    <a:pt x="626" y="156"/>
                  </a:lnTo>
                  <a:lnTo>
                    <a:pt x="630" y="132"/>
                  </a:lnTo>
                  <a:lnTo>
                    <a:pt x="630" y="132"/>
                  </a:lnTo>
                  <a:lnTo>
                    <a:pt x="636" y="114"/>
                  </a:lnTo>
                  <a:lnTo>
                    <a:pt x="644" y="100"/>
                  </a:lnTo>
                  <a:lnTo>
                    <a:pt x="644" y="100"/>
                  </a:lnTo>
                  <a:lnTo>
                    <a:pt x="654" y="90"/>
                  </a:lnTo>
                  <a:lnTo>
                    <a:pt x="668" y="82"/>
                  </a:lnTo>
                  <a:lnTo>
                    <a:pt x="668" y="82"/>
                  </a:lnTo>
                  <a:lnTo>
                    <a:pt x="682" y="78"/>
                  </a:lnTo>
                  <a:lnTo>
                    <a:pt x="700" y="78"/>
                  </a:lnTo>
                  <a:lnTo>
                    <a:pt x="700" y="78"/>
                  </a:lnTo>
                  <a:lnTo>
                    <a:pt x="726" y="80"/>
                  </a:lnTo>
                  <a:lnTo>
                    <a:pt x="726" y="80"/>
                  </a:lnTo>
                  <a:lnTo>
                    <a:pt x="749" y="86"/>
                  </a:lnTo>
                  <a:lnTo>
                    <a:pt x="749" y="102"/>
                  </a:lnTo>
                  <a:lnTo>
                    <a:pt x="708" y="102"/>
                  </a:lnTo>
                  <a:close/>
                  <a:moveTo>
                    <a:pt x="476" y="210"/>
                  </a:moveTo>
                  <a:lnTo>
                    <a:pt x="524" y="82"/>
                  </a:lnTo>
                  <a:lnTo>
                    <a:pt x="566" y="82"/>
                  </a:lnTo>
                  <a:lnTo>
                    <a:pt x="580" y="284"/>
                  </a:lnTo>
                  <a:lnTo>
                    <a:pt x="546" y="284"/>
                  </a:lnTo>
                  <a:lnTo>
                    <a:pt x="536" y="140"/>
                  </a:lnTo>
                  <a:lnTo>
                    <a:pt x="534" y="140"/>
                  </a:lnTo>
                  <a:lnTo>
                    <a:pt x="490" y="254"/>
                  </a:lnTo>
                  <a:lnTo>
                    <a:pt x="458" y="254"/>
                  </a:lnTo>
                  <a:lnTo>
                    <a:pt x="416" y="140"/>
                  </a:lnTo>
                  <a:lnTo>
                    <a:pt x="414" y="140"/>
                  </a:lnTo>
                  <a:lnTo>
                    <a:pt x="404" y="284"/>
                  </a:lnTo>
                  <a:lnTo>
                    <a:pt x="370" y="284"/>
                  </a:lnTo>
                  <a:lnTo>
                    <a:pt x="384" y="82"/>
                  </a:lnTo>
                  <a:lnTo>
                    <a:pt x="426" y="82"/>
                  </a:lnTo>
                  <a:lnTo>
                    <a:pt x="474" y="210"/>
                  </a:lnTo>
                  <a:lnTo>
                    <a:pt x="476" y="210"/>
                  </a:lnTo>
                  <a:close/>
                  <a:moveTo>
                    <a:pt x="324" y="184"/>
                  </a:moveTo>
                  <a:lnTo>
                    <a:pt x="324" y="184"/>
                  </a:lnTo>
                  <a:lnTo>
                    <a:pt x="322" y="210"/>
                  </a:lnTo>
                  <a:lnTo>
                    <a:pt x="318" y="232"/>
                  </a:lnTo>
                  <a:lnTo>
                    <a:pt x="318" y="232"/>
                  </a:lnTo>
                  <a:lnTo>
                    <a:pt x="312" y="252"/>
                  </a:lnTo>
                  <a:lnTo>
                    <a:pt x="304" y="266"/>
                  </a:lnTo>
                  <a:lnTo>
                    <a:pt x="304" y="266"/>
                  </a:lnTo>
                  <a:lnTo>
                    <a:pt x="294" y="276"/>
                  </a:lnTo>
                  <a:lnTo>
                    <a:pt x="280" y="284"/>
                  </a:lnTo>
                  <a:lnTo>
                    <a:pt x="280" y="284"/>
                  </a:lnTo>
                  <a:lnTo>
                    <a:pt x="266" y="288"/>
                  </a:lnTo>
                  <a:lnTo>
                    <a:pt x="248" y="288"/>
                  </a:lnTo>
                  <a:lnTo>
                    <a:pt x="248" y="288"/>
                  </a:lnTo>
                  <a:lnTo>
                    <a:pt x="232" y="288"/>
                  </a:lnTo>
                  <a:lnTo>
                    <a:pt x="216" y="284"/>
                  </a:lnTo>
                  <a:lnTo>
                    <a:pt x="216" y="284"/>
                  </a:lnTo>
                  <a:lnTo>
                    <a:pt x="204" y="276"/>
                  </a:lnTo>
                  <a:lnTo>
                    <a:pt x="192" y="266"/>
                  </a:lnTo>
                  <a:lnTo>
                    <a:pt x="192" y="266"/>
                  </a:lnTo>
                  <a:lnTo>
                    <a:pt x="184" y="252"/>
                  </a:lnTo>
                  <a:lnTo>
                    <a:pt x="178" y="232"/>
                  </a:lnTo>
                  <a:lnTo>
                    <a:pt x="178" y="232"/>
                  </a:lnTo>
                  <a:lnTo>
                    <a:pt x="174" y="210"/>
                  </a:lnTo>
                  <a:lnTo>
                    <a:pt x="174" y="184"/>
                  </a:lnTo>
                  <a:lnTo>
                    <a:pt x="174" y="184"/>
                  </a:lnTo>
                  <a:lnTo>
                    <a:pt x="174" y="156"/>
                  </a:lnTo>
                  <a:lnTo>
                    <a:pt x="178" y="134"/>
                  </a:lnTo>
                  <a:lnTo>
                    <a:pt x="178" y="134"/>
                  </a:lnTo>
                  <a:lnTo>
                    <a:pt x="184" y="114"/>
                  </a:lnTo>
                  <a:lnTo>
                    <a:pt x="192" y="100"/>
                  </a:lnTo>
                  <a:lnTo>
                    <a:pt x="192" y="100"/>
                  </a:lnTo>
                  <a:lnTo>
                    <a:pt x="204" y="90"/>
                  </a:lnTo>
                  <a:lnTo>
                    <a:pt x="216" y="82"/>
                  </a:lnTo>
                  <a:lnTo>
                    <a:pt x="216" y="82"/>
                  </a:lnTo>
                  <a:lnTo>
                    <a:pt x="232" y="80"/>
                  </a:lnTo>
                  <a:lnTo>
                    <a:pt x="248" y="78"/>
                  </a:lnTo>
                  <a:lnTo>
                    <a:pt x="248" y="78"/>
                  </a:lnTo>
                  <a:lnTo>
                    <a:pt x="266" y="80"/>
                  </a:lnTo>
                  <a:lnTo>
                    <a:pt x="280" y="82"/>
                  </a:lnTo>
                  <a:lnTo>
                    <a:pt x="280" y="82"/>
                  </a:lnTo>
                  <a:lnTo>
                    <a:pt x="294" y="90"/>
                  </a:lnTo>
                  <a:lnTo>
                    <a:pt x="304" y="100"/>
                  </a:lnTo>
                  <a:lnTo>
                    <a:pt x="304" y="100"/>
                  </a:lnTo>
                  <a:lnTo>
                    <a:pt x="312" y="114"/>
                  </a:lnTo>
                  <a:lnTo>
                    <a:pt x="318" y="134"/>
                  </a:lnTo>
                  <a:lnTo>
                    <a:pt x="318" y="134"/>
                  </a:lnTo>
                  <a:lnTo>
                    <a:pt x="322" y="156"/>
                  </a:lnTo>
                  <a:lnTo>
                    <a:pt x="324" y="184"/>
                  </a:lnTo>
                  <a:lnTo>
                    <a:pt x="324" y="184"/>
                  </a:lnTo>
                  <a:close/>
                  <a:moveTo>
                    <a:pt x="288" y="184"/>
                  </a:moveTo>
                  <a:lnTo>
                    <a:pt x="288" y="184"/>
                  </a:lnTo>
                  <a:lnTo>
                    <a:pt x="286" y="160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0" y="128"/>
                  </a:lnTo>
                  <a:lnTo>
                    <a:pt x="276" y="118"/>
                  </a:lnTo>
                  <a:lnTo>
                    <a:pt x="276" y="118"/>
                  </a:lnTo>
                  <a:lnTo>
                    <a:pt x="270" y="110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56" y="100"/>
                  </a:lnTo>
                  <a:lnTo>
                    <a:pt x="248" y="100"/>
                  </a:lnTo>
                  <a:lnTo>
                    <a:pt x="248" y="100"/>
                  </a:lnTo>
                  <a:lnTo>
                    <a:pt x="240" y="100"/>
                  </a:lnTo>
                  <a:lnTo>
                    <a:pt x="234" y="104"/>
                  </a:lnTo>
                  <a:lnTo>
                    <a:pt x="234" y="104"/>
                  </a:lnTo>
                  <a:lnTo>
                    <a:pt x="228" y="110"/>
                  </a:lnTo>
                  <a:lnTo>
                    <a:pt x="222" y="118"/>
                  </a:lnTo>
                  <a:lnTo>
                    <a:pt x="222" y="118"/>
                  </a:lnTo>
                  <a:lnTo>
                    <a:pt x="218" y="128"/>
                  </a:lnTo>
                  <a:lnTo>
                    <a:pt x="214" y="142"/>
                  </a:lnTo>
                  <a:lnTo>
                    <a:pt x="214" y="142"/>
                  </a:lnTo>
                  <a:lnTo>
                    <a:pt x="210" y="160"/>
                  </a:lnTo>
                  <a:lnTo>
                    <a:pt x="210" y="184"/>
                  </a:lnTo>
                  <a:lnTo>
                    <a:pt x="210" y="184"/>
                  </a:lnTo>
                  <a:lnTo>
                    <a:pt x="210" y="206"/>
                  </a:lnTo>
                  <a:lnTo>
                    <a:pt x="214" y="224"/>
                  </a:lnTo>
                  <a:lnTo>
                    <a:pt x="214" y="224"/>
                  </a:lnTo>
                  <a:lnTo>
                    <a:pt x="218" y="238"/>
                  </a:lnTo>
                  <a:lnTo>
                    <a:pt x="222" y="248"/>
                  </a:lnTo>
                  <a:lnTo>
                    <a:pt x="222" y="248"/>
                  </a:lnTo>
                  <a:lnTo>
                    <a:pt x="228" y="258"/>
                  </a:lnTo>
                  <a:lnTo>
                    <a:pt x="234" y="262"/>
                  </a:lnTo>
                  <a:lnTo>
                    <a:pt x="234" y="262"/>
                  </a:lnTo>
                  <a:lnTo>
                    <a:pt x="240" y="266"/>
                  </a:lnTo>
                  <a:lnTo>
                    <a:pt x="248" y="266"/>
                  </a:lnTo>
                  <a:lnTo>
                    <a:pt x="248" y="266"/>
                  </a:lnTo>
                  <a:lnTo>
                    <a:pt x="256" y="266"/>
                  </a:lnTo>
                  <a:lnTo>
                    <a:pt x="264" y="262"/>
                  </a:lnTo>
                  <a:lnTo>
                    <a:pt x="264" y="262"/>
                  </a:lnTo>
                  <a:lnTo>
                    <a:pt x="270" y="258"/>
                  </a:lnTo>
                  <a:lnTo>
                    <a:pt x="276" y="248"/>
                  </a:lnTo>
                  <a:lnTo>
                    <a:pt x="276" y="248"/>
                  </a:lnTo>
                  <a:lnTo>
                    <a:pt x="280" y="238"/>
                  </a:lnTo>
                  <a:lnTo>
                    <a:pt x="284" y="224"/>
                  </a:lnTo>
                  <a:lnTo>
                    <a:pt x="284" y="224"/>
                  </a:lnTo>
                  <a:lnTo>
                    <a:pt x="286" y="206"/>
                  </a:lnTo>
                  <a:lnTo>
                    <a:pt x="288" y="184"/>
                  </a:lnTo>
                  <a:lnTo>
                    <a:pt x="288" y="184"/>
                  </a:lnTo>
                  <a:close/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id="{343F1DD4-E802-4243-9F07-786D26C65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4368801"/>
              <a:ext cx="174625" cy="73025"/>
            </a:xfrm>
            <a:custGeom>
              <a:avLst/>
              <a:gdLst>
                <a:gd name="T0" fmla="*/ 54 w 110"/>
                <a:gd name="T1" fmla="*/ 18 h 46"/>
                <a:gd name="T2" fmla="*/ 54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4 w 110"/>
                <a:gd name="T29" fmla="*/ 46 h 46"/>
                <a:gd name="T30" fmla="*/ 54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4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4" y="18"/>
                  </a:moveTo>
                  <a:lnTo>
                    <a:pt x="54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4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id="{3376A934-4588-4EBB-9223-1B82575E4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id="{ABAA4A5E-6071-4234-B239-C7D9FDB72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576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id="{55E1DF9A-8FFA-4710-895B-BD3029FF2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1" y="4473576"/>
              <a:ext cx="238125" cy="333375"/>
            </a:xfrm>
            <a:custGeom>
              <a:avLst/>
              <a:gdLst>
                <a:gd name="T0" fmla="*/ 84 w 150"/>
                <a:gd name="T1" fmla="*/ 100 h 210"/>
                <a:gd name="T2" fmla="*/ 102 w 150"/>
                <a:gd name="T3" fmla="*/ 110 h 210"/>
                <a:gd name="T4" fmla="*/ 110 w 150"/>
                <a:gd name="T5" fmla="*/ 120 h 210"/>
                <a:gd name="T6" fmla="*/ 126 w 150"/>
                <a:gd name="T7" fmla="*/ 176 h 210"/>
                <a:gd name="T8" fmla="*/ 130 w 150"/>
                <a:gd name="T9" fmla="*/ 182 h 210"/>
                <a:gd name="T10" fmla="*/ 134 w 150"/>
                <a:gd name="T11" fmla="*/ 186 h 210"/>
                <a:gd name="T12" fmla="*/ 150 w 150"/>
                <a:gd name="T13" fmla="*/ 190 h 210"/>
                <a:gd name="T14" fmla="*/ 150 w 150"/>
                <a:gd name="T15" fmla="*/ 206 h 210"/>
                <a:gd name="T16" fmla="*/ 144 w 150"/>
                <a:gd name="T17" fmla="*/ 208 h 210"/>
                <a:gd name="T18" fmla="*/ 128 w 150"/>
                <a:gd name="T19" fmla="*/ 210 h 210"/>
                <a:gd name="T20" fmla="*/ 114 w 150"/>
                <a:gd name="T21" fmla="*/ 208 h 210"/>
                <a:gd name="T22" fmla="*/ 102 w 150"/>
                <a:gd name="T23" fmla="*/ 202 h 210"/>
                <a:gd name="T24" fmla="*/ 94 w 150"/>
                <a:gd name="T25" fmla="*/ 190 h 210"/>
                <a:gd name="T26" fmla="*/ 78 w 150"/>
                <a:gd name="T27" fmla="*/ 138 h 210"/>
                <a:gd name="T28" fmla="*/ 74 w 150"/>
                <a:gd name="T29" fmla="*/ 126 h 210"/>
                <a:gd name="T30" fmla="*/ 60 w 150"/>
                <a:gd name="T31" fmla="*/ 114 h 210"/>
                <a:gd name="T32" fmla="*/ 38 w 150"/>
                <a:gd name="T33" fmla="*/ 114 h 210"/>
                <a:gd name="T34" fmla="*/ 0 w 150"/>
                <a:gd name="T35" fmla="*/ 206 h 210"/>
                <a:gd name="T36" fmla="*/ 38 w 150"/>
                <a:gd name="T37" fmla="*/ 4 h 210"/>
                <a:gd name="T38" fmla="*/ 52 w 150"/>
                <a:gd name="T39" fmla="*/ 86 h 210"/>
                <a:gd name="T40" fmla="*/ 58 w 150"/>
                <a:gd name="T41" fmla="*/ 86 h 210"/>
                <a:gd name="T42" fmla="*/ 64 w 150"/>
                <a:gd name="T43" fmla="*/ 82 h 210"/>
                <a:gd name="T44" fmla="*/ 74 w 150"/>
                <a:gd name="T45" fmla="*/ 62 h 210"/>
                <a:gd name="T46" fmla="*/ 84 w 150"/>
                <a:gd name="T47" fmla="*/ 34 h 210"/>
                <a:gd name="T48" fmla="*/ 98 w 150"/>
                <a:gd name="T49" fmla="*/ 8 h 210"/>
                <a:gd name="T50" fmla="*/ 104 w 150"/>
                <a:gd name="T51" fmla="*/ 4 h 210"/>
                <a:gd name="T52" fmla="*/ 124 w 150"/>
                <a:gd name="T53" fmla="*/ 0 h 210"/>
                <a:gd name="T54" fmla="*/ 132 w 150"/>
                <a:gd name="T55" fmla="*/ 0 h 210"/>
                <a:gd name="T56" fmla="*/ 140 w 150"/>
                <a:gd name="T57" fmla="*/ 2 h 210"/>
                <a:gd name="T58" fmla="*/ 146 w 150"/>
                <a:gd name="T59" fmla="*/ 4 h 210"/>
                <a:gd name="T60" fmla="*/ 146 w 150"/>
                <a:gd name="T61" fmla="*/ 20 h 210"/>
                <a:gd name="T62" fmla="*/ 130 w 150"/>
                <a:gd name="T63" fmla="*/ 24 h 210"/>
                <a:gd name="T64" fmla="*/ 126 w 150"/>
                <a:gd name="T65" fmla="*/ 28 h 210"/>
                <a:gd name="T66" fmla="*/ 112 w 150"/>
                <a:gd name="T67" fmla="*/ 62 h 210"/>
                <a:gd name="T68" fmla="*/ 106 w 150"/>
                <a:gd name="T69" fmla="*/ 78 h 210"/>
                <a:gd name="T70" fmla="*/ 100 w 150"/>
                <a:gd name="T71" fmla="*/ 88 h 210"/>
                <a:gd name="T72" fmla="*/ 84 w 150"/>
                <a:gd name="T73" fmla="*/ 9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0" h="210">
                  <a:moveTo>
                    <a:pt x="84" y="100"/>
                  </a:moveTo>
                  <a:lnTo>
                    <a:pt x="84" y="100"/>
                  </a:lnTo>
                  <a:lnTo>
                    <a:pt x="94" y="104"/>
                  </a:lnTo>
                  <a:lnTo>
                    <a:pt x="102" y="110"/>
                  </a:lnTo>
                  <a:lnTo>
                    <a:pt x="102" y="110"/>
                  </a:lnTo>
                  <a:lnTo>
                    <a:pt x="110" y="120"/>
                  </a:lnTo>
                  <a:lnTo>
                    <a:pt x="116" y="138"/>
                  </a:lnTo>
                  <a:lnTo>
                    <a:pt x="126" y="176"/>
                  </a:lnTo>
                  <a:lnTo>
                    <a:pt x="126" y="176"/>
                  </a:lnTo>
                  <a:lnTo>
                    <a:pt x="130" y="182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40" y="190"/>
                  </a:lnTo>
                  <a:lnTo>
                    <a:pt x="150" y="190"/>
                  </a:lnTo>
                  <a:lnTo>
                    <a:pt x="150" y="206"/>
                  </a:lnTo>
                  <a:lnTo>
                    <a:pt x="150" y="206"/>
                  </a:lnTo>
                  <a:lnTo>
                    <a:pt x="144" y="208"/>
                  </a:lnTo>
                  <a:lnTo>
                    <a:pt x="144" y="208"/>
                  </a:lnTo>
                  <a:lnTo>
                    <a:pt x="128" y="210"/>
                  </a:lnTo>
                  <a:lnTo>
                    <a:pt x="128" y="210"/>
                  </a:lnTo>
                  <a:lnTo>
                    <a:pt x="120" y="210"/>
                  </a:lnTo>
                  <a:lnTo>
                    <a:pt x="114" y="208"/>
                  </a:lnTo>
                  <a:lnTo>
                    <a:pt x="108" y="206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94" y="190"/>
                  </a:lnTo>
                  <a:lnTo>
                    <a:pt x="88" y="176"/>
                  </a:lnTo>
                  <a:lnTo>
                    <a:pt x="78" y="138"/>
                  </a:lnTo>
                  <a:lnTo>
                    <a:pt x="78" y="138"/>
                  </a:lnTo>
                  <a:lnTo>
                    <a:pt x="74" y="126"/>
                  </a:lnTo>
                  <a:lnTo>
                    <a:pt x="68" y="120"/>
                  </a:lnTo>
                  <a:lnTo>
                    <a:pt x="60" y="114"/>
                  </a:lnTo>
                  <a:lnTo>
                    <a:pt x="52" y="114"/>
                  </a:lnTo>
                  <a:lnTo>
                    <a:pt x="38" y="114"/>
                  </a:lnTo>
                  <a:lnTo>
                    <a:pt x="38" y="206"/>
                  </a:lnTo>
                  <a:lnTo>
                    <a:pt x="0" y="206"/>
                  </a:lnTo>
                  <a:lnTo>
                    <a:pt x="0" y="4"/>
                  </a:lnTo>
                  <a:lnTo>
                    <a:pt x="38" y="4"/>
                  </a:lnTo>
                  <a:lnTo>
                    <a:pt x="38" y="86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8" y="86"/>
                  </a:lnTo>
                  <a:lnTo>
                    <a:pt x="64" y="82"/>
                  </a:lnTo>
                  <a:lnTo>
                    <a:pt x="64" y="82"/>
                  </a:lnTo>
                  <a:lnTo>
                    <a:pt x="68" y="74"/>
                  </a:lnTo>
                  <a:lnTo>
                    <a:pt x="74" y="62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90" y="18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104" y="4"/>
                  </a:lnTo>
                  <a:lnTo>
                    <a:pt x="110" y="2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40" y="2"/>
                  </a:lnTo>
                  <a:lnTo>
                    <a:pt x="140" y="2"/>
                  </a:lnTo>
                  <a:lnTo>
                    <a:pt x="146" y="4"/>
                  </a:lnTo>
                  <a:lnTo>
                    <a:pt x="146" y="20"/>
                  </a:lnTo>
                  <a:lnTo>
                    <a:pt x="146" y="20"/>
                  </a:lnTo>
                  <a:lnTo>
                    <a:pt x="136" y="22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26" y="28"/>
                  </a:lnTo>
                  <a:lnTo>
                    <a:pt x="122" y="34"/>
                  </a:lnTo>
                  <a:lnTo>
                    <a:pt x="112" y="62"/>
                  </a:lnTo>
                  <a:lnTo>
                    <a:pt x="112" y="62"/>
                  </a:lnTo>
                  <a:lnTo>
                    <a:pt x="106" y="78"/>
                  </a:lnTo>
                  <a:lnTo>
                    <a:pt x="100" y="88"/>
                  </a:lnTo>
                  <a:lnTo>
                    <a:pt x="100" y="88"/>
                  </a:lnTo>
                  <a:lnTo>
                    <a:pt x="92" y="94"/>
                  </a:lnTo>
                  <a:lnTo>
                    <a:pt x="84" y="98"/>
                  </a:lnTo>
                  <a:lnTo>
                    <a:pt x="84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id="{827D5A22-B605-42A8-BC6F-D511B43A5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538" y="4473576"/>
              <a:ext cx="201613" cy="333375"/>
            </a:xfrm>
            <a:custGeom>
              <a:avLst/>
              <a:gdLst>
                <a:gd name="T0" fmla="*/ 82 w 127"/>
                <a:gd name="T1" fmla="*/ 24 h 210"/>
                <a:gd name="T2" fmla="*/ 82 w 127"/>
                <a:gd name="T3" fmla="*/ 24 h 210"/>
                <a:gd name="T4" fmla="*/ 72 w 127"/>
                <a:gd name="T5" fmla="*/ 24 h 210"/>
                <a:gd name="T6" fmla="*/ 62 w 127"/>
                <a:gd name="T7" fmla="*/ 28 h 210"/>
                <a:gd name="T8" fmla="*/ 62 w 127"/>
                <a:gd name="T9" fmla="*/ 28 h 210"/>
                <a:gd name="T10" fmla="*/ 54 w 127"/>
                <a:gd name="T11" fmla="*/ 32 h 210"/>
                <a:gd name="T12" fmla="*/ 48 w 127"/>
                <a:gd name="T13" fmla="*/ 40 h 210"/>
                <a:gd name="T14" fmla="*/ 48 w 127"/>
                <a:gd name="T15" fmla="*/ 40 h 210"/>
                <a:gd name="T16" fmla="*/ 42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6 w 127"/>
                <a:gd name="T23" fmla="*/ 82 h 210"/>
                <a:gd name="T24" fmla="*/ 36 w 127"/>
                <a:gd name="T25" fmla="*/ 106 h 210"/>
                <a:gd name="T26" fmla="*/ 36 w 127"/>
                <a:gd name="T27" fmla="*/ 106 h 210"/>
                <a:gd name="T28" fmla="*/ 36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2 w 127"/>
                <a:gd name="T35" fmla="*/ 160 h 210"/>
                <a:gd name="T36" fmla="*/ 48 w 127"/>
                <a:gd name="T37" fmla="*/ 170 h 210"/>
                <a:gd name="T38" fmla="*/ 48 w 127"/>
                <a:gd name="T39" fmla="*/ 170 h 210"/>
                <a:gd name="T40" fmla="*/ 56 w 127"/>
                <a:gd name="T41" fmla="*/ 178 h 210"/>
                <a:gd name="T42" fmla="*/ 64 w 127"/>
                <a:gd name="T43" fmla="*/ 182 h 210"/>
                <a:gd name="T44" fmla="*/ 64 w 127"/>
                <a:gd name="T45" fmla="*/ 182 h 210"/>
                <a:gd name="T46" fmla="*/ 74 w 127"/>
                <a:gd name="T47" fmla="*/ 186 h 210"/>
                <a:gd name="T48" fmla="*/ 86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4 w 127"/>
                <a:gd name="T57" fmla="*/ 208 h 210"/>
                <a:gd name="T58" fmla="*/ 104 w 127"/>
                <a:gd name="T59" fmla="*/ 208 h 210"/>
                <a:gd name="T60" fmla="*/ 92 w 127"/>
                <a:gd name="T61" fmla="*/ 210 h 210"/>
                <a:gd name="T62" fmla="*/ 78 w 127"/>
                <a:gd name="T63" fmla="*/ 210 h 210"/>
                <a:gd name="T64" fmla="*/ 78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18 w 127"/>
                <a:gd name="T75" fmla="*/ 188 h 210"/>
                <a:gd name="T76" fmla="*/ 18 w 127"/>
                <a:gd name="T77" fmla="*/ 188 h 210"/>
                <a:gd name="T78" fmla="*/ 10 w 127"/>
                <a:gd name="T79" fmla="*/ 174 h 210"/>
                <a:gd name="T80" fmla="*/ 4 w 127"/>
                <a:gd name="T81" fmla="*/ 156 h 210"/>
                <a:gd name="T82" fmla="*/ 4 w 127"/>
                <a:gd name="T83" fmla="*/ 156 h 210"/>
                <a:gd name="T84" fmla="*/ 0 w 127"/>
                <a:gd name="T85" fmla="*/ 134 h 210"/>
                <a:gd name="T86" fmla="*/ 0 w 127"/>
                <a:gd name="T87" fmla="*/ 106 h 210"/>
                <a:gd name="T88" fmla="*/ 0 w 127"/>
                <a:gd name="T89" fmla="*/ 106 h 210"/>
                <a:gd name="T90" fmla="*/ 0 w 127"/>
                <a:gd name="T91" fmla="*/ 78 h 210"/>
                <a:gd name="T92" fmla="*/ 4 w 127"/>
                <a:gd name="T93" fmla="*/ 54 h 210"/>
                <a:gd name="T94" fmla="*/ 4 w 127"/>
                <a:gd name="T95" fmla="*/ 54 h 210"/>
                <a:gd name="T96" fmla="*/ 10 w 127"/>
                <a:gd name="T97" fmla="*/ 36 h 210"/>
                <a:gd name="T98" fmla="*/ 18 w 127"/>
                <a:gd name="T99" fmla="*/ 22 h 210"/>
                <a:gd name="T100" fmla="*/ 18 w 127"/>
                <a:gd name="T101" fmla="*/ 22 h 210"/>
                <a:gd name="T102" fmla="*/ 28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6 w 127"/>
                <a:gd name="T109" fmla="*/ 0 h 210"/>
                <a:gd name="T110" fmla="*/ 74 w 127"/>
                <a:gd name="T111" fmla="*/ 0 h 210"/>
                <a:gd name="T112" fmla="*/ 74 w 127"/>
                <a:gd name="T113" fmla="*/ 0 h 210"/>
                <a:gd name="T114" fmla="*/ 100 w 127"/>
                <a:gd name="T115" fmla="*/ 2 h 210"/>
                <a:gd name="T116" fmla="*/ 100 w 127"/>
                <a:gd name="T117" fmla="*/ 2 h 210"/>
                <a:gd name="T118" fmla="*/ 123 w 127"/>
                <a:gd name="T119" fmla="*/ 8 h 210"/>
                <a:gd name="T120" fmla="*/ 123 w 127"/>
                <a:gd name="T121" fmla="*/ 24 h 210"/>
                <a:gd name="T122" fmla="*/ 82 w 127"/>
                <a:gd name="T123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" h="210">
                  <a:moveTo>
                    <a:pt x="82" y="24"/>
                  </a:moveTo>
                  <a:lnTo>
                    <a:pt x="82" y="24"/>
                  </a:lnTo>
                  <a:lnTo>
                    <a:pt x="72" y="24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54" y="32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2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6" y="82"/>
                  </a:lnTo>
                  <a:lnTo>
                    <a:pt x="36" y="106"/>
                  </a:lnTo>
                  <a:lnTo>
                    <a:pt x="36" y="106"/>
                  </a:lnTo>
                  <a:lnTo>
                    <a:pt x="36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2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56" y="178"/>
                  </a:lnTo>
                  <a:lnTo>
                    <a:pt x="64" y="182"/>
                  </a:lnTo>
                  <a:lnTo>
                    <a:pt x="64" y="182"/>
                  </a:lnTo>
                  <a:lnTo>
                    <a:pt x="74" y="186"/>
                  </a:lnTo>
                  <a:lnTo>
                    <a:pt x="86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92" y="210"/>
                  </a:lnTo>
                  <a:lnTo>
                    <a:pt x="78" y="210"/>
                  </a:lnTo>
                  <a:lnTo>
                    <a:pt x="78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0" y="134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28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6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2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4FBE1C4D-2B84-485A-B6DE-6C44B6589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5138" y="4479926"/>
              <a:ext cx="333375" cy="320675"/>
            </a:xfrm>
            <a:custGeom>
              <a:avLst/>
              <a:gdLst>
                <a:gd name="T0" fmla="*/ 106 w 210"/>
                <a:gd name="T1" fmla="*/ 128 h 202"/>
                <a:gd name="T2" fmla="*/ 154 w 210"/>
                <a:gd name="T3" fmla="*/ 0 h 202"/>
                <a:gd name="T4" fmla="*/ 196 w 210"/>
                <a:gd name="T5" fmla="*/ 0 h 202"/>
                <a:gd name="T6" fmla="*/ 210 w 210"/>
                <a:gd name="T7" fmla="*/ 202 h 202"/>
                <a:gd name="T8" fmla="*/ 176 w 210"/>
                <a:gd name="T9" fmla="*/ 202 h 202"/>
                <a:gd name="T10" fmla="*/ 166 w 210"/>
                <a:gd name="T11" fmla="*/ 58 h 202"/>
                <a:gd name="T12" fmla="*/ 164 w 210"/>
                <a:gd name="T13" fmla="*/ 58 h 202"/>
                <a:gd name="T14" fmla="*/ 120 w 210"/>
                <a:gd name="T15" fmla="*/ 172 h 202"/>
                <a:gd name="T16" fmla="*/ 88 w 210"/>
                <a:gd name="T17" fmla="*/ 172 h 202"/>
                <a:gd name="T18" fmla="*/ 46 w 210"/>
                <a:gd name="T19" fmla="*/ 58 h 202"/>
                <a:gd name="T20" fmla="*/ 44 w 210"/>
                <a:gd name="T21" fmla="*/ 58 h 202"/>
                <a:gd name="T22" fmla="*/ 34 w 210"/>
                <a:gd name="T23" fmla="*/ 202 h 202"/>
                <a:gd name="T24" fmla="*/ 0 w 210"/>
                <a:gd name="T25" fmla="*/ 202 h 202"/>
                <a:gd name="T26" fmla="*/ 14 w 210"/>
                <a:gd name="T27" fmla="*/ 0 h 202"/>
                <a:gd name="T28" fmla="*/ 56 w 210"/>
                <a:gd name="T29" fmla="*/ 0 h 202"/>
                <a:gd name="T30" fmla="*/ 104 w 210"/>
                <a:gd name="T31" fmla="*/ 128 h 202"/>
                <a:gd name="T32" fmla="*/ 106 w 210"/>
                <a:gd name="T33" fmla="*/ 12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0" h="202">
                  <a:moveTo>
                    <a:pt x="106" y="128"/>
                  </a:moveTo>
                  <a:lnTo>
                    <a:pt x="154" y="0"/>
                  </a:lnTo>
                  <a:lnTo>
                    <a:pt x="196" y="0"/>
                  </a:lnTo>
                  <a:lnTo>
                    <a:pt x="210" y="202"/>
                  </a:lnTo>
                  <a:lnTo>
                    <a:pt x="176" y="202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20" y="172"/>
                  </a:lnTo>
                  <a:lnTo>
                    <a:pt x="88" y="172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34" y="202"/>
                  </a:lnTo>
                  <a:lnTo>
                    <a:pt x="0" y="202"/>
                  </a:lnTo>
                  <a:lnTo>
                    <a:pt x="14" y="0"/>
                  </a:lnTo>
                  <a:lnTo>
                    <a:pt x="56" y="0"/>
                  </a:lnTo>
                  <a:lnTo>
                    <a:pt x="104" y="128"/>
                  </a:lnTo>
                  <a:lnTo>
                    <a:pt x="106" y="12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Freeform 14">
              <a:extLst>
                <a:ext uri="{FF2B5EF4-FFF2-40B4-BE49-F238E27FC236}">
                  <a16:creationId xmlns:a16="http://schemas.microsoft.com/office/drawing/2014/main" id="{02AB069E-C259-49E8-8BEE-C5A37B71F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4 w 150"/>
                <a:gd name="T7" fmla="*/ 154 h 210"/>
                <a:gd name="T8" fmla="*/ 144 w 150"/>
                <a:gd name="T9" fmla="*/ 154 h 210"/>
                <a:gd name="T10" fmla="*/ 138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6 w 150"/>
                <a:gd name="T19" fmla="*/ 206 h 210"/>
                <a:gd name="T20" fmla="*/ 106 w 150"/>
                <a:gd name="T21" fmla="*/ 206 h 210"/>
                <a:gd name="T22" fmla="*/ 92 w 150"/>
                <a:gd name="T23" fmla="*/ 210 h 210"/>
                <a:gd name="T24" fmla="*/ 74 w 150"/>
                <a:gd name="T25" fmla="*/ 210 h 210"/>
                <a:gd name="T26" fmla="*/ 74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18 w 150"/>
                <a:gd name="T37" fmla="*/ 188 h 210"/>
                <a:gd name="T38" fmla="*/ 18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0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0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18 w 150"/>
                <a:gd name="T61" fmla="*/ 22 h 210"/>
                <a:gd name="T62" fmla="*/ 18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4 w 150"/>
                <a:gd name="T73" fmla="*/ 0 h 210"/>
                <a:gd name="T74" fmla="*/ 74 w 150"/>
                <a:gd name="T75" fmla="*/ 0 h 210"/>
                <a:gd name="T76" fmla="*/ 92 w 150"/>
                <a:gd name="T77" fmla="*/ 2 h 210"/>
                <a:gd name="T78" fmla="*/ 106 w 150"/>
                <a:gd name="T79" fmla="*/ 4 h 210"/>
                <a:gd name="T80" fmla="*/ 106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38 w 150"/>
                <a:gd name="T89" fmla="*/ 36 h 210"/>
                <a:gd name="T90" fmla="*/ 144 w 150"/>
                <a:gd name="T91" fmla="*/ 56 h 210"/>
                <a:gd name="T92" fmla="*/ 144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38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6" y="206"/>
                  </a:lnTo>
                  <a:lnTo>
                    <a:pt x="106" y="206"/>
                  </a:lnTo>
                  <a:lnTo>
                    <a:pt x="92" y="210"/>
                  </a:lnTo>
                  <a:lnTo>
                    <a:pt x="74" y="210"/>
                  </a:lnTo>
                  <a:lnTo>
                    <a:pt x="74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0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92" y="2"/>
                  </a:lnTo>
                  <a:lnTo>
                    <a:pt x="106" y="4"/>
                  </a:lnTo>
                  <a:lnTo>
                    <a:pt x="106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6"/>
                  </a:lnTo>
                  <a:lnTo>
                    <a:pt x="144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Freeform 15">
              <a:extLst>
                <a:ext uri="{FF2B5EF4-FFF2-40B4-BE49-F238E27FC236}">
                  <a16:creationId xmlns:a16="http://schemas.microsoft.com/office/drawing/2014/main" id="{DDBFBD2C-1076-4854-B2FA-030B1889F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138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38 w 78"/>
                <a:gd name="T25" fmla="*/ 0 h 166"/>
                <a:gd name="T26" fmla="*/ 38 w 78"/>
                <a:gd name="T27" fmla="*/ 0 h 166"/>
                <a:gd name="T28" fmla="*/ 30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0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0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0 w 78"/>
                <a:gd name="T71" fmla="*/ 166 h 166"/>
                <a:gd name="T72" fmla="*/ 38 w 78"/>
                <a:gd name="T73" fmla="*/ 166 h 166"/>
                <a:gd name="T74" fmla="*/ 38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Freeform 16">
              <a:extLst>
                <a:ext uri="{FF2B5EF4-FFF2-40B4-BE49-F238E27FC236}">
                  <a16:creationId xmlns:a16="http://schemas.microsoft.com/office/drawing/2014/main" id="{FDB0556B-8A2F-4ED4-950F-15588B33A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4349751"/>
              <a:ext cx="263525" cy="450850"/>
            </a:xfrm>
            <a:custGeom>
              <a:avLst/>
              <a:gdLst>
                <a:gd name="T0" fmla="*/ 0 w 166"/>
                <a:gd name="T1" fmla="*/ 0 h 284"/>
                <a:gd name="T2" fmla="*/ 166 w 166"/>
                <a:gd name="T3" fmla="*/ 0 h 284"/>
                <a:gd name="T4" fmla="*/ 166 w 166"/>
                <a:gd name="T5" fmla="*/ 30 h 284"/>
                <a:gd name="T6" fmla="*/ 102 w 166"/>
                <a:gd name="T7" fmla="*/ 30 h 284"/>
                <a:gd name="T8" fmla="*/ 102 w 166"/>
                <a:gd name="T9" fmla="*/ 284 h 284"/>
                <a:gd name="T10" fmla="*/ 66 w 166"/>
                <a:gd name="T11" fmla="*/ 284 h 284"/>
                <a:gd name="T12" fmla="*/ 66 w 166"/>
                <a:gd name="T13" fmla="*/ 30 h 284"/>
                <a:gd name="T14" fmla="*/ 0 w 166"/>
                <a:gd name="T15" fmla="*/ 30 h 284"/>
                <a:gd name="T16" fmla="*/ 0 w 166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284">
                  <a:moveTo>
                    <a:pt x="0" y="0"/>
                  </a:moveTo>
                  <a:lnTo>
                    <a:pt x="166" y="0"/>
                  </a:lnTo>
                  <a:lnTo>
                    <a:pt x="166" y="30"/>
                  </a:lnTo>
                  <a:lnTo>
                    <a:pt x="102" y="30"/>
                  </a:lnTo>
                  <a:lnTo>
                    <a:pt x="102" y="284"/>
                  </a:lnTo>
                  <a:lnTo>
                    <a:pt x="66" y="284"/>
                  </a:lnTo>
                  <a:lnTo>
                    <a:pt x="66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Freeform 17">
              <a:extLst>
                <a:ext uri="{FF2B5EF4-FFF2-40B4-BE49-F238E27FC236}">
                  <a16:creationId xmlns:a16="http://schemas.microsoft.com/office/drawing/2014/main" id="{5DC02DFD-E965-4B01-9263-E5699542FA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2976" y="4343401"/>
              <a:ext cx="2563813" cy="463550"/>
            </a:xfrm>
            <a:custGeom>
              <a:avLst/>
              <a:gdLst>
                <a:gd name="T0" fmla="*/ 1587 w 1615"/>
                <a:gd name="T1" fmla="*/ 44 h 292"/>
                <a:gd name="T2" fmla="*/ 1509 w 1615"/>
                <a:gd name="T3" fmla="*/ 54 h 292"/>
                <a:gd name="T4" fmla="*/ 1579 w 1615"/>
                <a:gd name="T5" fmla="*/ 146 h 292"/>
                <a:gd name="T6" fmla="*/ 1615 w 1615"/>
                <a:gd name="T7" fmla="*/ 288 h 292"/>
                <a:gd name="T8" fmla="*/ 1405 w 1615"/>
                <a:gd name="T9" fmla="*/ 270 h 292"/>
                <a:gd name="T10" fmla="*/ 1303 w 1615"/>
                <a:gd name="T11" fmla="*/ 280 h 292"/>
                <a:gd name="T12" fmla="*/ 1279 w 1615"/>
                <a:gd name="T13" fmla="*/ 138 h 292"/>
                <a:gd name="T14" fmla="*/ 1349 w 1615"/>
                <a:gd name="T15" fmla="*/ 82 h 292"/>
                <a:gd name="T16" fmla="*/ 1423 w 1615"/>
                <a:gd name="T17" fmla="*/ 160 h 292"/>
                <a:gd name="T18" fmla="*/ 1375 w 1615"/>
                <a:gd name="T19" fmla="*/ 122 h 292"/>
                <a:gd name="T20" fmla="*/ 1327 w 1615"/>
                <a:gd name="T21" fmla="*/ 114 h 292"/>
                <a:gd name="T22" fmla="*/ 1313 w 1615"/>
                <a:gd name="T23" fmla="*/ 228 h 292"/>
                <a:gd name="T24" fmla="*/ 1349 w 1615"/>
                <a:gd name="T25" fmla="*/ 270 h 292"/>
                <a:gd name="T26" fmla="*/ 1387 w 1615"/>
                <a:gd name="T27" fmla="*/ 210 h 292"/>
                <a:gd name="T28" fmla="*/ 1223 w 1615"/>
                <a:gd name="T29" fmla="*/ 86 h 292"/>
                <a:gd name="T30" fmla="*/ 959 w 1615"/>
                <a:gd name="T31" fmla="*/ 288 h 292"/>
                <a:gd name="T32" fmla="*/ 820 w 1615"/>
                <a:gd name="T33" fmla="*/ 114 h 292"/>
                <a:gd name="T34" fmla="*/ 804 w 1615"/>
                <a:gd name="T35" fmla="*/ 228 h 292"/>
                <a:gd name="T36" fmla="*/ 891 w 1615"/>
                <a:gd name="T37" fmla="*/ 268 h 292"/>
                <a:gd name="T38" fmla="*/ 808 w 1615"/>
                <a:gd name="T39" fmla="*/ 288 h 292"/>
                <a:gd name="T40" fmla="*/ 766 w 1615"/>
                <a:gd name="T41" fmla="*/ 160 h 292"/>
                <a:gd name="T42" fmla="*/ 839 w 1615"/>
                <a:gd name="T43" fmla="*/ 82 h 292"/>
                <a:gd name="T44" fmla="*/ 624 w 1615"/>
                <a:gd name="T45" fmla="*/ 292 h 292"/>
                <a:gd name="T46" fmla="*/ 578 w 1615"/>
                <a:gd name="T47" fmla="*/ 228 h 292"/>
                <a:gd name="T48" fmla="*/ 614 w 1615"/>
                <a:gd name="T49" fmla="*/ 168 h 292"/>
                <a:gd name="T50" fmla="*/ 676 w 1615"/>
                <a:gd name="T51" fmla="*/ 128 h 292"/>
                <a:gd name="T52" fmla="*/ 594 w 1615"/>
                <a:gd name="T53" fmla="*/ 90 h 292"/>
                <a:gd name="T54" fmla="*/ 686 w 1615"/>
                <a:gd name="T55" fmla="*/ 88 h 292"/>
                <a:gd name="T56" fmla="*/ 682 w 1615"/>
                <a:gd name="T57" fmla="*/ 276 h 292"/>
                <a:gd name="T58" fmla="*/ 650 w 1615"/>
                <a:gd name="T59" fmla="*/ 190 h 292"/>
                <a:gd name="T60" fmla="*/ 614 w 1615"/>
                <a:gd name="T61" fmla="*/ 238 h 292"/>
                <a:gd name="T62" fmla="*/ 650 w 1615"/>
                <a:gd name="T63" fmla="*/ 268 h 292"/>
                <a:gd name="T64" fmla="*/ 438 w 1615"/>
                <a:gd name="T65" fmla="*/ 112 h 292"/>
                <a:gd name="T66" fmla="*/ 394 w 1615"/>
                <a:gd name="T67" fmla="*/ 292 h 292"/>
                <a:gd name="T68" fmla="*/ 380 w 1615"/>
                <a:gd name="T69" fmla="*/ 266 h 292"/>
                <a:gd name="T70" fmla="*/ 232 w 1615"/>
                <a:gd name="T71" fmla="*/ 194 h 292"/>
                <a:gd name="T72" fmla="*/ 262 w 1615"/>
                <a:gd name="T73" fmla="*/ 270 h 292"/>
                <a:gd name="T74" fmla="*/ 306 w 1615"/>
                <a:gd name="T75" fmla="*/ 230 h 292"/>
                <a:gd name="T76" fmla="*/ 298 w 1615"/>
                <a:gd name="T77" fmla="*/ 134 h 292"/>
                <a:gd name="T78" fmla="*/ 232 w 1615"/>
                <a:gd name="T79" fmla="*/ 126 h 292"/>
                <a:gd name="T80" fmla="*/ 306 w 1615"/>
                <a:gd name="T81" fmla="*/ 98 h 292"/>
                <a:gd name="T82" fmla="*/ 346 w 1615"/>
                <a:gd name="T83" fmla="*/ 194 h 292"/>
                <a:gd name="T84" fmla="*/ 288 w 1615"/>
                <a:gd name="T85" fmla="*/ 292 h 292"/>
                <a:gd name="T86" fmla="*/ 200 w 1615"/>
                <a:gd name="T87" fmla="*/ 240 h 292"/>
                <a:gd name="T88" fmla="*/ 212 w 1615"/>
                <a:gd name="T89" fmla="*/ 38 h 292"/>
                <a:gd name="T90" fmla="*/ 342 w 1615"/>
                <a:gd name="T91" fmla="*/ 0 h 292"/>
                <a:gd name="T92" fmla="*/ 264 w 1615"/>
                <a:gd name="T93" fmla="*/ 38 h 292"/>
                <a:gd name="T94" fmla="*/ 150 w 1615"/>
                <a:gd name="T95" fmla="*/ 188 h 292"/>
                <a:gd name="T96" fmla="*/ 108 w 1615"/>
                <a:gd name="T97" fmla="*/ 288 h 292"/>
                <a:gd name="T98" fmla="*/ 10 w 1615"/>
                <a:gd name="T99" fmla="*/ 256 h 292"/>
                <a:gd name="T100" fmla="*/ 20 w 1615"/>
                <a:gd name="T101" fmla="*/ 104 h 292"/>
                <a:gd name="T102" fmla="*/ 108 w 1615"/>
                <a:gd name="T103" fmla="*/ 86 h 292"/>
                <a:gd name="T104" fmla="*/ 114 w 1615"/>
                <a:gd name="T105" fmla="*/ 188 h 292"/>
                <a:gd name="T106" fmla="*/ 90 w 1615"/>
                <a:gd name="T107" fmla="*/ 108 h 292"/>
                <a:gd name="T108" fmla="*/ 44 w 1615"/>
                <a:gd name="T109" fmla="*/ 132 h 292"/>
                <a:gd name="T110" fmla="*/ 48 w 1615"/>
                <a:gd name="T111" fmla="*/ 252 h 292"/>
                <a:gd name="T112" fmla="*/ 90 w 1615"/>
                <a:gd name="T113" fmla="*/ 266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5" h="292">
                  <a:moveTo>
                    <a:pt x="1543" y="34"/>
                  </a:moveTo>
                  <a:lnTo>
                    <a:pt x="1543" y="34"/>
                  </a:lnTo>
                  <a:lnTo>
                    <a:pt x="1553" y="32"/>
                  </a:lnTo>
                  <a:lnTo>
                    <a:pt x="1565" y="28"/>
                  </a:lnTo>
                  <a:lnTo>
                    <a:pt x="1565" y="28"/>
                  </a:lnTo>
                  <a:lnTo>
                    <a:pt x="1573" y="22"/>
                  </a:lnTo>
                  <a:lnTo>
                    <a:pt x="1581" y="16"/>
                  </a:lnTo>
                  <a:lnTo>
                    <a:pt x="1597" y="34"/>
                  </a:lnTo>
                  <a:lnTo>
                    <a:pt x="1597" y="34"/>
                  </a:lnTo>
                  <a:lnTo>
                    <a:pt x="1587" y="44"/>
                  </a:lnTo>
                  <a:lnTo>
                    <a:pt x="1575" y="54"/>
                  </a:lnTo>
                  <a:lnTo>
                    <a:pt x="1575" y="54"/>
                  </a:lnTo>
                  <a:lnTo>
                    <a:pt x="1569" y="56"/>
                  </a:lnTo>
                  <a:lnTo>
                    <a:pt x="1561" y="60"/>
                  </a:lnTo>
                  <a:lnTo>
                    <a:pt x="1543" y="62"/>
                  </a:lnTo>
                  <a:lnTo>
                    <a:pt x="1543" y="62"/>
                  </a:lnTo>
                  <a:lnTo>
                    <a:pt x="1523" y="60"/>
                  </a:lnTo>
                  <a:lnTo>
                    <a:pt x="1515" y="56"/>
                  </a:lnTo>
                  <a:lnTo>
                    <a:pt x="1509" y="54"/>
                  </a:lnTo>
                  <a:lnTo>
                    <a:pt x="1509" y="54"/>
                  </a:lnTo>
                  <a:lnTo>
                    <a:pt x="1497" y="44"/>
                  </a:lnTo>
                  <a:lnTo>
                    <a:pt x="1487" y="34"/>
                  </a:lnTo>
                  <a:lnTo>
                    <a:pt x="1503" y="16"/>
                  </a:lnTo>
                  <a:lnTo>
                    <a:pt x="1503" y="16"/>
                  </a:lnTo>
                  <a:lnTo>
                    <a:pt x="1511" y="22"/>
                  </a:lnTo>
                  <a:lnTo>
                    <a:pt x="1519" y="28"/>
                  </a:lnTo>
                  <a:lnTo>
                    <a:pt x="1519" y="28"/>
                  </a:lnTo>
                  <a:lnTo>
                    <a:pt x="1531" y="32"/>
                  </a:lnTo>
                  <a:lnTo>
                    <a:pt x="1543" y="34"/>
                  </a:lnTo>
                  <a:close/>
                  <a:moveTo>
                    <a:pt x="1579" y="146"/>
                  </a:moveTo>
                  <a:lnTo>
                    <a:pt x="1577" y="146"/>
                  </a:lnTo>
                  <a:lnTo>
                    <a:pt x="1511" y="288"/>
                  </a:lnTo>
                  <a:lnTo>
                    <a:pt x="1473" y="288"/>
                  </a:lnTo>
                  <a:lnTo>
                    <a:pt x="1473" y="86"/>
                  </a:lnTo>
                  <a:lnTo>
                    <a:pt x="1509" y="86"/>
                  </a:lnTo>
                  <a:lnTo>
                    <a:pt x="1509" y="224"/>
                  </a:lnTo>
                  <a:lnTo>
                    <a:pt x="1511" y="224"/>
                  </a:lnTo>
                  <a:lnTo>
                    <a:pt x="1573" y="86"/>
                  </a:lnTo>
                  <a:lnTo>
                    <a:pt x="1615" y="86"/>
                  </a:lnTo>
                  <a:lnTo>
                    <a:pt x="1615" y="288"/>
                  </a:lnTo>
                  <a:lnTo>
                    <a:pt x="1579" y="288"/>
                  </a:lnTo>
                  <a:lnTo>
                    <a:pt x="1579" y="146"/>
                  </a:lnTo>
                  <a:close/>
                  <a:moveTo>
                    <a:pt x="1423" y="188"/>
                  </a:moveTo>
                  <a:lnTo>
                    <a:pt x="1423" y="188"/>
                  </a:lnTo>
                  <a:lnTo>
                    <a:pt x="1423" y="214"/>
                  </a:lnTo>
                  <a:lnTo>
                    <a:pt x="1419" y="236"/>
                  </a:lnTo>
                  <a:lnTo>
                    <a:pt x="1419" y="236"/>
                  </a:lnTo>
                  <a:lnTo>
                    <a:pt x="1413" y="256"/>
                  </a:lnTo>
                  <a:lnTo>
                    <a:pt x="1405" y="270"/>
                  </a:lnTo>
                  <a:lnTo>
                    <a:pt x="1405" y="270"/>
                  </a:lnTo>
                  <a:lnTo>
                    <a:pt x="1393" y="280"/>
                  </a:lnTo>
                  <a:lnTo>
                    <a:pt x="1381" y="288"/>
                  </a:lnTo>
                  <a:lnTo>
                    <a:pt x="1381" y="288"/>
                  </a:lnTo>
                  <a:lnTo>
                    <a:pt x="1365" y="292"/>
                  </a:lnTo>
                  <a:lnTo>
                    <a:pt x="1349" y="292"/>
                  </a:lnTo>
                  <a:lnTo>
                    <a:pt x="1349" y="292"/>
                  </a:lnTo>
                  <a:lnTo>
                    <a:pt x="1331" y="292"/>
                  </a:lnTo>
                  <a:lnTo>
                    <a:pt x="1317" y="288"/>
                  </a:lnTo>
                  <a:lnTo>
                    <a:pt x="1317" y="288"/>
                  </a:lnTo>
                  <a:lnTo>
                    <a:pt x="1303" y="280"/>
                  </a:lnTo>
                  <a:lnTo>
                    <a:pt x="1293" y="270"/>
                  </a:lnTo>
                  <a:lnTo>
                    <a:pt x="1293" y="270"/>
                  </a:lnTo>
                  <a:lnTo>
                    <a:pt x="1285" y="256"/>
                  </a:lnTo>
                  <a:lnTo>
                    <a:pt x="1279" y="236"/>
                  </a:lnTo>
                  <a:lnTo>
                    <a:pt x="1279" y="236"/>
                  </a:lnTo>
                  <a:lnTo>
                    <a:pt x="1275" y="214"/>
                  </a:lnTo>
                  <a:lnTo>
                    <a:pt x="1273" y="188"/>
                  </a:lnTo>
                  <a:lnTo>
                    <a:pt x="1273" y="188"/>
                  </a:lnTo>
                  <a:lnTo>
                    <a:pt x="1275" y="160"/>
                  </a:lnTo>
                  <a:lnTo>
                    <a:pt x="1279" y="138"/>
                  </a:lnTo>
                  <a:lnTo>
                    <a:pt x="1279" y="138"/>
                  </a:lnTo>
                  <a:lnTo>
                    <a:pt x="1285" y="118"/>
                  </a:lnTo>
                  <a:lnTo>
                    <a:pt x="1293" y="104"/>
                  </a:lnTo>
                  <a:lnTo>
                    <a:pt x="1293" y="104"/>
                  </a:lnTo>
                  <a:lnTo>
                    <a:pt x="1303" y="94"/>
                  </a:lnTo>
                  <a:lnTo>
                    <a:pt x="1317" y="86"/>
                  </a:lnTo>
                  <a:lnTo>
                    <a:pt x="1317" y="86"/>
                  </a:lnTo>
                  <a:lnTo>
                    <a:pt x="1331" y="84"/>
                  </a:lnTo>
                  <a:lnTo>
                    <a:pt x="1349" y="82"/>
                  </a:lnTo>
                  <a:lnTo>
                    <a:pt x="1349" y="82"/>
                  </a:lnTo>
                  <a:lnTo>
                    <a:pt x="1365" y="84"/>
                  </a:lnTo>
                  <a:lnTo>
                    <a:pt x="1381" y="86"/>
                  </a:lnTo>
                  <a:lnTo>
                    <a:pt x="1381" y="86"/>
                  </a:lnTo>
                  <a:lnTo>
                    <a:pt x="1393" y="94"/>
                  </a:lnTo>
                  <a:lnTo>
                    <a:pt x="1405" y="104"/>
                  </a:lnTo>
                  <a:lnTo>
                    <a:pt x="1405" y="104"/>
                  </a:lnTo>
                  <a:lnTo>
                    <a:pt x="1413" y="118"/>
                  </a:lnTo>
                  <a:lnTo>
                    <a:pt x="1419" y="138"/>
                  </a:lnTo>
                  <a:lnTo>
                    <a:pt x="1419" y="138"/>
                  </a:lnTo>
                  <a:lnTo>
                    <a:pt x="1423" y="160"/>
                  </a:lnTo>
                  <a:lnTo>
                    <a:pt x="1423" y="188"/>
                  </a:lnTo>
                  <a:lnTo>
                    <a:pt x="1423" y="188"/>
                  </a:lnTo>
                  <a:close/>
                  <a:moveTo>
                    <a:pt x="1387" y="188"/>
                  </a:moveTo>
                  <a:lnTo>
                    <a:pt x="1387" y="188"/>
                  </a:lnTo>
                  <a:lnTo>
                    <a:pt x="1387" y="164"/>
                  </a:lnTo>
                  <a:lnTo>
                    <a:pt x="1383" y="146"/>
                  </a:lnTo>
                  <a:lnTo>
                    <a:pt x="1383" y="146"/>
                  </a:lnTo>
                  <a:lnTo>
                    <a:pt x="1381" y="132"/>
                  </a:lnTo>
                  <a:lnTo>
                    <a:pt x="1375" y="122"/>
                  </a:lnTo>
                  <a:lnTo>
                    <a:pt x="1375" y="122"/>
                  </a:lnTo>
                  <a:lnTo>
                    <a:pt x="1369" y="114"/>
                  </a:lnTo>
                  <a:lnTo>
                    <a:pt x="1363" y="108"/>
                  </a:lnTo>
                  <a:lnTo>
                    <a:pt x="1363" y="108"/>
                  </a:lnTo>
                  <a:lnTo>
                    <a:pt x="1357" y="104"/>
                  </a:lnTo>
                  <a:lnTo>
                    <a:pt x="1349" y="104"/>
                  </a:lnTo>
                  <a:lnTo>
                    <a:pt x="1349" y="104"/>
                  </a:lnTo>
                  <a:lnTo>
                    <a:pt x="1341" y="104"/>
                  </a:lnTo>
                  <a:lnTo>
                    <a:pt x="1335" y="108"/>
                  </a:lnTo>
                  <a:lnTo>
                    <a:pt x="1335" y="108"/>
                  </a:lnTo>
                  <a:lnTo>
                    <a:pt x="1327" y="114"/>
                  </a:lnTo>
                  <a:lnTo>
                    <a:pt x="1321" y="122"/>
                  </a:lnTo>
                  <a:lnTo>
                    <a:pt x="1321" y="122"/>
                  </a:lnTo>
                  <a:lnTo>
                    <a:pt x="1317" y="132"/>
                  </a:lnTo>
                  <a:lnTo>
                    <a:pt x="1313" y="146"/>
                  </a:lnTo>
                  <a:lnTo>
                    <a:pt x="1313" y="146"/>
                  </a:lnTo>
                  <a:lnTo>
                    <a:pt x="1311" y="164"/>
                  </a:lnTo>
                  <a:lnTo>
                    <a:pt x="1311" y="188"/>
                  </a:lnTo>
                  <a:lnTo>
                    <a:pt x="1311" y="188"/>
                  </a:lnTo>
                  <a:lnTo>
                    <a:pt x="1311" y="210"/>
                  </a:lnTo>
                  <a:lnTo>
                    <a:pt x="1313" y="228"/>
                  </a:lnTo>
                  <a:lnTo>
                    <a:pt x="1313" y="228"/>
                  </a:lnTo>
                  <a:lnTo>
                    <a:pt x="1317" y="242"/>
                  </a:lnTo>
                  <a:lnTo>
                    <a:pt x="1321" y="252"/>
                  </a:lnTo>
                  <a:lnTo>
                    <a:pt x="1321" y="252"/>
                  </a:lnTo>
                  <a:lnTo>
                    <a:pt x="1327" y="262"/>
                  </a:lnTo>
                  <a:lnTo>
                    <a:pt x="1335" y="266"/>
                  </a:lnTo>
                  <a:lnTo>
                    <a:pt x="1335" y="266"/>
                  </a:lnTo>
                  <a:lnTo>
                    <a:pt x="1341" y="270"/>
                  </a:lnTo>
                  <a:lnTo>
                    <a:pt x="1349" y="270"/>
                  </a:lnTo>
                  <a:lnTo>
                    <a:pt x="1349" y="270"/>
                  </a:lnTo>
                  <a:lnTo>
                    <a:pt x="1357" y="270"/>
                  </a:lnTo>
                  <a:lnTo>
                    <a:pt x="1363" y="266"/>
                  </a:lnTo>
                  <a:lnTo>
                    <a:pt x="1363" y="266"/>
                  </a:lnTo>
                  <a:lnTo>
                    <a:pt x="1369" y="262"/>
                  </a:lnTo>
                  <a:lnTo>
                    <a:pt x="1375" y="252"/>
                  </a:lnTo>
                  <a:lnTo>
                    <a:pt x="1375" y="252"/>
                  </a:lnTo>
                  <a:lnTo>
                    <a:pt x="1381" y="242"/>
                  </a:lnTo>
                  <a:lnTo>
                    <a:pt x="1383" y="228"/>
                  </a:lnTo>
                  <a:lnTo>
                    <a:pt x="1383" y="228"/>
                  </a:lnTo>
                  <a:lnTo>
                    <a:pt x="1387" y="210"/>
                  </a:lnTo>
                  <a:lnTo>
                    <a:pt x="1387" y="188"/>
                  </a:lnTo>
                  <a:lnTo>
                    <a:pt x="1387" y="188"/>
                  </a:lnTo>
                  <a:close/>
                  <a:moveTo>
                    <a:pt x="1121" y="288"/>
                  </a:moveTo>
                  <a:lnTo>
                    <a:pt x="1083" y="288"/>
                  </a:lnTo>
                  <a:lnTo>
                    <a:pt x="1083" y="86"/>
                  </a:lnTo>
                  <a:lnTo>
                    <a:pt x="1121" y="86"/>
                  </a:lnTo>
                  <a:lnTo>
                    <a:pt x="1121" y="172"/>
                  </a:lnTo>
                  <a:lnTo>
                    <a:pt x="1187" y="172"/>
                  </a:lnTo>
                  <a:lnTo>
                    <a:pt x="1187" y="86"/>
                  </a:lnTo>
                  <a:lnTo>
                    <a:pt x="1223" y="86"/>
                  </a:lnTo>
                  <a:lnTo>
                    <a:pt x="1223" y="288"/>
                  </a:lnTo>
                  <a:lnTo>
                    <a:pt x="1187" y="288"/>
                  </a:lnTo>
                  <a:lnTo>
                    <a:pt x="1187" y="200"/>
                  </a:lnTo>
                  <a:lnTo>
                    <a:pt x="1121" y="200"/>
                  </a:lnTo>
                  <a:lnTo>
                    <a:pt x="1121" y="288"/>
                  </a:lnTo>
                  <a:close/>
                  <a:moveTo>
                    <a:pt x="1049" y="86"/>
                  </a:moveTo>
                  <a:lnTo>
                    <a:pt x="1049" y="112"/>
                  </a:lnTo>
                  <a:lnTo>
                    <a:pt x="995" y="112"/>
                  </a:lnTo>
                  <a:lnTo>
                    <a:pt x="995" y="288"/>
                  </a:lnTo>
                  <a:lnTo>
                    <a:pt x="959" y="288"/>
                  </a:lnTo>
                  <a:lnTo>
                    <a:pt x="959" y="112"/>
                  </a:lnTo>
                  <a:lnTo>
                    <a:pt x="907" y="112"/>
                  </a:lnTo>
                  <a:lnTo>
                    <a:pt x="907" y="86"/>
                  </a:lnTo>
                  <a:lnTo>
                    <a:pt x="1049" y="86"/>
                  </a:lnTo>
                  <a:close/>
                  <a:moveTo>
                    <a:pt x="847" y="106"/>
                  </a:moveTo>
                  <a:lnTo>
                    <a:pt x="847" y="106"/>
                  </a:lnTo>
                  <a:lnTo>
                    <a:pt x="837" y="106"/>
                  </a:lnTo>
                  <a:lnTo>
                    <a:pt x="828" y="110"/>
                  </a:lnTo>
                  <a:lnTo>
                    <a:pt x="828" y="110"/>
                  </a:lnTo>
                  <a:lnTo>
                    <a:pt x="820" y="114"/>
                  </a:lnTo>
                  <a:lnTo>
                    <a:pt x="814" y="122"/>
                  </a:lnTo>
                  <a:lnTo>
                    <a:pt x="814" y="122"/>
                  </a:lnTo>
                  <a:lnTo>
                    <a:pt x="808" y="134"/>
                  </a:lnTo>
                  <a:lnTo>
                    <a:pt x="804" y="148"/>
                  </a:lnTo>
                  <a:lnTo>
                    <a:pt x="804" y="148"/>
                  </a:lnTo>
                  <a:lnTo>
                    <a:pt x="802" y="164"/>
                  </a:lnTo>
                  <a:lnTo>
                    <a:pt x="802" y="188"/>
                  </a:lnTo>
                  <a:lnTo>
                    <a:pt x="802" y="188"/>
                  </a:lnTo>
                  <a:lnTo>
                    <a:pt x="802" y="210"/>
                  </a:lnTo>
                  <a:lnTo>
                    <a:pt x="804" y="228"/>
                  </a:lnTo>
                  <a:lnTo>
                    <a:pt x="804" y="228"/>
                  </a:lnTo>
                  <a:lnTo>
                    <a:pt x="808" y="242"/>
                  </a:lnTo>
                  <a:lnTo>
                    <a:pt x="814" y="252"/>
                  </a:lnTo>
                  <a:lnTo>
                    <a:pt x="814" y="252"/>
                  </a:lnTo>
                  <a:lnTo>
                    <a:pt x="820" y="260"/>
                  </a:lnTo>
                  <a:lnTo>
                    <a:pt x="830" y="264"/>
                  </a:lnTo>
                  <a:lnTo>
                    <a:pt x="830" y="264"/>
                  </a:lnTo>
                  <a:lnTo>
                    <a:pt x="839" y="268"/>
                  </a:lnTo>
                  <a:lnTo>
                    <a:pt x="851" y="268"/>
                  </a:lnTo>
                  <a:lnTo>
                    <a:pt x="891" y="268"/>
                  </a:lnTo>
                  <a:lnTo>
                    <a:pt x="891" y="284"/>
                  </a:lnTo>
                  <a:lnTo>
                    <a:pt x="891" y="284"/>
                  </a:lnTo>
                  <a:lnTo>
                    <a:pt x="869" y="290"/>
                  </a:lnTo>
                  <a:lnTo>
                    <a:pt x="869" y="290"/>
                  </a:lnTo>
                  <a:lnTo>
                    <a:pt x="855" y="292"/>
                  </a:lnTo>
                  <a:lnTo>
                    <a:pt x="843" y="292"/>
                  </a:lnTo>
                  <a:lnTo>
                    <a:pt x="843" y="292"/>
                  </a:lnTo>
                  <a:lnTo>
                    <a:pt x="824" y="292"/>
                  </a:lnTo>
                  <a:lnTo>
                    <a:pt x="808" y="288"/>
                  </a:lnTo>
                  <a:lnTo>
                    <a:pt x="808" y="288"/>
                  </a:lnTo>
                  <a:lnTo>
                    <a:pt x="794" y="280"/>
                  </a:lnTo>
                  <a:lnTo>
                    <a:pt x="784" y="270"/>
                  </a:lnTo>
                  <a:lnTo>
                    <a:pt x="784" y="270"/>
                  </a:lnTo>
                  <a:lnTo>
                    <a:pt x="776" y="256"/>
                  </a:lnTo>
                  <a:lnTo>
                    <a:pt x="770" y="238"/>
                  </a:lnTo>
                  <a:lnTo>
                    <a:pt x="770" y="238"/>
                  </a:lnTo>
                  <a:lnTo>
                    <a:pt x="766" y="214"/>
                  </a:lnTo>
                  <a:lnTo>
                    <a:pt x="764" y="188"/>
                  </a:lnTo>
                  <a:lnTo>
                    <a:pt x="764" y="188"/>
                  </a:lnTo>
                  <a:lnTo>
                    <a:pt x="766" y="160"/>
                  </a:lnTo>
                  <a:lnTo>
                    <a:pt x="770" y="136"/>
                  </a:lnTo>
                  <a:lnTo>
                    <a:pt x="770" y="136"/>
                  </a:lnTo>
                  <a:lnTo>
                    <a:pt x="776" y="118"/>
                  </a:lnTo>
                  <a:lnTo>
                    <a:pt x="784" y="104"/>
                  </a:lnTo>
                  <a:lnTo>
                    <a:pt x="784" y="104"/>
                  </a:lnTo>
                  <a:lnTo>
                    <a:pt x="794" y="94"/>
                  </a:lnTo>
                  <a:lnTo>
                    <a:pt x="806" y="86"/>
                  </a:lnTo>
                  <a:lnTo>
                    <a:pt x="806" y="86"/>
                  </a:lnTo>
                  <a:lnTo>
                    <a:pt x="822" y="82"/>
                  </a:lnTo>
                  <a:lnTo>
                    <a:pt x="839" y="82"/>
                  </a:lnTo>
                  <a:lnTo>
                    <a:pt x="839" y="82"/>
                  </a:lnTo>
                  <a:lnTo>
                    <a:pt x="851" y="82"/>
                  </a:lnTo>
                  <a:lnTo>
                    <a:pt x="865" y="84"/>
                  </a:lnTo>
                  <a:lnTo>
                    <a:pt x="865" y="84"/>
                  </a:lnTo>
                  <a:lnTo>
                    <a:pt x="887" y="90"/>
                  </a:lnTo>
                  <a:lnTo>
                    <a:pt x="887" y="106"/>
                  </a:lnTo>
                  <a:lnTo>
                    <a:pt x="847" y="106"/>
                  </a:lnTo>
                  <a:close/>
                  <a:moveTo>
                    <a:pt x="638" y="292"/>
                  </a:moveTo>
                  <a:lnTo>
                    <a:pt x="638" y="292"/>
                  </a:lnTo>
                  <a:lnTo>
                    <a:pt x="624" y="292"/>
                  </a:lnTo>
                  <a:lnTo>
                    <a:pt x="614" y="290"/>
                  </a:lnTo>
                  <a:lnTo>
                    <a:pt x="614" y="290"/>
                  </a:lnTo>
                  <a:lnTo>
                    <a:pt x="602" y="286"/>
                  </a:lnTo>
                  <a:lnTo>
                    <a:pt x="594" y="280"/>
                  </a:lnTo>
                  <a:lnTo>
                    <a:pt x="594" y="280"/>
                  </a:lnTo>
                  <a:lnTo>
                    <a:pt x="586" y="272"/>
                  </a:lnTo>
                  <a:lnTo>
                    <a:pt x="582" y="260"/>
                  </a:lnTo>
                  <a:lnTo>
                    <a:pt x="582" y="260"/>
                  </a:lnTo>
                  <a:lnTo>
                    <a:pt x="578" y="246"/>
                  </a:lnTo>
                  <a:lnTo>
                    <a:pt x="578" y="228"/>
                  </a:lnTo>
                  <a:lnTo>
                    <a:pt x="578" y="228"/>
                  </a:lnTo>
                  <a:lnTo>
                    <a:pt x="578" y="210"/>
                  </a:lnTo>
                  <a:lnTo>
                    <a:pt x="582" y="196"/>
                  </a:lnTo>
                  <a:lnTo>
                    <a:pt x="582" y="196"/>
                  </a:lnTo>
                  <a:lnTo>
                    <a:pt x="586" y="186"/>
                  </a:lnTo>
                  <a:lnTo>
                    <a:pt x="594" y="178"/>
                  </a:lnTo>
                  <a:lnTo>
                    <a:pt x="594" y="178"/>
                  </a:lnTo>
                  <a:lnTo>
                    <a:pt x="602" y="172"/>
                  </a:lnTo>
                  <a:lnTo>
                    <a:pt x="614" y="168"/>
                  </a:lnTo>
                  <a:lnTo>
                    <a:pt x="614" y="168"/>
                  </a:lnTo>
                  <a:lnTo>
                    <a:pt x="624" y="166"/>
                  </a:lnTo>
                  <a:lnTo>
                    <a:pt x="638" y="164"/>
                  </a:lnTo>
                  <a:lnTo>
                    <a:pt x="638" y="164"/>
                  </a:lnTo>
                  <a:lnTo>
                    <a:pt x="658" y="166"/>
                  </a:lnTo>
                  <a:lnTo>
                    <a:pt x="658" y="166"/>
                  </a:lnTo>
                  <a:lnTo>
                    <a:pt x="678" y="168"/>
                  </a:lnTo>
                  <a:lnTo>
                    <a:pt x="678" y="150"/>
                  </a:lnTo>
                  <a:lnTo>
                    <a:pt x="678" y="150"/>
                  </a:lnTo>
                  <a:lnTo>
                    <a:pt x="678" y="138"/>
                  </a:lnTo>
                  <a:lnTo>
                    <a:pt x="676" y="128"/>
                  </a:lnTo>
                  <a:lnTo>
                    <a:pt x="676" y="128"/>
                  </a:lnTo>
                  <a:lnTo>
                    <a:pt x="672" y="120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0" y="110"/>
                  </a:lnTo>
                  <a:lnTo>
                    <a:pt x="652" y="108"/>
                  </a:lnTo>
                  <a:lnTo>
                    <a:pt x="652" y="108"/>
                  </a:lnTo>
                  <a:lnTo>
                    <a:pt x="634" y="106"/>
                  </a:lnTo>
                  <a:lnTo>
                    <a:pt x="594" y="106"/>
                  </a:lnTo>
                  <a:lnTo>
                    <a:pt x="594" y="90"/>
                  </a:lnTo>
                  <a:lnTo>
                    <a:pt x="594" y="90"/>
                  </a:lnTo>
                  <a:lnTo>
                    <a:pt x="616" y="84"/>
                  </a:lnTo>
                  <a:lnTo>
                    <a:pt x="616" y="84"/>
                  </a:lnTo>
                  <a:lnTo>
                    <a:pt x="630" y="82"/>
                  </a:lnTo>
                  <a:lnTo>
                    <a:pt x="642" y="82"/>
                  </a:lnTo>
                  <a:lnTo>
                    <a:pt x="642" y="82"/>
                  </a:lnTo>
                  <a:lnTo>
                    <a:pt x="660" y="82"/>
                  </a:lnTo>
                  <a:lnTo>
                    <a:pt x="674" y="84"/>
                  </a:lnTo>
                  <a:lnTo>
                    <a:pt x="674" y="84"/>
                  </a:lnTo>
                  <a:lnTo>
                    <a:pt x="686" y="88"/>
                  </a:lnTo>
                  <a:lnTo>
                    <a:pt x="696" y="94"/>
                  </a:lnTo>
                  <a:lnTo>
                    <a:pt x="696" y="94"/>
                  </a:lnTo>
                  <a:lnTo>
                    <a:pt x="704" y="104"/>
                  </a:lnTo>
                  <a:lnTo>
                    <a:pt x="710" y="116"/>
                  </a:lnTo>
                  <a:lnTo>
                    <a:pt x="710" y="116"/>
                  </a:lnTo>
                  <a:lnTo>
                    <a:pt x="714" y="132"/>
                  </a:lnTo>
                  <a:lnTo>
                    <a:pt x="716" y="150"/>
                  </a:lnTo>
                  <a:lnTo>
                    <a:pt x="716" y="288"/>
                  </a:lnTo>
                  <a:lnTo>
                    <a:pt x="684" y="288"/>
                  </a:lnTo>
                  <a:lnTo>
                    <a:pt x="682" y="276"/>
                  </a:lnTo>
                  <a:lnTo>
                    <a:pt x="680" y="276"/>
                  </a:lnTo>
                  <a:lnTo>
                    <a:pt x="680" y="276"/>
                  </a:lnTo>
                  <a:lnTo>
                    <a:pt x="672" y="284"/>
                  </a:lnTo>
                  <a:lnTo>
                    <a:pt x="662" y="288"/>
                  </a:lnTo>
                  <a:lnTo>
                    <a:pt x="662" y="288"/>
                  </a:lnTo>
                  <a:lnTo>
                    <a:pt x="650" y="292"/>
                  </a:lnTo>
                  <a:lnTo>
                    <a:pt x="638" y="292"/>
                  </a:lnTo>
                  <a:lnTo>
                    <a:pt x="638" y="292"/>
                  </a:lnTo>
                  <a:close/>
                  <a:moveTo>
                    <a:pt x="678" y="190"/>
                  </a:moveTo>
                  <a:lnTo>
                    <a:pt x="650" y="190"/>
                  </a:lnTo>
                  <a:lnTo>
                    <a:pt x="650" y="190"/>
                  </a:lnTo>
                  <a:lnTo>
                    <a:pt x="636" y="192"/>
                  </a:lnTo>
                  <a:lnTo>
                    <a:pt x="624" y="196"/>
                  </a:lnTo>
                  <a:lnTo>
                    <a:pt x="624" y="196"/>
                  </a:lnTo>
                  <a:lnTo>
                    <a:pt x="620" y="202"/>
                  </a:lnTo>
                  <a:lnTo>
                    <a:pt x="616" y="208"/>
                  </a:lnTo>
                  <a:lnTo>
                    <a:pt x="614" y="218"/>
                  </a:lnTo>
                  <a:lnTo>
                    <a:pt x="614" y="228"/>
                  </a:lnTo>
                  <a:lnTo>
                    <a:pt x="614" y="228"/>
                  </a:lnTo>
                  <a:lnTo>
                    <a:pt x="614" y="238"/>
                  </a:lnTo>
                  <a:lnTo>
                    <a:pt x="616" y="248"/>
                  </a:lnTo>
                  <a:lnTo>
                    <a:pt x="616" y="248"/>
                  </a:lnTo>
                  <a:lnTo>
                    <a:pt x="620" y="254"/>
                  </a:lnTo>
                  <a:lnTo>
                    <a:pt x="624" y="260"/>
                  </a:lnTo>
                  <a:lnTo>
                    <a:pt x="624" y="260"/>
                  </a:lnTo>
                  <a:lnTo>
                    <a:pt x="630" y="264"/>
                  </a:lnTo>
                  <a:lnTo>
                    <a:pt x="636" y="266"/>
                  </a:lnTo>
                  <a:lnTo>
                    <a:pt x="636" y="266"/>
                  </a:lnTo>
                  <a:lnTo>
                    <a:pt x="650" y="268"/>
                  </a:lnTo>
                  <a:lnTo>
                    <a:pt x="650" y="268"/>
                  </a:lnTo>
                  <a:lnTo>
                    <a:pt x="658" y="268"/>
                  </a:lnTo>
                  <a:lnTo>
                    <a:pt x="666" y="266"/>
                  </a:lnTo>
                  <a:lnTo>
                    <a:pt x="666" y="266"/>
                  </a:lnTo>
                  <a:lnTo>
                    <a:pt x="678" y="260"/>
                  </a:lnTo>
                  <a:lnTo>
                    <a:pt x="678" y="190"/>
                  </a:lnTo>
                  <a:close/>
                  <a:moveTo>
                    <a:pt x="528" y="86"/>
                  </a:moveTo>
                  <a:lnTo>
                    <a:pt x="528" y="288"/>
                  </a:lnTo>
                  <a:lnTo>
                    <a:pt x="490" y="288"/>
                  </a:lnTo>
                  <a:lnTo>
                    <a:pt x="490" y="112"/>
                  </a:lnTo>
                  <a:lnTo>
                    <a:pt x="438" y="112"/>
                  </a:lnTo>
                  <a:lnTo>
                    <a:pt x="432" y="224"/>
                  </a:lnTo>
                  <a:lnTo>
                    <a:pt x="432" y="224"/>
                  </a:lnTo>
                  <a:lnTo>
                    <a:pt x="430" y="240"/>
                  </a:lnTo>
                  <a:lnTo>
                    <a:pt x="428" y="256"/>
                  </a:lnTo>
                  <a:lnTo>
                    <a:pt x="422" y="266"/>
                  </a:lnTo>
                  <a:lnTo>
                    <a:pt x="416" y="276"/>
                  </a:lnTo>
                  <a:lnTo>
                    <a:pt x="416" y="276"/>
                  </a:lnTo>
                  <a:lnTo>
                    <a:pt x="410" y="284"/>
                  </a:lnTo>
                  <a:lnTo>
                    <a:pt x="402" y="288"/>
                  </a:lnTo>
                  <a:lnTo>
                    <a:pt x="394" y="292"/>
                  </a:lnTo>
                  <a:lnTo>
                    <a:pt x="386" y="292"/>
                  </a:lnTo>
                  <a:lnTo>
                    <a:pt x="386" y="292"/>
                  </a:lnTo>
                  <a:lnTo>
                    <a:pt x="370" y="290"/>
                  </a:lnTo>
                  <a:lnTo>
                    <a:pt x="370" y="290"/>
                  </a:lnTo>
                  <a:lnTo>
                    <a:pt x="362" y="288"/>
                  </a:lnTo>
                  <a:lnTo>
                    <a:pt x="362" y="272"/>
                  </a:lnTo>
                  <a:lnTo>
                    <a:pt x="362" y="272"/>
                  </a:lnTo>
                  <a:lnTo>
                    <a:pt x="368" y="272"/>
                  </a:lnTo>
                  <a:lnTo>
                    <a:pt x="374" y="270"/>
                  </a:lnTo>
                  <a:lnTo>
                    <a:pt x="380" y="266"/>
                  </a:lnTo>
                  <a:lnTo>
                    <a:pt x="384" y="260"/>
                  </a:lnTo>
                  <a:lnTo>
                    <a:pt x="384" y="260"/>
                  </a:lnTo>
                  <a:lnTo>
                    <a:pt x="388" y="254"/>
                  </a:lnTo>
                  <a:lnTo>
                    <a:pt x="392" y="246"/>
                  </a:lnTo>
                  <a:lnTo>
                    <a:pt x="394" y="236"/>
                  </a:lnTo>
                  <a:lnTo>
                    <a:pt x="396" y="224"/>
                  </a:lnTo>
                  <a:lnTo>
                    <a:pt x="404" y="86"/>
                  </a:lnTo>
                  <a:lnTo>
                    <a:pt x="528" y="86"/>
                  </a:lnTo>
                  <a:close/>
                  <a:moveTo>
                    <a:pt x="232" y="194"/>
                  </a:moveTo>
                  <a:lnTo>
                    <a:pt x="232" y="194"/>
                  </a:lnTo>
                  <a:lnTo>
                    <a:pt x="232" y="214"/>
                  </a:lnTo>
                  <a:lnTo>
                    <a:pt x="236" y="230"/>
                  </a:lnTo>
                  <a:lnTo>
                    <a:pt x="236" y="230"/>
                  </a:lnTo>
                  <a:lnTo>
                    <a:pt x="238" y="244"/>
                  </a:lnTo>
                  <a:lnTo>
                    <a:pt x="244" y="254"/>
                  </a:lnTo>
                  <a:lnTo>
                    <a:pt x="244" y="254"/>
                  </a:lnTo>
                  <a:lnTo>
                    <a:pt x="248" y="262"/>
                  </a:lnTo>
                  <a:lnTo>
                    <a:pt x="256" y="266"/>
                  </a:lnTo>
                  <a:lnTo>
                    <a:pt x="256" y="266"/>
                  </a:lnTo>
                  <a:lnTo>
                    <a:pt x="262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8" y="270"/>
                  </a:lnTo>
                  <a:lnTo>
                    <a:pt x="286" y="266"/>
                  </a:lnTo>
                  <a:lnTo>
                    <a:pt x="286" y="266"/>
                  </a:lnTo>
                  <a:lnTo>
                    <a:pt x="292" y="262"/>
                  </a:lnTo>
                  <a:lnTo>
                    <a:pt x="298" y="254"/>
                  </a:lnTo>
                  <a:lnTo>
                    <a:pt x="298" y="254"/>
                  </a:lnTo>
                  <a:lnTo>
                    <a:pt x="302" y="244"/>
                  </a:lnTo>
                  <a:lnTo>
                    <a:pt x="306" y="230"/>
                  </a:lnTo>
                  <a:lnTo>
                    <a:pt x="306" y="230"/>
                  </a:lnTo>
                  <a:lnTo>
                    <a:pt x="308" y="214"/>
                  </a:lnTo>
                  <a:lnTo>
                    <a:pt x="310" y="194"/>
                  </a:lnTo>
                  <a:lnTo>
                    <a:pt x="310" y="194"/>
                  </a:lnTo>
                  <a:lnTo>
                    <a:pt x="308" y="174"/>
                  </a:lnTo>
                  <a:lnTo>
                    <a:pt x="306" y="156"/>
                  </a:lnTo>
                  <a:lnTo>
                    <a:pt x="306" y="156"/>
                  </a:lnTo>
                  <a:lnTo>
                    <a:pt x="302" y="144"/>
                  </a:lnTo>
                  <a:lnTo>
                    <a:pt x="298" y="134"/>
                  </a:lnTo>
                  <a:lnTo>
                    <a:pt x="298" y="134"/>
                  </a:lnTo>
                  <a:lnTo>
                    <a:pt x="290" y="126"/>
                  </a:lnTo>
                  <a:lnTo>
                    <a:pt x="282" y="122"/>
                  </a:lnTo>
                  <a:lnTo>
                    <a:pt x="282" y="122"/>
                  </a:lnTo>
                  <a:lnTo>
                    <a:pt x="274" y="120"/>
                  </a:lnTo>
                  <a:lnTo>
                    <a:pt x="262" y="118"/>
                  </a:lnTo>
                  <a:lnTo>
                    <a:pt x="262" y="118"/>
                  </a:lnTo>
                  <a:lnTo>
                    <a:pt x="254" y="118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32" y="126"/>
                  </a:lnTo>
                  <a:lnTo>
                    <a:pt x="232" y="194"/>
                  </a:lnTo>
                  <a:close/>
                  <a:moveTo>
                    <a:pt x="232" y="104"/>
                  </a:moveTo>
                  <a:lnTo>
                    <a:pt x="232" y="104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62" y="94"/>
                  </a:lnTo>
                  <a:lnTo>
                    <a:pt x="274" y="94"/>
                  </a:lnTo>
                  <a:lnTo>
                    <a:pt x="274" y="94"/>
                  </a:lnTo>
                  <a:lnTo>
                    <a:pt x="292" y="96"/>
                  </a:lnTo>
                  <a:lnTo>
                    <a:pt x="306" y="98"/>
                  </a:lnTo>
                  <a:lnTo>
                    <a:pt x="306" y="98"/>
                  </a:lnTo>
                  <a:lnTo>
                    <a:pt x="318" y="106"/>
                  </a:lnTo>
                  <a:lnTo>
                    <a:pt x="328" y="116"/>
                  </a:lnTo>
                  <a:lnTo>
                    <a:pt x="328" y="116"/>
                  </a:lnTo>
                  <a:lnTo>
                    <a:pt x="336" y="128"/>
                  </a:lnTo>
                  <a:lnTo>
                    <a:pt x="342" y="146"/>
                  </a:lnTo>
                  <a:lnTo>
                    <a:pt x="342" y="146"/>
                  </a:lnTo>
                  <a:lnTo>
                    <a:pt x="344" y="168"/>
                  </a:lnTo>
                  <a:lnTo>
                    <a:pt x="346" y="194"/>
                  </a:lnTo>
                  <a:lnTo>
                    <a:pt x="346" y="194"/>
                  </a:lnTo>
                  <a:lnTo>
                    <a:pt x="344" y="218"/>
                  </a:lnTo>
                  <a:lnTo>
                    <a:pt x="340" y="240"/>
                  </a:lnTo>
                  <a:lnTo>
                    <a:pt x="340" y="240"/>
                  </a:lnTo>
                  <a:lnTo>
                    <a:pt x="336" y="258"/>
                  </a:lnTo>
                  <a:lnTo>
                    <a:pt x="328" y="270"/>
                  </a:lnTo>
                  <a:lnTo>
                    <a:pt x="328" y="270"/>
                  </a:lnTo>
                  <a:lnTo>
                    <a:pt x="316" y="280"/>
                  </a:lnTo>
                  <a:lnTo>
                    <a:pt x="304" y="288"/>
                  </a:lnTo>
                  <a:lnTo>
                    <a:pt x="304" y="288"/>
                  </a:lnTo>
                  <a:lnTo>
                    <a:pt x="288" y="292"/>
                  </a:lnTo>
                  <a:lnTo>
                    <a:pt x="270" y="292"/>
                  </a:lnTo>
                  <a:lnTo>
                    <a:pt x="270" y="292"/>
                  </a:lnTo>
                  <a:lnTo>
                    <a:pt x="252" y="292"/>
                  </a:lnTo>
                  <a:lnTo>
                    <a:pt x="238" y="288"/>
                  </a:lnTo>
                  <a:lnTo>
                    <a:pt x="238" y="288"/>
                  </a:lnTo>
                  <a:lnTo>
                    <a:pt x="224" y="280"/>
                  </a:lnTo>
                  <a:lnTo>
                    <a:pt x="214" y="270"/>
                  </a:lnTo>
                  <a:lnTo>
                    <a:pt x="214" y="270"/>
                  </a:lnTo>
                  <a:lnTo>
                    <a:pt x="206" y="258"/>
                  </a:lnTo>
                  <a:lnTo>
                    <a:pt x="200" y="240"/>
                  </a:lnTo>
                  <a:lnTo>
                    <a:pt x="200" y="240"/>
                  </a:lnTo>
                  <a:lnTo>
                    <a:pt x="196" y="218"/>
                  </a:lnTo>
                  <a:lnTo>
                    <a:pt x="196" y="194"/>
                  </a:lnTo>
                  <a:lnTo>
                    <a:pt x="196" y="126"/>
                  </a:lnTo>
                  <a:lnTo>
                    <a:pt x="196" y="126"/>
                  </a:lnTo>
                  <a:lnTo>
                    <a:pt x="198" y="94"/>
                  </a:lnTo>
                  <a:lnTo>
                    <a:pt x="200" y="68"/>
                  </a:lnTo>
                  <a:lnTo>
                    <a:pt x="200" y="68"/>
                  </a:lnTo>
                  <a:lnTo>
                    <a:pt x="208" y="48"/>
                  </a:lnTo>
                  <a:lnTo>
                    <a:pt x="212" y="38"/>
                  </a:lnTo>
                  <a:lnTo>
                    <a:pt x="218" y="30"/>
                  </a:lnTo>
                  <a:lnTo>
                    <a:pt x="218" y="30"/>
                  </a:lnTo>
                  <a:lnTo>
                    <a:pt x="224" y="24"/>
                  </a:lnTo>
                  <a:lnTo>
                    <a:pt x="232" y="18"/>
                  </a:lnTo>
                  <a:lnTo>
                    <a:pt x="240" y="14"/>
                  </a:lnTo>
                  <a:lnTo>
                    <a:pt x="250" y="10"/>
                  </a:lnTo>
                  <a:lnTo>
                    <a:pt x="250" y="10"/>
                  </a:lnTo>
                  <a:lnTo>
                    <a:pt x="272" y="6"/>
                  </a:lnTo>
                  <a:lnTo>
                    <a:pt x="296" y="2"/>
                  </a:lnTo>
                  <a:lnTo>
                    <a:pt x="342" y="0"/>
                  </a:lnTo>
                  <a:lnTo>
                    <a:pt x="344" y="16"/>
                  </a:lnTo>
                  <a:lnTo>
                    <a:pt x="344" y="16"/>
                  </a:lnTo>
                  <a:lnTo>
                    <a:pt x="320" y="26"/>
                  </a:lnTo>
                  <a:lnTo>
                    <a:pt x="320" y="26"/>
                  </a:lnTo>
                  <a:lnTo>
                    <a:pt x="306" y="28"/>
                  </a:lnTo>
                  <a:lnTo>
                    <a:pt x="290" y="32"/>
                  </a:lnTo>
                  <a:lnTo>
                    <a:pt x="290" y="32"/>
                  </a:lnTo>
                  <a:lnTo>
                    <a:pt x="276" y="34"/>
                  </a:lnTo>
                  <a:lnTo>
                    <a:pt x="264" y="38"/>
                  </a:lnTo>
                  <a:lnTo>
                    <a:pt x="264" y="38"/>
                  </a:lnTo>
                  <a:lnTo>
                    <a:pt x="254" y="42"/>
                  </a:lnTo>
                  <a:lnTo>
                    <a:pt x="246" y="50"/>
                  </a:lnTo>
                  <a:lnTo>
                    <a:pt x="246" y="50"/>
                  </a:lnTo>
                  <a:lnTo>
                    <a:pt x="240" y="60"/>
                  </a:lnTo>
                  <a:lnTo>
                    <a:pt x="236" y="72"/>
                  </a:lnTo>
                  <a:lnTo>
                    <a:pt x="236" y="72"/>
                  </a:lnTo>
                  <a:lnTo>
                    <a:pt x="232" y="86"/>
                  </a:lnTo>
                  <a:lnTo>
                    <a:pt x="232" y="104"/>
                  </a:lnTo>
                  <a:lnTo>
                    <a:pt x="232" y="104"/>
                  </a:lnTo>
                  <a:close/>
                  <a:moveTo>
                    <a:pt x="150" y="188"/>
                  </a:moveTo>
                  <a:lnTo>
                    <a:pt x="150" y="188"/>
                  </a:lnTo>
                  <a:lnTo>
                    <a:pt x="148" y="214"/>
                  </a:lnTo>
                  <a:lnTo>
                    <a:pt x="146" y="236"/>
                  </a:lnTo>
                  <a:lnTo>
                    <a:pt x="146" y="236"/>
                  </a:lnTo>
                  <a:lnTo>
                    <a:pt x="140" y="256"/>
                  </a:lnTo>
                  <a:lnTo>
                    <a:pt x="130" y="270"/>
                  </a:lnTo>
                  <a:lnTo>
                    <a:pt x="130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6" y="292"/>
                  </a:lnTo>
                  <a:lnTo>
                    <a:pt x="76" y="292"/>
                  </a:lnTo>
                  <a:lnTo>
                    <a:pt x="58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30" y="28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0" y="256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2" y="214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2" y="160"/>
                  </a:lnTo>
                  <a:lnTo>
                    <a:pt x="4" y="138"/>
                  </a:lnTo>
                  <a:lnTo>
                    <a:pt x="4" y="138"/>
                  </a:lnTo>
                  <a:lnTo>
                    <a:pt x="10" y="118"/>
                  </a:lnTo>
                  <a:lnTo>
                    <a:pt x="20" y="104"/>
                  </a:lnTo>
                  <a:lnTo>
                    <a:pt x="20" y="104"/>
                  </a:lnTo>
                  <a:lnTo>
                    <a:pt x="30" y="94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58" y="84"/>
                  </a:lnTo>
                  <a:lnTo>
                    <a:pt x="76" y="82"/>
                  </a:lnTo>
                  <a:lnTo>
                    <a:pt x="76" y="82"/>
                  </a:lnTo>
                  <a:lnTo>
                    <a:pt x="92" y="84"/>
                  </a:lnTo>
                  <a:lnTo>
                    <a:pt x="108" y="86"/>
                  </a:lnTo>
                  <a:lnTo>
                    <a:pt x="108" y="86"/>
                  </a:lnTo>
                  <a:lnTo>
                    <a:pt x="120" y="94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40" y="11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60"/>
                  </a:lnTo>
                  <a:lnTo>
                    <a:pt x="150" y="188"/>
                  </a:lnTo>
                  <a:lnTo>
                    <a:pt x="150" y="188"/>
                  </a:lnTo>
                  <a:close/>
                  <a:moveTo>
                    <a:pt x="114" y="188"/>
                  </a:moveTo>
                  <a:lnTo>
                    <a:pt x="114" y="188"/>
                  </a:lnTo>
                  <a:lnTo>
                    <a:pt x="112" y="164"/>
                  </a:lnTo>
                  <a:lnTo>
                    <a:pt x="110" y="146"/>
                  </a:lnTo>
                  <a:lnTo>
                    <a:pt x="110" y="146"/>
                  </a:lnTo>
                  <a:lnTo>
                    <a:pt x="106" y="132"/>
                  </a:lnTo>
                  <a:lnTo>
                    <a:pt x="102" y="122"/>
                  </a:lnTo>
                  <a:lnTo>
                    <a:pt x="102" y="122"/>
                  </a:lnTo>
                  <a:lnTo>
                    <a:pt x="96" y="114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2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54" y="114"/>
                  </a:lnTo>
                  <a:lnTo>
                    <a:pt x="48" y="122"/>
                  </a:lnTo>
                  <a:lnTo>
                    <a:pt x="48" y="122"/>
                  </a:lnTo>
                  <a:lnTo>
                    <a:pt x="44" y="132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38" y="164"/>
                  </a:lnTo>
                  <a:lnTo>
                    <a:pt x="36" y="188"/>
                  </a:lnTo>
                  <a:lnTo>
                    <a:pt x="36" y="188"/>
                  </a:lnTo>
                  <a:lnTo>
                    <a:pt x="38" y="210"/>
                  </a:lnTo>
                  <a:lnTo>
                    <a:pt x="40" y="228"/>
                  </a:lnTo>
                  <a:lnTo>
                    <a:pt x="40" y="228"/>
                  </a:lnTo>
                  <a:lnTo>
                    <a:pt x="44" y="242"/>
                  </a:lnTo>
                  <a:lnTo>
                    <a:pt x="48" y="252"/>
                  </a:lnTo>
                  <a:lnTo>
                    <a:pt x="48" y="252"/>
                  </a:lnTo>
                  <a:lnTo>
                    <a:pt x="54" y="262"/>
                  </a:lnTo>
                  <a:lnTo>
                    <a:pt x="60" y="266"/>
                  </a:lnTo>
                  <a:lnTo>
                    <a:pt x="60" y="266"/>
                  </a:lnTo>
                  <a:lnTo>
                    <a:pt x="68" y="270"/>
                  </a:lnTo>
                  <a:lnTo>
                    <a:pt x="76" y="270"/>
                  </a:lnTo>
                  <a:lnTo>
                    <a:pt x="76" y="270"/>
                  </a:lnTo>
                  <a:lnTo>
                    <a:pt x="82" y="270"/>
                  </a:lnTo>
                  <a:lnTo>
                    <a:pt x="90" y="266"/>
                  </a:lnTo>
                  <a:lnTo>
                    <a:pt x="90" y="266"/>
                  </a:lnTo>
                  <a:lnTo>
                    <a:pt x="96" y="262"/>
                  </a:lnTo>
                  <a:lnTo>
                    <a:pt x="102" y="252"/>
                  </a:lnTo>
                  <a:lnTo>
                    <a:pt x="102" y="252"/>
                  </a:lnTo>
                  <a:lnTo>
                    <a:pt x="106" y="242"/>
                  </a:lnTo>
                  <a:lnTo>
                    <a:pt x="110" y="228"/>
                  </a:lnTo>
                  <a:lnTo>
                    <a:pt x="110" y="228"/>
                  </a:lnTo>
                  <a:lnTo>
                    <a:pt x="112" y="210"/>
                  </a:lnTo>
                  <a:lnTo>
                    <a:pt x="114" y="188"/>
                  </a:lnTo>
                  <a:lnTo>
                    <a:pt x="114" y="1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Freeform 18">
              <a:extLst>
                <a:ext uri="{FF2B5EF4-FFF2-40B4-BE49-F238E27FC236}">
                  <a16:creationId xmlns:a16="http://schemas.microsoft.com/office/drawing/2014/main" id="{22F96120-9F65-4D35-A221-BF2961CCC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3588" y="4368801"/>
              <a:ext cx="174625" cy="73025"/>
            </a:xfrm>
            <a:custGeom>
              <a:avLst/>
              <a:gdLst>
                <a:gd name="T0" fmla="*/ 56 w 110"/>
                <a:gd name="T1" fmla="*/ 18 h 46"/>
                <a:gd name="T2" fmla="*/ 56 w 110"/>
                <a:gd name="T3" fmla="*/ 18 h 46"/>
                <a:gd name="T4" fmla="*/ 66 w 110"/>
                <a:gd name="T5" fmla="*/ 16 h 46"/>
                <a:gd name="T6" fmla="*/ 78 w 110"/>
                <a:gd name="T7" fmla="*/ 12 h 46"/>
                <a:gd name="T8" fmla="*/ 78 w 110"/>
                <a:gd name="T9" fmla="*/ 12 h 46"/>
                <a:gd name="T10" fmla="*/ 86 w 110"/>
                <a:gd name="T11" fmla="*/ 6 h 46"/>
                <a:gd name="T12" fmla="*/ 94 w 110"/>
                <a:gd name="T13" fmla="*/ 0 h 46"/>
                <a:gd name="T14" fmla="*/ 110 w 110"/>
                <a:gd name="T15" fmla="*/ 18 h 46"/>
                <a:gd name="T16" fmla="*/ 110 w 110"/>
                <a:gd name="T17" fmla="*/ 18 h 46"/>
                <a:gd name="T18" fmla="*/ 100 w 110"/>
                <a:gd name="T19" fmla="*/ 28 h 46"/>
                <a:gd name="T20" fmla="*/ 88 w 110"/>
                <a:gd name="T21" fmla="*/ 38 h 46"/>
                <a:gd name="T22" fmla="*/ 88 w 110"/>
                <a:gd name="T23" fmla="*/ 38 h 46"/>
                <a:gd name="T24" fmla="*/ 82 w 110"/>
                <a:gd name="T25" fmla="*/ 40 h 46"/>
                <a:gd name="T26" fmla="*/ 74 w 110"/>
                <a:gd name="T27" fmla="*/ 44 h 46"/>
                <a:gd name="T28" fmla="*/ 56 w 110"/>
                <a:gd name="T29" fmla="*/ 46 h 46"/>
                <a:gd name="T30" fmla="*/ 56 w 110"/>
                <a:gd name="T31" fmla="*/ 46 h 46"/>
                <a:gd name="T32" fmla="*/ 36 w 110"/>
                <a:gd name="T33" fmla="*/ 44 h 46"/>
                <a:gd name="T34" fmla="*/ 28 w 110"/>
                <a:gd name="T35" fmla="*/ 40 h 46"/>
                <a:gd name="T36" fmla="*/ 22 w 110"/>
                <a:gd name="T37" fmla="*/ 38 h 46"/>
                <a:gd name="T38" fmla="*/ 22 w 110"/>
                <a:gd name="T39" fmla="*/ 38 h 46"/>
                <a:gd name="T40" fmla="*/ 10 w 110"/>
                <a:gd name="T41" fmla="*/ 28 h 46"/>
                <a:gd name="T42" fmla="*/ 0 w 110"/>
                <a:gd name="T43" fmla="*/ 18 h 46"/>
                <a:gd name="T44" fmla="*/ 16 w 110"/>
                <a:gd name="T45" fmla="*/ 0 h 46"/>
                <a:gd name="T46" fmla="*/ 16 w 110"/>
                <a:gd name="T47" fmla="*/ 0 h 46"/>
                <a:gd name="T48" fmla="*/ 24 w 110"/>
                <a:gd name="T49" fmla="*/ 6 h 46"/>
                <a:gd name="T50" fmla="*/ 32 w 110"/>
                <a:gd name="T51" fmla="*/ 12 h 46"/>
                <a:gd name="T52" fmla="*/ 32 w 110"/>
                <a:gd name="T53" fmla="*/ 12 h 46"/>
                <a:gd name="T54" fmla="*/ 44 w 110"/>
                <a:gd name="T55" fmla="*/ 16 h 46"/>
                <a:gd name="T56" fmla="*/ 56 w 110"/>
                <a:gd name="T57" fmla="*/ 1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46">
                  <a:moveTo>
                    <a:pt x="56" y="18"/>
                  </a:moveTo>
                  <a:lnTo>
                    <a:pt x="56" y="18"/>
                  </a:lnTo>
                  <a:lnTo>
                    <a:pt x="66" y="16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86" y="6"/>
                  </a:lnTo>
                  <a:lnTo>
                    <a:pt x="94" y="0"/>
                  </a:lnTo>
                  <a:lnTo>
                    <a:pt x="110" y="18"/>
                  </a:lnTo>
                  <a:lnTo>
                    <a:pt x="110" y="18"/>
                  </a:lnTo>
                  <a:lnTo>
                    <a:pt x="100" y="28"/>
                  </a:lnTo>
                  <a:lnTo>
                    <a:pt x="88" y="38"/>
                  </a:lnTo>
                  <a:lnTo>
                    <a:pt x="88" y="38"/>
                  </a:lnTo>
                  <a:lnTo>
                    <a:pt x="82" y="40"/>
                  </a:lnTo>
                  <a:lnTo>
                    <a:pt x="74" y="44"/>
                  </a:lnTo>
                  <a:lnTo>
                    <a:pt x="56" y="46"/>
                  </a:lnTo>
                  <a:lnTo>
                    <a:pt x="56" y="46"/>
                  </a:lnTo>
                  <a:lnTo>
                    <a:pt x="36" y="44"/>
                  </a:lnTo>
                  <a:lnTo>
                    <a:pt x="28" y="40"/>
                  </a:lnTo>
                  <a:lnTo>
                    <a:pt x="22" y="38"/>
                  </a:lnTo>
                  <a:lnTo>
                    <a:pt x="22" y="38"/>
                  </a:lnTo>
                  <a:lnTo>
                    <a:pt x="10" y="28"/>
                  </a:lnTo>
                  <a:lnTo>
                    <a:pt x="0" y="18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44" y="16"/>
                  </a:lnTo>
                  <a:lnTo>
                    <a:pt x="56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Freeform 19">
              <a:extLst>
                <a:ext uri="{FF2B5EF4-FFF2-40B4-BE49-F238E27FC236}">
                  <a16:creationId xmlns:a16="http://schemas.microsoft.com/office/drawing/2014/main" id="{95DFFB6B-07D7-48E8-A442-2252B75D5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3" y="4479926"/>
              <a:ext cx="225425" cy="320675"/>
            </a:xfrm>
            <a:custGeom>
              <a:avLst/>
              <a:gdLst>
                <a:gd name="T0" fmla="*/ 106 w 142"/>
                <a:gd name="T1" fmla="*/ 60 h 202"/>
                <a:gd name="T2" fmla="*/ 104 w 142"/>
                <a:gd name="T3" fmla="*/ 60 h 202"/>
                <a:gd name="T4" fmla="*/ 38 w 142"/>
                <a:gd name="T5" fmla="*/ 202 h 202"/>
                <a:gd name="T6" fmla="*/ 0 w 142"/>
                <a:gd name="T7" fmla="*/ 202 h 202"/>
                <a:gd name="T8" fmla="*/ 0 w 142"/>
                <a:gd name="T9" fmla="*/ 0 h 202"/>
                <a:gd name="T10" fmla="*/ 36 w 142"/>
                <a:gd name="T11" fmla="*/ 0 h 202"/>
                <a:gd name="T12" fmla="*/ 36 w 142"/>
                <a:gd name="T13" fmla="*/ 138 h 202"/>
                <a:gd name="T14" fmla="*/ 38 w 142"/>
                <a:gd name="T15" fmla="*/ 138 h 202"/>
                <a:gd name="T16" fmla="*/ 100 w 142"/>
                <a:gd name="T17" fmla="*/ 0 h 202"/>
                <a:gd name="T18" fmla="*/ 142 w 142"/>
                <a:gd name="T19" fmla="*/ 0 h 202"/>
                <a:gd name="T20" fmla="*/ 142 w 142"/>
                <a:gd name="T21" fmla="*/ 202 h 202"/>
                <a:gd name="T22" fmla="*/ 106 w 142"/>
                <a:gd name="T23" fmla="*/ 202 h 202"/>
                <a:gd name="T24" fmla="*/ 106 w 142"/>
                <a:gd name="T25" fmla="*/ 6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202">
                  <a:moveTo>
                    <a:pt x="106" y="60"/>
                  </a:moveTo>
                  <a:lnTo>
                    <a:pt x="104" y="60"/>
                  </a:lnTo>
                  <a:lnTo>
                    <a:pt x="38" y="202"/>
                  </a:lnTo>
                  <a:lnTo>
                    <a:pt x="0" y="202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100" y="0"/>
                  </a:lnTo>
                  <a:lnTo>
                    <a:pt x="142" y="0"/>
                  </a:lnTo>
                  <a:lnTo>
                    <a:pt x="142" y="202"/>
                  </a:lnTo>
                  <a:lnTo>
                    <a:pt x="106" y="202"/>
                  </a:lnTo>
                  <a:lnTo>
                    <a:pt x="106" y="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Freeform 20">
              <a:extLst>
                <a:ext uri="{FF2B5EF4-FFF2-40B4-BE49-F238E27FC236}">
                  <a16:creationId xmlns:a16="http://schemas.microsoft.com/office/drawing/2014/main" id="{B55F6754-585C-4892-84DC-63B49EA58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3863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50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2 w 150"/>
                <a:gd name="T13" fmla="*/ 188 h 210"/>
                <a:gd name="T14" fmla="*/ 132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4 w 150"/>
                <a:gd name="T31" fmla="*/ 206 h 210"/>
                <a:gd name="T32" fmla="*/ 44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2 w 150"/>
                <a:gd name="T41" fmla="*/ 174 h 210"/>
                <a:gd name="T42" fmla="*/ 6 w 150"/>
                <a:gd name="T43" fmla="*/ 154 h 210"/>
                <a:gd name="T44" fmla="*/ 6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6 w 150"/>
                <a:gd name="T55" fmla="*/ 56 h 210"/>
                <a:gd name="T56" fmla="*/ 6 w 150"/>
                <a:gd name="T57" fmla="*/ 56 h 210"/>
                <a:gd name="T58" fmla="*/ 12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4 w 150"/>
                <a:gd name="T67" fmla="*/ 4 h 210"/>
                <a:gd name="T68" fmla="*/ 44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2 w 150"/>
                <a:gd name="T85" fmla="*/ 22 h 210"/>
                <a:gd name="T86" fmla="*/ 132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50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50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2" y="188"/>
                  </a:lnTo>
                  <a:lnTo>
                    <a:pt x="132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2" y="22"/>
                  </a:lnTo>
                  <a:lnTo>
                    <a:pt x="132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50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Freeform 21">
              <a:extLst>
                <a:ext uri="{FF2B5EF4-FFF2-40B4-BE49-F238E27FC236}">
                  <a16:creationId xmlns:a16="http://schemas.microsoft.com/office/drawing/2014/main" id="{F454F9C1-C5B1-46F8-B82E-1E9BE8A2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4188" y="4508501"/>
              <a:ext cx="120650" cy="263525"/>
            </a:xfrm>
            <a:custGeom>
              <a:avLst/>
              <a:gdLst>
                <a:gd name="T0" fmla="*/ 76 w 76"/>
                <a:gd name="T1" fmla="*/ 84 h 166"/>
                <a:gd name="T2" fmla="*/ 76 w 76"/>
                <a:gd name="T3" fmla="*/ 84 h 166"/>
                <a:gd name="T4" fmla="*/ 76 w 76"/>
                <a:gd name="T5" fmla="*/ 60 h 166"/>
                <a:gd name="T6" fmla="*/ 72 w 76"/>
                <a:gd name="T7" fmla="*/ 42 h 166"/>
                <a:gd name="T8" fmla="*/ 72 w 76"/>
                <a:gd name="T9" fmla="*/ 42 h 166"/>
                <a:gd name="T10" fmla="*/ 70 w 76"/>
                <a:gd name="T11" fmla="*/ 28 h 166"/>
                <a:gd name="T12" fmla="*/ 64 w 76"/>
                <a:gd name="T13" fmla="*/ 18 h 166"/>
                <a:gd name="T14" fmla="*/ 64 w 76"/>
                <a:gd name="T15" fmla="*/ 18 h 166"/>
                <a:gd name="T16" fmla="*/ 58 w 76"/>
                <a:gd name="T17" fmla="*/ 10 h 166"/>
                <a:gd name="T18" fmla="*/ 52 w 76"/>
                <a:gd name="T19" fmla="*/ 4 h 166"/>
                <a:gd name="T20" fmla="*/ 52 w 76"/>
                <a:gd name="T21" fmla="*/ 4 h 166"/>
                <a:gd name="T22" fmla="*/ 46 w 76"/>
                <a:gd name="T23" fmla="*/ 0 h 166"/>
                <a:gd name="T24" fmla="*/ 38 w 76"/>
                <a:gd name="T25" fmla="*/ 0 h 166"/>
                <a:gd name="T26" fmla="*/ 38 w 76"/>
                <a:gd name="T27" fmla="*/ 0 h 166"/>
                <a:gd name="T28" fmla="*/ 30 w 76"/>
                <a:gd name="T29" fmla="*/ 0 h 166"/>
                <a:gd name="T30" fmla="*/ 24 w 76"/>
                <a:gd name="T31" fmla="*/ 4 h 166"/>
                <a:gd name="T32" fmla="*/ 24 w 76"/>
                <a:gd name="T33" fmla="*/ 4 h 166"/>
                <a:gd name="T34" fmla="*/ 16 w 76"/>
                <a:gd name="T35" fmla="*/ 10 h 166"/>
                <a:gd name="T36" fmla="*/ 10 w 76"/>
                <a:gd name="T37" fmla="*/ 18 h 166"/>
                <a:gd name="T38" fmla="*/ 10 w 76"/>
                <a:gd name="T39" fmla="*/ 18 h 166"/>
                <a:gd name="T40" fmla="*/ 6 w 76"/>
                <a:gd name="T41" fmla="*/ 28 h 166"/>
                <a:gd name="T42" fmla="*/ 2 w 76"/>
                <a:gd name="T43" fmla="*/ 42 h 166"/>
                <a:gd name="T44" fmla="*/ 2 w 76"/>
                <a:gd name="T45" fmla="*/ 42 h 166"/>
                <a:gd name="T46" fmla="*/ 0 w 76"/>
                <a:gd name="T47" fmla="*/ 60 h 166"/>
                <a:gd name="T48" fmla="*/ 0 w 76"/>
                <a:gd name="T49" fmla="*/ 84 h 166"/>
                <a:gd name="T50" fmla="*/ 0 w 76"/>
                <a:gd name="T51" fmla="*/ 84 h 166"/>
                <a:gd name="T52" fmla="*/ 0 w 76"/>
                <a:gd name="T53" fmla="*/ 106 h 166"/>
                <a:gd name="T54" fmla="*/ 2 w 76"/>
                <a:gd name="T55" fmla="*/ 124 h 166"/>
                <a:gd name="T56" fmla="*/ 2 w 76"/>
                <a:gd name="T57" fmla="*/ 124 h 166"/>
                <a:gd name="T58" fmla="*/ 6 w 76"/>
                <a:gd name="T59" fmla="*/ 138 h 166"/>
                <a:gd name="T60" fmla="*/ 10 w 76"/>
                <a:gd name="T61" fmla="*/ 148 h 166"/>
                <a:gd name="T62" fmla="*/ 10 w 76"/>
                <a:gd name="T63" fmla="*/ 148 h 166"/>
                <a:gd name="T64" fmla="*/ 16 w 76"/>
                <a:gd name="T65" fmla="*/ 158 h 166"/>
                <a:gd name="T66" fmla="*/ 24 w 76"/>
                <a:gd name="T67" fmla="*/ 162 h 166"/>
                <a:gd name="T68" fmla="*/ 24 w 76"/>
                <a:gd name="T69" fmla="*/ 162 h 166"/>
                <a:gd name="T70" fmla="*/ 30 w 76"/>
                <a:gd name="T71" fmla="*/ 166 h 166"/>
                <a:gd name="T72" fmla="*/ 38 w 76"/>
                <a:gd name="T73" fmla="*/ 166 h 166"/>
                <a:gd name="T74" fmla="*/ 38 w 76"/>
                <a:gd name="T75" fmla="*/ 166 h 166"/>
                <a:gd name="T76" fmla="*/ 46 w 76"/>
                <a:gd name="T77" fmla="*/ 166 h 166"/>
                <a:gd name="T78" fmla="*/ 52 w 76"/>
                <a:gd name="T79" fmla="*/ 162 h 166"/>
                <a:gd name="T80" fmla="*/ 52 w 76"/>
                <a:gd name="T81" fmla="*/ 162 h 166"/>
                <a:gd name="T82" fmla="*/ 58 w 76"/>
                <a:gd name="T83" fmla="*/ 158 h 166"/>
                <a:gd name="T84" fmla="*/ 64 w 76"/>
                <a:gd name="T85" fmla="*/ 148 h 166"/>
                <a:gd name="T86" fmla="*/ 64 w 76"/>
                <a:gd name="T87" fmla="*/ 148 h 166"/>
                <a:gd name="T88" fmla="*/ 70 w 76"/>
                <a:gd name="T89" fmla="*/ 138 h 166"/>
                <a:gd name="T90" fmla="*/ 72 w 76"/>
                <a:gd name="T91" fmla="*/ 124 h 166"/>
                <a:gd name="T92" fmla="*/ 72 w 76"/>
                <a:gd name="T93" fmla="*/ 124 h 166"/>
                <a:gd name="T94" fmla="*/ 76 w 76"/>
                <a:gd name="T95" fmla="*/ 106 h 166"/>
                <a:gd name="T96" fmla="*/ 76 w 76"/>
                <a:gd name="T97" fmla="*/ 84 h 166"/>
                <a:gd name="T98" fmla="*/ 76 w 76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6" h="166">
                  <a:moveTo>
                    <a:pt x="76" y="84"/>
                  </a:moveTo>
                  <a:lnTo>
                    <a:pt x="76" y="84"/>
                  </a:lnTo>
                  <a:lnTo>
                    <a:pt x="76" y="60"/>
                  </a:lnTo>
                  <a:lnTo>
                    <a:pt x="72" y="42"/>
                  </a:lnTo>
                  <a:lnTo>
                    <a:pt x="72" y="42"/>
                  </a:lnTo>
                  <a:lnTo>
                    <a:pt x="70" y="28"/>
                  </a:lnTo>
                  <a:lnTo>
                    <a:pt x="64" y="18"/>
                  </a:lnTo>
                  <a:lnTo>
                    <a:pt x="64" y="18"/>
                  </a:lnTo>
                  <a:lnTo>
                    <a:pt x="58" y="10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6" y="10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106"/>
                  </a:lnTo>
                  <a:lnTo>
                    <a:pt x="2" y="124"/>
                  </a:lnTo>
                  <a:lnTo>
                    <a:pt x="2" y="124"/>
                  </a:lnTo>
                  <a:lnTo>
                    <a:pt x="6" y="138"/>
                  </a:lnTo>
                  <a:lnTo>
                    <a:pt x="10" y="148"/>
                  </a:lnTo>
                  <a:lnTo>
                    <a:pt x="10" y="148"/>
                  </a:lnTo>
                  <a:lnTo>
                    <a:pt x="16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0" y="166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46" y="166"/>
                  </a:lnTo>
                  <a:lnTo>
                    <a:pt x="52" y="162"/>
                  </a:lnTo>
                  <a:lnTo>
                    <a:pt x="52" y="162"/>
                  </a:lnTo>
                  <a:lnTo>
                    <a:pt x="58" y="15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70" y="138"/>
                  </a:lnTo>
                  <a:lnTo>
                    <a:pt x="72" y="124"/>
                  </a:lnTo>
                  <a:lnTo>
                    <a:pt x="72" y="124"/>
                  </a:lnTo>
                  <a:lnTo>
                    <a:pt x="76" y="106"/>
                  </a:lnTo>
                  <a:lnTo>
                    <a:pt x="76" y="84"/>
                  </a:lnTo>
                  <a:lnTo>
                    <a:pt x="76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Freeform 22">
              <a:extLst>
                <a:ext uri="{FF2B5EF4-FFF2-40B4-BE49-F238E27FC236}">
                  <a16:creationId xmlns:a16="http://schemas.microsoft.com/office/drawing/2014/main" id="{8E433079-E455-4A7E-8F3D-63A745DAD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38" y="4479926"/>
              <a:ext cx="222250" cy="320675"/>
            </a:xfrm>
            <a:custGeom>
              <a:avLst/>
              <a:gdLst>
                <a:gd name="T0" fmla="*/ 38 w 140"/>
                <a:gd name="T1" fmla="*/ 202 h 202"/>
                <a:gd name="T2" fmla="*/ 0 w 140"/>
                <a:gd name="T3" fmla="*/ 202 h 202"/>
                <a:gd name="T4" fmla="*/ 0 w 140"/>
                <a:gd name="T5" fmla="*/ 0 h 202"/>
                <a:gd name="T6" fmla="*/ 38 w 140"/>
                <a:gd name="T7" fmla="*/ 0 h 202"/>
                <a:gd name="T8" fmla="*/ 38 w 140"/>
                <a:gd name="T9" fmla="*/ 86 h 202"/>
                <a:gd name="T10" fmla="*/ 104 w 140"/>
                <a:gd name="T11" fmla="*/ 86 h 202"/>
                <a:gd name="T12" fmla="*/ 104 w 140"/>
                <a:gd name="T13" fmla="*/ 0 h 202"/>
                <a:gd name="T14" fmla="*/ 140 w 140"/>
                <a:gd name="T15" fmla="*/ 0 h 202"/>
                <a:gd name="T16" fmla="*/ 140 w 140"/>
                <a:gd name="T17" fmla="*/ 202 h 202"/>
                <a:gd name="T18" fmla="*/ 104 w 140"/>
                <a:gd name="T19" fmla="*/ 202 h 202"/>
                <a:gd name="T20" fmla="*/ 104 w 140"/>
                <a:gd name="T21" fmla="*/ 114 h 202"/>
                <a:gd name="T22" fmla="*/ 38 w 140"/>
                <a:gd name="T23" fmla="*/ 114 h 202"/>
                <a:gd name="T24" fmla="*/ 38 w 140"/>
                <a:gd name="T2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2">
                  <a:moveTo>
                    <a:pt x="38" y="202"/>
                  </a:moveTo>
                  <a:lnTo>
                    <a:pt x="0" y="20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86"/>
                  </a:lnTo>
                  <a:lnTo>
                    <a:pt x="104" y="86"/>
                  </a:lnTo>
                  <a:lnTo>
                    <a:pt x="104" y="0"/>
                  </a:lnTo>
                  <a:lnTo>
                    <a:pt x="140" y="0"/>
                  </a:lnTo>
                  <a:lnTo>
                    <a:pt x="140" y="202"/>
                  </a:lnTo>
                  <a:lnTo>
                    <a:pt x="104" y="202"/>
                  </a:lnTo>
                  <a:lnTo>
                    <a:pt x="104" y="114"/>
                  </a:lnTo>
                  <a:lnTo>
                    <a:pt x="38" y="114"/>
                  </a:lnTo>
                  <a:lnTo>
                    <a:pt x="38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Freeform 23">
              <a:extLst>
                <a:ext uri="{FF2B5EF4-FFF2-40B4-BE49-F238E27FC236}">
                  <a16:creationId xmlns:a16="http://schemas.microsoft.com/office/drawing/2014/main" id="{7D9E5E6F-27B1-473C-946B-2D8E5BA2A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2838" y="4479926"/>
              <a:ext cx="225425" cy="320675"/>
            </a:xfrm>
            <a:custGeom>
              <a:avLst/>
              <a:gdLst>
                <a:gd name="T0" fmla="*/ 142 w 142"/>
                <a:gd name="T1" fmla="*/ 0 h 202"/>
                <a:gd name="T2" fmla="*/ 142 w 142"/>
                <a:gd name="T3" fmla="*/ 26 h 202"/>
                <a:gd name="T4" fmla="*/ 88 w 142"/>
                <a:gd name="T5" fmla="*/ 26 h 202"/>
                <a:gd name="T6" fmla="*/ 88 w 142"/>
                <a:gd name="T7" fmla="*/ 202 h 202"/>
                <a:gd name="T8" fmla="*/ 52 w 142"/>
                <a:gd name="T9" fmla="*/ 202 h 202"/>
                <a:gd name="T10" fmla="*/ 52 w 142"/>
                <a:gd name="T11" fmla="*/ 26 h 202"/>
                <a:gd name="T12" fmla="*/ 0 w 142"/>
                <a:gd name="T13" fmla="*/ 26 h 202"/>
                <a:gd name="T14" fmla="*/ 0 w 142"/>
                <a:gd name="T15" fmla="*/ 0 h 202"/>
                <a:gd name="T16" fmla="*/ 142 w 142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" h="202">
                  <a:moveTo>
                    <a:pt x="142" y="0"/>
                  </a:moveTo>
                  <a:lnTo>
                    <a:pt x="142" y="26"/>
                  </a:lnTo>
                  <a:lnTo>
                    <a:pt x="88" y="26"/>
                  </a:lnTo>
                  <a:lnTo>
                    <a:pt x="88" y="202"/>
                  </a:lnTo>
                  <a:lnTo>
                    <a:pt x="52" y="202"/>
                  </a:lnTo>
                  <a:lnTo>
                    <a:pt x="52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Freeform 24">
              <a:extLst>
                <a:ext uri="{FF2B5EF4-FFF2-40B4-BE49-F238E27FC236}">
                  <a16:creationId xmlns:a16="http://schemas.microsoft.com/office/drawing/2014/main" id="{8FE6C083-8743-4A28-A169-738A73E33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5826" y="4473576"/>
              <a:ext cx="201613" cy="333375"/>
            </a:xfrm>
            <a:custGeom>
              <a:avLst/>
              <a:gdLst>
                <a:gd name="T0" fmla="*/ 83 w 127"/>
                <a:gd name="T1" fmla="*/ 24 h 210"/>
                <a:gd name="T2" fmla="*/ 83 w 127"/>
                <a:gd name="T3" fmla="*/ 24 h 210"/>
                <a:gd name="T4" fmla="*/ 73 w 127"/>
                <a:gd name="T5" fmla="*/ 24 h 210"/>
                <a:gd name="T6" fmla="*/ 64 w 127"/>
                <a:gd name="T7" fmla="*/ 28 h 210"/>
                <a:gd name="T8" fmla="*/ 64 w 127"/>
                <a:gd name="T9" fmla="*/ 28 h 210"/>
                <a:gd name="T10" fmla="*/ 56 w 127"/>
                <a:gd name="T11" fmla="*/ 32 h 210"/>
                <a:gd name="T12" fmla="*/ 50 w 127"/>
                <a:gd name="T13" fmla="*/ 40 h 210"/>
                <a:gd name="T14" fmla="*/ 50 w 127"/>
                <a:gd name="T15" fmla="*/ 40 h 210"/>
                <a:gd name="T16" fmla="*/ 44 w 127"/>
                <a:gd name="T17" fmla="*/ 52 h 210"/>
                <a:gd name="T18" fmla="*/ 40 w 127"/>
                <a:gd name="T19" fmla="*/ 66 h 210"/>
                <a:gd name="T20" fmla="*/ 40 w 127"/>
                <a:gd name="T21" fmla="*/ 66 h 210"/>
                <a:gd name="T22" fmla="*/ 38 w 127"/>
                <a:gd name="T23" fmla="*/ 82 h 210"/>
                <a:gd name="T24" fmla="*/ 38 w 127"/>
                <a:gd name="T25" fmla="*/ 106 h 210"/>
                <a:gd name="T26" fmla="*/ 38 w 127"/>
                <a:gd name="T27" fmla="*/ 106 h 210"/>
                <a:gd name="T28" fmla="*/ 38 w 127"/>
                <a:gd name="T29" fmla="*/ 128 h 210"/>
                <a:gd name="T30" fmla="*/ 40 w 127"/>
                <a:gd name="T31" fmla="*/ 146 h 210"/>
                <a:gd name="T32" fmla="*/ 40 w 127"/>
                <a:gd name="T33" fmla="*/ 146 h 210"/>
                <a:gd name="T34" fmla="*/ 44 w 127"/>
                <a:gd name="T35" fmla="*/ 160 h 210"/>
                <a:gd name="T36" fmla="*/ 50 w 127"/>
                <a:gd name="T37" fmla="*/ 170 h 210"/>
                <a:gd name="T38" fmla="*/ 50 w 127"/>
                <a:gd name="T39" fmla="*/ 170 h 210"/>
                <a:gd name="T40" fmla="*/ 56 w 127"/>
                <a:gd name="T41" fmla="*/ 178 h 210"/>
                <a:gd name="T42" fmla="*/ 66 w 127"/>
                <a:gd name="T43" fmla="*/ 182 h 210"/>
                <a:gd name="T44" fmla="*/ 66 w 127"/>
                <a:gd name="T45" fmla="*/ 182 h 210"/>
                <a:gd name="T46" fmla="*/ 75 w 127"/>
                <a:gd name="T47" fmla="*/ 186 h 210"/>
                <a:gd name="T48" fmla="*/ 87 w 127"/>
                <a:gd name="T49" fmla="*/ 186 h 210"/>
                <a:gd name="T50" fmla="*/ 127 w 127"/>
                <a:gd name="T51" fmla="*/ 186 h 210"/>
                <a:gd name="T52" fmla="*/ 127 w 127"/>
                <a:gd name="T53" fmla="*/ 202 h 210"/>
                <a:gd name="T54" fmla="*/ 127 w 127"/>
                <a:gd name="T55" fmla="*/ 202 h 210"/>
                <a:gd name="T56" fmla="*/ 105 w 127"/>
                <a:gd name="T57" fmla="*/ 208 h 210"/>
                <a:gd name="T58" fmla="*/ 105 w 127"/>
                <a:gd name="T59" fmla="*/ 208 h 210"/>
                <a:gd name="T60" fmla="*/ 91 w 127"/>
                <a:gd name="T61" fmla="*/ 210 h 210"/>
                <a:gd name="T62" fmla="*/ 79 w 127"/>
                <a:gd name="T63" fmla="*/ 210 h 210"/>
                <a:gd name="T64" fmla="*/ 79 w 127"/>
                <a:gd name="T65" fmla="*/ 210 h 210"/>
                <a:gd name="T66" fmla="*/ 60 w 127"/>
                <a:gd name="T67" fmla="*/ 210 h 210"/>
                <a:gd name="T68" fmla="*/ 44 w 127"/>
                <a:gd name="T69" fmla="*/ 206 h 210"/>
                <a:gd name="T70" fmla="*/ 44 w 127"/>
                <a:gd name="T71" fmla="*/ 206 h 210"/>
                <a:gd name="T72" fmla="*/ 30 w 127"/>
                <a:gd name="T73" fmla="*/ 198 h 210"/>
                <a:gd name="T74" fmla="*/ 20 w 127"/>
                <a:gd name="T75" fmla="*/ 188 h 210"/>
                <a:gd name="T76" fmla="*/ 20 w 127"/>
                <a:gd name="T77" fmla="*/ 188 h 210"/>
                <a:gd name="T78" fmla="*/ 12 w 127"/>
                <a:gd name="T79" fmla="*/ 174 h 210"/>
                <a:gd name="T80" fmla="*/ 6 w 127"/>
                <a:gd name="T81" fmla="*/ 156 h 210"/>
                <a:gd name="T82" fmla="*/ 6 w 127"/>
                <a:gd name="T83" fmla="*/ 156 h 210"/>
                <a:gd name="T84" fmla="*/ 2 w 127"/>
                <a:gd name="T85" fmla="*/ 132 h 210"/>
                <a:gd name="T86" fmla="*/ 0 w 127"/>
                <a:gd name="T87" fmla="*/ 106 h 210"/>
                <a:gd name="T88" fmla="*/ 0 w 127"/>
                <a:gd name="T89" fmla="*/ 106 h 210"/>
                <a:gd name="T90" fmla="*/ 2 w 127"/>
                <a:gd name="T91" fmla="*/ 78 h 210"/>
                <a:gd name="T92" fmla="*/ 6 w 127"/>
                <a:gd name="T93" fmla="*/ 54 h 210"/>
                <a:gd name="T94" fmla="*/ 6 w 127"/>
                <a:gd name="T95" fmla="*/ 54 h 210"/>
                <a:gd name="T96" fmla="*/ 12 w 127"/>
                <a:gd name="T97" fmla="*/ 36 h 210"/>
                <a:gd name="T98" fmla="*/ 20 w 127"/>
                <a:gd name="T99" fmla="*/ 22 h 210"/>
                <a:gd name="T100" fmla="*/ 20 w 127"/>
                <a:gd name="T101" fmla="*/ 22 h 210"/>
                <a:gd name="T102" fmla="*/ 30 w 127"/>
                <a:gd name="T103" fmla="*/ 12 h 210"/>
                <a:gd name="T104" fmla="*/ 42 w 127"/>
                <a:gd name="T105" fmla="*/ 4 h 210"/>
                <a:gd name="T106" fmla="*/ 42 w 127"/>
                <a:gd name="T107" fmla="*/ 4 h 210"/>
                <a:gd name="T108" fmla="*/ 58 w 127"/>
                <a:gd name="T109" fmla="*/ 0 h 210"/>
                <a:gd name="T110" fmla="*/ 75 w 127"/>
                <a:gd name="T111" fmla="*/ 0 h 210"/>
                <a:gd name="T112" fmla="*/ 75 w 127"/>
                <a:gd name="T113" fmla="*/ 0 h 210"/>
                <a:gd name="T114" fmla="*/ 87 w 127"/>
                <a:gd name="T115" fmla="*/ 0 h 210"/>
                <a:gd name="T116" fmla="*/ 101 w 127"/>
                <a:gd name="T117" fmla="*/ 2 h 210"/>
                <a:gd name="T118" fmla="*/ 101 w 127"/>
                <a:gd name="T119" fmla="*/ 2 h 210"/>
                <a:gd name="T120" fmla="*/ 123 w 127"/>
                <a:gd name="T121" fmla="*/ 8 h 210"/>
                <a:gd name="T122" fmla="*/ 123 w 127"/>
                <a:gd name="T123" fmla="*/ 24 h 210"/>
                <a:gd name="T124" fmla="*/ 83 w 127"/>
                <a:gd name="T125" fmla="*/ 2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" h="210">
                  <a:moveTo>
                    <a:pt x="83" y="24"/>
                  </a:moveTo>
                  <a:lnTo>
                    <a:pt x="83" y="24"/>
                  </a:lnTo>
                  <a:lnTo>
                    <a:pt x="73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56" y="32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44" y="5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8" y="82"/>
                  </a:lnTo>
                  <a:lnTo>
                    <a:pt x="38" y="106"/>
                  </a:lnTo>
                  <a:lnTo>
                    <a:pt x="38" y="106"/>
                  </a:lnTo>
                  <a:lnTo>
                    <a:pt x="38" y="128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44" y="160"/>
                  </a:lnTo>
                  <a:lnTo>
                    <a:pt x="50" y="170"/>
                  </a:lnTo>
                  <a:lnTo>
                    <a:pt x="50" y="170"/>
                  </a:lnTo>
                  <a:lnTo>
                    <a:pt x="56" y="178"/>
                  </a:lnTo>
                  <a:lnTo>
                    <a:pt x="66" y="182"/>
                  </a:lnTo>
                  <a:lnTo>
                    <a:pt x="66" y="182"/>
                  </a:lnTo>
                  <a:lnTo>
                    <a:pt x="75" y="186"/>
                  </a:lnTo>
                  <a:lnTo>
                    <a:pt x="87" y="186"/>
                  </a:lnTo>
                  <a:lnTo>
                    <a:pt x="127" y="186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05" y="208"/>
                  </a:lnTo>
                  <a:lnTo>
                    <a:pt x="105" y="208"/>
                  </a:lnTo>
                  <a:lnTo>
                    <a:pt x="91" y="210"/>
                  </a:lnTo>
                  <a:lnTo>
                    <a:pt x="79" y="210"/>
                  </a:lnTo>
                  <a:lnTo>
                    <a:pt x="79" y="210"/>
                  </a:lnTo>
                  <a:lnTo>
                    <a:pt x="60" y="210"/>
                  </a:lnTo>
                  <a:lnTo>
                    <a:pt x="44" y="206"/>
                  </a:lnTo>
                  <a:lnTo>
                    <a:pt x="44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74"/>
                  </a:lnTo>
                  <a:lnTo>
                    <a:pt x="6" y="156"/>
                  </a:lnTo>
                  <a:lnTo>
                    <a:pt x="6" y="156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7" y="0"/>
                  </a:lnTo>
                  <a:lnTo>
                    <a:pt x="101" y="2"/>
                  </a:lnTo>
                  <a:lnTo>
                    <a:pt x="101" y="2"/>
                  </a:lnTo>
                  <a:lnTo>
                    <a:pt x="123" y="8"/>
                  </a:lnTo>
                  <a:lnTo>
                    <a:pt x="123" y="24"/>
                  </a:lnTo>
                  <a:lnTo>
                    <a:pt x="83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Freeform 25">
              <a:extLst>
                <a:ext uri="{FF2B5EF4-FFF2-40B4-BE49-F238E27FC236}">
                  <a16:creationId xmlns:a16="http://schemas.microsoft.com/office/drawing/2014/main" id="{8D6E6F02-956C-4EB2-BB44-70CD1440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4473576"/>
              <a:ext cx="219075" cy="333375"/>
            </a:xfrm>
            <a:custGeom>
              <a:avLst/>
              <a:gdLst>
                <a:gd name="T0" fmla="*/ 60 w 138"/>
                <a:gd name="T1" fmla="*/ 210 h 210"/>
                <a:gd name="T2" fmla="*/ 36 w 138"/>
                <a:gd name="T3" fmla="*/ 208 h 210"/>
                <a:gd name="T4" fmla="*/ 24 w 138"/>
                <a:gd name="T5" fmla="*/ 204 h 210"/>
                <a:gd name="T6" fmla="*/ 16 w 138"/>
                <a:gd name="T7" fmla="*/ 198 h 210"/>
                <a:gd name="T8" fmla="*/ 4 w 138"/>
                <a:gd name="T9" fmla="*/ 178 h 210"/>
                <a:gd name="T10" fmla="*/ 0 w 138"/>
                <a:gd name="T11" fmla="*/ 164 h 210"/>
                <a:gd name="T12" fmla="*/ 0 w 138"/>
                <a:gd name="T13" fmla="*/ 146 h 210"/>
                <a:gd name="T14" fmla="*/ 4 w 138"/>
                <a:gd name="T15" fmla="*/ 114 h 210"/>
                <a:gd name="T16" fmla="*/ 8 w 138"/>
                <a:gd name="T17" fmla="*/ 104 h 210"/>
                <a:gd name="T18" fmla="*/ 16 w 138"/>
                <a:gd name="T19" fmla="*/ 96 h 210"/>
                <a:gd name="T20" fmla="*/ 36 w 138"/>
                <a:gd name="T21" fmla="*/ 86 h 210"/>
                <a:gd name="T22" fmla="*/ 46 w 138"/>
                <a:gd name="T23" fmla="*/ 84 h 210"/>
                <a:gd name="T24" fmla="*/ 60 w 138"/>
                <a:gd name="T25" fmla="*/ 82 h 210"/>
                <a:gd name="T26" fmla="*/ 80 w 138"/>
                <a:gd name="T27" fmla="*/ 84 h 210"/>
                <a:gd name="T28" fmla="*/ 100 w 138"/>
                <a:gd name="T29" fmla="*/ 68 h 210"/>
                <a:gd name="T30" fmla="*/ 100 w 138"/>
                <a:gd name="T31" fmla="*/ 56 h 210"/>
                <a:gd name="T32" fmla="*/ 98 w 138"/>
                <a:gd name="T33" fmla="*/ 46 h 210"/>
                <a:gd name="T34" fmla="*/ 88 w 138"/>
                <a:gd name="T35" fmla="*/ 32 h 210"/>
                <a:gd name="T36" fmla="*/ 82 w 138"/>
                <a:gd name="T37" fmla="*/ 28 h 210"/>
                <a:gd name="T38" fmla="*/ 74 w 138"/>
                <a:gd name="T39" fmla="*/ 26 h 210"/>
                <a:gd name="T40" fmla="*/ 16 w 138"/>
                <a:gd name="T41" fmla="*/ 24 h 210"/>
                <a:gd name="T42" fmla="*/ 16 w 138"/>
                <a:gd name="T43" fmla="*/ 8 h 210"/>
                <a:gd name="T44" fmla="*/ 38 w 138"/>
                <a:gd name="T45" fmla="*/ 2 h 210"/>
                <a:gd name="T46" fmla="*/ 64 w 138"/>
                <a:gd name="T47" fmla="*/ 0 h 210"/>
                <a:gd name="T48" fmla="*/ 82 w 138"/>
                <a:gd name="T49" fmla="*/ 0 h 210"/>
                <a:gd name="T50" fmla="*/ 96 w 138"/>
                <a:gd name="T51" fmla="*/ 2 h 210"/>
                <a:gd name="T52" fmla="*/ 118 w 138"/>
                <a:gd name="T53" fmla="*/ 12 h 210"/>
                <a:gd name="T54" fmla="*/ 126 w 138"/>
                <a:gd name="T55" fmla="*/ 22 h 210"/>
                <a:gd name="T56" fmla="*/ 132 w 138"/>
                <a:gd name="T57" fmla="*/ 34 h 210"/>
                <a:gd name="T58" fmla="*/ 138 w 138"/>
                <a:gd name="T59" fmla="*/ 68 h 210"/>
                <a:gd name="T60" fmla="*/ 106 w 138"/>
                <a:gd name="T61" fmla="*/ 206 h 210"/>
                <a:gd name="T62" fmla="*/ 102 w 138"/>
                <a:gd name="T63" fmla="*/ 194 h 210"/>
                <a:gd name="T64" fmla="*/ 94 w 138"/>
                <a:gd name="T65" fmla="*/ 202 h 210"/>
                <a:gd name="T66" fmla="*/ 84 w 138"/>
                <a:gd name="T67" fmla="*/ 206 h 210"/>
                <a:gd name="T68" fmla="*/ 60 w 138"/>
                <a:gd name="T6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210">
                  <a:moveTo>
                    <a:pt x="60" y="210"/>
                  </a:moveTo>
                  <a:lnTo>
                    <a:pt x="60" y="210"/>
                  </a:lnTo>
                  <a:lnTo>
                    <a:pt x="46" y="210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24" y="204"/>
                  </a:lnTo>
                  <a:lnTo>
                    <a:pt x="16" y="198"/>
                  </a:lnTo>
                  <a:lnTo>
                    <a:pt x="16" y="198"/>
                  </a:lnTo>
                  <a:lnTo>
                    <a:pt x="8" y="190"/>
                  </a:lnTo>
                  <a:lnTo>
                    <a:pt x="4" y="178"/>
                  </a:lnTo>
                  <a:lnTo>
                    <a:pt x="4" y="178"/>
                  </a:lnTo>
                  <a:lnTo>
                    <a:pt x="0" y="164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0" y="128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8" y="104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24" y="90"/>
                  </a:lnTo>
                  <a:lnTo>
                    <a:pt x="36" y="86"/>
                  </a:lnTo>
                  <a:lnTo>
                    <a:pt x="36" y="86"/>
                  </a:lnTo>
                  <a:lnTo>
                    <a:pt x="46" y="84"/>
                  </a:lnTo>
                  <a:lnTo>
                    <a:pt x="60" y="82"/>
                  </a:lnTo>
                  <a:lnTo>
                    <a:pt x="60" y="82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100" y="86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56"/>
                  </a:lnTo>
                  <a:lnTo>
                    <a:pt x="98" y="46"/>
                  </a:lnTo>
                  <a:lnTo>
                    <a:pt x="98" y="46"/>
                  </a:lnTo>
                  <a:lnTo>
                    <a:pt x="94" y="3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2" y="28"/>
                  </a:lnTo>
                  <a:lnTo>
                    <a:pt x="74" y="26"/>
                  </a:lnTo>
                  <a:lnTo>
                    <a:pt x="74" y="26"/>
                  </a:lnTo>
                  <a:lnTo>
                    <a:pt x="56" y="24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5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2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108" y="6"/>
                  </a:lnTo>
                  <a:lnTo>
                    <a:pt x="118" y="12"/>
                  </a:lnTo>
                  <a:lnTo>
                    <a:pt x="118" y="12"/>
                  </a:lnTo>
                  <a:lnTo>
                    <a:pt x="126" y="22"/>
                  </a:lnTo>
                  <a:lnTo>
                    <a:pt x="132" y="34"/>
                  </a:lnTo>
                  <a:lnTo>
                    <a:pt x="132" y="34"/>
                  </a:lnTo>
                  <a:lnTo>
                    <a:pt x="136" y="50"/>
                  </a:lnTo>
                  <a:lnTo>
                    <a:pt x="138" y="68"/>
                  </a:lnTo>
                  <a:lnTo>
                    <a:pt x="138" y="206"/>
                  </a:lnTo>
                  <a:lnTo>
                    <a:pt x="106" y="206"/>
                  </a:lnTo>
                  <a:lnTo>
                    <a:pt x="104" y="194"/>
                  </a:lnTo>
                  <a:lnTo>
                    <a:pt x="102" y="194"/>
                  </a:lnTo>
                  <a:lnTo>
                    <a:pt x="102" y="194"/>
                  </a:lnTo>
                  <a:lnTo>
                    <a:pt x="94" y="202"/>
                  </a:lnTo>
                  <a:lnTo>
                    <a:pt x="84" y="206"/>
                  </a:lnTo>
                  <a:lnTo>
                    <a:pt x="84" y="206"/>
                  </a:lnTo>
                  <a:lnTo>
                    <a:pt x="72" y="210"/>
                  </a:lnTo>
                  <a:lnTo>
                    <a:pt x="60" y="210"/>
                  </a:lnTo>
                  <a:lnTo>
                    <a:pt x="60" y="2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Freeform 26">
              <a:extLst>
                <a:ext uri="{FF2B5EF4-FFF2-40B4-BE49-F238E27FC236}">
                  <a16:creationId xmlns:a16="http://schemas.microsoft.com/office/drawing/2014/main" id="{EFB59828-E5ED-49C8-B1E0-098BCA3BA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701" y="4645026"/>
              <a:ext cx="101600" cy="123825"/>
            </a:xfrm>
            <a:custGeom>
              <a:avLst/>
              <a:gdLst>
                <a:gd name="T0" fmla="*/ 64 w 64"/>
                <a:gd name="T1" fmla="*/ 0 h 78"/>
                <a:gd name="T2" fmla="*/ 36 w 64"/>
                <a:gd name="T3" fmla="*/ 0 h 78"/>
                <a:gd name="T4" fmla="*/ 36 w 64"/>
                <a:gd name="T5" fmla="*/ 0 h 78"/>
                <a:gd name="T6" fmla="*/ 22 w 64"/>
                <a:gd name="T7" fmla="*/ 2 h 78"/>
                <a:gd name="T8" fmla="*/ 10 w 64"/>
                <a:gd name="T9" fmla="*/ 6 h 78"/>
                <a:gd name="T10" fmla="*/ 10 w 64"/>
                <a:gd name="T11" fmla="*/ 6 h 78"/>
                <a:gd name="T12" fmla="*/ 6 w 64"/>
                <a:gd name="T13" fmla="*/ 12 h 78"/>
                <a:gd name="T14" fmla="*/ 2 w 64"/>
                <a:gd name="T15" fmla="*/ 18 h 78"/>
                <a:gd name="T16" fmla="*/ 0 w 64"/>
                <a:gd name="T17" fmla="*/ 28 h 78"/>
                <a:gd name="T18" fmla="*/ 0 w 64"/>
                <a:gd name="T19" fmla="*/ 38 h 78"/>
                <a:gd name="T20" fmla="*/ 0 w 64"/>
                <a:gd name="T21" fmla="*/ 38 h 78"/>
                <a:gd name="T22" fmla="*/ 0 w 64"/>
                <a:gd name="T23" fmla="*/ 48 h 78"/>
                <a:gd name="T24" fmla="*/ 2 w 64"/>
                <a:gd name="T25" fmla="*/ 58 h 78"/>
                <a:gd name="T26" fmla="*/ 2 w 64"/>
                <a:gd name="T27" fmla="*/ 58 h 78"/>
                <a:gd name="T28" fmla="*/ 6 w 64"/>
                <a:gd name="T29" fmla="*/ 64 h 78"/>
                <a:gd name="T30" fmla="*/ 10 w 64"/>
                <a:gd name="T31" fmla="*/ 70 h 78"/>
                <a:gd name="T32" fmla="*/ 10 w 64"/>
                <a:gd name="T33" fmla="*/ 70 h 78"/>
                <a:gd name="T34" fmla="*/ 16 w 64"/>
                <a:gd name="T35" fmla="*/ 74 h 78"/>
                <a:gd name="T36" fmla="*/ 22 w 64"/>
                <a:gd name="T37" fmla="*/ 76 h 78"/>
                <a:gd name="T38" fmla="*/ 22 w 64"/>
                <a:gd name="T39" fmla="*/ 76 h 78"/>
                <a:gd name="T40" fmla="*/ 36 w 64"/>
                <a:gd name="T41" fmla="*/ 78 h 78"/>
                <a:gd name="T42" fmla="*/ 36 w 64"/>
                <a:gd name="T43" fmla="*/ 78 h 78"/>
                <a:gd name="T44" fmla="*/ 44 w 64"/>
                <a:gd name="T45" fmla="*/ 78 h 78"/>
                <a:gd name="T46" fmla="*/ 52 w 64"/>
                <a:gd name="T47" fmla="*/ 76 h 78"/>
                <a:gd name="T48" fmla="*/ 52 w 64"/>
                <a:gd name="T49" fmla="*/ 76 h 78"/>
                <a:gd name="T50" fmla="*/ 64 w 64"/>
                <a:gd name="T51" fmla="*/ 70 h 78"/>
                <a:gd name="T52" fmla="*/ 64 w 64"/>
                <a:gd name="T53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4" h="78">
                  <a:moveTo>
                    <a:pt x="64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6" y="6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16" y="74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36" y="78"/>
                  </a:lnTo>
                  <a:lnTo>
                    <a:pt x="36" y="78"/>
                  </a:lnTo>
                  <a:lnTo>
                    <a:pt x="44" y="78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64" y="70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Freeform 27">
              <a:extLst>
                <a:ext uri="{FF2B5EF4-FFF2-40B4-BE49-F238E27FC236}">
                  <a16:creationId xmlns:a16="http://schemas.microsoft.com/office/drawing/2014/main" id="{CCA3A9D7-FE97-4BCE-A87C-B73436BEC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651" y="4479926"/>
              <a:ext cx="263525" cy="327025"/>
            </a:xfrm>
            <a:custGeom>
              <a:avLst/>
              <a:gdLst>
                <a:gd name="T0" fmla="*/ 166 w 166"/>
                <a:gd name="T1" fmla="*/ 0 h 206"/>
                <a:gd name="T2" fmla="*/ 166 w 166"/>
                <a:gd name="T3" fmla="*/ 202 h 206"/>
                <a:gd name="T4" fmla="*/ 128 w 166"/>
                <a:gd name="T5" fmla="*/ 202 h 206"/>
                <a:gd name="T6" fmla="*/ 128 w 166"/>
                <a:gd name="T7" fmla="*/ 26 h 206"/>
                <a:gd name="T8" fmla="*/ 76 w 166"/>
                <a:gd name="T9" fmla="*/ 26 h 206"/>
                <a:gd name="T10" fmla="*/ 70 w 166"/>
                <a:gd name="T11" fmla="*/ 138 h 206"/>
                <a:gd name="T12" fmla="*/ 70 w 166"/>
                <a:gd name="T13" fmla="*/ 138 h 206"/>
                <a:gd name="T14" fmla="*/ 68 w 166"/>
                <a:gd name="T15" fmla="*/ 154 h 206"/>
                <a:gd name="T16" fmla="*/ 66 w 166"/>
                <a:gd name="T17" fmla="*/ 170 h 206"/>
                <a:gd name="T18" fmla="*/ 60 w 166"/>
                <a:gd name="T19" fmla="*/ 180 h 206"/>
                <a:gd name="T20" fmla="*/ 54 w 166"/>
                <a:gd name="T21" fmla="*/ 190 h 206"/>
                <a:gd name="T22" fmla="*/ 54 w 166"/>
                <a:gd name="T23" fmla="*/ 190 h 206"/>
                <a:gd name="T24" fmla="*/ 48 w 166"/>
                <a:gd name="T25" fmla="*/ 198 h 206"/>
                <a:gd name="T26" fmla="*/ 40 w 166"/>
                <a:gd name="T27" fmla="*/ 202 h 206"/>
                <a:gd name="T28" fmla="*/ 32 w 166"/>
                <a:gd name="T29" fmla="*/ 206 h 206"/>
                <a:gd name="T30" fmla="*/ 24 w 166"/>
                <a:gd name="T31" fmla="*/ 206 h 206"/>
                <a:gd name="T32" fmla="*/ 24 w 166"/>
                <a:gd name="T33" fmla="*/ 206 h 206"/>
                <a:gd name="T34" fmla="*/ 8 w 166"/>
                <a:gd name="T35" fmla="*/ 204 h 206"/>
                <a:gd name="T36" fmla="*/ 8 w 166"/>
                <a:gd name="T37" fmla="*/ 204 h 206"/>
                <a:gd name="T38" fmla="*/ 0 w 166"/>
                <a:gd name="T39" fmla="*/ 202 h 206"/>
                <a:gd name="T40" fmla="*/ 0 w 166"/>
                <a:gd name="T41" fmla="*/ 186 h 206"/>
                <a:gd name="T42" fmla="*/ 0 w 166"/>
                <a:gd name="T43" fmla="*/ 186 h 206"/>
                <a:gd name="T44" fmla="*/ 6 w 166"/>
                <a:gd name="T45" fmla="*/ 186 h 206"/>
                <a:gd name="T46" fmla="*/ 12 w 166"/>
                <a:gd name="T47" fmla="*/ 184 h 206"/>
                <a:gd name="T48" fmla="*/ 18 w 166"/>
                <a:gd name="T49" fmla="*/ 180 h 206"/>
                <a:gd name="T50" fmla="*/ 22 w 166"/>
                <a:gd name="T51" fmla="*/ 174 h 206"/>
                <a:gd name="T52" fmla="*/ 22 w 166"/>
                <a:gd name="T53" fmla="*/ 174 h 206"/>
                <a:gd name="T54" fmla="*/ 26 w 166"/>
                <a:gd name="T55" fmla="*/ 168 h 206"/>
                <a:gd name="T56" fmla="*/ 30 w 166"/>
                <a:gd name="T57" fmla="*/ 160 h 206"/>
                <a:gd name="T58" fmla="*/ 32 w 166"/>
                <a:gd name="T59" fmla="*/ 150 h 206"/>
                <a:gd name="T60" fmla="*/ 34 w 166"/>
                <a:gd name="T61" fmla="*/ 138 h 206"/>
                <a:gd name="T62" fmla="*/ 42 w 166"/>
                <a:gd name="T63" fmla="*/ 0 h 206"/>
                <a:gd name="T64" fmla="*/ 166 w 166"/>
                <a:gd name="T65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206">
                  <a:moveTo>
                    <a:pt x="166" y="0"/>
                  </a:moveTo>
                  <a:lnTo>
                    <a:pt x="166" y="202"/>
                  </a:lnTo>
                  <a:lnTo>
                    <a:pt x="128" y="202"/>
                  </a:lnTo>
                  <a:lnTo>
                    <a:pt x="128" y="26"/>
                  </a:lnTo>
                  <a:lnTo>
                    <a:pt x="76" y="26"/>
                  </a:lnTo>
                  <a:lnTo>
                    <a:pt x="70" y="138"/>
                  </a:lnTo>
                  <a:lnTo>
                    <a:pt x="70" y="138"/>
                  </a:lnTo>
                  <a:lnTo>
                    <a:pt x="68" y="154"/>
                  </a:lnTo>
                  <a:lnTo>
                    <a:pt x="66" y="170"/>
                  </a:lnTo>
                  <a:lnTo>
                    <a:pt x="60" y="180"/>
                  </a:lnTo>
                  <a:lnTo>
                    <a:pt x="54" y="190"/>
                  </a:lnTo>
                  <a:lnTo>
                    <a:pt x="54" y="190"/>
                  </a:lnTo>
                  <a:lnTo>
                    <a:pt x="48" y="198"/>
                  </a:lnTo>
                  <a:lnTo>
                    <a:pt x="40" y="202"/>
                  </a:lnTo>
                  <a:lnTo>
                    <a:pt x="32" y="206"/>
                  </a:lnTo>
                  <a:lnTo>
                    <a:pt x="24" y="206"/>
                  </a:lnTo>
                  <a:lnTo>
                    <a:pt x="24" y="206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0" y="202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6" y="186"/>
                  </a:lnTo>
                  <a:lnTo>
                    <a:pt x="12" y="184"/>
                  </a:lnTo>
                  <a:lnTo>
                    <a:pt x="18" y="180"/>
                  </a:lnTo>
                  <a:lnTo>
                    <a:pt x="22" y="174"/>
                  </a:lnTo>
                  <a:lnTo>
                    <a:pt x="22" y="174"/>
                  </a:lnTo>
                  <a:lnTo>
                    <a:pt x="26" y="168"/>
                  </a:lnTo>
                  <a:lnTo>
                    <a:pt x="30" y="160"/>
                  </a:lnTo>
                  <a:lnTo>
                    <a:pt x="32" y="150"/>
                  </a:lnTo>
                  <a:lnTo>
                    <a:pt x="34" y="138"/>
                  </a:lnTo>
                  <a:lnTo>
                    <a:pt x="42" y="0"/>
                  </a:lnTo>
                  <a:lnTo>
                    <a:pt x="1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Freeform 28">
              <a:extLst>
                <a:ext uri="{FF2B5EF4-FFF2-40B4-BE49-F238E27FC236}">
                  <a16:creationId xmlns:a16="http://schemas.microsoft.com/office/drawing/2014/main" id="{DDB115AB-223A-48C2-B8E5-E1C46574B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6" y="4530726"/>
              <a:ext cx="123825" cy="241300"/>
            </a:xfrm>
            <a:custGeom>
              <a:avLst/>
              <a:gdLst>
                <a:gd name="T0" fmla="*/ 0 w 78"/>
                <a:gd name="T1" fmla="*/ 76 h 152"/>
                <a:gd name="T2" fmla="*/ 0 w 78"/>
                <a:gd name="T3" fmla="*/ 76 h 152"/>
                <a:gd name="T4" fmla="*/ 0 w 78"/>
                <a:gd name="T5" fmla="*/ 96 h 152"/>
                <a:gd name="T6" fmla="*/ 4 w 78"/>
                <a:gd name="T7" fmla="*/ 112 h 152"/>
                <a:gd name="T8" fmla="*/ 4 w 78"/>
                <a:gd name="T9" fmla="*/ 112 h 152"/>
                <a:gd name="T10" fmla="*/ 6 w 78"/>
                <a:gd name="T11" fmla="*/ 126 h 152"/>
                <a:gd name="T12" fmla="*/ 12 w 78"/>
                <a:gd name="T13" fmla="*/ 136 h 152"/>
                <a:gd name="T14" fmla="*/ 12 w 78"/>
                <a:gd name="T15" fmla="*/ 136 h 152"/>
                <a:gd name="T16" fmla="*/ 16 w 78"/>
                <a:gd name="T17" fmla="*/ 144 h 152"/>
                <a:gd name="T18" fmla="*/ 24 w 78"/>
                <a:gd name="T19" fmla="*/ 148 h 152"/>
                <a:gd name="T20" fmla="*/ 24 w 78"/>
                <a:gd name="T21" fmla="*/ 148 h 152"/>
                <a:gd name="T22" fmla="*/ 30 w 78"/>
                <a:gd name="T23" fmla="*/ 152 h 152"/>
                <a:gd name="T24" fmla="*/ 38 w 78"/>
                <a:gd name="T25" fmla="*/ 152 h 152"/>
                <a:gd name="T26" fmla="*/ 38 w 78"/>
                <a:gd name="T27" fmla="*/ 152 h 152"/>
                <a:gd name="T28" fmla="*/ 46 w 78"/>
                <a:gd name="T29" fmla="*/ 152 h 152"/>
                <a:gd name="T30" fmla="*/ 54 w 78"/>
                <a:gd name="T31" fmla="*/ 148 h 152"/>
                <a:gd name="T32" fmla="*/ 54 w 78"/>
                <a:gd name="T33" fmla="*/ 148 h 152"/>
                <a:gd name="T34" fmla="*/ 60 w 78"/>
                <a:gd name="T35" fmla="*/ 144 h 152"/>
                <a:gd name="T36" fmla="*/ 66 w 78"/>
                <a:gd name="T37" fmla="*/ 136 h 152"/>
                <a:gd name="T38" fmla="*/ 66 w 78"/>
                <a:gd name="T39" fmla="*/ 136 h 152"/>
                <a:gd name="T40" fmla="*/ 70 w 78"/>
                <a:gd name="T41" fmla="*/ 126 h 152"/>
                <a:gd name="T42" fmla="*/ 74 w 78"/>
                <a:gd name="T43" fmla="*/ 112 h 152"/>
                <a:gd name="T44" fmla="*/ 74 w 78"/>
                <a:gd name="T45" fmla="*/ 112 h 152"/>
                <a:gd name="T46" fmla="*/ 76 w 78"/>
                <a:gd name="T47" fmla="*/ 96 h 152"/>
                <a:gd name="T48" fmla="*/ 78 w 78"/>
                <a:gd name="T49" fmla="*/ 76 h 152"/>
                <a:gd name="T50" fmla="*/ 78 w 78"/>
                <a:gd name="T51" fmla="*/ 76 h 152"/>
                <a:gd name="T52" fmla="*/ 76 w 78"/>
                <a:gd name="T53" fmla="*/ 56 h 152"/>
                <a:gd name="T54" fmla="*/ 74 w 78"/>
                <a:gd name="T55" fmla="*/ 38 h 152"/>
                <a:gd name="T56" fmla="*/ 74 w 78"/>
                <a:gd name="T57" fmla="*/ 38 h 152"/>
                <a:gd name="T58" fmla="*/ 70 w 78"/>
                <a:gd name="T59" fmla="*/ 26 h 152"/>
                <a:gd name="T60" fmla="*/ 66 w 78"/>
                <a:gd name="T61" fmla="*/ 16 h 152"/>
                <a:gd name="T62" fmla="*/ 66 w 78"/>
                <a:gd name="T63" fmla="*/ 16 h 152"/>
                <a:gd name="T64" fmla="*/ 58 w 78"/>
                <a:gd name="T65" fmla="*/ 8 h 152"/>
                <a:gd name="T66" fmla="*/ 50 w 78"/>
                <a:gd name="T67" fmla="*/ 4 h 152"/>
                <a:gd name="T68" fmla="*/ 50 w 78"/>
                <a:gd name="T69" fmla="*/ 4 h 152"/>
                <a:gd name="T70" fmla="*/ 42 w 78"/>
                <a:gd name="T71" fmla="*/ 2 h 152"/>
                <a:gd name="T72" fmla="*/ 30 w 78"/>
                <a:gd name="T73" fmla="*/ 0 h 152"/>
                <a:gd name="T74" fmla="*/ 30 w 78"/>
                <a:gd name="T75" fmla="*/ 0 h 152"/>
                <a:gd name="T76" fmla="*/ 22 w 78"/>
                <a:gd name="T77" fmla="*/ 0 h 152"/>
                <a:gd name="T78" fmla="*/ 14 w 78"/>
                <a:gd name="T79" fmla="*/ 2 h 152"/>
                <a:gd name="T80" fmla="*/ 14 w 78"/>
                <a:gd name="T81" fmla="*/ 2 h 152"/>
                <a:gd name="T82" fmla="*/ 0 w 78"/>
                <a:gd name="T83" fmla="*/ 8 h 152"/>
                <a:gd name="T84" fmla="*/ 0 w 78"/>
                <a:gd name="T85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8" h="152">
                  <a:moveTo>
                    <a:pt x="0" y="76"/>
                  </a:moveTo>
                  <a:lnTo>
                    <a:pt x="0" y="76"/>
                  </a:lnTo>
                  <a:lnTo>
                    <a:pt x="0" y="9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6" y="126"/>
                  </a:lnTo>
                  <a:lnTo>
                    <a:pt x="12" y="136"/>
                  </a:lnTo>
                  <a:lnTo>
                    <a:pt x="12" y="136"/>
                  </a:lnTo>
                  <a:lnTo>
                    <a:pt x="16" y="144"/>
                  </a:lnTo>
                  <a:lnTo>
                    <a:pt x="24" y="148"/>
                  </a:lnTo>
                  <a:lnTo>
                    <a:pt x="24" y="148"/>
                  </a:lnTo>
                  <a:lnTo>
                    <a:pt x="30" y="152"/>
                  </a:lnTo>
                  <a:lnTo>
                    <a:pt x="38" y="152"/>
                  </a:lnTo>
                  <a:lnTo>
                    <a:pt x="38" y="152"/>
                  </a:lnTo>
                  <a:lnTo>
                    <a:pt x="46" y="152"/>
                  </a:lnTo>
                  <a:lnTo>
                    <a:pt x="54" y="148"/>
                  </a:lnTo>
                  <a:lnTo>
                    <a:pt x="54" y="148"/>
                  </a:lnTo>
                  <a:lnTo>
                    <a:pt x="60" y="144"/>
                  </a:lnTo>
                  <a:lnTo>
                    <a:pt x="66" y="136"/>
                  </a:lnTo>
                  <a:lnTo>
                    <a:pt x="66" y="136"/>
                  </a:lnTo>
                  <a:lnTo>
                    <a:pt x="70" y="126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6" y="9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70" y="26"/>
                  </a:lnTo>
                  <a:lnTo>
                    <a:pt x="66" y="16"/>
                  </a:lnTo>
                  <a:lnTo>
                    <a:pt x="66" y="16"/>
                  </a:lnTo>
                  <a:lnTo>
                    <a:pt x="58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2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0" y="8"/>
                  </a:lnTo>
                  <a:lnTo>
                    <a:pt x="0" y="7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Freeform 29">
              <a:extLst>
                <a:ext uri="{FF2B5EF4-FFF2-40B4-BE49-F238E27FC236}">
                  <a16:creationId xmlns:a16="http://schemas.microsoft.com/office/drawing/2014/main" id="{B9D0BBE7-0502-4440-A6E7-DB04A31AC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26" y="4343401"/>
              <a:ext cx="238125" cy="463550"/>
            </a:xfrm>
            <a:custGeom>
              <a:avLst/>
              <a:gdLst>
                <a:gd name="T0" fmla="*/ 36 w 150"/>
                <a:gd name="T1" fmla="*/ 104 h 292"/>
                <a:gd name="T2" fmla="*/ 56 w 150"/>
                <a:gd name="T3" fmla="*/ 96 h 292"/>
                <a:gd name="T4" fmla="*/ 78 w 150"/>
                <a:gd name="T5" fmla="*/ 94 h 292"/>
                <a:gd name="T6" fmla="*/ 96 w 150"/>
                <a:gd name="T7" fmla="*/ 96 h 292"/>
                <a:gd name="T8" fmla="*/ 110 w 150"/>
                <a:gd name="T9" fmla="*/ 98 h 292"/>
                <a:gd name="T10" fmla="*/ 132 w 150"/>
                <a:gd name="T11" fmla="*/ 116 h 292"/>
                <a:gd name="T12" fmla="*/ 140 w 150"/>
                <a:gd name="T13" fmla="*/ 128 h 292"/>
                <a:gd name="T14" fmla="*/ 146 w 150"/>
                <a:gd name="T15" fmla="*/ 146 h 292"/>
                <a:gd name="T16" fmla="*/ 150 w 150"/>
                <a:gd name="T17" fmla="*/ 194 h 292"/>
                <a:gd name="T18" fmla="*/ 148 w 150"/>
                <a:gd name="T19" fmla="*/ 218 h 292"/>
                <a:gd name="T20" fmla="*/ 144 w 150"/>
                <a:gd name="T21" fmla="*/ 240 h 292"/>
                <a:gd name="T22" fmla="*/ 132 w 150"/>
                <a:gd name="T23" fmla="*/ 270 h 292"/>
                <a:gd name="T24" fmla="*/ 120 w 150"/>
                <a:gd name="T25" fmla="*/ 280 h 292"/>
                <a:gd name="T26" fmla="*/ 108 w 150"/>
                <a:gd name="T27" fmla="*/ 288 h 292"/>
                <a:gd name="T28" fmla="*/ 74 w 150"/>
                <a:gd name="T29" fmla="*/ 292 h 292"/>
                <a:gd name="T30" fmla="*/ 56 w 150"/>
                <a:gd name="T31" fmla="*/ 292 h 292"/>
                <a:gd name="T32" fmla="*/ 42 w 150"/>
                <a:gd name="T33" fmla="*/ 288 h 292"/>
                <a:gd name="T34" fmla="*/ 18 w 150"/>
                <a:gd name="T35" fmla="*/ 270 h 292"/>
                <a:gd name="T36" fmla="*/ 10 w 150"/>
                <a:gd name="T37" fmla="*/ 258 h 292"/>
                <a:gd name="T38" fmla="*/ 4 w 150"/>
                <a:gd name="T39" fmla="*/ 240 h 292"/>
                <a:gd name="T40" fmla="*/ 0 w 150"/>
                <a:gd name="T41" fmla="*/ 194 h 292"/>
                <a:gd name="T42" fmla="*/ 0 w 150"/>
                <a:gd name="T43" fmla="*/ 126 h 292"/>
                <a:gd name="T44" fmla="*/ 4 w 150"/>
                <a:gd name="T45" fmla="*/ 68 h 292"/>
                <a:gd name="T46" fmla="*/ 12 w 150"/>
                <a:gd name="T47" fmla="*/ 48 h 292"/>
                <a:gd name="T48" fmla="*/ 22 w 150"/>
                <a:gd name="T49" fmla="*/ 30 h 292"/>
                <a:gd name="T50" fmla="*/ 28 w 150"/>
                <a:gd name="T51" fmla="*/ 24 h 292"/>
                <a:gd name="T52" fmla="*/ 44 w 150"/>
                <a:gd name="T53" fmla="*/ 14 h 292"/>
                <a:gd name="T54" fmla="*/ 54 w 150"/>
                <a:gd name="T55" fmla="*/ 10 h 292"/>
                <a:gd name="T56" fmla="*/ 100 w 150"/>
                <a:gd name="T57" fmla="*/ 2 h 292"/>
                <a:gd name="T58" fmla="*/ 148 w 150"/>
                <a:gd name="T59" fmla="*/ 16 h 292"/>
                <a:gd name="T60" fmla="*/ 124 w 150"/>
                <a:gd name="T61" fmla="*/ 26 h 292"/>
                <a:gd name="T62" fmla="*/ 110 w 150"/>
                <a:gd name="T63" fmla="*/ 28 h 292"/>
                <a:gd name="T64" fmla="*/ 94 w 150"/>
                <a:gd name="T65" fmla="*/ 32 h 292"/>
                <a:gd name="T66" fmla="*/ 68 w 150"/>
                <a:gd name="T67" fmla="*/ 38 h 292"/>
                <a:gd name="T68" fmla="*/ 58 w 150"/>
                <a:gd name="T69" fmla="*/ 42 h 292"/>
                <a:gd name="T70" fmla="*/ 50 w 150"/>
                <a:gd name="T71" fmla="*/ 50 h 292"/>
                <a:gd name="T72" fmla="*/ 40 w 150"/>
                <a:gd name="T73" fmla="*/ 72 h 292"/>
                <a:gd name="T74" fmla="*/ 36 w 150"/>
                <a:gd name="T75" fmla="*/ 86 h 292"/>
                <a:gd name="T76" fmla="*/ 36 w 150"/>
                <a:gd name="T77" fmla="*/ 10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0" h="292">
                  <a:moveTo>
                    <a:pt x="36" y="104"/>
                  </a:moveTo>
                  <a:lnTo>
                    <a:pt x="36" y="104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66" y="94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96" y="96"/>
                  </a:lnTo>
                  <a:lnTo>
                    <a:pt x="110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2" y="116"/>
                  </a:lnTo>
                  <a:lnTo>
                    <a:pt x="132" y="116"/>
                  </a:lnTo>
                  <a:lnTo>
                    <a:pt x="140" y="128"/>
                  </a:lnTo>
                  <a:lnTo>
                    <a:pt x="146" y="146"/>
                  </a:lnTo>
                  <a:lnTo>
                    <a:pt x="146" y="146"/>
                  </a:lnTo>
                  <a:lnTo>
                    <a:pt x="148" y="168"/>
                  </a:lnTo>
                  <a:lnTo>
                    <a:pt x="150" y="194"/>
                  </a:lnTo>
                  <a:lnTo>
                    <a:pt x="150" y="194"/>
                  </a:lnTo>
                  <a:lnTo>
                    <a:pt x="148" y="218"/>
                  </a:lnTo>
                  <a:lnTo>
                    <a:pt x="144" y="240"/>
                  </a:lnTo>
                  <a:lnTo>
                    <a:pt x="144" y="240"/>
                  </a:lnTo>
                  <a:lnTo>
                    <a:pt x="140" y="258"/>
                  </a:lnTo>
                  <a:lnTo>
                    <a:pt x="132" y="270"/>
                  </a:lnTo>
                  <a:lnTo>
                    <a:pt x="132" y="270"/>
                  </a:lnTo>
                  <a:lnTo>
                    <a:pt x="120" y="280"/>
                  </a:lnTo>
                  <a:lnTo>
                    <a:pt x="108" y="288"/>
                  </a:lnTo>
                  <a:lnTo>
                    <a:pt x="108" y="288"/>
                  </a:lnTo>
                  <a:lnTo>
                    <a:pt x="92" y="292"/>
                  </a:lnTo>
                  <a:lnTo>
                    <a:pt x="74" y="292"/>
                  </a:lnTo>
                  <a:lnTo>
                    <a:pt x="74" y="292"/>
                  </a:lnTo>
                  <a:lnTo>
                    <a:pt x="56" y="292"/>
                  </a:lnTo>
                  <a:lnTo>
                    <a:pt x="42" y="288"/>
                  </a:lnTo>
                  <a:lnTo>
                    <a:pt x="42" y="288"/>
                  </a:lnTo>
                  <a:lnTo>
                    <a:pt x="28" y="280"/>
                  </a:lnTo>
                  <a:lnTo>
                    <a:pt x="18" y="270"/>
                  </a:lnTo>
                  <a:lnTo>
                    <a:pt x="18" y="270"/>
                  </a:lnTo>
                  <a:lnTo>
                    <a:pt x="10" y="258"/>
                  </a:lnTo>
                  <a:lnTo>
                    <a:pt x="4" y="240"/>
                  </a:lnTo>
                  <a:lnTo>
                    <a:pt x="4" y="240"/>
                  </a:lnTo>
                  <a:lnTo>
                    <a:pt x="0" y="218"/>
                  </a:lnTo>
                  <a:lnTo>
                    <a:pt x="0" y="194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12" y="48"/>
                  </a:lnTo>
                  <a:lnTo>
                    <a:pt x="16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6" y="18"/>
                  </a:lnTo>
                  <a:lnTo>
                    <a:pt x="44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0" y="2"/>
                  </a:lnTo>
                  <a:lnTo>
                    <a:pt x="146" y="0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24" y="26"/>
                  </a:lnTo>
                  <a:lnTo>
                    <a:pt x="124" y="26"/>
                  </a:lnTo>
                  <a:lnTo>
                    <a:pt x="110" y="28"/>
                  </a:lnTo>
                  <a:lnTo>
                    <a:pt x="94" y="32"/>
                  </a:lnTo>
                  <a:lnTo>
                    <a:pt x="94" y="32"/>
                  </a:lnTo>
                  <a:lnTo>
                    <a:pt x="80" y="34"/>
                  </a:lnTo>
                  <a:lnTo>
                    <a:pt x="68" y="38"/>
                  </a:lnTo>
                  <a:lnTo>
                    <a:pt x="68" y="38"/>
                  </a:lnTo>
                  <a:lnTo>
                    <a:pt x="58" y="42"/>
                  </a:lnTo>
                  <a:lnTo>
                    <a:pt x="50" y="50"/>
                  </a:lnTo>
                  <a:lnTo>
                    <a:pt x="50" y="50"/>
                  </a:lnTo>
                  <a:lnTo>
                    <a:pt x="44" y="60"/>
                  </a:lnTo>
                  <a:lnTo>
                    <a:pt x="40" y="72"/>
                  </a:lnTo>
                  <a:lnTo>
                    <a:pt x="40" y="72"/>
                  </a:lnTo>
                  <a:lnTo>
                    <a:pt x="36" y="86"/>
                  </a:lnTo>
                  <a:lnTo>
                    <a:pt x="36" y="104"/>
                  </a:lnTo>
                  <a:lnTo>
                    <a:pt x="36" y="1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Freeform 30">
              <a:extLst>
                <a:ext uri="{FF2B5EF4-FFF2-40B4-BE49-F238E27FC236}">
                  <a16:creationId xmlns:a16="http://schemas.microsoft.com/office/drawing/2014/main" id="{AEC82D69-08E9-441D-BEFB-4A644837E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976" y="4473576"/>
              <a:ext cx="238125" cy="333375"/>
            </a:xfrm>
            <a:custGeom>
              <a:avLst/>
              <a:gdLst>
                <a:gd name="T0" fmla="*/ 150 w 150"/>
                <a:gd name="T1" fmla="*/ 106 h 210"/>
                <a:gd name="T2" fmla="*/ 150 w 150"/>
                <a:gd name="T3" fmla="*/ 106 h 210"/>
                <a:gd name="T4" fmla="*/ 148 w 150"/>
                <a:gd name="T5" fmla="*/ 132 h 210"/>
                <a:gd name="T6" fmla="*/ 146 w 150"/>
                <a:gd name="T7" fmla="*/ 154 h 210"/>
                <a:gd name="T8" fmla="*/ 146 w 150"/>
                <a:gd name="T9" fmla="*/ 154 h 210"/>
                <a:gd name="T10" fmla="*/ 140 w 150"/>
                <a:gd name="T11" fmla="*/ 174 h 210"/>
                <a:gd name="T12" fmla="*/ 130 w 150"/>
                <a:gd name="T13" fmla="*/ 188 h 210"/>
                <a:gd name="T14" fmla="*/ 130 w 150"/>
                <a:gd name="T15" fmla="*/ 188 h 210"/>
                <a:gd name="T16" fmla="*/ 120 w 150"/>
                <a:gd name="T17" fmla="*/ 198 h 210"/>
                <a:gd name="T18" fmla="*/ 108 w 150"/>
                <a:gd name="T19" fmla="*/ 206 h 210"/>
                <a:gd name="T20" fmla="*/ 108 w 150"/>
                <a:gd name="T21" fmla="*/ 206 h 210"/>
                <a:gd name="T22" fmla="*/ 92 w 150"/>
                <a:gd name="T23" fmla="*/ 210 h 210"/>
                <a:gd name="T24" fmla="*/ 76 w 150"/>
                <a:gd name="T25" fmla="*/ 210 h 210"/>
                <a:gd name="T26" fmla="*/ 76 w 150"/>
                <a:gd name="T27" fmla="*/ 210 h 210"/>
                <a:gd name="T28" fmla="*/ 58 w 150"/>
                <a:gd name="T29" fmla="*/ 210 h 210"/>
                <a:gd name="T30" fmla="*/ 42 w 150"/>
                <a:gd name="T31" fmla="*/ 206 h 210"/>
                <a:gd name="T32" fmla="*/ 42 w 150"/>
                <a:gd name="T33" fmla="*/ 206 h 210"/>
                <a:gd name="T34" fmla="*/ 30 w 150"/>
                <a:gd name="T35" fmla="*/ 198 h 210"/>
                <a:gd name="T36" fmla="*/ 20 w 150"/>
                <a:gd name="T37" fmla="*/ 188 h 210"/>
                <a:gd name="T38" fmla="*/ 20 w 150"/>
                <a:gd name="T39" fmla="*/ 188 h 210"/>
                <a:gd name="T40" fmla="*/ 10 w 150"/>
                <a:gd name="T41" fmla="*/ 174 h 210"/>
                <a:gd name="T42" fmla="*/ 4 w 150"/>
                <a:gd name="T43" fmla="*/ 154 h 210"/>
                <a:gd name="T44" fmla="*/ 4 w 150"/>
                <a:gd name="T45" fmla="*/ 154 h 210"/>
                <a:gd name="T46" fmla="*/ 2 w 150"/>
                <a:gd name="T47" fmla="*/ 132 h 210"/>
                <a:gd name="T48" fmla="*/ 0 w 150"/>
                <a:gd name="T49" fmla="*/ 106 h 210"/>
                <a:gd name="T50" fmla="*/ 0 w 150"/>
                <a:gd name="T51" fmla="*/ 106 h 210"/>
                <a:gd name="T52" fmla="*/ 2 w 150"/>
                <a:gd name="T53" fmla="*/ 78 h 210"/>
                <a:gd name="T54" fmla="*/ 4 w 150"/>
                <a:gd name="T55" fmla="*/ 56 h 210"/>
                <a:gd name="T56" fmla="*/ 4 w 150"/>
                <a:gd name="T57" fmla="*/ 56 h 210"/>
                <a:gd name="T58" fmla="*/ 10 w 150"/>
                <a:gd name="T59" fmla="*/ 36 h 210"/>
                <a:gd name="T60" fmla="*/ 20 w 150"/>
                <a:gd name="T61" fmla="*/ 22 h 210"/>
                <a:gd name="T62" fmla="*/ 20 w 150"/>
                <a:gd name="T63" fmla="*/ 22 h 210"/>
                <a:gd name="T64" fmla="*/ 30 w 150"/>
                <a:gd name="T65" fmla="*/ 12 h 210"/>
                <a:gd name="T66" fmla="*/ 42 w 150"/>
                <a:gd name="T67" fmla="*/ 4 h 210"/>
                <a:gd name="T68" fmla="*/ 42 w 150"/>
                <a:gd name="T69" fmla="*/ 4 h 210"/>
                <a:gd name="T70" fmla="*/ 58 w 150"/>
                <a:gd name="T71" fmla="*/ 2 h 210"/>
                <a:gd name="T72" fmla="*/ 76 w 150"/>
                <a:gd name="T73" fmla="*/ 0 h 210"/>
                <a:gd name="T74" fmla="*/ 76 w 150"/>
                <a:gd name="T75" fmla="*/ 0 h 210"/>
                <a:gd name="T76" fmla="*/ 92 w 150"/>
                <a:gd name="T77" fmla="*/ 2 h 210"/>
                <a:gd name="T78" fmla="*/ 108 w 150"/>
                <a:gd name="T79" fmla="*/ 4 h 210"/>
                <a:gd name="T80" fmla="*/ 108 w 150"/>
                <a:gd name="T81" fmla="*/ 4 h 210"/>
                <a:gd name="T82" fmla="*/ 120 w 150"/>
                <a:gd name="T83" fmla="*/ 12 h 210"/>
                <a:gd name="T84" fmla="*/ 130 w 150"/>
                <a:gd name="T85" fmla="*/ 22 h 210"/>
                <a:gd name="T86" fmla="*/ 130 w 150"/>
                <a:gd name="T87" fmla="*/ 22 h 210"/>
                <a:gd name="T88" fmla="*/ 140 w 150"/>
                <a:gd name="T89" fmla="*/ 36 h 210"/>
                <a:gd name="T90" fmla="*/ 146 w 150"/>
                <a:gd name="T91" fmla="*/ 56 h 210"/>
                <a:gd name="T92" fmla="*/ 146 w 150"/>
                <a:gd name="T93" fmla="*/ 56 h 210"/>
                <a:gd name="T94" fmla="*/ 148 w 150"/>
                <a:gd name="T95" fmla="*/ 78 h 210"/>
                <a:gd name="T96" fmla="*/ 150 w 150"/>
                <a:gd name="T97" fmla="*/ 106 h 210"/>
                <a:gd name="T98" fmla="*/ 150 w 150"/>
                <a:gd name="T99" fmla="*/ 10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0" h="210">
                  <a:moveTo>
                    <a:pt x="150" y="106"/>
                  </a:moveTo>
                  <a:lnTo>
                    <a:pt x="150" y="106"/>
                  </a:lnTo>
                  <a:lnTo>
                    <a:pt x="148" y="132"/>
                  </a:lnTo>
                  <a:lnTo>
                    <a:pt x="146" y="154"/>
                  </a:lnTo>
                  <a:lnTo>
                    <a:pt x="146" y="154"/>
                  </a:lnTo>
                  <a:lnTo>
                    <a:pt x="140" y="174"/>
                  </a:lnTo>
                  <a:lnTo>
                    <a:pt x="130" y="188"/>
                  </a:lnTo>
                  <a:lnTo>
                    <a:pt x="130" y="188"/>
                  </a:lnTo>
                  <a:lnTo>
                    <a:pt x="120" y="198"/>
                  </a:lnTo>
                  <a:lnTo>
                    <a:pt x="108" y="206"/>
                  </a:lnTo>
                  <a:lnTo>
                    <a:pt x="108" y="206"/>
                  </a:lnTo>
                  <a:lnTo>
                    <a:pt x="92" y="210"/>
                  </a:lnTo>
                  <a:lnTo>
                    <a:pt x="76" y="210"/>
                  </a:lnTo>
                  <a:lnTo>
                    <a:pt x="76" y="210"/>
                  </a:lnTo>
                  <a:lnTo>
                    <a:pt x="58" y="210"/>
                  </a:lnTo>
                  <a:lnTo>
                    <a:pt x="42" y="206"/>
                  </a:lnTo>
                  <a:lnTo>
                    <a:pt x="42" y="206"/>
                  </a:lnTo>
                  <a:lnTo>
                    <a:pt x="30" y="198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0" y="174"/>
                  </a:lnTo>
                  <a:lnTo>
                    <a:pt x="4" y="154"/>
                  </a:lnTo>
                  <a:lnTo>
                    <a:pt x="4" y="154"/>
                  </a:lnTo>
                  <a:lnTo>
                    <a:pt x="2" y="132"/>
                  </a:lnTo>
                  <a:lnTo>
                    <a:pt x="0" y="106"/>
                  </a:lnTo>
                  <a:lnTo>
                    <a:pt x="0" y="106"/>
                  </a:lnTo>
                  <a:lnTo>
                    <a:pt x="2" y="7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10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58" y="2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92" y="2"/>
                  </a:lnTo>
                  <a:lnTo>
                    <a:pt x="108" y="4"/>
                  </a:lnTo>
                  <a:lnTo>
                    <a:pt x="108" y="4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40" y="36"/>
                  </a:lnTo>
                  <a:lnTo>
                    <a:pt x="146" y="56"/>
                  </a:lnTo>
                  <a:lnTo>
                    <a:pt x="146" y="56"/>
                  </a:lnTo>
                  <a:lnTo>
                    <a:pt x="148" y="78"/>
                  </a:lnTo>
                  <a:lnTo>
                    <a:pt x="150" y="106"/>
                  </a:lnTo>
                  <a:lnTo>
                    <a:pt x="150" y="10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Freeform 31">
              <a:extLst>
                <a:ext uri="{FF2B5EF4-FFF2-40B4-BE49-F238E27FC236}">
                  <a16:creationId xmlns:a16="http://schemas.microsoft.com/office/drawing/2014/main" id="{1D41C3F5-C59F-4F86-96A6-D90A0C1AD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26" y="4508501"/>
              <a:ext cx="123825" cy="263525"/>
            </a:xfrm>
            <a:custGeom>
              <a:avLst/>
              <a:gdLst>
                <a:gd name="T0" fmla="*/ 78 w 78"/>
                <a:gd name="T1" fmla="*/ 84 h 166"/>
                <a:gd name="T2" fmla="*/ 78 w 78"/>
                <a:gd name="T3" fmla="*/ 84 h 166"/>
                <a:gd name="T4" fmla="*/ 76 w 78"/>
                <a:gd name="T5" fmla="*/ 60 h 166"/>
                <a:gd name="T6" fmla="*/ 74 w 78"/>
                <a:gd name="T7" fmla="*/ 42 h 166"/>
                <a:gd name="T8" fmla="*/ 74 w 78"/>
                <a:gd name="T9" fmla="*/ 42 h 166"/>
                <a:gd name="T10" fmla="*/ 70 w 78"/>
                <a:gd name="T11" fmla="*/ 28 h 166"/>
                <a:gd name="T12" fmla="*/ 66 w 78"/>
                <a:gd name="T13" fmla="*/ 18 h 166"/>
                <a:gd name="T14" fmla="*/ 66 w 78"/>
                <a:gd name="T15" fmla="*/ 18 h 166"/>
                <a:gd name="T16" fmla="*/ 60 w 78"/>
                <a:gd name="T17" fmla="*/ 10 h 166"/>
                <a:gd name="T18" fmla="*/ 54 w 78"/>
                <a:gd name="T19" fmla="*/ 4 h 166"/>
                <a:gd name="T20" fmla="*/ 54 w 78"/>
                <a:gd name="T21" fmla="*/ 4 h 166"/>
                <a:gd name="T22" fmla="*/ 46 w 78"/>
                <a:gd name="T23" fmla="*/ 0 h 166"/>
                <a:gd name="T24" fmla="*/ 40 w 78"/>
                <a:gd name="T25" fmla="*/ 0 h 166"/>
                <a:gd name="T26" fmla="*/ 40 w 78"/>
                <a:gd name="T27" fmla="*/ 0 h 166"/>
                <a:gd name="T28" fmla="*/ 32 w 78"/>
                <a:gd name="T29" fmla="*/ 0 h 166"/>
                <a:gd name="T30" fmla="*/ 24 w 78"/>
                <a:gd name="T31" fmla="*/ 4 h 166"/>
                <a:gd name="T32" fmla="*/ 24 w 78"/>
                <a:gd name="T33" fmla="*/ 4 h 166"/>
                <a:gd name="T34" fmla="*/ 18 w 78"/>
                <a:gd name="T35" fmla="*/ 10 h 166"/>
                <a:gd name="T36" fmla="*/ 12 w 78"/>
                <a:gd name="T37" fmla="*/ 18 h 166"/>
                <a:gd name="T38" fmla="*/ 12 w 78"/>
                <a:gd name="T39" fmla="*/ 18 h 166"/>
                <a:gd name="T40" fmla="*/ 8 w 78"/>
                <a:gd name="T41" fmla="*/ 28 h 166"/>
                <a:gd name="T42" fmla="*/ 4 w 78"/>
                <a:gd name="T43" fmla="*/ 42 h 166"/>
                <a:gd name="T44" fmla="*/ 4 w 78"/>
                <a:gd name="T45" fmla="*/ 42 h 166"/>
                <a:gd name="T46" fmla="*/ 2 w 78"/>
                <a:gd name="T47" fmla="*/ 60 h 166"/>
                <a:gd name="T48" fmla="*/ 0 w 78"/>
                <a:gd name="T49" fmla="*/ 84 h 166"/>
                <a:gd name="T50" fmla="*/ 0 w 78"/>
                <a:gd name="T51" fmla="*/ 84 h 166"/>
                <a:gd name="T52" fmla="*/ 2 w 78"/>
                <a:gd name="T53" fmla="*/ 106 h 166"/>
                <a:gd name="T54" fmla="*/ 4 w 78"/>
                <a:gd name="T55" fmla="*/ 124 h 166"/>
                <a:gd name="T56" fmla="*/ 4 w 78"/>
                <a:gd name="T57" fmla="*/ 124 h 166"/>
                <a:gd name="T58" fmla="*/ 8 w 78"/>
                <a:gd name="T59" fmla="*/ 138 h 166"/>
                <a:gd name="T60" fmla="*/ 12 w 78"/>
                <a:gd name="T61" fmla="*/ 148 h 166"/>
                <a:gd name="T62" fmla="*/ 12 w 78"/>
                <a:gd name="T63" fmla="*/ 148 h 166"/>
                <a:gd name="T64" fmla="*/ 18 w 78"/>
                <a:gd name="T65" fmla="*/ 158 h 166"/>
                <a:gd name="T66" fmla="*/ 24 w 78"/>
                <a:gd name="T67" fmla="*/ 162 h 166"/>
                <a:gd name="T68" fmla="*/ 24 w 78"/>
                <a:gd name="T69" fmla="*/ 162 h 166"/>
                <a:gd name="T70" fmla="*/ 32 w 78"/>
                <a:gd name="T71" fmla="*/ 166 h 166"/>
                <a:gd name="T72" fmla="*/ 40 w 78"/>
                <a:gd name="T73" fmla="*/ 166 h 166"/>
                <a:gd name="T74" fmla="*/ 40 w 78"/>
                <a:gd name="T75" fmla="*/ 166 h 166"/>
                <a:gd name="T76" fmla="*/ 46 w 78"/>
                <a:gd name="T77" fmla="*/ 166 h 166"/>
                <a:gd name="T78" fmla="*/ 54 w 78"/>
                <a:gd name="T79" fmla="*/ 162 h 166"/>
                <a:gd name="T80" fmla="*/ 54 w 78"/>
                <a:gd name="T81" fmla="*/ 162 h 166"/>
                <a:gd name="T82" fmla="*/ 60 w 78"/>
                <a:gd name="T83" fmla="*/ 158 h 166"/>
                <a:gd name="T84" fmla="*/ 66 w 78"/>
                <a:gd name="T85" fmla="*/ 148 h 166"/>
                <a:gd name="T86" fmla="*/ 66 w 78"/>
                <a:gd name="T87" fmla="*/ 148 h 166"/>
                <a:gd name="T88" fmla="*/ 70 w 78"/>
                <a:gd name="T89" fmla="*/ 138 h 166"/>
                <a:gd name="T90" fmla="*/ 74 w 78"/>
                <a:gd name="T91" fmla="*/ 124 h 166"/>
                <a:gd name="T92" fmla="*/ 74 w 78"/>
                <a:gd name="T93" fmla="*/ 124 h 166"/>
                <a:gd name="T94" fmla="*/ 76 w 78"/>
                <a:gd name="T95" fmla="*/ 106 h 166"/>
                <a:gd name="T96" fmla="*/ 78 w 78"/>
                <a:gd name="T97" fmla="*/ 84 h 166"/>
                <a:gd name="T98" fmla="*/ 78 w 78"/>
                <a:gd name="T99" fmla="*/ 8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8" h="166">
                  <a:moveTo>
                    <a:pt x="78" y="84"/>
                  </a:moveTo>
                  <a:lnTo>
                    <a:pt x="78" y="84"/>
                  </a:lnTo>
                  <a:lnTo>
                    <a:pt x="76" y="60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0" y="2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0" y="10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8" y="28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106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8" y="138"/>
                  </a:lnTo>
                  <a:lnTo>
                    <a:pt x="12" y="148"/>
                  </a:lnTo>
                  <a:lnTo>
                    <a:pt x="12" y="148"/>
                  </a:lnTo>
                  <a:lnTo>
                    <a:pt x="18" y="158"/>
                  </a:lnTo>
                  <a:lnTo>
                    <a:pt x="24" y="162"/>
                  </a:lnTo>
                  <a:lnTo>
                    <a:pt x="24" y="162"/>
                  </a:lnTo>
                  <a:lnTo>
                    <a:pt x="32" y="166"/>
                  </a:lnTo>
                  <a:lnTo>
                    <a:pt x="40" y="166"/>
                  </a:lnTo>
                  <a:lnTo>
                    <a:pt x="40" y="166"/>
                  </a:lnTo>
                  <a:lnTo>
                    <a:pt x="46" y="166"/>
                  </a:lnTo>
                  <a:lnTo>
                    <a:pt x="54" y="162"/>
                  </a:lnTo>
                  <a:lnTo>
                    <a:pt x="54" y="162"/>
                  </a:lnTo>
                  <a:lnTo>
                    <a:pt x="60" y="158"/>
                  </a:lnTo>
                  <a:lnTo>
                    <a:pt x="66" y="148"/>
                  </a:lnTo>
                  <a:lnTo>
                    <a:pt x="66" y="148"/>
                  </a:lnTo>
                  <a:lnTo>
                    <a:pt x="70" y="138"/>
                  </a:lnTo>
                  <a:lnTo>
                    <a:pt x="74" y="124"/>
                  </a:lnTo>
                  <a:lnTo>
                    <a:pt x="74" y="124"/>
                  </a:lnTo>
                  <a:lnTo>
                    <a:pt x="76" y="106"/>
                  </a:lnTo>
                  <a:lnTo>
                    <a:pt x="78" y="84"/>
                  </a:lnTo>
                  <a:lnTo>
                    <a:pt x="78" y="8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Freeform 32">
              <a:extLst>
                <a:ext uri="{FF2B5EF4-FFF2-40B4-BE49-F238E27FC236}">
                  <a16:creationId xmlns:a16="http://schemas.microsoft.com/office/drawing/2014/main" id="{A5C9AA3A-3213-4043-9608-B9B3ADE4D4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3488" y="5033963"/>
              <a:ext cx="2773363" cy="511175"/>
            </a:xfrm>
            <a:custGeom>
              <a:avLst/>
              <a:gdLst>
                <a:gd name="T0" fmla="*/ 1747 w 1747"/>
                <a:gd name="T1" fmla="*/ 40 h 322"/>
                <a:gd name="T2" fmla="*/ 1625 w 1747"/>
                <a:gd name="T3" fmla="*/ 318 h 322"/>
                <a:gd name="T4" fmla="*/ 1555 w 1747"/>
                <a:gd name="T5" fmla="*/ 6 h 322"/>
                <a:gd name="T6" fmla="*/ 1401 w 1747"/>
                <a:gd name="T7" fmla="*/ 322 h 322"/>
                <a:gd name="T8" fmla="*/ 1367 w 1747"/>
                <a:gd name="T9" fmla="*/ 312 h 322"/>
                <a:gd name="T10" fmla="*/ 1397 w 1747"/>
                <a:gd name="T11" fmla="*/ 288 h 322"/>
                <a:gd name="T12" fmla="*/ 1413 w 1747"/>
                <a:gd name="T13" fmla="*/ 286 h 322"/>
                <a:gd name="T14" fmla="*/ 1425 w 1747"/>
                <a:gd name="T15" fmla="*/ 276 h 322"/>
                <a:gd name="T16" fmla="*/ 1435 w 1747"/>
                <a:gd name="T17" fmla="*/ 258 h 322"/>
                <a:gd name="T18" fmla="*/ 1445 w 1747"/>
                <a:gd name="T19" fmla="*/ 228 h 322"/>
                <a:gd name="T20" fmla="*/ 1409 w 1747"/>
                <a:gd name="T21" fmla="*/ 220 h 322"/>
                <a:gd name="T22" fmla="*/ 1393 w 1747"/>
                <a:gd name="T23" fmla="*/ 206 h 322"/>
                <a:gd name="T24" fmla="*/ 1377 w 1747"/>
                <a:gd name="T25" fmla="*/ 174 h 322"/>
                <a:gd name="T26" fmla="*/ 1429 w 1747"/>
                <a:gd name="T27" fmla="*/ 170 h 322"/>
                <a:gd name="T28" fmla="*/ 1439 w 1747"/>
                <a:gd name="T29" fmla="*/ 186 h 322"/>
                <a:gd name="T30" fmla="*/ 1451 w 1747"/>
                <a:gd name="T31" fmla="*/ 192 h 322"/>
                <a:gd name="T32" fmla="*/ 1493 w 1747"/>
                <a:gd name="T33" fmla="*/ 246 h 322"/>
                <a:gd name="T34" fmla="*/ 1483 w 1747"/>
                <a:gd name="T35" fmla="*/ 280 h 322"/>
                <a:gd name="T36" fmla="*/ 1455 w 1747"/>
                <a:gd name="T37" fmla="*/ 312 h 322"/>
                <a:gd name="T38" fmla="*/ 1415 w 1747"/>
                <a:gd name="T39" fmla="*/ 322 h 322"/>
                <a:gd name="T40" fmla="*/ 1327 w 1747"/>
                <a:gd name="T41" fmla="*/ 6 h 322"/>
                <a:gd name="T42" fmla="*/ 1257 w 1747"/>
                <a:gd name="T43" fmla="*/ 318 h 322"/>
                <a:gd name="T44" fmla="*/ 1135 w 1747"/>
                <a:gd name="T45" fmla="*/ 40 h 322"/>
                <a:gd name="T46" fmla="*/ 907 w 1747"/>
                <a:gd name="T47" fmla="*/ 318 h 322"/>
                <a:gd name="T48" fmla="*/ 959 w 1747"/>
                <a:gd name="T49" fmla="*/ 210 h 322"/>
                <a:gd name="T50" fmla="*/ 1099 w 1747"/>
                <a:gd name="T51" fmla="*/ 6 h 322"/>
                <a:gd name="T52" fmla="*/ 1047 w 1747"/>
                <a:gd name="T53" fmla="*/ 108 h 322"/>
                <a:gd name="T54" fmla="*/ 679 w 1747"/>
                <a:gd name="T55" fmla="*/ 6 h 322"/>
                <a:gd name="T56" fmla="*/ 801 w 1747"/>
                <a:gd name="T57" fmla="*/ 40 h 322"/>
                <a:gd name="T58" fmla="*/ 749 w 1747"/>
                <a:gd name="T59" fmla="*/ 40 h 322"/>
                <a:gd name="T60" fmla="*/ 598 w 1747"/>
                <a:gd name="T61" fmla="*/ 322 h 322"/>
                <a:gd name="T62" fmla="*/ 552 w 1747"/>
                <a:gd name="T63" fmla="*/ 314 h 322"/>
                <a:gd name="T64" fmla="*/ 534 w 1747"/>
                <a:gd name="T65" fmla="*/ 304 h 322"/>
                <a:gd name="T66" fmla="*/ 520 w 1747"/>
                <a:gd name="T67" fmla="*/ 288 h 322"/>
                <a:gd name="T68" fmla="*/ 504 w 1747"/>
                <a:gd name="T69" fmla="*/ 254 h 322"/>
                <a:gd name="T70" fmla="*/ 494 w 1747"/>
                <a:gd name="T71" fmla="*/ 204 h 322"/>
                <a:gd name="T72" fmla="*/ 494 w 1747"/>
                <a:gd name="T73" fmla="*/ 118 h 322"/>
                <a:gd name="T74" fmla="*/ 508 w 1747"/>
                <a:gd name="T75" fmla="*/ 56 h 322"/>
                <a:gd name="T76" fmla="*/ 520 w 1747"/>
                <a:gd name="T77" fmla="*/ 34 h 322"/>
                <a:gd name="T78" fmla="*/ 542 w 1747"/>
                <a:gd name="T79" fmla="*/ 12 h 322"/>
                <a:gd name="T80" fmla="*/ 570 w 1747"/>
                <a:gd name="T81" fmla="*/ 2 h 322"/>
                <a:gd name="T82" fmla="*/ 616 w 1747"/>
                <a:gd name="T83" fmla="*/ 2 h 322"/>
                <a:gd name="T84" fmla="*/ 652 w 1747"/>
                <a:gd name="T85" fmla="*/ 6 h 322"/>
                <a:gd name="T86" fmla="*/ 612 w 1747"/>
                <a:gd name="T87" fmla="*/ 34 h 322"/>
                <a:gd name="T88" fmla="*/ 586 w 1747"/>
                <a:gd name="T89" fmla="*/ 40 h 322"/>
                <a:gd name="T90" fmla="*/ 564 w 1747"/>
                <a:gd name="T91" fmla="*/ 60 h 322"/>
                <a:gd name="T92" fmla="*/ 552 w 1747"/>
                <a:gd name="T93" fmla="*/ 100 h 322"/>
                <a:gd name="T94" fmla="*/ 546 w 1747"/>
                <a:gd name="T95" fmla="*/ 162 h 322"/>
                <a:gd name="T96" fmla="*/ 552 w 1747"/>
                <a:gd name="T97" fmla="*/ 224 h 322"/>
                <a:gd name="T98" fmla="*/ 566 w 1747"/>
                <a:gd name="T99" fmla="*/ 262 h 322"/>
                <a:gd name="T100" fmla="*/ 586 w 1747"/>
                <a:gd name="T101" fmla="*/ 282 h 322"/>
                <a:gd name="T102" fmla="*/ 616 w 1747"/>
                <a:gd name="T103" fmla="*/ 288 h 322"/>
                <a:gd name="T104" fmla="*/ 670 w 1747"/>
                <a:gd name="T105" fmla="*/ 312 h 322"/>
                <a:gd name="T106" fmla="*/ 640 w 1747"/>
                <a:gd name="T107" fmla="*/ 320 h 322"/>
                <a:gd name="T108" fmla="*/ 598 w 1747"/>
                <a:gd name="T109" fmla="*/ 322 h 322"/>
                <a:gd name="T110" fmla="*/ 388 w 1747"/>
                <a:gd name="T111" fmla="*/ 318 h 322"/>
                <a:gd name="T112" fmla="*/ 308 w 1747"/>
                <a:gd name="T113" fmla="*/ 318 h 322"/>
                <a:gd name="T114" fmla="*/ 308 w 1747"/>
                <a:gd name="T115" fmla="*/ 6 h 322"/>
                <a:gd name="T116" fmla="*/ 388 w 1747"/>
                <a:gd name="T117" fmla="*/ 6 h 322"/>
                <a:gd name="T118" fmla="*/ 0 w 1747"/>
                <a:gd name="T119" fmla="*/ 318 h 322"/>
                <a:gd name="T120" fmla="*/ 52 w 1747"/>
                <a:gd name="T121" fmla="*/ 210 h 322"/>
                <a:gd name="T122" fmla="*/ 192 w 1747"/>
                <a:gd name="T123" fmla="*/ 6 h 322"/>
                <a:gd name="T124" fmla="*/ 140 w 1747"/>
                <a:gd name="T125" fmla="*/ 10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47" h="322">
                  <a:moveTo>
                    <a:pt x="1555" y="6"/>
                  </a:moveTo>
                  <a:lnTo>
                    <a:pt x="1747" y="6"/>
                  </a:lnTo>
                  <a:lnTo>
                    <a:pt x="1747" y="40"/>
                  </a:lnTo>
                  <a:lnTo>
                    <a:pt x="1679" y="40"/>
                  </a:lnTo>
                  <a:lnTo>
                    <a:pt x="1679" y="318"/>
                  </a:lnTo>
                  <a:lnTo>
                    <a:pt x="1625" y="318"/>
                  </a:lnTo>
                  <a:lnTo>
                    <a:pt x="1625" y="40"/>
                  </a:lnTo>
                  <a:lnTo>
                    <a:pt x="1555" y="40"/>
                  </a:lnTo>
                  <a:lnTo>
                    <a:pt x="1555" y="6"/>
                  </a:lnTo>
                  <a:close/>
                  <a:moveTo>
                    <a:pt x="1415" y="322"/>
                  </a:moveTo>
                  <a:lnTo>
                    <a:pt x="1415" y="322"/>
                  </a:lnTo>
                  <a:lnTo>
                    <a:pt x="1401" y="322"/>
                  </a:lnTo>
                  <a:lnTo>
                    <a:pt x="1389" y="320"/>
                  </a:lnTo>
                  <a:lnTo>
                    <a:pt x="1389" y="320"/>
                  </a:lnTo>
                  <a:lnTo>
                    <a:pt x="1367" y="312"/>
                  </a:lnTo>
                  <a:lnTo>
                    <a:pt x="1367" y="288"/>
                  </a:lnTo>
                  <a:lnTo>
                    <a:pt x="1397" y="288"/>
                  </a:lnTo>
                  <a:lnTo>
                    <a:pt x="1397" y="288"/>
                  </a:lnTo>
                  <a:lnTo>
                    <a:pt x="1405" y="288"/>
                  </a:lnTo>
                  <a:lnTo>
                    <a:pt x="1413" y="286"/>
                  </a:lnTo>
                  <a:lnTo>
                    <a:pt x="1413" y="286"/>
                  </a:lnTo>
                  <a:lnTo>
                    <a:pt x="1419" y="282"/>
                  </a:lnTo>
                  <a:lnTo>
                    <a:pt x="1425" y="276"/>
                  </a:lnTo>
                  <a:lnTo>
                    <a:pt x="1425" y="276"/>
                  </a:lnTo>
                  <a:lnTo>
                    <a:pt x="1431" y="268"/>
                  </a:lnTo>
                  <a:lnTo>
                    <a:pt x="1435" y="258"/>
                  </a:lnTo>
                  <a:lnTo>
                    <a:pt x="1435" y="258"/>
                  </a:lnTo>
                  <a:lnTo>
                    <a:pt x="1439" y="244"/>
                  </a:lnTo>
                  <a:lnTo>
                    <a:pt x="1445" y="228"/>
                  </a:lnTo>
                  <a:lnTo>
                    <a:pt x="1445" y="228"/>
                  </a:lnTo>
                  <a:lnTo>
                    <a:pt x="1431" y="228"/>
                  </a:lnTo>
                  <a:lnTo>
                    <a:pt x="1419" y="224"/>
                  </a:lnTo>
                  <a:lnTo>
                    <a:pt x="1409" y="220"/>
                  </a:lnTo>
                  <a:lnTo>
                    <a:pt x="1401" y="214"/>
                  </a:lnTo>
                  <a:lnTo>
                    <a:pt x="1401" y="214"/>
                  </a:lnTo>
                  <a:lnTo>
                    <a:pt x="1393" y="206"/>
                  </a:lnTo>
                  <a:lnTo>
                    <a:pt x="1387" y="196"/>
                  </a:lnTo>
                  <a:lnTo>
                    <a:pt x="1381" y="186"/>
                  </a:lnTo>
                  <a:lnTo>
                    <a:pt x="1377" y="174"/>
                  </a:lnTo>
                  <a:lnTo>
                    <a:pt x="1331" y="6"/>
                  </a:lnTo>
                  <a:lnTo>
                    <a:pt x="1385" y="6"/>
                  </a:lnTo>
                  <a:lnTo>
                    <a:pt x="1429" y="170"/>
                  </a:lnTo>
                  <a:lnTo>
                    <a:pt x="1429" y="170"/>
                  </a:lnTo>
                  <a:lnTo>
                    <a:pt x="1433" y="180"/>
                  </a:lnTo>
                  <a:lnTo>
                    <a:pt x="1439" y="186"/>
                  </a:lnTo>
                  <a:lnTo>
                    <a:pt x="1439" y="186"/>
                  </a:lnTo>
                  <a:lnTo>
                    <a:pt x="1445" y="192"/>
                  </a:lnTo>
                  <a:lnTo>
                    <a:pt x="1451" y="192"/>
                  </a:lnTo>
                  <a:lnTo>
                    <a:pt x="1489" y="6"/>
                  </a:lnTo>
                  <a:lnTo>
                    <a:pt x="1543" y="6"/>
                  </a:lnTo>
                  <a:lnTo>
                    <a:pt x="1493" y="246"/>
                  </a:lnTo>
                  <a:lnTo>
                    <a:pt x="1493" y="246"/>
                  </a:lnTo>
                  <a:lnTo>
                    <a:pt x="1489" y="264"/>
                  </a:lnTo>
                  <a:lnTo>
                    <a:pt x="1483" y="280"/>
                  </a:lnTo>
                  <a:lnTo>
                    <a:pt x="1475" y="292"/>
                  </a:lnTo>
                  <a:lnTo>
                    <a:pt x="1467" y="302"/>
                  </a:lnTo>
                  <a:lnTo>
                    <a:pt x="1455" y="312"/>
                  </a:lnTo>
                  <a:lnTo>
                    <a:pt x="1443" y="318"/>
                  </a:lnTo>
                  <a:lnTo>
                    <a:pt x="1431" y="320"/>
                  </a:lnTo>
                  <a:lnTo>
                    <a:pt x="1415" y="322"/>
                  </a:lnTo>
                  <a:lnTo>
                    <a:pt x="1415" y="322"/>
                  </a:lnTo>
                  <a:close/>
                  <a:moveTo>
                    <a:pt x="1135" y="6"/>
                  </a:moveTo>
                  <a:lnTo>
                    <a:pt x="1327" y="6"/>
                  </a:lnTo>
                  <a:lnTo>
                    <a:pt x="1327" y="40"/>
                  </a:lnTo>
                  <a:lnTo>
                    <a:pt x="1257" y="40"/>
                  </a:lnTo>
                  <a:lnTo>
                    <a:pt x="1257" y="318"/>
                  </a:lnTo>
                  <a:lnTo>
                    <a:pt x="1203" y="318"/>
                  </a:lnTo>
                  <a:lnTo>
                    <a:pt x="1203" y="40"/>
                  </a:lnTo>
                  <a:lnTo>
                    <a:pt x="1135" y="40"/>
                  </a:lnTo>
                  <a:lnTo>
                    <a:pt x="1135" y="6"/>
                  </a:lnTo>
                  <a:close/>
                  <a:moveTo>
                    <a:pt x="961" y="318"/>
                  </a:moveTo>
                  <a:lnTo>
                    <a:pt x="907" y="318"/>
                  </a:lnTo>
                  <a:lnTo>
                    <a:pt x="907" y="6"/>
                  </a:lnTo>
                  <a:lnTo>
                    <a:pt x="959" y="6"/>
                  </a:lnTo>
                  <a:lnTo>
                    <a:pt x="959" y="210"/>
                  </a:lnTo>
                  <a:lnTo>
                    <a:pt x="961" y="210"/>
                  </a:lnTo>
                  <a:lnTo>
                    <a:pt x="1043" y="6"/>
                  </a:lnTo>
                  <a:lnTo>
                    <a:pt x="1099" y="6"/>
                  </a:lnTo>
                  <a:lnTo>
                    <a:pt x="1099" y="318"/>
                  </a:lnTo>
                  <a:lnTo>
                    <a:pt x="1047" y="318"/>
                  </a:lnTo>
                  <a:lnTo>
                    <a:pt x="1047" y="108"/>
                  </a:lnTo>
                  <a:lnTo>
                    <a:pt x="1045" y="108"/>
                  </a:lnTo>
                  <a:lnTo>
                    <a:pt x="961" y="318"/>
                  </a:lnTo>
                  <a:close/>
                  <a:moveTo>
                    <a:pt x="679" y="6"/>
                  </a:moveTo>
                  <a:lnTo>
                    <a:pt x="871" y="6"/>
                  </a:lnTo>
                  <a:lnTo>
                    <a:pt x="871" y="40"/>
                  </a:lnTo>
                  <a:lnTo>
                    <a:pt x="801" y="40"/>
                  </a:lnTo>
                  <a:lnTo>
                    <a:pt x="801" y="318"/>
                  </a:lnTo>
                  <a:lnTo>
                    <a:pt x="749" y="318"/>
                  </a:lnTo>
                  <a:lnTo>
                    <a:pt x="749" y="40"/>
                  </a:lnTo>
                  <a:lnTo>
                    <a:pt x="679" y="40"/>
                  </a:lnTo>
                  <a:lnTo>
                    <a:pt x="679" y="6"/>
                  </a:lnTo>
                  <a:close/>
                  <a:moveTo>
                    <a:pt x="598" y="322"/>
                  </a:moveTo>
                  <a:lnTo>
                    <a:pt x="598" y="322"/>
                  </a:lnTo>
                  <a:lnTo>
                    <a:pt x="574" y="320"/>
                  </a:lnTo>
                  <a:lnTo>
                    <a:pt x="552" y="314"/>
                  </a:lnTo>
                  <a:lnTo>
                    <a:pt x="552" y="314"/>
                  </a:lnTo>
                  <a:lnTo>
                    <a:pt x="542" y="310"/>
                  </a:lnTo>
                  <a:lnTo>
                    <a:pt x="534" y="304"/>
                  </a:lnTo>
                  <a:lnTo>
                    <a:pt x="526" y="296"/>
                  </a:lnTo>
                  <a:lnTo>
                    <a:pt x="520" y="288"/>
                  </a:lnTo>
                  <a:lnTo>
                    <a:pt x="520" y="288"/>
                  </a:lnTo>
                  <a:lnTo>
                    <a:pt x="514" y="278"/>
                  </a:lnTo>
                  <a:lnTo>
                    <a:pt x="508" y="266"/>
                  </a:lnTo>
                  <a:lnTo>
                    <a:pt x="504" y="254"/>
                  </a:lnTo>
                  <a:lnTo>
                    <a:pt x="500" y="240"/>
                  </a:lnTo>
                  <a:lnTo>
                    <a:pt x="500" y="240"/>
                  </a:lnTo>
                  <a:lnTo>
                    <a:pt x="494" y="204"/>
                  </a:lnTo>
                  <a:lnTo>
                    <a:pt x="492" y="162"/>
                  </a:lnTo>
                  <a:lnTo>
                    <a:pt x="492" y="162"/>
                  </a:lnTo>
                  <a:lnTo>
                    <a:pt x="494" y="118"/>
                  </a:lnTo>
                  <a:lnTo>
                    <a:pt x="500" y="84"/>
                  </a:lnTo>
                  <a:lnTo>
                    <a:pt x="500" y="84"/>
                  </a:lnTo>
                  <a:lnTo>
                    <a:pt x="508" y="56"/>
                  </a:lnTo>
                  <a:lnTo>
                    <a:pt x="514" y="44"/>
                  </a:lnTo>
                  <a:lnTo>
                    <a:pt x="520" y="34"/>
                  </a:lnTo>
                  <a:lnTo>
                    <a:pt x="520" y="34"/>
                  </a:lnTo>
                  <a:lnTo>
                    <a:pt x="526" y="26"/>
                  </a:lnTo>
                  <a:lnTo>
                    <a:pt x="534" y="18"/>
                  </a:lnTo>
                  <a:lnTo>
                    <a:pt x="542" y="12"/>
                  </a:lnTo>
                  <a:lnTo>
                    <a:pt x="550" y="8"/>
                  </a:lnTo>
                  <a:lnTo>
                    <a:pt x="550" y="8"/>
                  </a:lnTo>
                  <a:lnTo>
                    <a:pt x="570" y="2"/>
                  </a:lnTo>
                  <a:lnTo>
                    <a:pt x="594" y="0"/>
                  </a:lnTo>
                  <a:lnTo>
                    <a:pt x="594" y="0"/>
                  </a:lnTo>
                  <a:lnTo>
                    <a:pt x="616" y="2"/>
                  </a:lnTo>
                  <a:lnTo>
                    <a:pt x="636" y="4"/>
                  </a:lnTo>
                  <a:lnTo>
                    <a:pt x="636" y="4"/>
                  </a:lnTo>
                  <a:lnTo>
                    <a:pt x="652" y="6"/>
                  </a:lnTo>
                  <a:lnTo>
                    <a:pt x="664" y="10"/>
                  </a:lnTo>
                  <a:lnTo>
                    <a:pt x="664" y="34"/>
                  </a:lnTo>
                  <a:lnTo>
                    <a:pt x="612" y="34"/>
                  </a:lnTo>
                  <a:lnTo>
                    <a:pt x="612" y="34"/>
                  </a:lnTo>
                  <a:lnTo>
                    <a:pt x="598" y="36"/>
                  </a:lnTo>
                  <a:lnTo>
                    <a:pt x="586" y="40"/>
                  </a:lnTo>
                  <a:lnTo>
                    <a:pt x="586" y="40"/>
                  </a:lnTo>
                  <a:lnTo>
                    <a:pt x="574" y="48"/>
                  </a:lnTo>
                  <a:lnTo>
                    <a:pt x="564" y="60"/>
                  </a:lnTo>
                  <a:lnTo>
                    <a:pt x="564" y="60"/>
                  </a:lnTo>
                  <a:lnTo>
                    <a:pt x="556" y="78"/>
                  </a:lnTo>
                  <a:lnTo>
                    <a:pt x="552" y="100"/>
                  </a:lnTo>
                  <a:lnTo>
                    <a:pt x="552" y="100"/>
                  </a:lnTo>
                  <a:lnTo>
                    <a:pt x="548" y="128"/>
                  </a:lnTo>
                  <a:lnTo>
                    <a:pt x="546" y="162"/>
                  </a:lnTo>
                  <a:lnTo>
                    <a:pt x="546" y="162"/>
                  </a:lnTo>
                  <a:lnTo>
                    <a:pt x="548" y="196"/>
                  </a:lnTo>
                  <a:lnTo>
                    <a:pt x="552" y="224"/>
                  </a:lnTo>
                  <a:lnTo>
                    <a:pt x="552" y="224"/>
                  </a:lnTo>
                  <a:lnTo>
                    <a:pt x="558" y="246"/>
                  </a:lnTo>
                  <a:lnTo>
                    <a:pt x="566" y="262"/>
                  </a:lnTo>
                  <a:lnTo>
                    <a:pt x="566" y="262"/>
                  </a:lnTo>
                  <a:lnTo>
                    <a:pt x="576" y="274"/>
                  </a:lnTo>
                  <a:lnTo>
                    <a:pt x="586" y="282"/>
                  </a:lnTo>
                  <a:lnTo>
                    <a:pt x="586" y="282"/>
                  </a:lnTo>
                  <a:lnTo>
                    <a:pt x="600" y="288"/>
                  </a:lnTo>
                  <a:lnTo>
                    <a:pt x="616" y="288"/>
                  </a:lnTo>
                  <a:lnTo>
                    <a:pt x="670" y="288"/>
                  </a:lnTo>
                  <a:lnTo>
                    <a:pt x="670" y="312"/>
                  </a:lnTo>
                  <a:lnTo>
                    <a:pt x="670" y="312"/>
                  </a:lnTo>
                  <a:lnTo>
                    <a:pt x="656" y="316"/>
                  </a:lnTo>
                  <a:lnTo>
                    <a:pt x="640" y="320"/>
                  </a:lnTo>
                  <a:lnTo>
                    <a:pt x="640" y="320"/>
                  </a:lnTo>
                  <a:lnTo>
                    <a:pt x="620" y="322"/>
                  </a:lnTo>
                  <a:lnTo>
                    <a:pt x="598" y="322"/>
                  </a:lnTo>
                  <a:lnTo>
                    <a:pt x="598" y="322"/>
                  </a:lnTo>
                  <a:close/>
                  <a:moveTo>
                    <a:pt x="442" y="6"/>
                  </a:moveTo>
                  <a:lnTo>
                    <a:pt x="442" y="318"/>
                  </a:lnTo>
                  <a:lnTo>
                    <a:pt x="388" y="318"/>
                  </a:lnTo>
                  <a:lnTo>
                    <a:pt x="388" y="178"/>
                  </a:lnTo>
                  <a:lnTo>
                    <a:pt x="308" y="178"/>
                  </a:lnTo>
                  <a:lnTo>
                    <a:pt x="308" y="318"/>
                  </a:lnTo>
                  <a:lnTo>
                    <a:pt x="254" y="318"/>
                  </a:lnTo>
                  <a:lnTo>
                    <a:pt x="254" y="6"/>
                  </a:lnTo>
                  <a:lnTo>
                    <a:pt x="308" y="6"/>
                  </a:lnTo>
                  <a:lnTo>
                    <a:pt x="308" y="142"/>
                  </a:lnTo>
                  <a:lnTo>
                    <a:pt x="388" y="142"/>
                  </a:lnTo>
                  <a:lnTo>
                    <a:pt x="388" y="6"/>
                  </a:lnTo>
                  <a:lnTo>
                    <a:pt x="442" y="6"/>
                  </a:lnTo>
                  <a:close/>
                  <a:moveTo>
                    <a:pt x="54" y="318"/>
                  </a:moveTo>
                  <a:lnTo>
                    <a:pt x="0" y="318"/>
                  </a:lnTo>
                  <a:lnTo>
                    <a:pt x="0" y="6"/>
                  </a:lnTo>
                  <a:lnTo>
                    <a:pt x="52" y="6"/>
                  </a:lnTo>
                  <a:lnTo>
                    <a:pt x="52" y="210"/>
                  </a:lnTo>
                  <a:lnTo>
                    <a:pt x="54" y="210"/>
                  </a:lnTo>
                  <a:lnTo>
                    <a:pt x="136" y="6"/>
                  </a:lnTo>
                  <a:lnTo>
                    <a:pt x="192" y="6"/>
                  </a:lnTo>
                  <a:lnTo>
                    <a:pt x="192" y="318"/>
                  </a:lnTo>
                  <a:lnTo>
                    <a:pt x="140" y="318"/>
                  </a:lnTo>
                  <a:lnTo>
                    <a:pt x="140" y="108"/>
                  </a:lnTo>
                  <a:lnTo>
                    <a:pt x="138" y="108"/>
                  </a:lnTo>
                  <a:lnTo>
                    <a:pt x="54" y="318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Freeform 33">
              <a:extLst>
                <a:ext uri="{FF2B5EF4-FFF2-40B4-BE49-F238E27FC236}">
                  <a16:creationId xmlns:a16="http://schemas.microsoft.com/office/drawing/2014/main" id="{E5A3357B-63F5-407D-AAC4-7AE903A11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3376" y="5040313"/>
              <a:ext cx="1903413" cy="225425"/>
            </a:xfrm>
            <a:custGeom>
              <a:avLst/>
              <a:gdLst>
                <a:gd name="T0" fmla="*/ 1115 w 1199"/>
                <a:gd name="T1" fmla="*/ 68 h 142"/>
                <a:gd name="T2" fmla="*/ 1109 w 1199"/>
                <a:gd name="T3" fmla="*/ 20 h 142"/>
                <a:gd name="T4" fmla="*/ 1155 w 1199"/>
                <a:gd name="T5" fmla="*/ 0 h 142"/>
                <a:gd name="T6" fmla="*/ 1165 w 1199"/>
                <a:gd name="T7" fmla="*/ 86 h 142"/>
                <a:gd name="T8" fmla="*/ 1135 w 1199"/>
                <a:gd name="T9" fmla="*/ 128 h 142"/>
                <a:gd name="T10" fmla="*/ 1099 w 1199"/>
                <a:gd name="T11" fmla="*/ 138 h 142"/>
                <a:gd name="T12" fmla="*/ 1121 w 1199"/>
                <a:gd name="T13" fmla="*/ 100 h 142"/>
                <a:gd name="T14" fmla="*/ 1155 w 1199"/>
                <a:gd name="T15" fmla="*/ 16 h 142"/>
                <a:gd name="T16" fmla="*/ 1129 w 1199"/>
                <a:gd name="T17" fmla="*/ 42 h 142"/>
                <a:gd name="T18" fmla="*/ 1175 w 1199"/>
                <a:gd name="T19" fmla="*/ 16 h 142"/>
                <a:gd name="T20" fmla="*/ 1007 w 1199"/>
                <a:gd name="T21" fmla="*/ 96 h 142"/>
                <a:gd name="T22" fmla="*/ 853 w 1199"/>
                <a:gd name="T23" fmla="*/ 138 h 142"/>
                <a:gd name="T24" fmla="*/ 921 w 1199"/>
                <a:gd name="T25" fmla="*/ 138 h 142"/>
                <a:gd name="T26" fmla="*/ 791 w 1199"/>
                <a:gd name="T27" fmla="*/ 24 h 142"/>
                <a:gd name="T28" fmla="*/ 769 w 1199"/>
                <a:gd name="T29" fmla="*/ 16 h 142"/>
                <a:gd name="T30" fmla="*/ 751 w 1199"/>
                <a:gd name="T31" fmla="*/ 50 h 142"/>
                <a:gd name="T32" fmla="*/ 753 w 1199"/>
                <a:gd name="T33" fmla="*/ 102 h 142"/>
                <a:gd name="T34" fmla="*/ 789 w 1199"/>
                <a:gd name="T35" fmla="*/ 126 h 142"/>
                <a:gd name="T36" fmla="*/ 769 w 1199"/>
                <a:gd name="T37" fmla="*/ 140 h 142"/>
                <a:gd name="T38" fmla="*/ 729 w 1199"/>
                <a:gd name="T39" fmla="*/ 104 h 142"/>
                <a:gd name="T40" fmla="*/ 739 w 1199"/>
                <a:gd name="T41" fmla="*/ 14 h 142"/>
                <a:gd name="T42" fmla="*/ 785 w 1199"/>
                <a:gd name="T43" fmla="*/ 0 h 142"/>
                <a:gd name="T44" fmla="*/ 819 w 1199"/>
                <a:gd name="T45" fmla="*/ 36 h 142"/>
                <a:gd name="T46" fmla="*/ 611 w 1199"/>
                <a:gd name="T47" fmla="*/ 122 h 142"/>
                <a:gd name="T48" fmla="*/ 549 w 1199"/>
                <a:gd name="T49" fmla="*/ 138 h 142"/>
                <a:gd name="T50" fmla="*/ 463 w 1199"/>
                <a:gd name="T51" fmla="*/ 68 h 142"/>
                <a:gd name="T52" fmla="*/ 467 w 1199"/>
                <a:gd name="T53" fmla="*/ 120 h 142"/>
                <a:gd name="T54" fmla="*/ 421 w 1199"/>
                <a:gd name="T55" fmla="*/ 142 h 142"/>
                <a:gd name="T56" fmla="*/ 416 w 1199"/>
                <a:gd name="T57" fmla="*/ 54 h 142"/>
                <a:gd name="T58" fmla="*/ 439 w 1199"/>
                <a:gd name="T59" fmla="*/ 120 h 142"/>
                <a:gd name="T60" fmla="*/ 439 w 1199"/>
                <a:gd name="T61" fmla="*/ 76 h 142"/>
                <a:gd name="T62" fmla="*/ 489 w 1199"/>
                <a:gd name="T63" fmla="*/ 138 h 142"/>
                <a:gd name="T64" fmla="*/ 296 w 1199"/>
                <a:gd name="T65" fmla="*/ 0 h 142"/>
                <a:gd name="T66" fmla="*/ 340 w 1199"/>
                <a:gd name="T67" fmla="*/ 20 h 142"/>
                <a:gd name="T68" fmla="*/ 332 w 1199"/>
                <a:gd name="T69" fmla="*/ 62 h 142"/>
                <a:gd name="T70" fmla="*/ 342 w 1199"/>
                <a:gd name="T71" fmla="*/ 78 h 142"/>
                <a:gd name="T72" fmla="*/ 346 w 1199"/>
                <a:gd name="T73" fmla="*/ 120 h 142"/>
                <a:gd name="T74" fmla="*/ 298 w 1199"/>
                <a:gd name="T75" fmla="*/ 142 h 142"/>
                <a:gd name="T76" fmla="*/ 296 w 1199"/>
                <a:gd name="T77" fmla="*/ 60 h 142"/>
                <a:gd name="T78" fmla="*/ 312 w 1199"/>
                <a:gd name="T79" fmla="*/ 20 h 142"/>
                <a:gd name="T80" fmla="*/ 318 w 1199"/>
                <a:gd name="T81" fmla="*/ 120 h 142"/>
                <a:gd name="T82" fmla="*/ 318 w 1199"/>
                <a:gd name="T83" fmla="*/ 82 h 142"/>
                <a:gd name="T84" fmla="*/ 224 w 1199"/>
                <a:gd name="T85" fmla="*/ 70 h 142"/>
                <a:gd name="T86" fmla="*/ 196 w 1199"/>
                <a:gd name="T87" fmla="*/ 138 h 142"/>
                <a:gd name="T88" fmla="*/ 144 w 1199"/>
                <a:gd name="T89" fmla="*/ 134 h 142"/>
                <a:gd name="T90" fmla="*/ 124 w 1199"/>
                <a:gd name="T91" fmla="*/ 70 h 142"/>
                <a:gd name="T92" fmla="*/ 152 w 1199"/>
                <a:gd name="T93" fmla="*/ 4 h 142"/>
                <a:gd name="T94" fmla="*/ 204 w 1199"/>
                <a:gd name="T95" fmla="*/ 8 h 142"/>
                <a:gd name="T96" fmla="*/ 224 w 1199"/>
                <a:gd name="T97" fmla="*/ 70 h 142"/>
                <a:gd name="T98" fmla="*/ 192 w 1199"/>
                <a:gd name="T99" fmla="*/ 26 h 142"/>
                <a:gd name="T100" fmla="*/ 164 w 1199"/>
                <a:gd name="T101" fmla="*/ 18 h 142"/>
                <a:gd name="T102" fmla="*/ 150 w 1199"/>
                <a:gd name="T103" fmla="*/ 56 h 142"/>
                <a:gd name="T104" fmla="*/ 156 w 1199"/>
                <a:gd name="T105" fmla="*/ 116 h 142"/>
                <a:gd name="T106" fmla="*/ 184 w 1199"/>
                <a:gd name="T107" fmla="*/ 124 h 142"/>
                <a:gd name="T108" fmla="*/ 200 w 1199"/>
                <a:gd name="T109" fmla="*/ 86 h 142"/>
                <a:gd name="T110" fmla="*/ 70 w 1199"/>
                <a:gd name="T111" fmla="*/ 13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99" h="142">
                  <a:moveTo>
                    <a:pt x="1137" y="80"/>
                  </a:moveTo>
                  <a:lnTo>
                    <a:pt x="1137" y="80"/>
                  </a:lnTo>
                  <a:lnTo>
                    <a:pt x="1131" y="78"/>
                  </a:lnTo>
                  <a:lnTo>
                    <a:pt x="1125" y="76"/>
                  </a:lnTo>
                  <a:lnTo>
                    <a:pt x="1125" y="76"/>
                  </a:lnTo>
                  <a:lnTo>
                    <a:pt x="1119" y="74"/>
                  </a:lnTo>
                  <a:lnTo>
                    <a:pt x="1115" y="68"/>
                  </a:lnTo>
                  <a:lnTo>
                    <a:pt x="1115" y="68"/>
                  </a:lnTo>
                  <a:lnTo>
                    <a:pt x="1111" y="64"/>
                  </a:lnTo>
                  <a:lnTo>
                    <a:pt x="1107" y="58"/>
                  </a:lnTo>
                  <a:lnTo>
                    <a:pt x="1107" y="58"/>
                  </a:lnTo>
                  <a:lnTo>
                    <a:pt x="1105" y="50"/>
                  </a:lnTo>
                  <a:lnTo>
                    <a:pt x="1105" y="42"/>
                  </a:lnTo>
                  <a:lnTo>
                    <a:pt x="1105" y="42"/>
                  </a:lnTo>
                  <a:lnTo>
                    <a:pt x="1105" y="30"/>
                  </a:lnTo>
                  <a:lnTo>
                    <a:pt x="1109" y="20"/>
                  </a:lnTo>
                  <a:lnTo>
                    <a:pt x="1109" y="20"/>
                  </a:lnTo>
                  <a:lnTo>
                    <a:pt x="1113" y="14"/>
                  </a:lnTo>
                  <a:lnTo>
                    <a:pt x="1119" y="8"/>
                  </a:lnTo>
                  <a:lnTo>
                    <a:pt x="1119" y="8"/>
                  </a:lnTo>
                  <a:lnTo>
                    <a:pt x="1125" y="4"/>
                  </a:lnTo>
                  <a:lnTo>
                    <a:pt x="1135" y="2"/>
                  </a:lnTo>
                  <a:lnTo>
                    <a:pt x="1135" y="2"/>
                  </a:lnTo>
                  <a:lnTo>
                    <a:pt x="1155" y="0"/>
                  </a:lnTo>
                  <a:lnTo>
                    <a:pt x="1155" y="0"/>
                  </a:lnTo>
                  <a:lnTo>
                    <a:pt x="1179" y="0"/>
                  </a:lnTo>
                  <a:lnTo>
                    <a:pt x="1179" y="0"/>
                  </a:lnTo>
                  <a:lnTo>
                    <a:pt x="1199" y="6"/>
                  </a:lnTo>
                  <a:lnTo>
                    <a:pt x="1199" y="138"/>
                  </a:lnTo>
                  <a:lnTo>
                    <a:pt x="1175" y="138"/>
                  </a:lnTo>
                  <a:lnTo>
                    <a:pt x="1175" y="86"/>
                  </a:lnTo>
                  <a:lnTo>
                    <a:pt x="1165" y="86"/>
                  </a:lnTo>
                  <a:lnTo>
                    <a:pt x="1165" y="86"/>
                  </a:lnTo>
                  <a:lnTo>
                    <a:pt x="1159" y="86"/>
                  </a:lnTo>
                  <a:lnTo>
                    <a:pt x="1155" y="90"/>
                  </a:lnTo>
                  <a:lnTo>
                    <a:pt x="1151" y="94"/>
                  </a:lnTo>
                  <a:lnTo>
                    <a:pt x="1147" y="100"/>
                  </a:lnTo>
                  <a:lnTo>
                    <a:pt x="1141" y="118"/>
                  </a:lnTo>
                  <a:lnTo>
                    <a:pt x="1141" y="118"/>
                  </a:lnTo>
                  <a:lnTo>
                    <a:pt x="1135" y="128"/>
                  </a:lnTo>
                  <a:lnTo>
                    <a:pt x="1131" y="136"/>
                  </a:lnTo>
                  <a:lnTo>
                    <a:pt x="1131" y="136"/>
                  </a:lnTo>
                  <a:lnTo>
                    <a:pt x="1123" y="140"/>
                  </a:lnTo>
                  <a:lnTo>
                    <a:pt x="1113" y="142"/>
                  </a:lnTo>
                  <a:lnTo>
                    <a:pt x="1113" y="142"/>
                  </a:lnTo>
                  <a:lnTo>
                    <a:pt x="1103" y="140"/>
                  </a:lnTo>
                  <a:lnTo>
                    <a:pt x="1103" y="140"/>
                  </a:lnTo>
                  <a:lnTo>
                    <a:pt x="1099" y="138"/>
                  </a:lnTo>
                  <a:lnTo>
                    <a:pt x="1099" y="128"/>
                  </a:lnTo>
                  <a:lnTo>
                    <a:pt x="1099" y="128"/>
                  </a:lnTo>
                  <a:lnTo>
                    <a:pt x="1105" y="128"/>
                  </a:lnTo>
                  <a:lnTo>
                    <a:pt x="1109" y="126"/>
                  </a:lnTo>
                  <a:lnTo>
                    <a:pt x="1109" y="126"/>
                  </a:lnTo>
                  <a:lnTo>
                    <a:pt x="1113" y="122"/>
                  </a:lnTo>
                  <a:lnTo>
                    <a:pt x="1115" y="118"/>
                  </a:lnTo>
                  <a:lnTo>
                    <a:pt x="1121" y="100"/>
                  </a:lnTo>
                  <a:lnTo>
                    <a:pt x="1121" y="100"/>
                  </a:lnTo>
                  <a:lnTo>
                    <a:pt x="1125" y="92"/>
                  </a:lnTo>
                  <a:lnTo>
                    <a:pt x="1129" y="86"/>
                  </a:lnTo>
                  <a:lnTo>
                    <a:pt x="1129" y="86"/>
                  </a:lnTo>
                  <a:lnTo>
                    <a:pt x="1133" y="82"/>
                  </a:lnTo>
                  <a:lnTo>
                    <a:pt x="1137" y="80"/>
                  </a:lnTo>
                  <a:lnTo>
                    <a:pt x="1137" y="80"/>
                  </a:lnTo>
                  <a:close/>
                  <a:moveTo>
                    <a:pt x="1155" y="16"/>
                  </a:moveTo>
                  <a:lnTo>
                    <a:pt x="1155" y="16"/>
                  </a:lnTo>
                  <a:lnTo>
                    <a:pt x="1145" y="18"/>
                  </a:lnTo>
                  <a:lnTo>
                    <a:pt x="1137" y="22"/>
                  </a:lnTo>
                  <a:lnTo>
                    <a:pt x="1137" y="22"/>
                  </a:lnTo>
                  <a:lnTo>
                    <a:pt x="1133" y="24"/>
                  </a:lnTo>
                  <a:lnTo>
                    <a:pt x="1131" y="30"/>
                  </a:lnTo>
                  <a:lnTo>
                    <a:pt x="1129" y="42"/>
                  </a:lnTo>
                  <a:lnTo>
                    <a:pt x="1129" y="42"/>
                  </a:lnTo>
                  <a:lnTo>
                    <a:pt x="1131" y="54"/>
                  </a:lnTo>
                  <a:lnTo>
                    <a:pt x="1133" y="60"/>
                  </a:lnTo>
                  <a:lnTo>
                    <a:pt x="1137" y="62"/>
                  </a:lnTo>
                  <a:lnTo>
                    <a:pt x="1137" y="62"/>
                  </a:lnTo>
                  <a:lnTo>
                    <a:pt x="1145" y="66"/>
                  </a:lnTo>
                  <a:lnTo>
                    <a:pt x="1155" y="68"/>
                  </a:lnTo>
                  <a:lnTo>
                    <a:pt x="1175" y="68"/>
                  </a:lnTo>
                  <a:lnTo>
                    <a:pt x="1175" y="16"/>
                  </a:lnTo>
                  <a:lnTo>
                    <a:pt x="1155" y="16"/>
                  </a:lnTo>
                  <a:close/>
                  <a:moveTo>
                    <a:pt x="1053" y="44"/>
                  </a:moveTo>
                  <a:lnTo>
                    <a:pt x="1051" y="44"/>
                  </a:lnTo>
                  <a:lnTo>
                    <a:pt x="1009" y="138"/>
                  </a:lnTo>
                  <a:lnTo>
                    <a:pt x="983" y="138"/>
                  </a:lnTo>
                  <a:lnTo>
                    <a:pt x="983" y="2"/>
                  </a:lnTo>
                  <a:lnTo>
                    <a:pt x="1007" y="2"/>
                  </a:lnTo>
                  <a:lnTo>
                    <a:pt x="1007" y="96"/>
                  </a:lnTo>
                  <a:lnTo>
                    <a:pt x="1009" y="96"/>
                  </a:lnTo>
                  <a:lnTo>
                    <a:pt x="1049" y="2"/>
                  </a:lnTo>
                  <a:lnTo>
                    <a:pt x="1077" y="2"/>
                  </a:lnTo>
                  <a:lnTo>
                    <a:pt x="1077" y="138"/>
                  </a:lnTo>
                  <a:lnTo>
                    <a:pt x="1053" y="138"/>
                  </a:lnTo>
                  <a:lnTo>
                    <a:pt x="1053" y="44"/>
                  </a:lnTo>
                  <a:close/>
                  <a:moveTo>
                    <a:pt x="877" y="138"/>
                  </a:moveTo>
                  <a:lnTo>
                    <a:pt x="853" y="138"/>
                  </a:lnTo>
                  <a:lnTo>
                    <a:pt x="853" y="2"/>
                  </a:lnTo>
                  <a:lnTo>
                    <a:pt x="877" y="2"/>
                  </a:lnTo>
                  <a:lnTo>
                    <a:pt x="877" y="62"/>
                  </a:lnTo>
                  <a:lnTo>
                    <a:pt x="921" y="62"/>
                  </a:lnTo>
                  <a:lnTo>
                    <a:pt x="921" y="2"/>
                  </a:lnTo>
                  <a:lnTo>
                    <a:pt x="947" y="2"/>
                  </a:lnTo>
                  <a:lnTo>
                    <a:pt x="947" y="138"/>
                  </a:lnTo>
                  <a:lnTo>
                    <a:pt x="921" y="138"/>
                  </a:lnTo>
                  <a:lnTo>
                    <a:pt x="921" y="78"/>
                  </a:lnTo>
                  <a:lnTo>
                    <a:pt x="877" y="78"/>
                  </a:lnTo>
                  <a:lnTo>
                    <a:pt x="877" y="138"/>
                  </a:lnTo>
                  <a:close/>
                  <a:moveTo>
                    <a:pt x="797" y="62"/>
                  </a:moveTo>
                  <a:lnTo>
                    <a:pt x="797" y="62"/>
                  </a:lnTo>
                  <a:lnTo>
                    <a:pt x="795" y="40"/>
                  </a:lnTo>
                  <a:lnTo>
                    <a:pt x="795" y="40"/>
                  </a:lnTo>
                  <a:lnTo>
                    <a:pt x="791" y="24"/>
                  </a:lnTo>
                  <a:lnTo>
                    <a:pt x="791" y="24"/>
                  </a:lnTo>
                  <a:lnTo>
                    <a:pt x="787" y="20"/>
                  </a:lnTo>
                  <a:lnTo>
                    <a:pt x="783" y="16"/>
                  </a:lnTo>
                  <a:lnTo>
                    <a:pt x="783" y="16"/>
                  </a:lnTo>
                  <a:lnTo>
                    <a:pt x="779" y="16"/>
                  </a:lnTo>
                  <a:lnTo>
                    <a:pt x="775" y="14"/>
                  </a:lnTo>
                  <a:lnTo>
                    <a:pt x="775" y="14"/>
                  </a:lnTo>
                  <a:lnTo>
                    <a:pt x="769" y="16"/>
                  </a:lnTo>
                  <a:lnTo>
                    <a:pt x="765" y="16"/>
                  </a:lnTo>
                  <a:lnTo>
                    <a:pt x="765" y="16"/>
                  </a:lnTo>
                  <a:lnTo>
                    <a:pt x="761" y="20"/>
                  </a:lnTo>
                  <a:lnTo>
                    <a:pt x="759" y="24"/>
                  </a:lnTo>
                  <a:lnTo>
                    <a:pt x="759" y="24"/>
                  </a:lnTo>
                  <a:lnTo>
                    <a:pt x="753" y="40"/>
                  </a:lnTo>
                  <a:lnTo>
                    <a:pt x="753" y="40"/>
                  </a:lnTo>
                  <a:lnTo>
                    <a:pt x="751" y="50"/>
                  </a:lnTo>
                  <a:lnTo>
                    <a:pt x="751" y="62"/>
                  </a:lnTo>
                  <a:lnTo>
                    <a:pt x="797" y="62"/>
                  </a:lnTo>
                  <a:close/>
                  <a:moveTo>
                    <a:pt x="823" y="78"/>
                  </a:moveTo>
                  <a:lnTo>
                    <a:pt x="751" y="78"/>
                  </a:lnTo>
                  <a:lnTo>
                    <a:pt x="751" y="78"/>
                  </a:lnTo>
                  <a:lnTo>
                    <a:pt x="751" y="92"/>
                  </a:lnTo>
                  <a:lnTo>
                    <a:pt x="753" y="102"/>
                  </a:lnTo>
                  <a:lnTo>
                    <a:pt x="753" y="102"/>
                  </a:lnTo>
                  <a:lnTo>
                    <a:pt x="757" y="110"/>
                  </a:lnTo>
                  <a:lnTo>
                    <a:pt x="759" y="116"/>
                  </a:lnTo>
                  <a:lnTo>
                    <a:pt x="759" y="116"/>
                  </a:lnTo>
                  <a:lnTo>
                    <a:pt x="765" y="120"/>
                  </a:lnTo>
                  <a:lnTo>
                    <a:pt x="771" y="122"/>
                  </a:lnTo>
                  <a:lnTo>
                    <a:pt x="771" y="122"/>
                  </a:lnTo>
                  <a:lnTo>
                    <a:pt x="779" y="124"/>
                  </a:lnTo>
                  <a:lnTo>
                    <a:pt x="789" y="126"/>
                  </a:lnTo>
                  <a:lnTo>
                    <a:pt x="817" y="126"/>
                  </a:lnTo>
                  <a:lnTo>
                    <a:pt x="817" y="136"/>
                  </a:lnTo>
                  <a:lnTo>
                    <a:pt x="817" y="136"/>
                  </a:lnTo>
                  <a:lnTo>
                    <a:pt x="801" y="140"/>
                  </a:lnTo>
                  <a:lnTo>
                    <a:pt x="801" y="140"/>
                  </a:lnTo>
                  <a:lnTo>
                    <a:pt x="783" y="142"/>
                  </a:lnTo>
                  <a:lnTo>
                    <a:pt x="783" y="142"/>
                  </a:lnTo>
                  <a:lnTo>
                    <a:pt x="769" y="140"/>
                  </a:lnTo>
                  <a:lnTo>
                    <a:pt x="757" y="138"/>
                  </a:lnTo>
                  <a:lnTo>
                    <a:pt x="757" y="138"/>
                  </a:lnTo>
                  <a:lnTo>
                    <a:pt x="747" y="134"/>
                  </a:lnTo>
                  <a:lnTo>
                    <a:pt x="739" y="126"/>
                  </a:lnTo>
                  <a:lnTo>
                    <a:pt x="739" y="126"/>
                  </a:lnTo>
                  <a:lnTo>
                    <a:pt x="733" y="118"/>
                  </a:lnTo>
                  <a:lnTo>
                    <a:pt x="729" y="104"/>
                  </a:lnTo>
                  <a:lnTo>
                    <a:pt x="729" y="104"/>
                  </a:lnTo>
                  <a:lnTo>
                    <a:pt x="727" y="90"/>
                  </a:lnTo>
                  <a:lnTo>
                    <a:pt x="727" y="70"/>
                  </a:lnTo>
                  <a:lnTo>
                    <a:pt x="727" y="70"/>
                  </a:lnTo>
                  <a:lnTo>
                    <a:pt x="727" y="52"/>
                  </a:lnTo>
                  <a:lnTo>
                    <a:pt x="729" y="36"/>
                  </a:lnTo>
                  <a:lnTo>
                    <a:pt x="729" y="36"/>
                  </a:lnTo>
                  <a:lnTo>
                    <a:pt x="733" y="24"/>
                  </a:lnTo>
                  <a:lnTo>
                    <a:pt x="739" y="14"/>
                  </a:lnTo>
                  <a:lnTo>
                    <a:pt x="739" y="14"/>
                  </a:lnTo>
                  <a:lnTo>
                    <a:pt x="745" y="8"/>
                  </a:lnTo>
                  <a:lnTo>
                    <a:pt x="753" y="2"/>
                  </a:lnTo>
                  <a:lnTo>
                    <a:pt x="753" y="2"/>
                  </a:lnTo>
                  <a:lnTo>
                    <a:pt x="763" y="0"/>
                  </a:lnTo>
                  <a:lnTo>
                    <a:pt x="775" y="0"/>
                  </a:lnTo>
                  <a:lnTo>
                    <a:pt x="775" y="0"/>
                  </a:lnTo>
                  <a:lnTo>
                    <a:pt x="785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803" y="8"/>
                  </a:lnTo>
                  <a:lnTo>
                    <a:pt x="811" y="14"/>
                  </a:lnTo>
                  <a:lnTo>
                    <a:pt x="811" y="14"/>
                  </a:lnTo>
                  <a:lnTo>
                    <a:pt x="815" y="24"/>
                  </a:lnTo>
                  <a:lnTo>
                    <a:pt x="819" y="36"/>
                  </a:lnTo>
                  <a:lnTo>
                    <a:pt x="819" y="36"/>
                  </a:lnTo>
                  <a:lnTo>
                    <a:pt x="821" y="52"/>
                  </a:lnTo>
                  <a:lnTo>
                    <a:pt x="823" y="70"/>
                  </a:lnTo>
                  <a:lnTo>
                    <a:pt x="823" y="78"/>
                  </a:lnTo>
                  <a:close/>
                  <a:moveTo>
                    <a:pt x="549" y="138"/>
                  </a:moveTo>
                  <a:lnTo>
                    <a:pt x="549" y="2"/>
                  </a:lnTo>
                  <a:lnTo>
                    <a:pt x="573" y="2"/>
                  </a:lnTo>
                  <a:lnTo>
                    <a:pt x="573" y="122"/>
                  </a:lnTo>
                  <a:lnTo>
                    <a:pt x="611" y="122"/>
                  </a:lnTo>
                  <a:lnTo>
                    <a:pt x="611" y="2"/>
                  </a:lnTo>
                  <a:lnTo>
                    <a:pt x="635" y="2"/>
                  </a:lnTo>
                  <a:lnTo>
                    <a:pt x="635" y="122"/>
                  </a:lnTo>
                  <a:lnTo>
                    <a:pt x="671" y="122"/>
                  </a:lnTo>
                  <a:lnTo>
                    <a:pt x="671" y="2"/>
                  </a:lnTo>
                  <a:lnTo>
                    <a:pt x="697" y="2"/>
                  </a:lnTo>
                  <a:lnTo>
                    <a:pt x="697" y="138"/>
                  </a:lnTo>
                  <a:lnTo>
                    <a:pt x="549" y="138"/>
                  </a:lnTo>
                  <a:close/>
                  <a:moveTo>
                    <a:pt x="429" y="52"/>
                  </a:moveTo>
                  <a:lnTo>
                    <a:pt x="429" y="52"/>
                  </a:lnTo>
                  <a:lnTo>
                    <a:pt x="445" y="54"/>
                  </a:lnTo>
                  <a:lnTo>
                    <a:pt x="445" y="54"/>
                  </a:lnTo>
                  <a:lnTo>
                    <a:pt x="453" y="58"/>
                  </a:lnTo>
                  <a:lnTo>
                    <a:pt x="459" y="62"/>
                  </a:lnTo>
                  <a:lnTo>
                    <a:pt x="459" y="62"/>
                  </a:lnTo>
                  <a:lnTo>
                    <a:pt x="463" y="68"/>
                  </a:lnTo>
                  <a:lnTo>
                    <a:pt x="467" y="76"/>
                  </a:lnTo>
                  <a:lnTo>
                    <a:pt x="467" y="76"/>
                  </a:lnTo>
                  <a:lnTo>
                    <a:pt x="469" y="86"/>
                  </a:lnTo>
                  <a:lnTo>
                    <a:pt x="469" y="98"/>
                  </a:lnTo>
                  <a:lnTo>
                    <a:pt x="469" y="98"/>
                  </a:lnTo>
                  <a:lnTo>
                    <a:pt x="469" y="110"/>
                  </a:lnTo>
                  <a:lnTo>
                    <a:pt x="467" y="120"/>
                  </a:lnTo>
                  <a:lnTo>
                    <a:pt x="467" y="120"/>
                  </a:lnTo>
                  <a:lnTo>
                    <a:pt x="463" y="128"/>
                  </a:lnTo>
                  <a:lnTo>
                    <a:pt x="457" y="134"/>
                  </a:lnTo>
                  <a:lnTo>
                    <a:pt x="457" y="134"/>
                  </a:lnTo>
                  <a:lnTo>
                    <a:pt x="451" y="138"/>
                  </a:lnTo>
                  <a:lnTo>
                    <a:pt x="443" y="140"/>
                  </a:lnTo>
                  <a:lnTo>
                    <a:pt x="443" y="140"/>
                  </a:lnTo>
                  <a:lnTo>
                    <a:pt x="421" y="142"/>
                  </a:lnTo>
                  <a:lnTo>
                    <a:pt x="421" y="142"/>
                  </a:lnTo>
                  <a:lnTo>
                    <a:pt x="398" y="140"/>
                  </a:lnTo>
                  <a:lnTo>
                    <a:pt x="398" y="140"/>
                  </a:lnTo>
                  <a:lnTo>
                    <a:pt x="378" y="136"/>
                  </a:lnTo>
                  <a:lnTo>
                    <a:pt x="378" y="2"/>
                  </a:lnTo>
                  <a:lnTo>
                    <a:pt x="402" y="2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16" y="54"/>
                  </a:lnTo>
                  <a:lnTo>
                    <a:pt x="416" y="54"/>
                  </a:lnTo>
                  <a:lnTo>
                    <a:pt x="429" y="52"/>
                  </a:lnTo>
                  <a:lnTo>
                    <a:pt x="429" y="52"/>
                  </a:lnTo>
                  <a:close/>
                  <a:moveTo>
                    <a:pt x="421" y="126"/>
                  </a:moveTo>
                  <a:lnTo>
                    <a:pt x="421" y="126"/>
                  </a:lnTo>
                  <a:lnTo>
                    <a:pt x="431" y="124"/>
                  </a:lnTo>
                  <a:lnTo>
                    <a:pt x="439" y="120"/>
                  </a:lnTo>
                  <a:lnTo>
                    <a:pt x="439" y="120"/>
                  </a:lnTo>
                  <a:lnTo>
                    <a:pt x="441" y="116"/>
                  </a:lnTo>
                  <a:lnTo>
                    <a:pt x="443" y="112"/>
                  </a:lnTo>
                  <a:lnTo>
                    <a:pt x="445" y="98"/>
                  </a:lnTo>
                  <a:lnTo>
                    <a:pt x="445" y="98"/>
                  </a:lnTo>
                  <a:lnTo>
                    <a:pt x="443" y="84"/>
                  </a:lnTo>
                  <a:lnTo>
                    <a:pt x="441" y="80"/>
                  </a:lnTo>
                  <a:lnTo>
                    <a:pt x="439" y="76"/>
                  </a:lnTo>
                  <a:lnTo>
                    <a:pt x="439" y="76"/>
                  </a:lnTo>
                  <a:lnTo>
                    <a:pt x="431" y="72"/>
                  </a:lnTo>
                  <a:lnTo>
                    <a:pt x="421" y="70"/>
                  </a:lnTo>
                  <a:lnTo>
                    <a:pt x="402" y="70"/>
                  </a:lnTo>
                  <a:lnTo>
                    <a:pt x="402" y="126"/>
                  </a:lnTo>
                  <a:lnTo>
                    <a:pt x="421" y="126"/>
                  </a:lnTo>
                  <a:close/>
                  <a:moveTo>
                    <a:pt x="513" y="2"/>
                  </a:moveTo>
                  <a:lnTo>
                    <a:pt x="513" y="138"/>
                  </a:lnTo>
                  <a:lnTo>
                    <a:pt x="489" y="138"/>
                  </a:lnTo>
                  <a:lnTo>
                    <a:pt x="489" y="2"/>
                  </a:lnTo>
                  <a:lnTo>
                    <a:pt x="513" y="2"/>
                  </a:lnTo>
                  <a:close/>
                  <a:moveTo>
                    <a:pt x="256" y="6"/>
                  </a:moveTo>
                  <a:lnTo>
                    <a:pt x="256" y="6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296" y="0"/>
                  </a:lnTo>
                  <a:lnTo>
                    <a:pt x="316" y="2"/>
                  </a:lnTo>
                  <a:lnTo>
                    <a:pt x="316" y="2"/>
                  </a:lnTo>
                  <a:lnTo>
                    <a:pt x="324" y="4"/>
                  </a:lnTo>
                  <a:lnTo>
                    <a:pt x="332" y="8"/>
                  </a:lnTo>
                  <a:lnTo>
                    <a:pt x="332" y="8"/>
                  </a:lnTo>
                  <a:lnTo>
                    <a:pt x="338" y="12"/>
                  </a:lnTo>
                  <a:lnTo>
                    <a:pt x="340" y="20"/>
                  </a:lnTo>
                  <a:lnTo>
                    <a:pt x="340" y="20"/>
                  </a:lnTo>
                  <a:lnTo>
                    <a:pt x="344" y="28"/>
                  </a:lnTo>
                  <a:lnTo>
                    <a:pt x="344" y="38"/>
                  </a:lnTo>
                  <a:lnTo>
                    <a:pt x="344" y="38"/>
                  </a:lnTo>
                  <a:lnTo>
                    <a:pt x="342" y="50"/>
                  </a:lnTo>
                  <a:lnTo>
                    <a:pt x="342" y="50"/>
                  </a:lnTo>
                  <a:lnTo>
                    <a:pt x="338" y="58"/>
                  </a:lnTo>
                  <a:lnTo>
                    <a:pt x="338" y="58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24" y="66"/>
                  </a:lnTo>
                  <a:lnTo>
                    <a:pt x="324" y="68"/>
                  </a:lnTo>
                  <a:lnTo>
                    <a:pt x="324" y="68"/>
                  </a:lnTo>
                  <a:lnTo>
                    <a:pt x="334" y="70"/>
                  </a:lnTo>
                  <a:lnTo>
                    <a:pt x="334" y="70"/>
                  </a:lnTo>
                  <a:lnTo>
                    <a:pt x="342" y="78"/>
                  </a:lnTo>
                  <a:lnTo>
                    <a:pt x="342" y="78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48" y="88"/>
                  </a:lnTo>
                  <a:lnTo>
                    <a:pt x="350" y="100"/>
                  </a:lnTo>
                  <a:lnTo>
                    <a:pt x="350" y="100"/>
                  </a:lnTo>
                  <a:lnTo>
                    <a:pt x="348" y="112"/>
                  </a:lnTo>
                  <a:lnTo>
                    <a:pt x="346" y="120"/>
                  </a:lnTo>
                  <a:lnTo>
                    <a:pt x="346" y="120"/>
                  </a:lnTo>
                  <a:lnTo>
                    <a:pt x="342" y="128"/>
                  </a:lnTo>
                  <a:lnTo>
                    <a:pt x="336" y="134"/>
                  </a:lnTo>
                  <a:lnTo>
                    <a:pt x="336" y="134"/>
                  </a:lnTo>
                  <a:lnTo>
                    <a:pt x="330" y="138"/>
                  </a:lnTo>
                  <a:lnTo>
                    <a:pt x="322" y="140"/>
                  </a:lnTo>
                  <a:lnTo>
                    <a:pt x="322" y="140"/>
                  </a:lnTo>
                  <a:lnTo>
                    <a:pt x="298" y="142"/>
                  </a:lnTo>
                  <a:lnTo>
                    <a:pt x="298" y="142"/>
                  </a:lnTo>
                  <a:lnTo>
                    <a:pt x="276" y="140"/>
                  </a:lnTo>
                  <a:lnTo>
                    <a:pt x="276" y="140"/>
                  </a:lnTo>
                  <a:lnTo>
                    <a:pt x="256" y="136"/>
                  </a:lnTo>
                  <a:lnTo>
                    <a:pt x="256" y="6"/>
                  </a:lnTo>
                  <a:close/>
                  <a:moveTo>
                    <a:pt x="280" y="16"/>
                  </a:moveTo>
                  <a:lnTo>
                    <a:pt x="280" y="60"/>
                  </a:lnTo>
                  <a:lnTo>
                    <a:pt x="296" y="60"/>
                  </a:lnTo>
                  <a:lnTo>
                    <a:pt x="296" y="60"/>
                  </a:lnTo>
                  <a:lnTo>
                    <a:pt x="306" y="58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8" y="48"/>
                  </a:lnTo>
                  <a:lnTo>
                    <a:pt x="320" y="38"/>
                  </a:lnTo>
                  <a:lnTo>
                    <a:pt x="320" y="38"/>
                  </a:lnTo>
                  <a:lnTo>
                    <a:pt x="318" y="28"/>
                  </a:lnTo>
                  <a:lnTo>
                    <a:pt x="312" y="20"/>
                  </a:lnTo>
                  <a:lnTo>
                    <a:pt x="312" y="20"/>
                  </a:lnTo>
                  <a:lnTo>
                    <a:pt x="306" y="18"/>
                  </a:lnTo>
                  <a:lnTo>
                    <a:pt x="296" y="16"/>
                  </a:lnTo>
                  <a:lnTo>
                    <a:pt x="280" y="16"/>
                  </a:lnTo>
                  <a:close/>
                  <a:moveTo>
                    <a:pt x="298" y="126"/>
                  </a:moveTo>
                  <a:lnTo>
                    <a:pt x="298" y="126"/>
                  </a:lnTo>
                  <a:lnTo>
                    <a:pt x="310" y="124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20" y="118"/>
                  </a:lnTo>
                  <a:lnTo>
                    <a:pt x="322" y="112"/>
                  </a:lnTo>
                  <a:lnTo>
                    <a:pt x="324" y="100"/>
                  </a:lnTo>
                  <a:lnTo>
                    <a:pt x="324" y="100"/>
                  </a:lnTo>
                  <a:lnTo>
                    <a:pt x="322" y="88"/>
                  </a:lnTo>
                  <a:lnTo>
                    <a:pt x="320" y="84"/>
                  </a:lnTo>
                  <a:lnTo>
                    <a:pt x="318" y="82"/>
                  </a:lnTo>
                  <a:lnTo>
                    <a:pt x="318" y="82"/>
                  </a:lnTo>
                  <a:lnTo>
                    <a:pt x="310" y="78"/>
                  </a:lnTo>
                  <a:lnTo>
                    <a:pt x="298" y="76"/>
                  </a:lnTo>
                  <a:lnTo>
                    <a:pt x="280" y="76"/>
                  </a:lnTo>
                  <a:lnTo>
                    <a:pt x="280" y="126"/>
                  </a:lnTo>
                  <a:lnTo>
                    <a:pt x="298" y="126"/>
                  </a:lnTo>
                  <a:close/>
                  <a:moveTo>
                    <a:pt x="224" y="70"/>
                  </a:moveTo>
                  <a:lnTo>
                    <a:pt x="224" y="70"/>
                  </a:lnTo>
                  <a:lnTo>
                    <a:pt x="224" y="90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18" y="11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04" y="134"/>
                  </a:lnTo>
                  <a:lnTo>
                    <a:pt x="196" y="138"/>
                  </a:lnTo>
                  <a:lnTo>
                    <a:pt x="196" y="138"/>
                  </a:lnTo>
                  <a:lnTo>
                    <a:pt x="186" y="140"/>
                  </a:lnTo>
                  <a:lnTo>
                    <a:pt x="174" y="142"/>
                  </a:lnTo>
                  <a:lnTo>
                    <a:pt x="174" y="142"/>
                  </a:lnTo>
                  <a:lnTo>
                    <a:pt x="162" y="140"/>
                  </a:lnTo>
                  <a:lnTo>
                    <a:pt x="152" y="138"/>
                  </a:lnTo>
                  <a:lnTo>
                    <a:pt x="152" y="138"/>
                  </a:lnTo>
                  <a:lnTo>
                    <a:pt x="144" y="134"/>
                  </a:lnTo>
                  <a:lnTo>
                    <a:pt x="136" y="126"/>
                  </a:lnTo>
                  <a:lnTo>
                    <a:pt x="136" y="126"/>
                  </a:lnTo>
                  <a:lnTo>
                    <a:pt x="132" y="116"/>
                  </a:lnTo>
                  <a:lnTo>
                    <a:pt x="128" y="104"/>
                  </a:lnTo>
                  <a:lnTo>
                    <a:pt x="128" y="104"/>
                  </a:lnTo>
                  <a:lnTo>
                    <a:pt x="124" y="90"/>
                  </a:lnTo>
                  <a:lnTo>
                    <a:pt x="124" y="70"/>
                  </a:lnTo>
                  <a:lnTo>
                    <a:pt x="124" y="70"/>
                  </a:lnTo>
                  <a:lnTo>
                    <a:pt x="124" y="52"/>
                  </a:lnTo>
                  <a:lnTo>
                    <a:pt x="128" y="38"/>
                  </a:lnTo>
                  <a:lnTo>
                    <a:pt x="128" y="38"/>
                  </a:lnTo>
                  <a:lnTo>
                    <a:pt x="132" y="24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44" y="8"/>
                  </a:lnTo>
                  <a:lnTo>
                    <a:pt x="152" y="4"/>
                  </a:lnTo>
                  <a:lnTo>
                    <a:pt x="152" y="4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86" y="0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204" y="8"/>
                  </a:lnTo>
                  <a:lnTo>
                    <a:pt x="212" y="14"/>
                  </a:lnTo>
                  <a:lnTo>
                    <a:pt x="212" y="14"/>
                  </a:lnTo>
                  <a:lnTo>
                    <a:pt x="218" y="24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4" y="52"/>
                  </a:lnTo>
                  <a:lnTo>
                    <a:pt x="224" y="70"/>
                  </a:lnTo>
                  <a:lnTo>
                    <a:pt x="224" y="70"/>
                  </a:lnTo>
                  <a:close/>
                  <a:moveTo>
                    <a:pt x="200" y="70"/>
                  </a:moveTo>
                  <a:lnTo>
                    <a:pt x="200" y="70"/>
                  </a:lnTo>
                  <a:lnTo>
                    <a:pt x="200" y="56"/>
                  </a:lnTo>
                  <a:lnTo>
                    <a:pt x="198" y="44"/>
                  </a:lnTo>
                  <a:lnTo>
                    <a:pt x="198" y="44"/>
                  </a:lnTo>
                  <a:lnTo>
                    <a:pt x="196" y="34"/>
                  </a:lnTo>
                  <a:lnTo>
                    <a:pt x="192" y="26"/>
                  </a:lnTo>
                  <a:lnTo>
                    <a:pt x="192" y="26"/>
                  </a:lnTo>
                  <a:lnTo>
                    <a:pt x="188" y="20"/>
                  </a:lnTo>
                  <a:lnTo>
                    <a:pt x="184" y="18"/>
                  </a:lnTo>
                  <a:lnTo>
                    <a:pt x="184" y="18"/>
                  </a:lnTo>
                  <a:lnTo>
                    <a:pt x="180" y="16"/>
                  </a:lnTo>
                  <a:lnTo>
                    <a:pt x="174" y="14"/>
                  </a:lnTo>
                  <a:lnTo>
                    <a:pt x="174" y="14"/>
                  </a:lnTo>
                  <a:lnTo>
                    <a:pt x="170" y="16"/>
                  </a:lnTo>
                  <a:lnTo>
                    <a:pt x="164" y="18"/>
                  </a:lnTo>
                  <a:lnTo>
                    <a:pt x="164" y="18"/>
                  </a:lnTo>
                  <a:lnTo>
                    <a:pt x="160" y="20"/>
                  </a:lnTo>
                  <a:lnTo>
                    <a:pt x="156" y="26"/>
                  </a:lnTo>
                  <a:lnTo>
                    <a:pt x="156" y="26"/>
                  </a:lnTo>
                  <a:lnTo>
                    <a:pt x="154" y="34"/>
                  </a:lnTo>
                  <a:lnTo>
                    <a:pt x="150" y="44"/>
                  </a:lnTo>
                  <a:lnTo>
                    <a:pt x="150" y="44"/>
                  </a:lnTo>
                  <a:lnTo>
                    <a:pt x="150" y="56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86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4" y="108"/>
                  </a:lnTo>
                  <a:lnTo>
                    <a:pt x="156" y="116"/>
                  </a:lnTo>
                  <a:lnTo>
                    <a:pt x="156" y="116"/>
                  </a:lnTo>
                  <a:lnTo>
                    <a:pt x="160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70" y="126"/>
                  </a:lnTo>
                  <a:lnTo>
                    <a:pt x="174" y="126"/>
                  </a:lnTo>
                  <a:lnTo>
                    <a:pt x="174" y="126"/>
                  </a:lnTo>
                  <a:lnTo>
                    <a:pt x="180" y="126"/>
                  </a:lnTo>
                  <a:lnTo>
                    <a:pt x="184" y="124"/>
                  </a:lnTo>
                  <a:lnTo>
                    <a:pt x="184" y="124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6"/>
                  </a:lnTo>
                  <a:lnTo>
                    <a:pt x="196" y="108"/>
                  </a:lnTo>
                  <a:lnTo>
                    <a:pt x="198" y="98"/>
                  </a:lnTo>
                  <a:lnTo>
                    <a:pt x="198" y="98"/>
                  </a:lnTo>
                  <a:lnTo>
                    <a:pt x="200" y="86"/>
                  </a:lnTo>
                  <a:lnTo>
                    <a:pt x="200" y="70"/>
                  </a:lnTo>
                  <a:lnTo>
                    <a:pt x="200" y="70"/>
                  </a:lnTo>
                  <a:close/>
                  <a:moveTo>
                    <a:pt x="24" y="138"/>
                  </a:moveTo>
                  <a:lnTo>
                    <a:pt x="0" y="138"/>
                  </a:lnTo>
                  <a:lnTo>
                    <a:pt x="0" y="2"/>
                  </a:lnTo>
                  <a:lnTo>
                    <a:pt x="94" y="2"/>
                  </a:lnTo>
                  <a:lnTo>
                    <a:pt x="94" y="138"/>
                  </a:lnTo>
                  <a:lnTo>
                    <a:pt x="70" y="138"/>
                  </a:lnTo>
                  <a:lnTo>
                    <a:pt x="70" y="20"/>
                  </a:lnTo>
                  <a:lnTo>
                    <a:pt x="24" y="20"/>
                  </a:lnTo>
                  <a:lnTo>
                    <a:pt x="2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Freeform 34">
              <a:extLst>
                <a:ext uri="{FF2B5EF4-FFF2-40B4-BE49-F238E27FC236}">
                  <a16:creationId xmlns:a16="http://schemas.microsoft.com/office/drawing/2014/main" id="{18960B01-E80C-4AE6-857C-C5EEADE3E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5426" y="5278438"/>
              <a:ext cx="2014538" cy="323850"/>
            </a:xfrm>
            <a:custGeom>
              <a:avLst/>
              <a:gdLst>
                <a:gd name="T0" fmla="*/ 1269 w 1269"/>
                <a:gd name="T1" fmla="*/ 44 h 204"/>
                <a:gd name="T2" fmla="*/ 1101 w 1269"/>
                <a:gd name="T3" fmla="*/ 122 h 204"/>
                <a:gd name="T4" fmla="*/ 1047 w 1269"/>
                <a:gd name="T5" fmla="*/ 192 h 204"/>
                <a:gd name="T6" fmla="*/ 1045 w 1269"/>
                <a:gd name="T7" fmla="*/ 44 h 204"/>
                <a:gd name="T8" fmla="*/ 867 w 1269"/>
                <a:gd name="T9" fmla="*/ 148 h 204"/>
                <a:gd name="T10" fmla="*/ 871 w 1269"/>
                <a:gd name="T11" fmla="*/ 96 h 204"/>
                <a:gd name="T12" fmla="*/ 919 w 1269"/>
                <a:gd name="T13" fmla="*/ 80 h 204"/>
                <a:gd name="T14" fmla="*/ 871 w 1269"/>
                <a:gd name="T15" fmla="*/ 56 h 204"/>
                <a:gd name="T16" fmla="*/ 929 w 1269"/>
                <a:gd name="T17" fmla="*/ 50 h 204"/>
                <a:gd name="T18" fmla="*/ 919 w 1269"/>
                <a:gd name="T19" fmla="*/ 152 h 204"/>
                <a:gd name="T20" fmla="*/ 903 w 1269"/>
                <a:gd name="T21" fmla="*/ 102 h 204"/>
                <a:gd name="T22" fmla="*/ 889 w 1269"/>
                <a:gd name="T23" fmla="*/ 142 h 204"/>
                <a:gd name="T24" fmla="*/ 811 w 1269"/>
                <a:gd name="T25" fmla="*/ 98 h 204"/>
                <a:gd name="T26" fmla="*/ 839 w 1269"/>
                <a:gd name="T27" fmla="*/ 146 h 204"/>
                <a:gd name="T28" fmla="*/ 823 w 1269"/>
                <a:gd name="T29" fmla="*/ 156 h 204"/>
                <a:gd name="T30" fmla="*/ 785 w 1269"/>
                <a:gd name="T31" fmla="*/ 106 h 204"/>
                <a:gd name="T32" fmla="*/ 801 w 1269"/>
                <a:gd name="T33" fmla="*/ 88 h 204"/>
                <a:gd name="T34" fmla="*/ 835 w 1269"/>
                <a:gd name="T35" fmla="*/ 42 h 204"/>
                <a:gd name="T36" fmla="*/ 837 w 1269"/>
                <a:gd name="T37" fmla="*/ 56 h 204"/>
                <a:gd name="T38" fmla="*/ 715 w 1269"/>
                <a:gd name="T39" fmla="*/ 78 h 204"/>
                <a:gd name="T40" fmla="*/ 735 w 1269"/>
                <a:gd name="T41" fmla="*/ 158 h 204"/>
                <a:gd name="T42" fmla="*/ 543 w 1269"/>
                <a:gd name="T43" fmla="*/ 68 h 204"/>
                <a:gd name="T44" fmla="*/ 539 w 1269"/>
                <a:gd name="T45" fmla="*/ 130 h 204"/>
                <a:gd name="T46" fmla="*/ 583 w 1269"/>
                <a:gd name="T47" fmla="*/ 146 h 204"/>
                <a:gd name="T48" fmla="*/ 611 w 1269"/>
                <a:gd name="T49" fmla="*/ 112 h 204"/>
                <a:gd name="T50" fmla="*/ 595 w 1269"/>
                <a:gd name="T51" fmla="*/ 60 h 204"/>
                <a:gd name="T52" fmla="*/ 605 w 1269"/>
                <a:gd name="T53" fmla="*/ 48 h 204"/>
                <a:gd name="T54" fmla="*/ 629 w 1269"/>
                <a:gd name="T55" fmla="*/ 126 h 204"/>
                <a:gd name="T56" fmla="*/ 563 w 1269"/>
                <a:gd name="T57" fmla="*/ 160 h 204"/>
                <a:gd name="T58" fmla="*/ 515 w 1269"/>
                <a:gd name="T59" fmla="*/ 102 h 204"/>
                <a:gd name="T60" fmla="*/ 563 w 1269"/>
                <a:gd name="T61" fmla="*/ 44 h 204"/>
                <a:gd name="T62" fmla="*/ 468 w 1269"/>
                <a:gd name="T63" fmla="*/ 44 h 204"/>
                <a:gd name="T64" fmla="*/ 330 w 1269"/>
                <a:gd name="T65" fmla="*/ 122 h 204"/>
                <a:gd name="T66" fmla="*/ 294 w 1269"/>
                <a:gd name="T67" fmla="*/ 160 h 204"/>
                <a:gd name="T68" fmla="*/ 314 w 1269"/>
                <a:gd name="T69" fmla="*/ 44 h 204"/>
                <a:gd name="T70" fmla="*/ 200 w 1269"/>
                <a:gd name="T71" fmla="*/ 142 h 204"/>
                <a:gd name="T72" fmla="*/ 208 w 1269"/>
                <a:gd name="T73" fmla="*/ 96 h 204"/>
                <a:gd name="T74" fmla="*/ 256 w 1269"/>
                <a:gd name="T75" fmla="*/ 80 h 204"/>
                <a:gd name="T76" fmla="*/ 208 w 1269"/>
                <a:gd name="T77" fmla="*/ 46 h 204"/>
                <a:gd name="T78" fmla="*/ 266 w 1269"/>
                <a:gd name="T79" fmla="*/ 50 h 204"/>
                <a:gd name="T80" fmla="*/ 256 w 1269"/>
                <a:gd name="T81" fmla="*/ 152 h 204"/>
                <a:gd name="T82" fmla="*/ 232 w 1269"/>
                <a:gd name="T83" fmla="*/ 104 h 204"/>
                <a:gd name="T84" fmla="*/ 232 w 1269"/>
                <a:gd name="T85" fmla="*/ 146 h 204"/>
                <a:gd name="T86" fmla="*/ 118 w 1269"/>
                <a:gd name="T87" fmla="*/ 44 h 204"/>
                <a:gd name="T88" fmla="*/ 172 w 1269"/>
                <a:gd name="T89" fmla="*/ 58 h 204"/>
                <a:gd name="T90" fmla="*/ 164 w 1269"/>
                <a:gd name="T91" fmla="*/ 94 h 204"/>
                <a:gd name="T92" fmla="*/ 180 w 1269"/>
                <a:gd name="T93" fmla="*/ 126 h 204"/>
                <a:gd name="T94" fmla="*/ 156 w 1269"/>
                <a:gd name="T95" fmla="*/ 160 h 204"/>
                <a:gd name="T96" fmla="*/ 134 w 1269"/>
                <a:gd name="T97" fmla="*/ 92 h 204"/>
                <a:gd name="T98" fmla="*/ 142 w 1269"/>
                <a:gd name="T99" fmla="*/ 58 h 204"/>
                <a:gd name="T100" fmla="*/ 158 w 1269"/>
                <a:gd name="T101" fmla="*/ 126 h 204"/>
                <a:gd name="T102" fmla="*/ 46 w 1269"/>
                <a:gd name="T103" fmla="*/ 98 h 204"/>
                <a:gd name="T104" fmla="*/ 78 w 1269"/>
                <a:gd name="T105" fmla="*/ 148 h 204"/>
                <a:gd name="T106" fmla="*/ 56 w 1269"/>
                <a:gd name="T107" fmla="*/ 156 h 204"/>
                <a:gd name="T108" fmla="*/ 20 w 1269"/>
                <a:gd name="T109" fmla="*/ 158 h 204"/>
                <a:gd name="T110" fmla="*/ 38 w 1269"/>
                <a:gd name="T111" fmla="*/ 84 h 204"/>
                <a:gd name="T112" fmla="*/ 74 w 1269"/>
                <a:gd name="T113" fmla="*/ 42 h 204"/>
                <a:gd name="T114" fmla="*/ 68 w 1269"/>
                <a:gd name="T1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9" h="204">
                  <a:moveTo>
                    <a:pt x="1249" y="78"/>
                  </a:moveTo>
                  <a:lnTo>
                    <a:pt x="1247" y="78"/>
                  </a:lnTo>
                  <a:lnTo>
                    <a:pt x="1211" y="158"/>
                  </a:lnTo>
                  <a:lnTo>
                    <a:pt x="1189" y="158"/>
                  </a:lnTo>
                  <a:lnTo>
                    <a:pt x="1189" y="44"/>
                  </a:lnTo>
                  <a:lnTo>
                    <a:pt x="1209" y="44"/>
                  </a:lnTo>
                  <a:lnTo>
                    <a:pt x="1209" y="122"/>
                  </a:lnTo>
                  <a:lnTo>
                    <a:pt x="1211" y="122"/>
                  </a:lnTo>
                  <a:lnTo>
                    <a:pt x="1245" y="44"/>
                  </a:lnTo>
                  <a:lnTo>
                    <a:pt x="1269" y="44"/>
                  </a:lnTo>
                  <a:lnTo>
                    <a:pt x="1269" y="158"/>
                  </a:lnTo>
                  <a:lnTo>
                    <a:pt x="1249" y="158"/>
                  </a:lnTo>
                  <a:lnTo>
                    <a:pt x="1249" y="78"/>
                  </a:lnTo>
                  <a:close/>
                  <a:moveTo>
                    <a:pt x="1139" y="78"/>
                  </a:moveTo>
                  <a:lnTo>
                    <a:pt x="1137" y="78"/>
                  </a:lnTo>
                  <a:lnTo>
                    <a:pt x="1101" y="158"/>
                  </a:lnTo>
                  <a:lnTo>
                    <a:pt x="1079" y="158"/>
                  </a:lnTo>
                  <a:lnTo>
                    <a:pt x="1079" y="44"/>
                  </a:lnTo>
                  <a:lnTo>
                    <a:pt x="1101" y="44"/>
                  </a:lnTo>
                  <a:lnTo>
                    <a:pt x="1101" y="122"/>
                  </a:lnTo>
                  <a:lnTo>
                    <a:pt x="1101" y="122"/>
                  </a:lnTo>
                  <a:lnTo>
                    <a:pt x="1135" y="44"/>
                  </a:lnTo>
                  <a:lnTo>
                    <a:pt x="1159" y="44"/>
                  </a:lnTo>
                  <a:lnTo>
                    <a:pt x="1159" y="158"/>
                  </a:lnTo>
                  <a:lnTo>
                    <a:pt x="1139" y="158"/>
                  </a:lnTo>
                  <a:lnTo>
                    <a:pt x="1139" y="78"/>
                  </a:lnTo>
                  <a:close/>
                  <a:moveTo>
                    <a:pt x="1059" y="144"/>
                  </a:moveTo>
                  <a:lnTo>
                    <a:pt x="1059" y="192"/>
                  </a:lnTo>
                  <a:lnTo>
                    <a:pt x="1047" y="192"/>
                  </a:lnTo>
                  <a:lnTo>
                    <a:pt x="1047" y="192"/>
                  </a:lnTo>
                  <a:lnTo>
                    <a:pt x="1043" y="176"/>
                  </a:lnTo>
                  <a:lnTo>
                    <a:pt x="1043" y="176"/>
                  </a:lnTo>
                  <a:lnTo>
                    <a:pt x="1041" y="158"/>
                  </a:lnTo>
                  <a:lnTo>
                    <a:pt x="969" y="158"/>
                  </a:lnTo>
                  <a:lnTo>
                    <a:pt x="969" y="44"/>
                  </a:lnTo>
                  <a:lnTo>
                    <a:pt x="989" y="44"/>
                  </a:lnTo>
                  <a:lnTo>
                    <a:pt x="989" y="144"/>
                  </a:lnTo>
                  <a:lnTo>
                    <a:pt x="1025" y="144"/>
                  </a:lnTo>
                  <a:lnTo>
                    <a:pt x="1025" y="44"/>
                  </a:lnTo>
                  <a:lnTo>
                    <a:pt x="1045" y="44"/>
                  </a:lnTo>
                  <a:lnTo>
                    <a:pt x="1045" y="144"/>
                  </a:lnTo>
                  <a:lnTo>
                    <a:pt x="1059" y="144"/>
                  </a:lnTo>
                  <a:close/>
                  <a:moveTo>
                    <a:pt x="897" y="160"/>
                  </a:moveTo>
                  <a:lnTo>
                    <a:pt x="897" y="160"/>
                  </a:lnTo>
                  <a:lnTo>
                    <a:pt x="883" y="160"/>
                  </a:lnTo>
                  <a:lnTo>
                    <a:pt x="883" y="160"/>
                  </a:lnTo>
                  <a:lnTo>
                    <a:pt x="877" y="156"/>
                  </a:lnTo>
                  <a:lnTo>
                    <a:pt x="871" y="154"/>
                  </a:lnTo>
                  <a:lnTo>
                    <a:pt x="871" y="154"/>
                  </a:lnTo>
                  <a:lnTo>
                    <a:pt x="867" y="148"/>
                  </a:lnTo>
                  <a:lnTo>
                    <a:pt x="865" y="142"/>
                  </a:lnTo>
                  <a:lnTo>
                    <a:pt x="865" y="142"/>
                  </a:lnTo>
                  <a:lnTo>
                    <a:pt x="863" y="134"/>
                  </a:lnTo>
                  <a:lnTo>
                    <a:pt x="863" y="124"/>
                  </a:lnTo>
                  <a:lnTo>
                    <a:pt x="863" y="124"/>
                  </a:lnTo>
                  <a:lnTo>
                    <a:pt x="863" y="114"/>
                  </a:lnTo>
                  <a:lnTo>
                    <a:pt x="865" y="106"/>
                  </a:lnTo>
                  <a:lnTo>
                    <a:pt x="865" y="106"/>
                  </a:lnTo>
                  <a:lnTo>
                    <a:pt x="867" y="100"/>
                  </a:lnTo>
                  <a:lnTo>
                    <a:pt x="871" y="96"/>
                  </a:lnTo>
                  <a:lnTo>
                    <a:pt x="871" y="96"/>
                  </a:lnTo>
                  <a:lnTo>
                    <a:pt x="877" y="92"/>
                  </a:lnTo>
                  <a:lnTo>
                    <a:pt x="883" y="90"/>
                  </a:lnTo>
                  <a:lnTo>
                    <a:pt x="883" y="90"/>
                  </a:lnTo>
                  <a:lnTo>
                    <a:pt x="897" y="88"/>
                  </a:lnTo>
                  <a:lnTo>
                    <a:pt x="897" y="88"/>
                  </a:lnTo>
                  <a:lnTo>
                    <a:pt x="907" y="90"/>
                  </a:lnTo>
                  <a:lnTo>
                    <a:pt x="907" y="90"/>
                  </a:lnTo>
                  <a:lnTo>
                    <a:pt x="919" y="92"/>
                  </a:lnTo>
                  <a:lnTo>
                    <a:pt x="919" y="80"/>
                  </a:lnTo>
                  <a:lnTo>
                    <a:pt x="919" y="80"/>
                  </a:lnTo>
                  <a:lnTo>
                    <a:pt x="917" y="68"/>
                  </a:lnTo>
                  <a:lnTo>
                    <a:pt x="917" y="68"/>
                  </a:lnTo>
                  <a:lnTo>
                    <a:pt x="915" y="64"/>
                  </a:lnTo>
                  <a:lnTo>
                    <a:pt x="913" y="60"/>
                  </a:lnTo>
                  <a:lnTo>
                    <a:pt x="913" y="60"/>
                  </a:lnTo>
                  <a:lnTo>
                    <a:pt x="905" y="58"/>
                  </a:lnTo>
                  <a:lnTo>
                    <a:pt x="905" y="58"/>
                  </a:lnTo>
                  <a:lnTo>
                    <a:pt x="893" y="56"/>
                  </a:lnTo>
                  <a:lnTo>
                    <a:pt x="871" y="56"/>
                  </a:lnTo>
                  <a:lnTo>
                    <a:pt x="871" y="46"/>
                  </a:lnTo>
                  <a:lnTo>
                    <a:pt x="871" y="46"/>
                  </a:lnTo>
                  <a:lnTo>
                    <a:pt x="883" y="44"/>
                  </a:lnTo>
                  <a:lnTo>
                    <a:pt x="883" y="44"/>
                  </a:lnTo>
                  <a:lnTo>
                    <a:pt x="899" y="42"/>
                  </a:lnTo>
                  <a:lnTo>
                    <a:pt x="899" y="42"/>
                  </a:lnTo>
                  <a:lnTo>
                    <a:pt x="917" y="44"/>
                  </a:lnTo>
                  <a:lnTo>
                    <a:pt x="917" y="44"/>
                  </a:lnTo>
                  <a:lnTo>
                    <a:pt x="923" y="46"/>
                  </a:lnTo>
                  <a:lnTo>
                    <a:pt x="929" y="50"/>
                  </a:lnTo>
                  <a:lnTo>
                    <a:pt x="929" y="50"/>
                  </a:lnTo>
                  <a:lnTo>
                    <a:pt x="933" y="5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9" y="70"/>
                  </a:lnTo>
                  <a:lnTo>
                    <a:pt x="939" y="80"/>
                  </a:lnTo>
                  <a:lnTo>
                    <a:pt x="939" y="158"/>
                  </a:lnTo>
                  <a:lnTo>
                    <a:pt x="923" y="158"/>
                  </a:lnTo>
                  <a:lnTo>
                    <a:pt x="921" y="152"/>
                  </a:lnTo>
                  <a:lnTo>
                    <a:pt x="919" y="152"/>
                  </a:lnTo>
                  <a:lnTo>
                    <a:pt x="919" y="152"/>
                  </a:lnTo>
                  <a:lnTo>
                    <a:pt x="915" y="156"/>
                  </a:lnTo>
                  <a:lnTo>
                    <a:pt x="909" y="158"/>
                  </a:lnTo>
                  <a:lnTo>
                    <a:pt x="909" y="158"/>
                  </a:lnTo>
                  <a:lnTo>
                    <a:pt x="903" y="160"/>
                  </a:lnTo>
                  <a:lnTo>
                    <a:pt x="897" y="160"/>
                  </a:lnTo>
                  <a:lnTo>
                    <a:pt x="897" y="160"/>
                  </a:lnTo>
                  <a:close/>
                  <a:moveTo>
                    <a:pt x="919" y="102"/>
                  </a:moveTo>
                  <a:lnTo>
                    <a:pt x="903" y="102"/>
                  </a:lnTo>
                  <a:lnTo>
                    <a:pt x="903" y="102"/>
                  </a:lnTo>
                  <a:lnTo>
                    <a:pt x="895" y="104"/>
                  </a:lnTo>
                  <a:lnTo>
                    <a:pt x="889" y="106"/>
                  </a:lnTo>
                  <a:lnTo>
                    <a:pt x="889" y="106"/>
                  </a:lnTo>
                  <a:lnTo>
                    <a:pt x="883" y="114"/>
                  </a:lnTo>
                  <a:lnTo>
                    <a:pt x="883" y="124"/>
                  </a:lnTo>
                  <a:lnTo>
                    <a:pt x="883" y="124"/>
                  </a:lnTo>
                  <a:lnTo>
                    <a:pt x="883" y="136"/>
                  </a:lnTo>
                  <a:lnTo>
                    <a:pt x="883" y="136"/>
                  </a:lnTo>
                  <a:lnTo>
                    <a:pt x="889" y="142"/>
                  </a:lnTo>
                  <a:lnTo>
                    <a:pt x="889" y="142"/>
                  </a:lnTo>
                  <a:lnTo>
                    <a:pt x="895" y="146"/>
                  </a:lnTo>
                  <a:lnTo>
                    <a:pt x="895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911" y="146"/>
                  </a:lnTo>
                  <a:lnTo>
                    <a:pt x="911" y="146"/>
                  </a:lnTo>
                  <a:lnTo>
                    <a:pt x="919" y="142"/>
                  </a:lnTo>
                  <a:lnTo>
                    <a:pt x="919" y="102"/>
                  </a:lnTo>
                  <a:close/>
                  <a:moveTo>
                    <a:pt x="811" y="98"/>
                  </a:moveTo>
                  <a:lnTo>
                    <a:pt x="811" y="98"/>
                  </a:lnTo>
                  <a:lnTo>
                    <a:pt x="817" y="100"/>
                  </a:lnTo>
                  <a:lnTo>
                    <a:pt x="823" y="104"/>
                  </a:lnTo>
                  <a:lnTo>
                    <a:pt x="823" y="104"/>
                  </a:lnTo>
                  <a:lnTo>
                    <a:pt x="827" y="110"/>
                  </a:lnTo>
                  <a:lnTo>
                    <a:pt x="831" y="120"/>
                  </a:lnTo>
                  <a:lnTo>
                    <a:pt x="835" y="142"/>
                  </a:lnTo>
                  <a:lnTo>
                    <a:pt x="835" y="142"/>
                  </a:lnTo>
                  <a:lnTo>
                    <a:pt x="837" y="144"/>
                  </a:lnTo>
                  <a:lnTo>
                    <a:pt x="839" y="146"/>
                  </a:lnTo>
                  <a:lnTo>
                    <a:pt x="839" y="146"/>
                  </a:lnTo>
                  <a:lnTo>
                    <a:pt x="843" y="148"/>
                  </a:lnTo>
                  <a:lnTo>
                    <a:pt x="849" y="150"/>
                  </a:lnTo>
                  <a:lnTo>
                    <a:pt x="849" y="158"/>
                  </a:lnTo>
                  <a:lnTo>
                    <a:pt x="849" y="158"/>
                  </a:lnTo>
                  <a:lnTo>
                    <a:pt x="845" y="160"/>
                  </a:lnTo>
                  <a:lnTo>
                    <a:pt x="845" y="160"/>
                  </a:lnTo>
                  <a:lnTo>
                    <a:pt x="837" y="160"/>
                  </a:lnTo>
                  <a:lnTo>
                    <a:pt x="837" y="160"/>
                  </a:lnTo>
                  <a:lnTo>
                    <a:pt x="829" y="160"/>
                  </a:lnTo>
                  <a:lnTo>
                    <a:pt x="823" y="156"/>
                  </a:lnTo>
                  <a:lnTo>
                    <a:pt x="823" y="156"/>
                  </a:lnTo>
                  <a:lnTo>
                    <a:pt x="817" y="150"/>
                  </a:lnTo>
                  <a:lnTo>
                    <a:pt x="815" y="142"/>
                  </a:lnTo>
                  <a:lnTo>
                    <a:pt x="809" y="120"/>
                  </a:lnTo>
                  <a:lnTo>
                    <a:pt x="809" y="120"/>
                  </a:lnTo>
                  <a:lnTo>
                    <a:pt x="807" y="114"/>
                  </a:lnTo>
                  <a:lnTo>
                    <a:pt x="803" y="110"/>
                  </a:lnTo>
                  <a:lnTo>
                    <a:pt x="799" y="106"/>
                  </a:lnTo>
                  <a:lnTo>
                    <a:pt x="793" y="106"/>
                  </a:lnTo>
                  <a:lnTo>
                    <a:pt x="785" y="106"/>
                  </a:lnTo>
                  <a:lnTo>
                    <a:pt x="785" y="158"/>
                  </a:lnTo>
                  <a:lnTo>
                    <a:pt x="765" y="158"/>
                  </a:lnTo>
                  <a:lnTo>
                    <a:pt x="765" y="44"/>
                  </a:lnTo>
                  <a:lnTo>
                    <a:pt x="785" y="44"/>
                  </a:lnTo>
                  <a:lnTo>
                    <a:pt x="785" y="92"/>
                  </a:lnTo>
                  <a:lnTo>
                    <a:pt x="793" y="92"/>
                  </a:lnTo>
                  <a:lnTo>
                    <a:pt x="793" y="92"/>
                  </a:lnTo>
                  <a:lnTo>
                    <a:pt x="797" y="90"/>
                  </a:lnTo>
                  <a:lnTo>
                    <a:pt x="801" y="88"/>
                  </a:lnTo>
                  <a:lnTo>
                    <a:pt x="801" y="88"/>
                  </a:lnTo>
                  <a:lnTo>
                    <a:pt x="803" y="84"/>
                  </a:lnTo>
                  <a:lnTo>
                    <a:pt x="807" y="78"/>
                  </a:lnTo>
                  <a:lnTo>
                    <a:pt x="813" y="62"/>
                  </a:lnTo>
                  <a:lnTo>
                    <a:pt x="813" y="62"/>
                  </a:lnTo>
                  <a:lnTo>
                    <a:pt x="817" y="54"/>
                  </a:lnTo>
                  <a:lnTo>
                    <a:pt x="821" y="48"/>
                  </a:lnTo>
                  <a:lnTo>
                    <a:pt x="821" y="48"/>
                  </a:lnTo>
                  <a:lnTo>
                    <a:pt x="827" y="44"/>
                  </a:lnTo>
                  <a:lnTo>
                    <a:pt x="835" y="42"/>
                  </a:lnTo>
                  <a:lnTo>
                    <a:pt x="835" y="42"/>
                  </a:lnTo>
                  <a:lnTo>
                    <a:pt x="839" y="42"/>
                  </a:lnTo>
                  <a:lnTo>
                    <a:pt x="839" y="42"/>
                  </a:lnTo>
                  <a:lnTo>
                    <a:pt x="843" y="44"/>
                  </a:lnTo>
                  <a:lnTo>
                    <a:pt x="843" y="44"/>
                  </a:lnTo>
                  <a:lnTo>
                    <a:pt x="847" y="44"/>
                  </a:lnTo>
                  <a:lnTo>
                    <a:pt x="847" y="54"/>
                  </a:lnTo>
                  <a:lnTo>
                    <a:pt x="847" y="54"/>
                  </a:lnTo>
                  <a:lnTo>
                    <a:pt x="841" y="54"/>
                  </a:lnTo>
                  <a:lnTo>
                    <a:pt x="837" y="56"/>
                  </a:lnTo>
                  <a:lnTo>
                    <a:pt x="837" y="56"/>
                  </a:lnTo>
                  <a:lnTo>
                    <a:pt x="833" y="62"/>
                  </a:lnTo>
                  <a:lnTo>
                    <a:pt x="827" y="78"/>
                  </a:lnTo>
                  <a:lnTo>
                    <a:pt x="827" y="78"/>
                  </a:lnTo>
                  <a:lnTo>
                    <a:pt x="825" y="86"/>
                  </a:lnTo>
                  <a:lnTo>
                    <a:pt x="821" y="92"/>
                  </a:lnTo>
                  <a:lnTo>
                    <a:pt x="821" y="92"/>
                  </a:lnTo>
                  <a:lnTo>
                    <a:pt x="817" y="96"/>
                  </a:lnTo>
                  <a:lnTo>
                    <a:pt x="811" y="98"/>
                  </a:lnTo>
                  <a:lnTo>
                    <a:pt x="811" y="98"/>
                  </a:lnTo>
                  <a:close/>
                  <a:moveTo>
                    <a:pt x="715" y="78"/>
                  </a:moveTo>
                  <a:lnTo>
                    <a:pt x="715" y="78"/>
                  </a:lnTo>
                  <a:lnTo>
                    <a:pt x="679" y="158"/>
                  </a:lnTo>
                  <a:lnTo>
                    <a:pt x="657" y="158"/>
                  </a:lnTo>
                  <a:lnTo>
                    <a:pt x="657" y="44"/>
                  </a:lnTo>
                  <a:lnTo>
                    <a:pt x="677" y="44"/>
                  </a:lnTo>
                  <a:lnTo>
                    <a:pt x="677" y="122"/>
                  </a:lnTo>
                  <a:lnTo>
                    <a:pt x="679" y="122"/>
                  </a:lnTo>
                  <a:lnTo>
                    <a:pt x="713" y="44"/>
                  </a:lnTo>
                  <a:lnTo>
                    <a:pt x="735" y="44"/>
                  </a:lnTo>
                  <a:lnTo>
                    <a:pt x="735" y="158"/>
                  </a:lnTo>
                  <a:lnTo>
                    <a:pt x="715" y="158"/>
                  </a:lnTo>
                  <a:lnTo>
                    <a:pt x="715" y="78"/>
                  </a:lnTo>
                  <a:close/>
                  <a:moveTo>
                    <a:pt x="563" y="58"/>
                  </a:moveTo>
                  <a:lnTo>
                    <a:pt x="563" y="58"/>
                  </a:lnTo>
                  <a:lnTo>
                    <a:pt x="557" y="58"/>
                  </a:lnTo>
                  <a:lnTo>
                    <a:pt x="551" y="60"/>
                  </a:lnTo>
                  <a:lnTo>
                    <a:pt x="551" y="60"/>
                  </a:lnTo>
                  <a:lnTo>
                    <a:pt x="547" y="64"/>
                  </a:lnTo>
                  <a:lnTo>
                    <a:pt x="543" y="68"/>
                  </a:lnTo>
                  <a:lnTo>
                    <a:pt x="543" y="68"/>
                  </a:lnTo>
                  <a:lnTo>
                    <a:pt x="539" y="74"/>
                  </a:lnTo>
                  <a:lnTo>
                    <a:pt x="537" y="82"/>
                  </a:lnTo>
                  <a:lnTo>
                    <a:pt x="537" y="82"/>
                  </a:lnTo>
                  <a:lnTo>
                    <a:pt x="535" y="90"/>
                  </a:lnTo>
                  <a:lnTo>
                    <a:pt x="535" y="102"/>
                  </a:lnTo>
                  <a:lnTo>
                    <a:pt x="535" y="102"/>
                  </a:lnTo>
                  <a:lnTo>
                    <a:pt x="535" y="112"/>
                  </a:lnTo>
                  <a:lnTo>
                    <a:pt x="537" y="122"/>
                  </a:lnTo>
                  <a:lnTo>
                    <a:pt x="537" y="122"/>
                  </a:lnTo>
                  <a:lnTo>
                    <a:pt x="539" y="130"/>
                  </a:lnTo>
                  <a:lnTo>
                    <a:pt x="543" y="136"/>
                  </a:lnTo>
                  <a:lnTo>
                    <a:pt x="543" y="136"/>
                  </a:lnTo>
                  <a:lnTo>
                    <a:pt x="547" y="140"/>
                  </a:lnTo>
                  <a:lnTo>
                    <a:pt x="551" y="142"/>
                  </a:lnTo>
                  <a:lnTo>
                    <a:pt x="551" y="142"/>
                  </a:lnTo>
                  <a:lnTo>
                    <a:pt x="557" y="144"/>
                  </a:lnTo>
                  <a:lnTo>
                    <a:pt x="563" y="146"/>
                  </a:lnTo>
                  <a:lnTo>
                    <a:pt x="563" y="58"/>
                  </a:lnTo>
                  <a:close/>
                  <a:moveTo>
                    <a:pt x="583" y="146"/>
                  </a:moveTo>
                  <a:lnTo>
                    <a:pt x="583" y="146"/>
                  </a:lnTo>
                  <a:lnTo>
                    <a:pt x="589" y="144"/>
                  </a:lnTo>
                  <a:lnTo>
                    <a:pt x="595" y="142"/>
                  </a:lnTo>
                  <a:lnTo>
                    <a:pt x="595" y="142"/>
                  </a:lnTo>
                  <a:lnTo>
                    <a:pt x="601" y="140"/>
                  </a:lnTo>
                  <a:lnTo>
                    <a:pt x="605" y="136"/>
                  </a:lnTo>
                  <a:lnTo>
                    <a:pt x="605" y="136"/>
                  </a:lnTo>
                  <a:lnTo>
                    <a:pt x="607" y="130"/>
                  </a:lnTo>
                  <a:lnTo>
                    <a:pt x="611" y="122"/>
                  </a:lnTo>
                  <a:lnTo>
                    <a:pt x="611" y="122"/>
                  </a:lnTo>
                  <a:lnTo>
                    <a:pt x="611" y="112"/>
                  </a:lnTo>
                  <a:lnTo>
                    <a:pt x="613" y="102"/>
                  </a:lnTo>
                  <a:lnTo>
                    <a:pt x="613" y="102"/>
                  </a:lnTo>
                  <a:lnTo>
                    <a:pt x="611" y="90"/>
                  </a:lnTo>
                  <a:lnTo>
                    <a:pt x="611" y="82"/>
                  </a:lnTo>
                  <a:lnTo>
                    <a:pt x="611" y="82"/>
                  </a:lnTo>
                  <a:lnTo>
                    <a:pt x="607" y="74"/>
                  </a:lnTo>
                  <a:lnTo>
                    <a:pt x="605" y="68"/>
                  </a:lnTo>
                  <a:lnTo>
                    <a:pt x="605" y="68"/>
                  </a:lnTo>
                  <a:lnTo>
                    <a:pt x="601" y="64"/>
                  </a:lnTo>
                  <a:lnTo>
                    <a:pt x="595" y="60"/>
                  </a:lnTo>
                  <a:lnTo>
                    <a:pt x="595" y="60"/>
                  </a:lnTo>
                  <a:lnTo>
                    <a:pt x="589" y="58"/>
                  </a:lnTo>
                  <a:lnTo>
                    <a:pt x="583" y="58"/>
                  </a:lnTo>
                  <a:lnTo>
                    <a:pt x="583" y="146"/>
                  </a:lnTo>
                  <a:close/>
                  <a:moveTo>
                    <a:pt x="563" y="0"/>
                  </a:moveTo>
                  <a:lnTo>
                    <a:pt x="583" y="0"/>
                  </a:lnTo>
                  <a:lnTo>
                    <a:pt x="583" y="44"/>
                  </a:lnTo>
                  <a:lnTo>
                    <a:pt x="583" y="44"/>
                  </a:lnTo>
                  <a:lnTo>
                    <a:pt x="595" y="46"/>
                  </a:lnTo>
                  <a:lnTo>
                    <a:pt x="605" y="48"/>
                  </a:lnTo>
                  <a:lnTo>
                    <a:pt x="613" y="54"/>
                  </a:lnTo>
                  <a:lnTo>
                    <a:pt x="619" y="60"/>
                  </a:lnTo>
                  <a:lnTo>
                    <a:pt x="619" y="60"/>
                  </a:lnTo>
                  <a:lnTo>
                    <a:pt x="625" y="68"/>
                  </a:lnTo>
                  <a:lnTo>
                    <a:pt x="629" y="76"/>
                  </a:lnTo>
                  <a:lnTo>
                    <a:pt x="631" y="88"/>
                  </a:lnTo>
                  <a:lnTo>
                    <a:pt x="633" y="102"/>
                  </a:lnTo>
                  <a:lnTo>
                    <a:pt x="633" y="102"/>
                  </a:lnTo>
                  <a:lnTo>
                    <a:pt x="631" y="114"/>
                  </a:lnTo>
                  <a:lnTo>
                    <a:pt x="629" y="126"/>
                  </a:lnTo>
                  <a:lnTo>
                    <a:pt x="625" y="136"/>
                  </a:lnTo>
                  <a:lnTo>
                    <a:pt x="619" y="144"/>
                  </a:lnTo>
                  <a:lnTo>
                    <a:pt x="619" y="144"/>
                  </a:lnTo>
                  <a:lnTo>
                    <a:pt x="613" y="150"/>
                  </a:lnTo>
                  <a:lnTo>
                    <a:pt x="605" y="154"/>
                  </a:lnTo>
                  <a:lnTo>
                    <a:pt x="595" y="158"/>
                  </a:lnTo>
                  <a:lnTo>
                    <a:pt x="583" y="160"/>
                  </a:lnTo>
                  <a:lnTo>
                    <a:pt x="583" y="204"/>
                  </a:lnTo>
                  <a:lnTo>
                    <a:pt x="563" y="204"/>
                  </a:lnTo>
                  <a:lnTo>
                    <a:pt x="563" y="160"/>
                  </a:lnTo>
                  <a:lnTo>
                    <a:pt x="563" y="160"/>
                  </a:lnTo>
                  <a:lnTo>
                    <a:pt x="553" y="158"/>
                  </a:lnTo>
                  <a:lnTo>
                    <a:pt x="543" y="154"/>
                  </a:lnTo>
                  <a:lnTo>
                    <a:pt x="535" y="150"/>
                  </a:lnTo>
                  <a:lnTo>
                    <a:pt x="527" y="144"/>
                  </a:lnTo>
                  <a:lnTo>
                    <a:pt x="527" y="144"/>
                  </a:lnTo>
                  <a:lnTo>
                    <a:pt x="521" y="136"/>
                  </a:lnTo>
                  <a:lnTo>
                    <a:pt x="517" y="126"/>
                  </a:lnTo>
                  <a:lnTo>
                    <a:pt x="515" y="114"/>
                  </a:lnTo>
                  <a:lnTo>
                    <a:pt x="515" y="102"/>
                  </a:lnTo>
                  <a:lnTo>
                    <a:pt x="515" y="102"/>
                  </a:lnTo>
                  <a:lnTo>
                    <a:pt x="515" y="88"/>
                  </a:lnTo>
                  <a:lnTo>
                    <a:pt x="517" y="76"/>
                  </a:lnTo>
                  <a:lnTo>
                    <a:pt x="521" y="68"/>
                  </a:lnTo>
                  <a:lnTo>
                    <a:pt x="527" y="60"/>
                  </a:lnTo>
                  <a:lnTo>
                    <a:pt x="527" y="60"/>
                  </a:lnTo>
                  <a:lnTo>
                    <a:pt x="535" y="54"/>
                  </a:lnTo>
                  <a:lnTo>
                    <a:pt x="543" y="48"/>
                  </a:lnTo>
                  <a:lnTo>
                    <a:pt x="553" y="46"/>
                  </a:lnTo>
                  <a:lnTo>
                    <a:pt x="563" y="44"/>
                  </a:lnTo>
                  <a:lnTo>
                    <a:pt x="563" y="0"/>
                  </a:lnTo>
                  <a:close/>
                  <a:moveTo>
                    <a:pt x="472" y="78"/>
                  </a:moveTo>
                  <a:lnTo>
                    <a:pt x="470" y="78"/>
                  </a:lnTo>
                  <a:lnTo>
                    <a:pt x="434" y="158"/>
                  </a:lnTo>
                  <a:lnTo>
                    <a:pt x="412" y="158"/>
                  </a:lnTo>
                  <a:lnTo>
                    <a:pt x="412" y="44"/>
                  </a:lnTo>
                  <a:lnTo>
                    <a:pt x="432" y="44"/>
                  </a:lnTo>
                  <a:lnTo>
                    <a:pt x="432" y="122"/>
                  </a:lnTo>
                  <a:lnTo>
                    <a:pt x="434" y="122"/>
                  </a:lnTo>
                  <a:lnTo>
                    <a:pt x="468" y="44"/>
                  </a:lnTo>
                  <a:lnTo>
                    <a:pt x="491" y="44"/>
                  </a:lnTo>
                  <a:lnTo>
                    <a:pt x="491" y="158"/>
                  </a:lnTo>
                  <a:lnTo>
                    <a:pt x="472" y="158"/>
                  </a:lnTo>
                  <a:lnTo>
                    <a:pt x="472" y="78"/>
                  </a:lnTo>
                  <a:close/>
                  <a:moveTo>
                    <a:pt x="382" y="44"/>
                  </a:moveTo>
                  <a:lnTo>
                    <a:pt x="382" y="158"/>
                  </a:lnTo>
                  <a:lnTo>
                    <a:pt x="362" y="158"/>
                  </a:lnTo>
                  <a:lnTo>
                    <a:pt x="362" y="60"/>
                  </a:lnTo>
                  <a:lnTo>
                    <a:pt x="332" y="60"/>
                  </a:lnTo>
                  <a:lnTo>
                    <a:pt x="330" y="122"/>
                  </a:lnTo>
                  <a:lnTo>
                    <a:pt x="330" y="122"/>
                  </a:lnTo>
                  <a:lnTo>
                    <a:pt x="326" y="140"/>
                  </a:lnTo>
                  <a:lnTo>
                    <a:pt x="324" y="146"/>
                  </a:lnTo>
                  <a:lnTo>
                    <a:pt x="320" y="152"/>
                  </a:lnTo>
                  <a:lnTo>
                    <a:pt x="320" y="152"/>
                  </a:lnTo>
                  <a:lnTo>
                    <a:pt x="312" y="158"/>
                  </a:lnTo>
                  <a:lnTo>
                    <a:pt x="308" y="160"/>
                  </a:lnTo>
                  <a:lnTo>
                    <a:pt x="304" y="160"/>
                  </a:lnTo>
                  <a:lnTo>
                    <a:pt x="304" y="160"/>
                  </a:lnTo>
                  <a:lnTo>
                    <a:pt x="294" y="160"/>
                  </a:lnTo>
                  <a:lnTo>
                    <a:pt x="294" y="160"/>
                  </a:lnTo>
                  <a:lnTo>
                    <a:pt x="290" y="158"/>
                  </a:lnTo>
                  <a:lnTo>
                    <a:pt x="290" y="150"/>
                  </a:lnTo>
                  <a:lnTo>
                    <a:pt x="290" y="150"/>
                  </a:lnTo>
                  <a:lnTo>
                    <a:pt x="296" y="148"/>
                  </a:lnTo>
                  <a:lnTo>
                    <a:pt x="302" y="142"/>
                  </a:lnTo>
                  <a:lnTo>
                    <a:pt x="302" y="142"/>
                  </a:lnTo>
                  <a:lnTo>
                    <a:pt x="306" y="134"/>
                  </a:lnTo>
                  <a:lnTo>
                    <a:pt x="308" y="122"/>
                  </a:lnTo>
                  <a:lnTo>
                    <a:pt x="314" y="44"/>
                  </a:lnTo>
                  <a:lnTo>
                    <a:pt x="382" y="44"/>
                  </a:lnTo>
                  <a:close/>
                  <a:moveTo>
                    <a:pt x="232" y="160"/>
                  </a:moveTo>
                  <a:lnTo>
                    <a:pt x="232" y="160"/>
                  </a:lnTo>
                  <a:lnTo>
                    <a:pt x="218" y="160"/>
                  </a:lnTo>
                  <a:lnTo>
                    <a:pt x="218" y="160"/>
                  </a:lnTo>
                  <a:lnTo>
                    <a:pt x="212" y="156"/>
                  </a:lnTo>
                  <a:lnTo>
                    <a:pt x="208" y="154"/>
                  </a:lnTo>
                  <a:lnTo>
                    <a:pt x="208" y="154"/>
                  </a:lnTo>
                  <a:lnTo>
                    <a:pt x="204" y="148"/>
                  </a:lnTo>
                  <a:lnTo>
                    <a:pt x="200" y="142"/>
                  </a:lnTo>
                  <a:lnTo>
                    <a:pt x="200" y="142"/>
                  </a:lnTo>
                  <a:lnTo>
                    <a:pt x="200" y="134"/>
                  </a:lnTo>
                  <a:lnTo>
                    <a:pt x="198" y="124"/>
                  </a:lnTo>
                  <a:lnTo>
                    <a:pt x="198" y="124"/>
                  </a:lnTo>
                  <a:lnTo>
                    <a:pt x="200" y="114"/>
                  </a:lnTo>
                  <a:lnTo>
                    <a:pt x="200" y="106"/>
                  </a:lnTo>
                  <a:lnTo>
                    <a:pt x="200" y="106"/>
                  </a:lnTo>
                  <a:lnTo>
                    <a:pt x="204" y="100"/>
                  </a:lnTo>
                  <a:lnTo>
                    <a:pt x="208" y="96"/>
                  </a:lnTo>
                  <a:lnTo>
                    <a:pt x="208" y="96"/>
                  </a:lnTo>
                  <a:lnTo>
                    <a:pt x="212" y="92"/>
                  </a:lnTo>
                  <a:lnTo>
                    <a:pt x="218" y="90"/>
                  </a:lnTo>
                  <a:lnTo>
                    <a:pt x="218" y="90"/>
                  </a:lnTo>
                  <a:lnTo>
                    <a:pt x="232" y="88"/>
                  </a:lnTo>
                  <a:lnTo>
                    <a:pt x="232" y="88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56" y="92"/>
                  </a:lnTo>
                  <a:lnTo>
                    <a:pt x="256" y="80"/>
                  </a:lnTo>
                  <a:lnTo>
                    <a:pt x="256" y="80"/>
                  </a:lnTo>
                  <a:lnTo>
                    <a:pt x="254" y="68"/>
                  </a:lnTo>
                  <a:lnTo>
                    <a:pt x="254" y="68"/>
                  </a:lnTo>
                  <a:lnTo>
                    <a:pt x="252" y="64"/>
                  </a:lnTo>
                  <a:lnTo>
                    <a:pt x="248" y="60"/>
                  </a:lnTo>
                  <a:lnTo>
                    <a:pt x="248" y="60"/>
                  </a:lnTo>
                  <a:lnTo>
                    <a:pt x="240" y="58"/>
                  </a:lnTo>
                  <a:lnTo>
                    <a:pt x="240" y="58"/>
                  </a:lnTo>
                  <a:lnTo>
                    <a:pt x="230" y="56"/>
                  </a:lnTo>
                  <a:lnTo>
                    <a:pt x="208" y="56"/>
                  </a:lnTo>
                  <a:lnTo>
                    <a:pt x="208" y="46"/>
                  </a:lnTo>
                  <a:lnTo>
                    <a:pt x="208" y="46"/>
                  </a:lnTo>
                  <a:lnTo>
                    <a:pt x="220" y="44"/>
                  </a:lnTo>
                  <a:lnTo>
                    <a:pt x="220" y="44"/>
                  </a:lnTo>
                  <a:lnTo>
                    <a:pt x="234" y="42"/>
                  </a:lnTo>
                  <a:lnTo>
                    <a:pt x="234" y="42"/>
                  </a:lnTo>
                  <a:lnTo>
                    <a:pt x="252" y="44"/>
                  </a:lnTo>
                  <a:lnTo>
                    <a:pt x="252" y="44"/>
                  </a:lnTo>
                  <a:lnTo>
                    <a:pt x="260" y="46"/>
                  </a:lnTo>
                  <a:lnTo>
                    <a:pt x="266" y="50"/>
                  </a:lnTo>
                  <a:lnTo>
                    <a:pt x="266" y="50"/>
                  </a:lnTo>
                  <a:lnTo>
                    <a:pt x="270" y="54"/>
                  </a:lnTo>
                  <a:lnTo>
                    <a:pt x="274" y="62"/>
                  </a:lnTo>
                  <a:lnTo>
                    <a:pt x="274" y="62"/>
                  </a:lnTo>
                  <a:lnTo>
                    <a:pt x="276" y="70"/>
                  </a:lnTo>
                  <a:lnTo>
                    <a:pt x="276" y="80"/>
                  </a:lnTo>
                  <a:lnTo>
                    <a:pt x="276" y="158"/>
                  </a:lnTo>
                  <a:lnTo>
                    <a:pt x="258" y="158"/>
                  </a:lnTo>
                  <a:lnTo>
                    <a:pt x="258" y="152"/>
                  </a:lnTo>
                  <a:lnTo>
                    <a:pt x="256" y="152"/>
                  </a:lnTo>
                  <a:lnTo>
                    <a:pt x="256" y="152"/>
                  </a:lnTo>
                  <a:lnTo>
                    <a:pt x="252" y="156"/>
                  </a:lnTo>
                  <a:lnTo>
                    <a:pt x="246" y="158"/>
                  </a:lnTo>
                  <a:lnTo>
                    <a:pt x="246" y="158"/>
                  </a:lnTo>
                  <a:lnTo>
                    <a:pt x="240" y="160"/>
                  </a:lnTo>
                  <a:lnTo>
                    <a:pt x="232" y="160"/>
                  </a:lnTo>
                  <a:lnTo>
                    <a:pt x="232" y="160"/>
                  </a:lnTo>
                  <a:close/>
                  <a:moveTo>
                    <a:pt x="256" y="102"/>
                  </a:moveTo>
                  <a:lnTo>
                    <a:pt x="240" y="102"/>
                  </a:lnTo>
                  <a:lnTo>
                    <a:pt x="240" y="102"/>
                  </a:lnTo>
                  <a:lnTo>
                    <a:pt x="232" y="104"/>
                  </a:lnTo>
                  <a:lnTo>
                    <a:pt x="224" y="106"/>
                  </a:lnTo>
                  <a:lnTo>
                    <a:pt x="224" y="106"/>
                  </a:lnTo>
                  <a:lnTo>
                    <a:pt x="220" y="114"/>
                  </a:lnTo>
                  <a:lnTo>
                    <a:pt x="220" y="124"/>
                  </a:lnTo>
                  <a:lnTo>
                    <a:pt x="220" y="124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40" y="146"/>
                  </a:lnTo>
                  <a:lnTo>
                    <a:pt x="240" y="146"/>
                  </a:lnTo>
                  <a:lnTo>
                    <a:pt x="248" y="146"/>
                  </a:lnTo>
                  <a:lnTo>
                    <a:pt x="248" y="146"/>
                  </a:lnTo>
                  <a:lnTo>
                    <a:pt x="256" y="142"/>
                  </a:lnTo>
                  <a:lnTo>
                    <a:pt x="256" y="102"/>
                  </a:lnTo>
                  <a:close/>
                  <a:moveTo>
                    <a:pt x="100" y="46"/>
                  </a:moveTo>
                  <a:lnTo>
                    <a:pt x="100" y="46"/>
                  </a:lnTo>
                  <a:lnTo>
                    <a:pt x="118" y="44"/>
                  </a:lnTo>
                  <a:lnTo>
                    <a:pt x="118" y="44"/>
                  </a:lnTo>
                  <a:lnTo>
                    <a:pt x="134" y="42"/>
                  </a:lnTo>
                  <a:lnTo>
                    <a:pt x="134" y="42"/>
                  </a:lnTo>
                  <a:lnTo>
                    <a:pt x="152" y="44"/>
                  </a:lnTo>
                  <a:lnTo>
                    <a:pt x="152" y="44"/>
                  </a:lnTo>
                  <a:lnTo>
                    <a:pt x="160" y="46"/>
                  </a:lnTo>
                  <a:lnTo>
                    <a:pt x="164" y="48"/>
                  </a:lnTo>
                  <a:lnTo>
                    <a:pt x="164" y="48"/>
                  </a:lnTo>
                  <a:lnTo>
                    <a:pt x="170" y="54"/>
                  </a:lnTo>
                  <a:lnTo>
                    <a:pt x="172" y="58"/>
                  </a:lnTo>
                  <a:lnTo>
                    <a:pt x="172" y="58"/>
                  </a:lnTo>
                  <a:lnTo>
                    <a:pt x="174" y="66"/>
                  </a:lnTo>
                  <a:lnTo>
                    <a:pt x="174" y="74"/>
                  </a:lnTo>
                  <a:lnTo>
                    <a:pt x="174" y="74"/>
                  </a:lnTo>
                  <a:lnTo>
                    <a:pt x="174" y="84"/>
                  </a:lnTo>
                  <a:lnTo>
                    <a:pt x="174" y="84"/>
                  </a:lnTo>
                  <a:lnTo>
                    <a:pt x="170" y="90"/>
                  </a:lnTo>
                  <a:lnTo>
                    <a:pt x="170" y="90"/>
                  </a:lnTo>
                  <a:lnTo>
                    <a:pt x="164" y="94"/>
                  </a:lnTo>
                  <a:lnTo>
                    <a:pt x="164" y="94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58" y="98"/>
                  </a:lnTo>
                  <a:lnTo>
                    <a:pt x="166" y="102"/>
                  </a:lnTo>
                  <a:lnTo>
                    <a:pt x="166" y="102"/>
                  </a:lnTo>
                  <a:lnTo>
                    <a:pt x="172" y="108"/>
                  </a:lnTo>
                  <a:lnTo>
                    <a:pt x="172" y="108"/>
                  </a:lnTo>
                  <a:lnTo>
                    <a:pt x="178" y="116"/>
                  </a:lnTo>
                  <a:lnTo>
                    <a:pt x="178" y="116"/>
                  </a:lnTo>
                  <a:lnTo>
                    <a:pt x="180" y="126"/>
                  </a:lnTo>
                  <a:lnTo>
                    <a:pt x="180" y="126"/>
                  </a:lnTo>
                  <a:lnTo>
                    <a:pt x="178" y="136"/>
                  </a:lnTo>
                  <a:lnTo>
                    <a:pt x="176" y="144"/>
                  </a:lnTo>
                  <a:lnTo>
                    <a:pt x="176" y="144"/>
                  </a:lnTo>
                  <a:lnTo>
                    <a:pt x="174" y="150"/>
                  </a:lnTo>
                  <a:lnTo>
                    <a:pt x="168" y="154"/>
                  </a:lnTo>
                  <a:lnTo>
                    <a:pt x="168" y="154"/>
                  </a:lnTo>
                  <a:lnTo>
                    <a:pt x="162" y="156"/>
                  </a:lnTo>
                  <a:lnTo>
                    <a:pt x="156" y="160"/>
                  </a:lnTo>
                  <a:lnTo>
                    <a:pt x="156" y="160"/>
                  </a:lnTo>
                  <a:lnTo>
                    <a:pt x="138" y="160"/>
                  </a:lnTo>
                  <a:lnTo>
                    <a:pt x="138" y="160"/>
                  </a:lnTo>
                  <a:lnTo>
                    <a:pt x="118" y="160"/>
                  </a:lnTo>
                  <a:lnTo>
                    <a:pt x="118" y="160"/>
                  </a:lnTo>
                  <a:lnTo>
                    <a:pt x="100" y="156"/>
                  </a:lnTo>
                  <a:lnTo>
                    <a:pt x="100" y="46"/>
                  </a:lnTo>
                  <a:close/>
                  <a:moveTo>
                    <a:pt x="122" y="56"/>
                  </a:moveTo>
                  <a:lnTo>
                    <a:pt x="122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42" y="92"/>
                  </a:lnTo>
                  <a:lnTo>
                    <a:pt x="150" y="88"/>
                  </a:lnTo>
                  <a:lnTo>
                    <a:pt x="150" y="88"/>
                  </a:lnTo>
                  <a:lnTo>
                    <a:pt x="154" y="82"/>
                  </a:lnTo>
                  <a:lnTo>
                    <a:pt x="154" y="74"/>
                  </a:lnTo>
                  <a:lnTo>
                    <a:pt x="154" y="74"/>
                  </a:lnTo>
                  <a:lnTo>
                    <a:pt x="154" y="66"/>
                  </a:lnTo>
                  <a:lnTo>
                    <a:pt x="150" y="60"/>
                  </a:lnTo>
                  <a:lnTo>
                    <a:pt x="150" y="60"/>
                  </a:lnTo>
                  <a:lnTo>
                    <a:pt x="142" y="58"/>
                  </a:lnTo>
                  <a:lnTo>
                    <a:pt x="134" y="56"/>
                  </a:lnTo>
                  <a:lnTo>
                    <a:pt x="122" y="56"/>
                  </a:lnTo>
                  <a:close/>
                  <a:moveTo>
                    <a:pt x="138" y="146"/>
                  </a:moveTo>
                  <a:lnTo>
                    <a:pt x="138" y="146"/>
                  </a:lnTo>
                  <a:lnTo>
                    <a:pt x="146" y="146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8" y="13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58" y="116"/>
                  </a:lnTo>
                  <a:lnTo>
                    <a:pt x="154" y="110"/>
                  </a:lnTo>
                  <a:lnTo>
                    <a:pt x="154" y="110"/>
                  </a:lnTo>
                  <a:lnTo>
                    <a:pt x="146" y="108"/>
                  </a:lnTo>
                  <a:lnTo>
                    <a:pt x="138" y="106"/>
                  </a:lnTo>
                  <a:lnTo>
                    <a:pt x="122" y="106"/>
                  </a:lnTo>
                  <a:lnTo>
                    <a:pt x="122" y="146"/>
                  </a:lnTo>
                  <a:lnTo>
                    <a:pt x="138" y="146"/>
                  </a:lnTo>
                  <a:close/>
                  <a:moveTo>
                    <a:pt x="46" y="98"/>
                  </a:moveTo>
                  <a:lnTo>
                    <a:pt x="46" y="98"/>
                  </a:lnTo>
                  <a:lnTo>
                    <a:pt x="52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62" y="110"/>
                  </a:lnTo>
                  <a:lnTo>
                    <a:pt x="64" y="120"/>
                  </a:lnTo>
                  <a:lnTo>
                    <a:pt x="70" y="142"/>
                  </a:lnTo>
                  <a:lnTo>
                    <a:pt x="70" y="142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8" y="148"/>
                  </a:lnTo>
                  <a:lnTo>
                    <a:pt x="84" y="150"/>
                  </a:lnTo>
                  <a:lnTo>
                    <a:pt x="84" y="158"/>
                  </a:lnTo>
                  <a:lnTo>
                    <a:pt x="84" y="158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72" y="160"/>
                  </a:lnTo>
                  <a:lnTo>
                    <a:pt x="72" y="160"/>
                  </a:lnTo>
                  <a:lnTo>
                    <a:pt x="62" y="160"/>
                  </a:lnTo>
                  <a:lnTo>
                    <a:pt x="56" y="156"/>
                  </a:lnTo>
                  <a:lnTo>
                    <a:pt x="56" y="156"/>
                  </a:lnTo>
                  <a:lnTo>
                    <a:pt x="52" y="150"/>
                  </a:lnTo>
                  <a:lnTo>
                    <a:pt x="48" y="142"/>
                  </a:lnTo>
                  <a:lnTo>
                    <a:pt x="44" y="120"/>
                  </a:lnTo>
                  <a:lnTo>
                    <a:pt x="44" y="120"/>
                  </a:lnTo>
                  <a:lnTo>
                    <a:pt x="40" y="114"/>
                  </a:lnTo>
                  <a:lnTo>
                    <a:pt x="38" y="110"/>
                  </a:lnTo>
                  <a:lnTo>
                    <a:pt x="34" y="106"/>
                  </a:lnTo>
                  <a:lnTo>
                    <a:pt x="28" y="106"/>
                  </a:lnTo>
                  <a:lnTo>
                    <a:pt x="20" y="106"/>
                  </a:lnTo>
                  <a:lnTo>
                    <a:pt x="20" y="158"/>
                  </a:lnTo>
                  <a:lnTo>
                    <a:pt x="0" y="158"/>
                  </a:lnTo>
                  <a:lnTo>
                    <a:pt x="0" y="44"/>
                  </a:lnTo>
                  <a:lnTo>
                    <a:pt x="20" y="44"/>
                  </a:lnTo>
                  <a:lnTo>
                    <a:pt x="20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32" y="90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38" y="84"/>
                  </a:lnTo>
                  <a:lnTo>
                    <a:pt x="40" y="78"/>
                  </a:lnTo>
                  <a:lnTo>
                    <a:pt x="46" y="62"/>
                  </a:lnTo>
                  <a:lnTo>
                    <a:pt x="46" y="62"/>
                  </a:lnTo>
                  <a:lnTo>
                    <a:pt x="50" y="54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60" y="44"/>
                  </a:lnTo>
                  <a:lnTo>
                    <a:pt x="70" y="42"/>
                  </a:lnTo>
                  <a:lnTo>
                    <a:pt x="70" y="42"/>
                  </a:lnTo>
                  <a:lnTo>
                    <a:pt x="74" y="42"/>
                  </a:lnTo>
                  <a:lnTo>
                    <a:pt x="74" y="42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2" y="44"/>
                  </a:lnTo>
                  <a:lnTo>
                    <a:pt x="82" y="54"/>
                  </a:lnTo>
                  <a:lnTo>
                    <a:pt x="82" y="54"/>
                  </a:lnTo>
                  <a:lnTo>
                    <a:pt x="76" y="54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68" y="62"/>
                  </a:lnTo>
                  <a:lnTo>
                    <a:pt x="62" y="78"/>
                  </a:lnTo>
                  <a:lnTo>
                    <a:pt x="62" y="78"/>
                  </a:lnTo>
                  <a:lnTo>
                    <a:pt x="58" y="86"/>
                  </a:lnTo>
                  <a:lnTo>
                    <a:pt x="56" y="92"/>
                  </a:lnTo>
                  <a:lnTo>
                    <a:pt x="56" y="92"/>
                  </a:lnTo>
                  <a:lnTo>
                    <a:pt x="52" y="96"/>
                  </a:lnTo>
                  <a:lnTo>
                    <a:pt x="46" y="98"/>
                  </a:lnTo>
                  <a:lnTo>
                    <a:pt x="46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Freeform 35">
              <a:extLst>
                <a:ext uri="{FF2B5EF4-FFF2-40B4-BE49-F238E27FC236}">
                  <a16:creationId xmlns:a16="http://schemas.microsoft.com/office/drawing/2014/main" id="{0C6FAC01-CF77-4931-8A33-D094C6882F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313" y="5910263"/>
              <a:ext cx="1493838" cy="292100"/>
            </a:xfrm>
            <a:custGeom>
              <a:avLst/>
              <a:gdLst>
                <a:gd name="T0" fmla="*/ 929 w 941"/>
                <a:gd name="T1" fmla="*/ 46 h 184"/>
                <a:gd name="T2" fmla="*/ 933 w 941"/>
                <a:gd name="T3" fmla="*/ 84 h 184"/>
                <a:gd name="T4" fmla="*/ 939 w 941"/>
                <a:gd name="T5" fmla="*/ 106 h 184"/>
                <a:gd name="T6" fmla="*/ 927 w 941"/>
                <a:gd name="T7" fmla="*/ 144 h 184"/>
                <a:gd name="T8" fmla="*/ 889 w 941"/>
                <a:gd name="T9" fmla="*/ 86 h 184"/>
                <a:gd name="T10" fmla="*/ 915 w 941"/>
                <a:gd name="T11" fmla="*/ 56 h 184"/>
                <a:gd name="T12" fmla="*/ 921 w 941"/>
                <a:gd name="T13" fmla="*/ 124 h 184"/>
                <a:gd name="T14" fmla="*/ 903 w 941"/>
                <a:gd name="T15" fmla="*/ 134 h 184"/>
                <a:gd name="T16" fmla="*/ 823 w 941"/>
                <a:gd name="T17" fmla="*/ 144 h 184"/>
                <a:gd name="T18" fmla="*/ 777 w 941"/>
                <a:gd name="T19" fmla="*/ 134 h 184"/>
                <a:gd name="T20" fmla="*/ 773 w 941"/>
                <a:gd name="T21" fmla="*/ 60 h 184"/>
                <a:gd name="T22" fmla="*/ 823 w 941"/>
                <a:gd name="T23" fmla="*/ 44 h 184"/>
                <a:gd name="T24" fmla="*/ 843 w 941"/>
                <a:gd name="T25" fmla="*/ 94 h 184"/>
                <a:gd name="T26" fmla="*/ 807 w 941"/>
                <a:gd name="T27" fmla="*/ 52 h 184"/>
                <a:gd name="T28" fmla="*/ 787 w 941"/>
                <a:gd name="T29" fmla="*/ 94 h 184"/>
                <a:gd name="T30" fmla="*/ 807 w 941"/>
                <a:gd name="T31" fmla="*/ 136 h 184"/>
                <a:gd name="T32" fmla="*/ 825 w 941"/>
                <a:gd name="T33" fmla="*/ 94 h 184"/>
                <a:gd name="T34" fmla="*/ 745 w 941"/>
                <a:gd name="T35" fmla="*/ 134 h 184"/>
                <a:gd name="T36" fmla="*/ 735 w 941"/>
                <a:gd name="T37" fmla="*/ 146 h 184"/>
                <a:gd name="T38" fmla="*/ 705 w 941"/>
                <a:gd name="T39" fmla="*/ 98 h 184"/>
                <a:gd name="T40" fmla="*/ 711 w 941"/>
                <a:gd name="T41" fmla="*/ 82 h 184"/>
                <a:gd name="T42" fmla="*/ 741 w 941"/>
                <a:gd name="T43" fmla="*/ 40 h 184"/>
                <a:gd name="T44" fmla="*/ 743 w 941"/>
                <a:gd name="T45" fmla="*/ 52 h 184"/>
                <a:gd name="T46" fmla="*/ 721 w 941"/>
                <a:gd name="T47" fmla="*/ 90 h 184"/>
                <a:gd name="T48" fmla="*/ 648 w 941"/>
                <a:gd name="T49" fmla="*/ 42 h 184"/>
                <a:gd name="T50" fmla="*/ 528 w 941"/>
                <a:gd name="T51" fmla="*/ 42 h 184"/>
                <a:gd name="T52" fmla="*/ 428 w 941"/>
                <a:gd name="T53" fmla="*/ 144 h 184"/>
                <a:gd name="T54" fmla="*/ 368 w 941"/>
                <a:gd name="T55" fmla="*/ 118 h 184"/>
                <a:gd name="T56" fmla="*/ 324 w 941"/>
                <a:gd name="T57" fmla="*/ 146 h 184"/>
                <a:gd name="T58" fmla="*/ 294 w 941"/>
                <a:gd name="T59" fmla="*/ 94 h 184"/>
                <a:gd name="T60" fmla="*/ 316 w 941"/>
                <a:gd name="T61" fmla="*/ 44 h 184"/>
                <a:gd name="T62" fmla="*/ 364 w 941"/>
                <a:gd name="T63" fmla="*/ 60 h 184"/>
                <a:gd name="T64" fmla="*/ 346 w 941"/>
                <a:gd name="T65" fmla="*/ 60 h 184"/>
                <a:gd name="T66" fmla="*/ 318 w 941"/>
                <a:gd name="T67" fmla="*/ 60 h 184"/>
                <a:gd name="T68" fmla="*/ 318 w 941"/>
                <a:gd name="T69" fmla="*/ 126 h 184"/>
                <a:gd name="T70" fmla="*/ 346 w 941"/>
                <a:gd name="T71" fmla="*/ 126 h 184"/>
                <a:gd name="T72" fmla="*/ 218 w 941"/>
                <a:gd name="T73" fmla="*/ 128 h 184"/>
                <a:gd name="T74" fmla="*/ 246 w 941"/>
                <a:gd name="T75" fmla="*/ 128 h 184"/>
                <a:gd name="T76" fmla="*/ 238 w 941"/>
                <a:gd name="T77" fmla="*/ 60 h 184"/>
                <a:gd name="T78" fmla="*/ 222 w 941"/>
                <a:gd name="T79" fmla="*/ 48 h 184"/>
                <a:gd name="T80" fmla="*/ 266 w 941"/>
                <a:gd name="T81" fmla="*/ 64 h 184"/>
                <a:gd name="T82" fmla="*/ 260 w 941"/>
                <a:gd name="T83" fmla="*/ 136 h 184"/>
                <a:gd name="T84" fmla="*/ 216 w 941"/>
                <a:gd name="T85" fmla="*/ 144 h 184"/>
                <a:gd name="T86" fmla="*/ 196 w 941"/>
                <a:gd name="T87" fmla="*/ 62 h 184"/>
                <a:gd name="T88" fmla="*/ 232 w 941"/>
                <a:gd name="T89" fmla="*/ 2 h 184"/>
                <a:gd name="T90" fmla="*/ 230 w 941"/>
                <a:gd name="T91" fmla="*/ 18 h 184"/>
                <a:gd name="T92" fmla="*/ 126 w 941"/>
                <a:gd name="T93" fmla="*/ 146 h 184"/>
                <a:gd name="T94" fmla="*/ 96 w 941"/>
                <a:gd name="T95" fmla="*/ 114 h 184"/>
                <a:gd name="T96" fmla="*/ 114 w 941"/>
                <a:gd name="T97" fmla="*/ 84 h 184"/>
                <a:gd name="T98" fmla="*/ 144 w 941"/>
                <a:gd name="T99" fmla="*/ 60 h 184"/>
                <a:gd name="T100" fmla="*/ 116 w 941"/>
                <a:gd name="T101" fmla="*/ 42 h 184"/>
                <a:gd name="T102" fmla="*/ 164 w 941"/>
                <a:gd name="T103" fmla="*/ 58 h 184"/>
                <a:gd name="T104" fmla="*/ 138 w 941"/>
                <a:gd name="T105" fmla="*/ 144 h 184"/>
                <a:gd name="T106" fmla="*/ 114 w 941"/>
                <a:gd name="T107" fmla="*/ 114 h 184"/>
                <a:gd name="T108" fmla="*/ 140 w 941"/>
                <a:gd name="T109" fmla="*/ 132 h 184"/>
                <a:gd name="T110" fmla="*/ 42 w 941"/>
                <a:gd name="T111" fmla="*/ 132 h 184"/>
                <a:gd name="T112" fmla="*/ 54 w 941"/>
                <a:gd name="T113" fmla="*/ 74 h 184"/>
                <a:gd name="T114" fmla="*/ 20 w 941"/>
                <a:gd name="T115" fmla="*/ 56 h 184"/>
                <a:gd name="T116" fmla="*/ 54 w 941"/>
                <a:gd name="T117" fmla="*/ 44 h 184"/>
                <a:gd name="T118" fmla="*/ 72 w 941"/>
                <a:gd name="T119" fmla="*/ 108 h 184"/>
                <a:gd name="T120" fmla="*/ 40 w 941"/>
                <a:gd name="T121" fmla="*/ 146 h 184"/>
                <a:gd name="T122" fmla="*/ 18 w 941"/>
                <a:gd name="T123" fmla="*/ 4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1" h="184">
                  <a:moveTo>
                    <a:pt x="871" y="44"/>
                  </a:moveTo>
                  <a:lnTo>
                    <a:pt x="871" y="44"/>
                  </a:lnTo>
                  <a:lnTo>
                    <a:pt x="887" y="42"/>
                  </a:lnTo>
                  <a:lnTo>
                    <a:pt x="887" y="42"/>
                  </a:lnTo>
                  <a:lnTo>
                    <a:pt x="901" y="40"/>
                  </a:lnTo>
                  <a:lnTo>
                    <a:pt x="901" y="40"/>
                  </a:lnTo>
                  <a:lnTo>
                    <a:pt x="917" y="42"/>
                  </a:lnTo>
                  <a:lnTo>
                    <a:pt x="917" y="42"/>
                  </a:lnTo>
                  <a:lnTo>
                    <a:pt x="929" y="46"/>
                  </a:lnTo>
                  <a:lnTo>
                    <a:pt x="929" y="46"/>
                  </a:lnTo>
                  <a:lnTo>
                    <a:pt x="933" y="50"/>
                  </a:lnTo>
                  <a:lnTo>
                    <a:pt x="935" y="56"/>
                  </a:lnTo>
                  <a:lnTo>
                    <a:pt x="935" y="56"/>
                  </a:lnTo>
                  <a:lnTo>
                    <a:pt x="937" y="62"/>
                  </a:lnTo>
                  <a:lnTo>
                    <a:pt x="937" y="70"/>
                  </a:lnTo>
                  <a:lnTo>
                    <a:pt x="937" y="70"/>
                  </a:lnTo>
                  <a:lnTo>
                    <a:pt x="935" y="78"/>
                  </a:lnTo>
                  <a:lnTo>
                    <a:pt x="935" y="78"/>
                  </a:lnTo>
                  <a:lnTo>
                    <a:pt x="933" y="84"/>
                  </a:lnTo>
                  <a:lnTo>
                    <a:pt x="933" y="84"/>
                  </a:lnTo>
                  <a:lnTo>
                    <a:pt x="929" y="88"/>
                  </a:lnTo>
                  <a:lnTo>
                    <a:pt x="929" y="88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3" y="90"/>
                  </a:lnTo>
                  <a:lnTo>
                    <a:pt x="929" y="94"/>
                  </a:lnTo>
                  <a:lnTo>
                    <a:pt x="929" y="94"/>
                  </a:lnTo>
                  <a:lnTo>
                    <a:pt x="935" y="98"/>
                  </a:lnTo>
                  <a:lnTo>
                    <a:pt x="935" y="98"/>
                  </a:lnTo>
                  <a:lnTo>
                    <a:pt x="939" y="106"/>
                  </a:lnTo>
                  <a:lnTo>
                    <a:pt x="939" y="106"/>
                  </a:lnTo>
                  <a:lnTo>
                    <a:pt x="941" y="116"/>
                  </a:lnTo>
                  <a:lnTo>
                    <a:pt x="941" y="116"/>
                  </a:lnTo>
                  <a:lnTo>
                    <a:pt x="941" y="124"/>
                  </a:lnTo>
                  <a:lnTo>
                    <a:pt x="939" y="130"/>
                  </a:lnTo>
                  <a:lnTo>
                    <a:pt x="939" y="130"/>
                  </a:lnTo>
                  <a:lnTo>
                    <a:pt x="935" y="136"/>
                  </a:lnTo>
                  <a:lnTo>
                    <a:pt x="931" y="140"/>
                  </a:lnTo>
                  <a:lnTo>
                    <a:pt x="931" y="140"/>
                  </a:lnTo>
                  <a:lnTo>
                    <a:pt x="927" y="144"/>
                  </a:lnTo>
                  <a:lnTo>
                    <a:pt x="921" y="146"/>
                  </a:lnTo>
                  <a:lnTo>
                    <a:pt x="921" y="146"/>
                  </a:lnTo>
                  <a:lnTo>
                    <a:pt x="903" y="146"/>
                  </a:lnTo>
                  <a:lnTo>
                    <a:pt x="903" y="146"/>
                  </a:lnTo>
                  <a:lnTo>
                    <a:pt x="887" y="146"/>
                  </a:lnTo>
                  <a:lnTo>
                    <a:pt x="887" y="146"/>
                  </a:lnTo>
                  <a:lnTo>
                    <a:pt x="871" y="142"/>
                  </a:lnTo>
                  <a:lnTo>
                    <a:pt x="871" y="44"/>
                  </a:lnTo>
                  <a:close/>
                  <a:moveTo>
                    <a:pt x="889" y="52"/>
                  </a:moveTo>
                  <a:lnTo>
                    <a:pt x="889" y="86"/>
                  </a:lnTo>
                  <a:lnTo>
                    <a:pt x="901" y="86"/>
                  </a:lnTo>
                  <a:lnTo>
                    <a:pt x="901" y="86"/>
                  </a:lnTo>
                  <a:lnTo>
                    <a:pt x="909" y="84"/>
                  </a:lnTo>
                  <a:lnTo>
                    <a:pt x="915" y="82"/>
                  </a:lnTo>
                  <a:lnTo>
                    <a:pt x="915" y="82"/>
                  </a:lnTo>
                  <a:lnTo>
                    <a:pt x="917" y="76"/>
                  </a:lnTo>
                  <a:lnTo>
                    <a:pt x="919" y="70"/>
                  </a:lnTo>
                  <a:lnTo>
                    <a:pt x="919" y="70"/>
                  </a:lnTo>
                  <a:lnTo>
                    <a:pt x="917" y="62"/>
                  </a:lnTo>
                  <a:lnTo>
                    <a:pt x="915" y="56"/>
                  </a:lnTo>
                  <a:lnTo>
                    <a:pt x="915" y="56"/>
                  </a:lnTo>
                  <a:lnTo>
                    <a:pt x="909" y="54"/>
                  </a:lnTo>
                  <a:lnTo>
                    <a:pt x="901" y="52"/>
                  </a:lnTo>
                  <a:lnTo>
                    <a:pt x="889" y="52"/>
                  </a:lnTo>
                  <a:close/>
                  <a:moveTo>
                    <a:pt x="903" y="134"/>
                  </a:moveTo>
                  <a:lnTo>
                    <a:pt x="903" y="134"/>
                  </a:lnTo>
                  <a:lnTo>
                    <a:pt x="911" y="134"/>
                  </a:lnTo>
                  <a:lnTo>
                    <a:pt x="917" y="130"/>
                  </a:lnTo>
                  <a:lnTo>
                    <a:pt x="917" y="130"/>
                  </a:lnTo>
                  <a:lnTo>
                    <a:pt x="921" y="124"/>
                  </a:lnTo>
                  <a:lnTo>
                    <a:pt x="923" y="116"/>
                  </a:lnTo>
                  <a:lnTo>
                    <a:pt x="923" y="116"/>
                  </a:lnTo>
                  <a:lnTo>
                    <a:pt x="921" y="106"/>
                  </a:lnTo>
                  <a:lnTo>
                    <a:pt x="917" y="102"/>
                  </a:lnTo>
                  <a:lnTo>
                    <a:pt x="917" y="102"/>
                  </a:lnTo>
                  <a:lnTo>
                    <a:pt x="911" y="98"/>
                  </a:lnTo>
                  <a:lnTo>
                    <a:pt x="903" y="98"/>
                  </a:lnTo>
                  <a:lnTo>
                    <a:pt x="889" y="98"/>
                  </a:lnTo>
                  <a:lnTo>
                    <a:pt x="889" y="134"/>
                  </a:lnTo>
                  <a:lnTo>
                    <a:pt x="903" y="134"/>
                  </a:lnTo>
                  <a:close/>
                  <a:moveTo>
                    <a:pt x="843" y="94"/>
                  </a:moveTo>
                  <a:lnTo>
                    <a:pt x="843" y="94"/>
                  </a:lnTo>
                  <a:lnTo>
                    <a:pt x="843" y="108"/>
                  </a:lnTo>
                  <a:lnTo>
                    <a:pt x="841" y="118"/>
                  </a:lnTo>
                  <a:lnTo>
                    <a:pt x="841" y="118"/>
                  </a:lnTo>
                  <a:lnTo>
                    <a:pt x="839" y="128"/>
                  </a:lnTo>
                  <a:lnTo>
                    <a:pt x="833" y="134"/>
                  </a:lnTo>
                  <a:lnTo>
                    <a:pt x="833" y="134"/>
                  </a:lnTo>
                  <a:lnTo>
                    <a:pt x="829" y="140"/>
                  </a:lnTo>
                  <a:lnTo>
                    <a:pt x="823" y="144"/>
                  </a:lnTo>
                  <a:lnTo>
                    <a:pt x="823" y="144"/>
                  </a:lnTo>
                  <a:lnTo>
                    <a:pt x="815" y="146"/>
                  </a:lnTo>
                  <a:lnTo>
                    <a:pt x="807" y="146"/>
                  </a:lnTo>
                  <a:lnTo>
                    <a:pt x="807" y="146"/>
                  </a:lnTo>
                  <a:lnTo>
                    <a:pt x="797" y="146"/>
                  </a:lnTo>
                  <a:lnTo>
                    <a:pt x="789" y="144"/>
                  </a:lnTo>
                  <a:lnTo>
                    <a:pt x="789" y="144"/>
                  </a:lnTo>
                  <a:lnTo>
                    <a:pt x="783" y="140"/>
                  </a:lnTo>
                  <a:lnTo>
                    <a:pt x="777" y="134"/>
                  </a:lnTo>
                  <a:lnTo>
                    <a:pt x="777" y="134"/>
                  </a:lnTo>
                  <a:lnTo>
                    <a:pt x="773" y="128"/>
                  </a:lnTo>
                  <a:lnTo>
                    <a:pt x="771" y="118"/>
                  </a:lnTo>
                  <a:lnTo>
                    <a:pt x="771" y="118"/>
                  </a:lnTo>
                  <a:lnTo>
                    <a:pt x="769" y="108"/>
                  </a:lnTo>
                  <a:lnTo>
                    <a:pt x="769" y="94"/>
                  </a:lnTo>
                  <a:lnTo>
                    <a:pt x="769" y="94"/>
                  </a:lnTo>
                  <a:lnTo>
                    <a:pt x="769" y="80"/>
                  </a:lnTo>
                  <a:lnTo>
                    <a:pt x="771" y="68"/>
                  </a:lnTo>
                  <a:lnTo>
                    <a:pt x="771" y="68"/>
                  </a:lnTo>
                  <a:lnTo>
                    <a:pt x="773" y="60"/>
                  </a:lnTo>
                  <a:lnTo>
                    <a:pt x="777" y="52"/>
                  </a:lnTo>
                  <a:lnTo>
                    <a:pt x="777" y="52"/>
                  </a:lnTo>
                  <a:lnTo>
                    <a:pt x="783" y="46"/>
                  </a:lnTo>
                  <a:lnTo>
                    <a:pt x="789" y="44"/>
                  </a:lnTo>
                  <a:lnTo>
                    <a:pt x="789" y="44"/>
                  </a:lnTo>
                  <a:lnTo>
                    <a:pt x="797" y="42"/>
                  </a:lnTo>
                  <a:lnTo>
                    <a:pt x="807" y="40"/>
                  </a:lnTo>
                  <a:lnTo>
                    <a:pt x="807" y="40"/>
                  </a:lnTo>
                  <a:lnTo>
                    <a:pt x="815" y="42"/>
                  </a:lnTo>
                  <a:lnTo>
                    <a:pt x="823" y="44"/>
                  </a:lnTo>
                  <a:lnTo>
                    <a:pt x="823" y="44"/>
                  </a:lnTo>
                  <a:lnTo>
                    <a:pt x="829" y="46"/>
                  </a:lnTo>
                  <a:lnTo>
                    <a:pt x="833" y="52"/>
                  </a:lnTo>
                  <a:lnTo>
                    <a:pt x="833" y="52"/>
                  </a:lnTo>
                  <a:lnTo>
                    <a:pt x="839" y="60"/>
                  </a:lnTo>
                  <a:lnTo>
                    <a:pt x="841" y="68"/>
                  </a:lnTo>
                  <a:lnTo>
                    <a:pt x="841" y="68"/>
                  </a:lnTo>
                  <a:lnTo>
                    <a:pt x="843" y="80"/>
                  </a:lnTo>
                  <a:lnTo>
                    <a:pt x="843" y="94"/>
                  </a:lnTo>
                  <a:lnTo>
                    <a:pt x="843" y="94"/>
                  </a:lnTo>
                  <a:close/>
                  <a:moveTo>
                    <a:pt x="825" y="94"/>
                  </a:moveTo>
                  <a:lnTo>
                    <a:pt x="825" y="94"/>
                  </a:lnTo>
                  <a:lnTo>
                    <a:pt x="823" y="74"/>
                  </a:lnTo>
                  <a:lnTo>
                    <a:pt x="823" y="74"/>
                  </a:lnTo>
                  <a:lnTo>
                    <a:pt x="819" y="60"/>
                  </a:lnTo>
                  <a:lnTo>
                    <a:pt x="819" y="60"/>
                  </a:lnTo>
                  <a:lnTo>
                    <a:pt x="817" y="56"/>
                  </a:lnTo>
                  <a:lnTo>
                    <a:pt x="813" y="54"/>
                  </a:lnTo>
                  <a:lnTo>
                    <a:pt x="813" y="54"/>
                  </a:lnTo>
                  <a:lnTo>
                    <a:pt x="807" y="52"/>
                  </a:lnTo>
                  <a:lnTo>
                    <a:pt x="807" y="52"/>
                  </a:lnTo>
                  <a:lnTo>
                    <a:pt x="799" y="54"/>
                  </a:lnTo>
                  <a:lnTo>
                    <a:pt x="799" y="54"/>
                  </a:lnTo>
                  <a:lnTo>
                    <a:pt x="795" y="56"/>
                  </a:lnTo>
                  <a:lnTo>
                    <a:pt x="793" y="60"/>
                  </a:lnTo>
                  <a:lnTo>
                    <a:pt x="793" y="60"/>
                  </a:lnTo>
                  <a:lnTo>
                    <a:pt x="791" y="66"/>
                  </a:lnTo>
                  <a:lnTo>
                    <a:pt x="789" y="74"/>
                  </a:lnTo>
                  <a:lnTo>
                    <a:pt x="789" y="74"/>
                  </a:lnTo>
                  <a:lnTo>
                    <a:pt x="787" y="94"/>
                  </a:lnTo>
                  <a:lnTo>
                    <a:pt x="787" y="94"/>
                  </a:lnTo>
                  <a:lnTo>
                    <a:pt x="789" y="114"/>
                  </a:lnTo>
                  <a:lnTo>
                    <a:pt x="789" y="114"/>
                  </a:lnTo>
                  <a:lnTo>
                    <a:pt x="791" y="120"/>
                  </a:lnTo>
                  <a:lnTo>
                    <a:pt x="793" y="126"/>
                  </a:lnTo>
                  <a:lnTo>
                    <a:pt x="793" y="126"/>
                  </a:lnTo>
                  <a:lnTo>
                    <a:pt x="795" y="130"/>
                  </a:lnTo>
                  <a:lnTo>
                    <a:pt x="799" y="134"/>
                  </a:lnTo>
                  <a:lnTo>
                    <a:pt x="799" y="134"/>
                  </a:lnTo>
                  <a:lnTo>
                    <a:pt x="807" y="136"/>
                  </a:lnTo>
                  <a:lnTo>
                    <a:pt x="807" y="136"/>
                  </a:lnTo>
                  <a:lnTo>
                    <a:pt x="813" y="134"/>
                  </a:lnTo>
                  <a:lnTo>
                    <a:pt x="813" y="134"/>
                  </a:lnTo>
                  <a:lnTo>
                    <a:pt x="817" y="130"/>
                  </a:lnTo>
                  <a:lnTo>
                    <a:pt x="819" y="126"/>
                  </a:lnTo>
                  <a:lnTo>
                    <a:pt x="819" y="126"/>
                  </a:lnTo>
                  <a:lnTo>
                    <a:pt x="823" y="114"/>
                  </a:lnTo>
                  <a:lnTo>
                    <a:pt x="823" y="114"/>
                  </a:lnTo>
                  <a:lnTo>
                    <a:pt x="825" y="94"/>
                  </a:lnTo>
                  <a:lnTo>
                    <a:pt x="825" y="94"/>
                  </a:lnTo>
                  <a:close/>
                  <a:moveTo>
                    <a:pt x="721" y="90"/>
                  </a:moveTo>
                  <a:lnTo>
                    <a:pt x="721" y="90"/>
                  </a:lnTo>
                  <a:lnTo>
                    <a:pt x="725" y="92"/>
                  </a:lnTo>
                  <a:lnTo>
                    <a:pt x="731" y="96"/>
                  </a:lnTo>
                  <a:lnTo>
                    <a:pt x="731" y="96"/>
                  </a:lnTo>
                  <a:lnTo>
                    <a:pt x="733" y="102"/>
                  </a:lnTo>
                  <a:lnTo>
                    <a:pt x="737" y="110"/>
                  </a:lnTo>
                  <a:lnTo>
                    <a:pt x="741" y="130"/>
                  </a:lnTo>
                  <a:lnTo>
                    <a:pt x="741" y="130"/>
                  </a:lnTo>
                  <a:lnTo>
                    <a:pt x="745" y="134"/>
                  </a:lnTo>
                  <a:lnTo>
                    <a:pt x="745" y="134"/>
                  </a:lnTo>
                  <a:lnTo>
                    <a:pt x="749" y="136"/>
                  </a:lnTo>
                  <a:lnTo>
                    <a:pt x="755" y="136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51" y="146"/>
                  </a:lnTo>
                  <a:lnTo>
                    <a:pt x="751" y="146"/>
                  </a:lnTo>
                  <a:lnTo>
                    <a:pt x="743" y="146"/>
                  </a:lnTo>
                  <a:lnTo>
                    <a:pt x="743" y="146"/>
                  </a:lnTo>
                  <a:lnTo>
                    <a:pt x="735" y="146"/>
                  </a:lnTo>
                  <a:lnTo>
                    <a:pt x="729" y="142"/>
                  </a:lnTo>
                  <a:lnTo>
                    <a:pt x="729" y="142"/>
                  </a:lnTo>
                  <a:lnTo>
                    <a:pt x="725" y="136"/>
                  </a:lnTo>
                  <a:lnTo>
                    <a:pt x="723" y="130"/>
                  </a:lnTo>
                  <a:lnTo>
                    <a:pt x="717" y="110"/>
                  </a:lnTo>
                  <a:lnTo>
                    <a:pt x="717" y="110"/>
                  </a:lnTo>
                  <a:lnTo>
                    <a:pt x="715" y="104"/>
                  </a:lnTo>
                  <a:lnTo>
                    <a:pt x="713" y="100"/>
                  </a:lnTo>
                  <a:lnTo>
                    <a:pt x="709" y="98"/>
                  </a:lnTo>
                  <a:lnTo>
                    <a:pt x="705" y="98"/>
                  </a:lnTo>
                  <a:lnTo>
                    <a:pt x="697" y="98"/>
                  </a:lnTo>
                  <a:lnTo>
                    <a:pt x="697" y="144"/>
                  </a:lnTo>
                  <a:lnTo>
                    <a:pt x="679" y="144"/>
                  </a:lnTo>
                  <a:lnTo>
                    <a:pt x="679" y="42"/>
                  </a:lnTo>
                  <a:lnTo>
                    <a:pt x="697" y="42"/>
                  </a:lnTo>
                  <a:lnTo>
                    <a:pt x="697" y="84"/>
                  </a:lnTo>
                  <a:lnTo>
                    <a:pt x="705" y="84"/>
                  </a:lnTo>
                  <a:lnTo>
                    <a:pt x="705" y="84"/>
                  </a:lnTo>
                  <a:lnTo>
                    <a:pt x="707" y="84"/>
                  </a:lnTo>
                  <a:lnTo>
                    <a:pt x="711" y="82"/>
                  </a:lnTo>
                  <a:lnTo>
                    <a:pt x="711" y="82"/>
                  </a:lnTo>
                  <a:lnTo>
                    <a:pt x="713" y="78"/>
                  </a:lnTo>
                  <a:lnTo>
                    <a:pt x="715" y="72"/>
                  </a:lnTo>
                  <a:lnTo>
                    <a:pt x="721" y="58"/>
                  </a:lnTo>
                  <a:lnTo>
                    <a:pt x="721" y="58"/>
                  </a:lnTo>
                  <a:lnTo>
                    <a:pt x="725" y="50"/>
                  </a:lnTo>
                  <a:lnTo>
                    <a:pt x="729" y="44"/>
                  </a:lnTo>
                  <a:lnTo>
                    <a:pt x="729" y="44"/>
                  </a:lnTo>
                  <a:lnTo>
                    <a:pt x="733" y="42"/>
                  </a:lnTo>
                  <a:lnTo>
                    <a:pt x="741" y="40"/>
                  </a:lnTo>
                  <a:lnTo>
                    <a:pt x="741" y="40"/>
                  </a:lnTo>
                  <a:lnTo>
                    <a:pt x="745" y="40"/>
                  </a:lnTo>
                  <a:lnTo>
                    <a:pt x="745" y="40"/>
                  </a:lnTo>
                  <a:lnTo>
                    <a:pt x="749" y="42"/>
                  </a:lnTo>
                  <a:lnTo>
                    <a:pt x="749" y="42"/>
                  </a:lnTo>
                  <a:lnTo>
                    <a:pt x="753" y="42"/>
                  </a:lnTo>
                  <a:lnTo>
                    <a:pt x="753" y="50"/>
                  </a:lnTo>
                  <a:lnTo>
                    <a:pt x="753" y="50"/>
                  </a:lnTo>
                  <a:lnTo>
                    <a:pt x="747" y="52"/>
                  </a:lnTo>
                  <a:lnTo>
                    <a:pt x="743" y="52"/>
                  </a:lnTo>
                  <a:lnTo>
                    <a:pt x="743" y="52"/>
                  </a:lnTo>
                  <a:lnTo>
                    <a:pt x="741" y="58"/>
                  </a:lnTo>
                  <a:lnTo>
                    <a:pt x="735" y="72"/>
                  </a:lnTo>
                  <a:lnTo>
                    <a:pt x="735" y="72"/>
                  </a:lnTo>
                  <a:lnTo>
                    <a:pt x="731" y="80"/>
                  </a:lnTo>
                  <a:lnTo>
                    <a:pt x="729" y="86"/>
                  </a:lnTo>
                  <a:lnTo>
                    <a:pt x="729" y="86"/>
                  </a:lnTo>
                  <a:lnTo>
                    <a:pt x="725" y="88"/>
                  </a:lnTo>
                  <a:lnTo>
                    <a:pt x="721" y="90"/>
                  </a:lnTo>
                  <a:lnTo>
                    <a:pt x="721" y="90"/>
                  </a:lnTo>
                  <a:close/>
                  <a:moveTo>
                    <a:pt x="630" y="74"/>
                  </a:moveTo>
                  <a:lnTo>
                    <a:pt x="630" y="74"/>
                  </a:lnTo>
                  <a:lnTo>
                    <a:pt x="596" y="144"/>
                  </a:lnTo>
                  <a:lnTo>
                    <a:pt x="578" y="144"/>
                  </a:lnTo>
                  <a:lnTo>
                    <a:pt x="578" y="42"/>
                  </a:lnTo>
                  <a:lnTo>
                    <a:pt x="596" y="42"/>
                  </a:lnTo>
                  <a:lnTo>
                    <a:pt x="596" y="112"/>
                  </a:lnTo>
                  <a:lnTo>
                    <a:pt x="596" y="112"/>
                  </a:lnTo>
                  <a:lnTo>
                    <a:pt x="628" y="42"/>
                  </a:lnTo>
                  <a:lnTo>
                    <a:pt x="648" y="42"/>
                  </a:lnTo>
                  <a:lnTo>
                    <a:pt x="648" y="144"/>
                  </a:lnTo>
                  <a:lnTo>
                    <a:pt x="630" y="144"/>
                  </a:lnTo>
                  <a:lnTo>
                    <a:pt x="630" y="74"/>
                  </a:lnTo>
                  <a:close/>
                  <a:moveTo>
                    <a:pt x="494" y="144"/>
                  </a:moveTo>
                  <a:lnTo>
                    <a:pt x="476" y="144"/>
                  </a:lnTo>
                  <a:lnTo>
                    <a:pt x="476" y="42"/>
                  </a:lnTo>
                  <a:lnTo>
                    <a:pt x="494" y="42"/>
                  </a:lnTo>
                  <a:lnTo>
                    <a:pt x="494" y="86"/>
                  </a:lnTo>
                  <a:lnTo>
                    <a:pt x="528" y="86"/>
                  </a:lnTo>
                  <a:lnTo>
                    <a:pt x="528" y="42"/>
                  </a:lnTo>
                  <a:lnTo>
                    <a:pt x="546" y="42"/>
                  </a:lnTo>
                  <a:lnTo>
                    <a:pt x="546" y="144"/>
                  </a:lnTo>
                  <a:lnTo>
                    <a:pt x="528" y="144"/>
                  </a:lnTo>
                  <a:lnTo>
                    <a:pt x="528" y="100"/>
                  </a:lnTo>
                  <a:lnTo>
                    <a:pt x="494" y="100"/>
                  </a:lnTo>
                  <a:lnTo>
                    <a:pt x="494" y="144"/>
                  </a:lnTo>
                  <a:close/>
                  <a:moveTo>
                    <a:pt x="456" y="42"/>
                  </a:moveTo>
                  <a:lnTo>
                    <a:pt x="456" y="56"/>
                  </a:lnTo>
                  <a:lnTo>
                    <a:pt x="428" y="56"/>
                  </a:lnTo>
                  <a:lnTo>
                    <a:pt x="428" y="144"/>
                  </a:lnTo>
                  <a:lnTo>
                    <a:pt x="410" y="144"/>
                  </a:lnTo>
                  <a:lnTo>
                    <a:pt x="410" y="56"/>
                  </a:lnTo>
                  <a:lnTo>
                    <a:pt x="384" y="56"/>
                  </a:lnTo>
                  <a:lnTo>
                    <a:pt x="384" y="42"/>
                  </a:lnTo>
                  <a:lnTo>
                    <a:pt x="456" y="42"/>
                  </a:lnTo>
                  <a:close/>
                  <a:moveTo>
                    <a:pt x="370" y="94"/>
                  </a:moveTo>
                  <a:lnTo>
                    <a:pt x="370" y="94"/>
                  </a:lnTo>
                  <a:lnTo>
                    <a:pt x="370" y="108"/>
                  </a:lnTo>
                  <a:lnTo>
                    <a:pt x="368" y="118"/>
                  </a:lnTo>
                  <a:lnTo>
                    <a:pt x="368" y="118"/>
                  </a:lnTo>
                  <a:lnTo>
                    <a:pt x="364" y="128"/>
                  </a:lnTo>
                  <a:lnTo>
                    <a:pt x="360" y="134"/>
                  </a:lnTo>
                  <a:lnTo>
                    <a:pt x="360" y="134"/>
                  </a:lnTo>
                  <a:lnTo>
                    <a:pt x="354" y="140"/>
                  </a:lnTo>
                  <a:lnTo>
                    <a:pt x="348" y="144"/>
                  </a:lnTo>
                  <a:lnTo>
                    <a:pt x="348" y="144"/>
                  </a:lnTo>
                  <a:lnTo>
                    <a:pt x="340" y="146"/>
                  </a:lnTo>
                  <a:lnTo>
                    <a:pt x="332" y="146"/>
                  </a:lnTo>
                  <a:lnTo>
                    <a:pt x="332" y="146"/>
                  </a:lnTo>
                  <a:lnTo>
                    <a:pt x="324" y="146"/>
                  </a:lnTo>
                  <a:lnTo>
                    <a:pt x="316" y="144"/>
                  </a:lnTo>
                  <a:lnTo>
                    <a:pt x="316" y="144"/>
                  </a:lnTo>
                  <a:lnTo>
                    <a:pt x="310" y="140"/>
                  </a:lnTo>
                  <a:lnTo>
                    <a:pt x="304" y="134"/>
                  </a:lnTo>
                  <a:lnTo>
                    <a:pt x="304" y="134"/>
                  </a:lnTo>
                  <a:lnTo>
                    <a:pt x="300" y="128"/>
                  </a:lnTo>
                  <a:lnTo>
                    <a:pt x="298" y="118"/>
                  </a:lnTo>
                  <a:lnTo>
                    <a:pt x="298" y="118"/>
                  </a:lnTo>
                  <a:lnTo>
                    <a:pt x="296" y="108"/>
                  </a:lnTo>
                  <a:lnTo>
                    <a:pt x="294" y="94"/>
                  </a:lnTo>
                  <a:lnTo>
                    <a:pt x="294" y="94"/>
                  </a:lnTo>
                  <a:lnTo>
                    <a:pt x="296" y="80"/>
                  </a:lnTo>
                  <a:lnTo>
                    <a:pt x="298" y="68"/>
                  </a:lnTo>
                  <a:lnTo>
                    <a:pt x="298" y="68"/>
                  </a:lnTo>
                  <a:lnTo>
                    <a:pt x="300" y="60"/>
                  </a:lnTo>
                  <a:lnTo>
                    <a:pt x="304" y="52"/>
                  </a:lnTo>
                  <a:lnTo>
                    <a:pt x="304" y="52"/>
                  </a:lnTo>
                  <a:lnTo>
                    <a:pt x="310" y="46"/>
                  </a:lnTo>
                  <a:lnTo>
                    <a:pt x="316" y="44"/>
                  </a:lnTo>
                  <a:lnTo>
                    <a:pt x="316" y="44"/>
                  </a:lnTo>
                  <a:lnTo>
                    <a:pt x="324" y="42"/>
                  </a:lnTo>
                  <a:lnTo>
                    <a:pt x="332" y="40"/>
                  </a:lnTo>
                  <a:lnTo>
                    <a:pt x="332" y="40"/>
                  </a:lnTo>
                  <a:lnTo>
                    <a:pt x="340" y="42"/>
                  </a:lnTo>
                  <a:lnTo>
                    <a:pt x="348" y="44"/>
                  </a:lnTo>
                  <a:lnTo>
                    <a:pt x="348" y="44"/>
                  </a:lnTo>
                  <a:lnTo>
                    <a:pt x="354" y="46"/>
                  </a:lnTo>
                  <a:lnTo>
                    <a:pt x="360" y="52"/>
                  </a:lnTo>
                  <a:lnTo>
                    <a:pt x="360" y="52"/>
                  </a:lnTo>
                  <a:lnTo>
                    <a:pt x="364" y="60"/>
                  </a:lnTo>
                  <a:lnTo>
                    <a:pt x="368" y="68"/>
                  </a:lnTo>
                  <a:lnTo>
                    <a:pt x="368" y="68"/>
                  </a:lnTo>
                  <a:lnTo>
                    <a:pt x="370" y="80"/>
                  </a:lnTo>
                  <a:lnTo>
                    <a:pt x="370" y="94"/>
                  </a:lnTo>
                  <a:lnTo>
                    <a:pt x="370" y="94"/>
                  </a:lnTo>
                  <a:close/>
                  <a:moveTo>
                    <a:pt x="352" y="94"/>
                  </a:moveTo>
                  <a:lnTo>
                    <a:pt x="352" y="94"/>
                  </a:lnTo>
                  <a:lnTo>
                    <a:pt x="350" y="74"/>
                  </a:lnTo>
                  <a:lnTo>
                    <a:pt x="350" y="74"/>
                  </a:lnTo>
                  <a:lnTo>
                    <a:pt x="346" y="60"/>
                  </a:lnTo>
                  <a:lnTo>
                    <a:pt x="346" y="60"/>
                  </a:lnTo>
                  <a:lnTo>
                    <a:pt x="342" y="56"/>
                  </a:lnTo>
                  <a:lnTo>
                    <a:pt x="340" y="54"/>
                  </a:lnTo>
                  <a:lnTo>
                    <a:pt x="340" y="54"/>
                  </a:lnTo>
                  <a:lnTo>
                    <a:pt x="332" y="52"/>
                  </a:lnTo>
                  <a:lnTo>
                    <a:pt x="332" y="52"/>
                  </a:lnTo>
                  <a:lnTo>
                    <a:pt x="324" y="54"/>
                  </a:lnTo>
                  <a:lnTo>
                    <a:pt x="324" y="54"/>
                  </a:lnTo>
                  <a:lnTo>
                    <a:pt x="322" y="56"/>
                  </a:lnTo>
                  <a:lnTo>
                    <a:pt x="318" y="60"/>
                  </a:lnTo>
                  <a:lnTo>
                    <a:pt x="318" y="60"/>
                  </a:lnTo>
                  <a:lnTo>
                    <a:pt x="314" y="74"/>
                  </a:lnTo>
                  <a:lnTo>
                    <a:pt x="314" y="74"/>
                  </a:lnTo>
                  <a:lnTo>
                    <a:pt x="314" y="82"/>
                  </a:lnTo>
                  <a:lnTo>
                    <a:pt x="314" y="94"/>
                  </a:lnTo>
                  <a:lnTo>
                    <a:pt x="314" y="94"/>
                  </a:lnTo>
                  <a:lnTo>
                    <a:pt x="314" y="114"/>
                  </a:lnTo>
                  <a:lnTo>
                    <a:pt x="314" y="114"/>
                  </a:lnTo>
                  <a:lnTo>
                    <a:pt x="318" y="126"/>
                  </a:lnTo>
                  <a:lnTo>
                    <a:pt x="318" y="126"/>
                  </a:lnTo>
                  <a:lnTo>
                    <a:pt x="322" y="130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32" y="136"/>
                  </a:lnTo>
                  <a:lnTo>
                    <a:pt x="332" y="136"/>
                  </a:lnTo>
                  <a:lnTo>
                    <a:pt x="340" y="134"/>
                  </a:lnTo>
                  <a:lnTo>
                    <a:pt x="340" y="134"/>
                  </a:lnTo>
                  <a:lnTo>
                    <a:pt x="342" y="130"/>
                  </a:lnTo>
                  <a:lnTo>
                    <a:pt x="346" y="126"/>
                  </a:lnTo>
                  <a:lnTo>
                    <a:pt x="346" y="126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2" y="94"/>
                  </a:lnTo>
                  <a:lnTo>
                    <a:pt x="352" y="94"/>
                  </a:lnTo>
                  <a:close/>
                  <a:moveTo>
                    <a:pt x="214" y="96"/>
                  </a:moveTo>
                  <a:lnTo>
                    <a:pt x="214" y="96"/>
                  </a:lnTo>
                  <a:lnTo>
                    <a:pt x="214" y="116"/>
                  </a:lnTo>
                  <a:lnTo>
                    <a:pt x="214" y="116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22" y="130"/>
                  </a:lnTo>
                  <a:lnTo>
                    <a:pt x="224" y="134"/>
                  </a:lnTo>
                  <a:lnTo>
                    <a:pt x="224" y="134"/>
                  </a:lnTo>
                  <a:lnTo>
                    <a:pt x="232" y="136"/>
                  </a:lnTo>
                  <a:lnTo>
                    <a:pt x="232" y="136"/>
                  </a:lnTo>
                  <a:lnTo>
                    <a:pt x="240" y="134"/>
                  </a:lnTo>
                  <a:lnTo>
                    <a:pt x="240" y="134"/>
                  </a:lnTo>
                  <a:lnTo>
                    <a:pt x="244" y="130"/>
                  </a:lnTo>
                  <a:lnTo>
                    <a:pt x="246" y="128"/>
                  </a:lnTo>
                  <a:lnTo>
                    <a:pt x="246" y="128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2" y="96"/>
                  </a:lnTo>
                  <a:lnTo>
                    <a:pt x="252" y="96"/>
                  </a:lnTo>
                  <a:lnTo>
                    <a:pt x="250" y="78"/>
                  </a:lnTo>
                  <a:lnTo>
                    <a:pt x="250" y="78"/>
                  </a:lnTo>
                  <a:lnTo>
                    <a:pt x="246" y="66"/>
                  </a:lnTo>
                  <a:lnTo>
                    <a:pt x="246" y="66"/>
                  </a:lnTo>
                  <a:lnTo>
                    <a:pt x="242" y="62"/>
                  </a:lnTo>
                  <a:lnTo>
                    <a:pt x="238" y="60"/>
                  </a:lnTo>
                  <a:lnTo>
                    <a:pt x="238" y="60"/>
                  </a:lnTo>
                  <a:lnTo>
                    <a:pt x="228" y="58"/>
                  </a:lnTo>
                  <a:lnTo>
                    <a:pt x="228" y="58"/>
                  </a:lnTo>
                  <a:lnTo>
                    <a:pt x="220" y="60"/>
                  </a:lnTo>
                  <a:lnTo>
                    <a:pt x="220" y="60"/>
                  </a:lnTo>
                  <a:lnTo>
                    <a:pt x="214" y="62"/>
                  </a:lnTo>
                  <a:lnTo>
                    <a:pt x="214" y="96"/>
                  </a:lnTo>
                  <a:close/>
                  <a:moveTo>
                    <a:pt x="214" y="52"/>
                  </a:moveTo>
                  <a:lnTo>
                    <a:pt x="214" y="52"/>
                  </a:lnTo>
                  <a:lnTo>
                    <a:pt x="222" y="48"/>
                  </a:lnTo>
                  <a:lnTo>
                    <a:pt x="222" y="48"/>
                  </a:lnTo>
                  <a:lnTo>
                    <a:pt x="234" y="46"/>
                  </a:lnTo>
                  <a:lnTo>
                    <a:pt x="234" y="46"/>
                  </a:lnTo>
                  <a:lnTo>
                    <a:pt x="242" y="48"/>
                  </a:lnTo>
                  <a:lnTo>
                    <a:pt x="250" y="50"/>
                  </a:lnTo>
                  <a:lnTo>
                    <a:pt x="250" y="50"/>
                  </a:lnTo>
                  <a:lnTo>
                    <a:pt x="256" y="52"/>
                  </a:lnTo>
                  <a:lnTo>
                    <a:pt x="262" y="58"/>
                  </a:lnTo>
                  <a:lnTo>
                    <a:pt x="262" y="58"/>
                  </a:lnTo>
                  <a:lnTo>
                    <a:pt x="266" y="64"/>
                  </a:lnTo>
                  <a:lnTo>
                    <a:pt x="268" y="72"/>
                  </a:lnTo>
                  <a:lnTo>
                    <a:pt x="268" y="72"/>
                  </a:lnTo>
                  <a:lnTo>
                    <a:pt x="270" y="84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70" y="110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6" y="128"/>
                  </a:lnTo>
                  <a:lnTo>
                    <a:pt x="260" y="136"/>
                  </a:lnTo>
                  <a:lnTo>
                    <a:pt x="260" y="136"/>
                  </a:lnTo>
                  <a:lnTo>
                    <a:pt x="256" y="140"/>
                  </a:lnTo>
                  <a:lnTo>
                    <a:pt x="250" y="144"/>
                  </a:lnTo>
                  <a:lnTo>
                    <a:pt x="250" y="144"/>
                  </a:lnTo>
                  <a:lnTo>
                    <a:pt x="242" y="146"/>
                  </a:lnTo>
                  <a:lnTo>
                    <a:pt x="232" y="146"/>
                  </a:lnTo>
                  <a:lnTo>
                    <a:pt x="232" y="146"/>
                  </a:lnTo>
                  <a:lnTo>
                    <a:pt x="224" y="146"/>
                  </a:lnTo>
                  <a:lnTo>
                    <a:pt x="216" y="144"/>
                  </a:lnTo>
                  <a:lnTo>
                    <a:pt x="216" y="144"/>
                  </a:lnTo>
                  <a:lnTo>
                    <a:pt x="210" y="140"/>
                  </a:lnTo>
                  <a:lnTo>
                    <a:pt x="204" y="136"/>
                  </a:lnTo>
                  <a:lnTo>
                    <a:pt x="204" y="136"/>
                  </a:lnTo>
                  <a:lnTo>
                    <a:pt x="200" y="128"/>
                  </a:lnTo>
                  <a:lnTo>
                    <a:pt x="198" y="120"/>
                  </a:lnTo>
                  <a:lnTo>
                    <a:pt x="198" y="120"/>
                  </a:lnTo>
                  <a:lnTo>
                    <a:pt x="196" y="110"/>
                  </a:lnTo>
                  <a:lnTo>
                    <a:pt x="196" y="96"/>
                  </a:lnTo>
                  <a:lnTo>
                    <a:pt x="196" y="62"/>
                  </a:lnTo>
                  <a:lnTo>
                    <a:pt x="196" y="62"/>
                  </a:lnTo>
                  <a:lnTo>
                    <a:pt x="196" y="46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202" y="24"/>
                  </a:lnTo>
                  <a:lnTo>
                    <a:pt x="206" y="16"/>
                  </a:lnTo>
                  <a:lnTo>
                    <a:pt x="206" y="16"/>
                  </a:lnTo>
                  <a:lnTo>
                    <a:pt x="214" y="8"/>
                  </a:lnTo>
                  <a:lnTo>
                    <a:pt x="222" y="4"/>
                  </a:lnTo>
                  <a:lnTo>
                    <a:pt x="222" y="4"/>
                  </a:lnTo>
                  <a:lnTo>
                    <a:pt x="232" y="2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270" y="8"/>
                  </a:lnTo>
                  <a:lnTo>
                    <a:pt x="270" y="8"/>
                  </a:lnTo>
                  <a:lnTo>
                    <a:pt x="258" y="12"/>
                  </a:lnTo>
                  <a:lnTo>
                    <a:pt x="258" y="12"/>
                  </a:lnTo>
                  <a:lnTo>
                    <a:pt x="242" y="16"/>
                  </a:lnTo>
                  <a:lnTo>
                    <a:pt x="242" y="16"/>
                  </a:lnTo>
                  <a:lnTo>
                    <a:pt x="230" y="18"/>
                  </a:lnTo>
                  <a:lnTo>
                    <a:pt x="230" y="18"/>
                  </a:lnTo>
                  <a:lnTo>
                    <a:pt x="224" y="22"/>
                  </a:lnTo>
                  <a:lnTo>
                    <a:pt x="220" y="24"/>
                  </a:lnTo>
                  <a:lnTo>
                    <a:pt x="220" y="24"/>
                  </a:lnTo>
                  <a:lnTo>
                    <a:pt x="218" y="30"/>
                  </a:lnTo>
                  <a:lnTo>
                    <a:pt x="216" y="36"/>
                  </a:lnTo>
                  <a:lnTo>
                    <a:pt x="216" y="36"/>
                  </a:lnTo>
                  <a:lnTo>
                    <a:pt x="214" y="52"/>
                  </a:lnTo>
                  <a:lnTo>
                    <a:pt x="214" y="52"/>
                  </a:lnTo>
                  <a:close/>
                  <a:moveTo>
                    <a:pt x="126" y="146"/>
                  </a:moveTo>
                  <a:lnTo>
                    <a:pt x="126" y="146"/>
                  </a:lnTo>
                  <a:lnTo>
                    <a:pt x="114" y="146"/>
                  </a:lnTo>
                  <a:lnTo>
                    <a:pt x="114" y="146"/>
                  </a:lnTo>
                  <a:lnTo>
                    <a:pt x="110" y="144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2" y="13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98" y="122"/>
                  </a:lnTo>
                  <a:lnTo>
                    <a:pt x="96" y="114"/>
                  </a:lnTo>
                  <a:lnTo>
                    <a:pt x="96" y="114"/>
                  </a:lnTo>
                  <a:lnTo>
                    <a:pt x="98" y="106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102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4" y="84"/>
                  </a:lnTo>
                  <a:lnTo>
                    <a:pt x="114" y="84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38" y="82"/>
                  </a:lnTo>
                  <a:lnTo>
                    <a:pt x="138" y="82"/>
                  </a:lnTo>
                  <a:lnTo>
                    <a:pt x="148" y="84"/>
                  </a:lnTo>
                  <a:lnTo>
                    <a:pt x="148" y="76"/>
                  </a:lnTo>
                  <a:lnTo>
                    <a:pt x="148" y="76"/>
                  </a:lnTo>
                  <a:lnTo>
                    <a:pt x="146" y="64"/>
                  </a:lnTo>
                  <a:lnTo>
                    <a:pt x="146" y="64"/>
                  </a:lnTo>
                  <a:lnTo>
                    <a:pt x="144" y="60"/>
                  </a:lnTo>
                  <a:lnTo>
                    <a:pt x="142" y="58"/>
                  </a:lnTo>
                  <a:lnTo>
                    <a:pt x="142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24" y="52"/>
                  </a:lnTo>
                  <a:lnTo>
                    <a:pt x="104" y="52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16" y="42"/>
                  </a:lnTo>
                  <a:lnTo>
                    <a:pt x="116" y="42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52" y="44"/>
                  </a:lnTo>
                  <a:lnTo>
                    <a:pt x="156" y="48"/>
                  </a:lnTo>
                  <a:lnTo>
                    <a:pt x="156" y="48"/>
                  </a:lnTo>
                  <a:lnTo>
                    <a:pt x="160" y="52"/>
                  </a:lnTo>
                  <a:lnTo>
                    <a:pt x="164" y="58"/>
                  </a:lnTo>
                  <a:lnTo>
                    <a:pt x="164" y="58"/>
                  </a:lnTo>
                  <a:lnTo>
                    <a:pt x="164" y="66"/>
                  </a:lnTo>
                  <a:lnTo>
                    <a:pt x="166" y="76"/>
                  </a:lnTo>
                  <a:lnTo>
                    <a:pt x="166" y="144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8" y="138"/>
                  </a:lnTo>
                  <a:lnTo>
                    <a:pt x="148" y="138"/>
                  </a:lnTo>
                  <a:lnTo>
                    <a:pt x="144" y="142"/>
                  </a:lnTo>
                  <a:lnTo>
                    <a:pt x="138" y="144"/>
                  </a:lnTo>
                  <a:lnTo>
                    <a:pt x="138" y="144"/>
                  </a:lnTo>
                  <a:lnTo>
                    <a:pt x="126" y="146"/>
                  </a:lnTo>
                  <a:lnTo>
                    <a:pt x="126" y="146"/>
                  </a:lnTo>
                  <a:close/>
                  <a:moveTo>
                    <a:pt x="148" y="94"/>
                  </a:moveTo>
                  <a:lnTo>
                    <a:pt x="132" y="94"/>
                  </a:lnTo>
                  <a:lnTo>
                    <a:pt x="132" y="94"/>
                  </a:lnTo>
                  <a:lnTo>
                    <a:pt x="126" y="96"/>
                  </a:lnTo>
                  <a:lnTo>
                    <a:pt x="120" y="98"/>
                  </a:lnTo>
                  <a:lnTo>
                    <a:pt x="120" y="98"/>
                  </a:lnTo>
                  <a:lnTo>
                    <a:pt x="116" y="10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20" y="130"/>
                  </a:lnTo>
                  <a:lnTo>
                    <a:pt x="120" y="130"/>
                  </a:lnTo>
                  <a:lnTo>
                    <a:pt x="126" y="134"/>
                  </a:lnTo>
                  <a:lnTo>
                    <a:pt x="126" y="134"/>
                  </a:lnTo>
                  <a:lnTo>
                    <a:pt x="132" y="134"/>
                  </a:lnTo>
                  <a:lnTo>
                    <a:pt x="132" y="134"/>
                  </a:lnTo>
                  <a:lnTo>
                    <a:pt x="140" y="132"/>
                  </a:lnTo>
                  <a:lnTo>
                    <a:pt x="140" y="132"/>
                  </a:lnTo>
                  <a:lnTo>
                    <a:pt x="148" y="130"/>
                  </a:lnTo>
                  <a:lnTo>
                    <a:pt x="148" y="94"/>
                  </a:lnTo>
                  <a:close/>
                  <a:moveTo>
                    <a:pt x="20" y="130"/>
                  </a:moveTo>
                  <a:lnTo>
                    <a:pt x="20" y="130"/>
                  </a:lnTo>
                  <a:lnTo>
                    <a:pt x="26" y="132"/>
                  </a:lnTo>
                  <a:lnTo>
                    <a:pt x="26" y="132"/>
                  </a:lnTo>
                  <a:lnTo>
                    <a:pt x="34" y="134"/>
                  </a:lnTo>
                  <a:lnTo>
                    <a:pt x="34" y="134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46" y="130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94"/>
                  </a:lnTo>
                  <a:lnTo>
                    <a:pt x="54" y="94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46" y="58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34" y="52"/>
                  </a:lnTo>
                  <a:lnTo>
                    <a:pt x="34" y="52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0" y="56"/>
                  </a:lnTo>
                  <a:lnTo>
                    <a:pt x="20" y="130"/>
                  </a:lnTo>
                  <a:close/>
                  <a:moveTo>
                    <a:pt x="18" y="48"/>
                  </a:moveTo>
                  <a:lnTo>
                    <a:pt x="18" y="48"/>
                  </a:lnTo>
                  <a:lnTo>
                    <a:pt x="28" y="42"/>
                  </a:lnTo>
                  <a:lnTo>
                    <a:pt x="28" y="42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4" y="44"/>
                  </a:lnTo>
                  <a:lnTo>
                    <a:pt x="60" y="46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8" y="58"/>
                  </a:lnTo>
                  <a:lnTo>
                    <a:pt x="70" y="68"/>
                  </a:lnTo>
                  <a:lnTo>
                    <a:pt x="70" y="68"/>
                  </a:lnTo>
                  <a:lnTo>
                    <a:pt x="72" y="80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2" y="108"/>
                  </a:lnTo>
                  <a:lnTo>
                    <a:pt x="70" y="118"/>
                  </a:lnTo>
                  <a:lnTo>
                    <a:pt x="70" y="118"/>
                  </a:lnTo>
                  <a:lnTo>
                    <a:pt x="68" y="128"/>
                  </a:lnTo>
                  <a:lnTo>
                    <a:pt x="64" y="136"/>
                  </a:lnTo>
                  <a:lnTo>
                    <a:pt x="64" y="136"/>
                  </a:lnTo>
                  <a:lnTo>
                    <a:pt x="60" y="140"/>
                  </a:lnTo>
                  <a:lnTo>
                    <a:pt x="54" y="144"/>
                  </a:lnTo>
                  <a:lnTo>
                    <a:pt x="54" y="144"/>
                  </a:lnTo>
                  <a:lnTo>
                    <a:pt x="48" y="146"/>
                  </a:lnTo>
                  <a:lnTo>
                    <a:pt x="40" y="146"/>
                  </a:lnTo>
                  <a:lnTo>
                    <a:pt x="40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0" y="142"/>
                  </a:lnTo>
                  <a:lnTo>
                    <a:pt x="20" y="184"/>
                  </a:lnTo>
                  <a:lnTo>
                    <a:pt x="0" y="184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18" y="48"/>
                  </a:lnTo>
                  <a:lnTo>
                    <a:pt x="18" y="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Freeform 36">
              <a:extLst>
                <a:ext uri="{FF2B5EF4-FFF2-40B4-BE49-F238E27FC236}">
                  <a16:creationId xmlns:a16="http://schemas.microsoft.com/office/drawing/2014/main" id="{97C67E2C-0586-491E-BC64-A4233305E2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8776" y="5703888"/>
              <a:ext cx="3151188" cy="558800"/>
            </a:xfrm>
            <a:custGeom>
              <a:avLst/>
              <a:gdLst>
                <a:gd name="T0" fmla="*/ 152 w 1985"/>
                <a:gd name="T1" fmla="*/ 220 h 352"/>
                <a:gd name="T2" fmla="*/ 30 w 1985"/>
                <a:gd name="T3" fmla="*/ 268 h 352"/>
                <a:gd name="T4" fmla="*/ 30 w 1985"/>
                <a:gd name="T5" fmla="*/ 130 h 352"/>
                <a:gd name="T6" fmla="*/ 48 w 1985"/>
                <a:gd name="T7" fmla="*/ 170 h 352"/>
                <a:gd name="T8" fmla="*/ 76 w 1985"/>
                <a:gd name="T9" fmla="*/ 258 h 352"/>
                <a:gd name="T10" fmla="*/ 104 w 1985"/>
                <a:gd name="T11" fmla="*/ 170 h 352"/>
                <a:gd name="T12" fmla="*/ 1863 w 1985"/>
                <a:gd name="T13" fmla="*/ 182 h 352"/>
                <a:gd name="T14" fmla="*/ 1873 w 1985"/>
                <a:gd name="T15" fmla="*/ 84 h 352"/>
                <a:gd name="T16" fmla="*/ 1925 w 1985"/>
                <a:gd name="T17" fmla="*/ 202 h 352"/>
                <a:gd name="T18" fmla="*/ 1833 w 1985"/>
                <a:gd name="T19" fmla="*/ 274 h 352"/>
                <a:gd name="T20" fmla="*/ 1889 w 1985"/>
                <a:gd name="T21" fmla="*/ 190 h 352"/>
                <a:gd name="T22" fmla="*/ 1889 w 1985"/>
                <a:gd name="T23" fmla="*/ 156 h 352"/>
                <a:gd name="T24" fmla="*/ 1657 w 1985"/>
                <a:gd name="T25" fmla="*/ 274 h 352"/>
                <a:gd name="T26" fmla="*/ 1561 w 1985"/>
                <a:gd name="T27" fmla="*/ 162 h 352"/>
                <a:gd name="T28" fmla="*/ 1289 w 1985"/>
                <a:gd name="T29" fmla="*/ 266 h 352"/>
                <a:gd name="T30" fmla="*/ 1309 w 1985"/>
                <a:gd name="T31" fmla="*/ 158 h 352"/>
                <a:gd name="T32" fmla="*/ 1343 w 1985"/>
                <a:gd name="T33" fmla="*/ 106 h 352"/>
                <a:gd name="T34" fmla="*/ 1401 w 1985"/>
                <a:gd name="T35" fmla="*/ 98 h 352"/>
                <a:gd name="T36" fmla="*/ 1329 w 1985"/>
                <a:gd name="T37" fmla="*/ 278 h 352"/>
                <a:gd name="T38" fmla="*/ 1317 w 1985"/>
                <a:gd name="T39" fmla="*/ 226 h 352"/>
                <a:gd name="T40" fmla="*/ 1367 w 1985"/>
                <a:gd name="T41" fmla="*/ 182 h 352"/>
                <a:gd name="T42" fmla="*/ 1229 w 1985"/>
                <a:gd name="T43" fmla="*/ 106 h 352"/>
                <a:gd name="T44" fmla="*/ 1203 w 1985"/>
                <a:gd name="T45" fmla="*/ 172 h 352"/>
                <a:gd name="T46" fmla="*/ 1231 w 1985"/>
                <a:gd name="T47" fmla="*/ 258 h 352"/>
                <a:gd name="T48" fmla="*/ 1138 w 1985"/>
                <a:gd name="T49" fmla="*/ 104 h 352"/>
                <a:gd name="T50" fmla="*/ 1184 w 1985"/>
                <a:gd name="T51" fmla="*/ 120 h 352"/>
                <a:gd name="T52" fmla="*/ 1192 w 1985"/>
                <a:gd name="T53" fmla="*/ 234 h 352"/>
                <a:gd name="T54" fmla="*/ 974 w 1985"/>
                <a:gd name="T55" fmla="*/ 78 h 352"/>
                <a:gd name="T56" fmla="*/ 1048 w 1985"/>
                <a:gd name="T57" fmla="*/ 224 h 352"/>
                <a:gd name="T58" fmla="*/ 918 w 1985"/>
                <a:gd name="T59" fmla="*/ 256 h 352"/>
                <a:gd name="T60" fmla="*/ 942 w 1985"/>
                <a:gd name="T61" fmla="*/ 84 h 352"/>
                <a:gd name="T62" fmla="*/ 946 w 1985"/>
                <a:gd name="T63" fmla="*/ 142 h 352"/>
                <a:gd name="T64" fmla="*/ 974 w 1985"/>
                <a:gd name="T65" fmla="*/ 254 h 352"/>
                <a:gd name="T66" fmla="*/ 1004 w 1985"/>
                <a:gd name="T67" fmla="*/ 142 h 352"/>
                <a:gd name="T68" fmla="*/ 858 w 1985"/>
                <a:gd name="T69" fmla="*/ 258 h 352"/>
                <a:gd name="T70" fmla="*/ 782 w 1985"/>
                <a:gd name="T71" fmla="*/ 252 h 352"/>
                <a:gd name="T72" fmla="*/ 790 w 1985"/>
                <a:gd name="T73" fmla="*/ 188 h 352"/>
                <a:gd name="T74" fmla="*/ 812 w 1985"/>
                <a:gd name="T75" fmla="*/ 114 h 352"/>
                <a:gd name="T76" fmla="*/ 820 w 1985"/>
                <a:gd name="T77" fmla="*/ 80 h 352"/>
                <a:gd name="T78" fmla="*/ 854 w 1985"/>
                <a:gd name="T79" fmla="*/ 158 h 352"/>
                <a:gd name="T80" fmla="*/ 870 w 1985"/>
                <a:gd name="T81" fmla="*/ 220 h 352"/>
                <a:gd name="T82" fmla="*/ 560 w 1985"/>
                <a:gd name="T83" fmla="*/ 216 h 352"/>
                <a:gd name="T84" fmla="*/ 656 w 1985"/>
                <a:gd name="T85" fmla="*/ 158 h 352"/>
                <a:gd name="T86" fmla="*/ 598 w 1985"/>
                <a:gd name="T87" fmla="*/ 80 h 352"/>
                <a:gd name="T88" fmla="*/ 670 w 1985"/>
                <a:gd name="T89" fmla="*/ 274 h 352"/>
                <a:gd name="T90" fmla="*/ 620 w 1985"/>
                <a:gd name="T91" fmla="*/ 186 h 352"/>
                <a:gd name="T92" fmla="*/ 620 w 1985"/>
                <a:gd name="T93" fmla="*/ 248 h 352"/>
                <a:gd name="T94" fmla="*/ 500 w 1985"/>
                <a:gd name="T95" fmla="*/ 90 h 352"/>
                <a:gd name="T96" fmla="*/ 500 w 1985"/>
                <a:gd name="T97" fmla="*/ 266 h 352"/>
                <a:gd name="T98" fmla="*/ 418 w 1985"/>
                <a:gd name="T99" fmla="*/ 94 h 352"/>
                <a:gd name="T100" fmla="*/ 448 w 1985"/>
                <a:gd name="T101" fmla="*/ 252 h 352"/>
                <a:gd name="T102" fmla="*/ 480 w 1985"/>
                <a:gd name="T103" fmla="*/ 142 h 352"/>
                <a:gd name="T104" fmla="*/ 230 w 1985"/>
                <a:gd name="T105" fmla="*/ 184 h 352"/>
                <a:gd name="T106" fmla="*/ 272 w 1985"/>
                <a:gd name="T107" fmla="*/ 250 h 352"/>
                <a:gd name="T108" fmla="*/ 282 w 1985"/>
                <a:gd name="T109" fmla="*/ 130 h 352"/>
                <a:gd name="T110" fmla="*/ 236 w 1985"/>
                <a:gd name="T111" fmla="*/ 96 h 352"/>
                <a:gd name="T112" fmla="*/ 338 w 1985"/>
                <a:gd name="T113" fmla="*/ 184 h 352"/>
                <a:gd name="T114" fmla="*/ 204 w 1985"/>
                <a:gd name="T115" fmla="*/ 256 h 352"/>
                <a:gd name="T116" fmla="*/ 220 w 1985"/>
                <a:gd name="T117" fmla="*/ 18 h 352"/>
                <a:gd name="T118" fmla="*/ 258 w 1985"/>
                <a:gd name="T119" fmla="*/ 3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85" h="352">
                  <a:moveTo>
                    <a:pt x="76" y="120"/>
                  </a:moveTo>
                  <a:lnTo>
                    <a:pt x="76" y="120"/>
                  </a:lnTo>
                  <a:lnTo>
                    <a:pt x="94" y="122"/>
                  </a:lnTo>
                  <a:lnTo>
                    <a:pt x="110" y="124"/>
                  </a:lnTo>
                  <a:lnTo>
                    <a:pt x="110" y="124"/>
                  </a:lnTo>
                  <a:lnTo>
                    <a:pt x="122" y="130"/>
                  </a:lnTo>
                  <a:lnTo>
                    <a:pt x="134" y="138"/>
                  </a:lnTo>
                  <a:lnTo>
                    <a:pt x="134" y="138"/>
                  </a:lnTo>
                  <a:lnTo>
                    <a:pt x="142" y="150"/>
                  </a:lnTo>
                  <a:lnTo>
                    <a:pt x="148" y="162"/>
                  </a:lnTo>
                  <a:lnTo>
                    <a:pt x="148" y="162"/>
                  </a:lnTo>
                  <a:lnTo>
                    <a:pt x="152" y="180"/>
                  </a:lnTo>
                  <a:lnTo>
                    <a:pt x="154" y="200"/>
                  </a:lnTo>
                  <a:lnTo>
                    <a:pt x="154" y="200"/>
                  </a:lnTo>
                  <a:lnTo>
                    <a:pt x="152" y="220"/>
                  </a:lnTo>
                  <a:lnTo>
                    <a:pt x="148" y="236"/>
                  </a:lnTo>
                  <a:lnTo>
                    <a:pt x="148" y="236"/>
                  </a:lnTo>
                  <a:lnTo>
                    <a:pt x="142" y="250"/>
                  </a:lnTo>
                  <a:lnTo>
                    <a:pt x="134" y="260"/>
                  </a:lnTo>
                  <a:lnTo>
                    <a:pt x="134" y="260"/>
                  </a:lnTo>
                  <a:lnTo>
                    <a:pt x="122" y="268"/>
                  </a:lnTo>
                  <a:lnTo>
                    <a:pt x="110" y="274"/>
                  </a:lnTo>
                  <a:lnTo>
                    <a:pt x="110" y="274"/>
                  </a:lnTo>
                  <a:lnTo>
                    <a:pt x="94" y="278"/>
                  </a:lnTo>
                  <a:lnTo>
                    <a:pt x="76" y="278"/>
                  </a:lnTo>
                  <a:lnTo>
                    <a:pt x="76" y="278"/>
                  </a:lnTo>
                  <a:lnTo>
                    <a:pt x="58" y="278"/>
                  </a:lnTo>
                  <a:lnTo>
                    <a:pt x="44" y="274"/>
                  </a:lnTo>
                  <a:lnTo>
                    <a:pt x="44" y="274"/>
                  </a:lnTo>
                  <a:lnTo>
                    <a:pt x="30" y="268"/>
                  </a:lnTo>
                  <a:lnTo>
                    <a:pt x="20" y="260"/>
                  </a:lnTo>
                  <a:lnTo>
                    <a:pt x="20" y="260"/>
                  </a:lnTo>
                  <a:lnTo>
                    <a:pt x="10" y="250"/>
                  </a:lnTo>
                  <a:lnTo>
                    <a:pt x="4" y="236"/>
                  </a:lnTo>
                  <a:lnTo>
                    <a:pt x="4" y="236"/>
                  </a:lnTo>
                  <a:lnTo>
                    <a:pt x="0" y="220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180"/>
                  </a:lnTo>
                  <a:lnTo>
                    <a:pt x="4" y="162"/>
                  </a:lnTo>
                  <a:lnTo>
                    <a:pt x="4" y="162"/>
                  </a:lnTo>
                  <a:lnTo>
                    <a:pt x="10" y="150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30" y="130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58" y="122"/>
                  </a:lnTo>
                  <a:lnTo>
                    <a:pt x="76" y="120"/>
                  </a:lnTo>
                  <a:close/>
                  <a:moveTo>
                    <a:pt x="76" y="140"/>
                  </a:moveTo>
                  <a:lnTo>
                    <a:pt x="76" y="140"/>
                  </a:lnTo>
                  <a:lnTo>
                    <a:pt x="70" y="140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0" y="146"/>
                  </a:lnTo>
                  <a:lnTo>
                    <a:pt x="54" y="152"/>
                  </a:lnTo>
                  <a:lnTo>
                    <a:pt x="54" y="152"/>
                  </a:lnTo>
                  <a:lnTo>
                    <a:pt x="50" y="160"/>
                  </a:lnTo>
                  <a:lnTo>
                    <a:pt x="48" y="170"/>
                  </a:lnTo>
                  <a:lnTo>
                    <a:pt x="48" y="170"/>
                  </a:lnTo>
                  <a:lnTo>
                    <a:pt x="46" y="184"/>
                  </a:lnTo>
                  <a:lnTo>
                    <a:pt x="46" y="200"/>
                  </a:lnTo>
                  <a:lnTo>
                    <a:pt x="46" y="200"/>
                  </a:lnTo>
                  <a:lnTo>
                    <a:pt x="46" y="216"/>
                  </a:lnTo>
                  <a:lnTo>
                    <a:pt x="48" y="228"/>
                  </a:lnTo>
                  <a:lnTo>
                    <a:pt x="48" y="228"/>
                  </a:lnTo>
                  <a:lnTo>
                    <a:pt x="50" y="238"/>
                  </a:lnTo>
                  <a:lnTo>
                    <a:pt x="54" y="246"/>
                  </a:lnTo>
                  <a:lnTo>
                    <a:pt x="54" y="246"/>
                  </a:lnTo>
                  <a:lnTo>
                    <a:pt x="60" y="252"/>
                  </a:lnTo>
                  <a:lnTo>
                    <a:pt x="64" y="256"/>
                  </a:lnTo>
                  <a:lnTo>
                    <a:pt x="64" y="256"/>
                  </a:lnTo>
                  <a:lnTo>
                    <a:pt x="70" y="258"/>
                  </a:lnTo>
                  <a:lnTo>
                    <a:pt x="76" y="258"/>
                  </a:lnTo>
                  <a:lnTo>
                    <a:pt x="76" y="258"/>
                  </a:lnTo>
                  <a:lnTo>
                    <a:pt x="82" y="258"/>
                  </a:lnTo>
                  <a:lnTo>
                    <a:pt x="88" y="256"/>
                  </a:lnTo>
                  <a:lnTo>
                    <a:pt x="88" y="256"/>
                  </a:lnTo>
                  <a:lnTo>
                    <a:pt x="94" y="252"/>
                  </a:lnTo>
                  <a:lnTo>
                    <a:pt x="98" y="246"/>
                  </a:lnTo>
                  <a:lnTo>
                    <a:pt x="98" y="246"/>
                  </a:lnTo>
                  <a:lnTo>
                    <a:pt x="102" y="238"/>
                  </a:lnTo>
                  <a:lnTo>
                    <a:pt x="104" y="228"/>
                  </a:lnTo>
                  <a:lnTo>
                    <a:pt x="104" y="228"/>
                  </a:lnTo>
                  <a:lnTo>
                    <a:pt x="106" y="216"/>
                  </a:lnTo>
                  <a:lnTo>
                    <a:pt x="108" y="200"/>
                  </a:lnTo>
                  <a:lnTo>
                    <a:pt x="108" y="200"/>
                  </a:lnTo>
                  <a:lnTo>
                    <a:pt x="106" y="184"/>
                  </a:lnTo>
                  <a:lnTo>
                    <a:pt x="104" y="170"/>
                  </a:lnTo>
                  <a:lnTo>
                    <a:pt x="104" y="170"/>
                  </a:lnTo>
                  <a:lnTo>
                    <a:pt x="102" y="160"/>
                  </a:lnTo>
                  <a:lnTo>
                    <a:pt x="98" y="152"/>
                  </a:lnTo>
                  <a:lnTo>
                    <a:pt x="98" y="152"/>
                  </a:lnTo>
                  <a:lnTo>
                    <a:pt x="94" y="146"/>
                  </a:lnTo>
                  <a:lnTo>
                    <a:pt x="88" y="142"/>
                  </a:lnTo>
                  <a:lnTo>
                    <a:pt x="88" y="142"/>
                  </a:lnTo>
                  <a:lnTo>
                    <a:pt x="82" y="140"/>
                  </a:lnTo>
                  <a:lnTo>
                    <a:pt x="76" y="140"/>
                  </a:lnTo>
                  <a:lnTo>
                    <a:pt x="76" y="140"/>
                  </a:lnTo>
                  <a:close/>
                  <a:moveTo>
                    <a:pt x="1889" y="190"/>
                  </a:moveTo>
                  <a:lnTo>
                    <a:pt x="1889" y="190"/>
                  </a:lnTo>
                  <a:lnTo>
                    <a:pt x="1879" y="190"/>
                  </a:lnTo>
                  <a:lnTo>
                    <a:pt x="1871" y="186"/>
                  </a:lnTo>
                  <a:lnTo>
                    <a:pt x="1871" y="186"/>
                  </a:lnTo>
                  <a:lnTo>
                    <a:pt x="1863" y="182"/>
                  </a:lnTo>
                  <a:lnTo>
                    <a:pt x="1855" y="178"/>
                  </a:lnTo>
                  <a:lnTo>
                    <a:pt x="1855" y="178"/>
                  </a:lnTo>
                  <a:lnTo>
                    <a:pt x="1849" y="170"/>
                  </a:lnTo>
                  <a:lnTo>
                    <a:pt x="1845" y="162"/>
                  </a:lnTo>
                  <a:lnTo>
                    <a:pt x="1845" y="162"/>
                  </a:lnTo>
                  <a:lnTo>
                    <a:pt x="1841" y="152"/>
                  </a:lnTo>
                  <a:lnTo>
                    <a:pt x="1841" y="140"/>
                  </a:lnTo>
                  <a:lnTo>
                    <a:pt x="1841" y="140"/>
                  </a:lnTo>
                  <a:lnTo>
                    <a:pt x="1841" y="122"/>
                  </a:lnTo>
                  <a:lnTo>
                    <a:pt x="1845" y="108"/>
                  </a:lnTo>
                  <a:lnTo>
                    <a:pt x="1845" y="108"/>
                  </a:lnTo>
                  <a:lnTo>
                    <a:pt x="1853" y="98"/>
                  </a:lnTo>
                  <a:lnTo>
                    <a:pt x="1861" y="90"/>
                  </a:lnTo>
                  <a:lnTo>
                    <a:pt x="1861" y="90"/>
                  </a:lnTo>
                  <a:lnTo>
                    <a:pt x="1873" y="84"/>
                  </a:lnTo>
                  <a:lnTo>
                    <a:pt x="1885" y="80"/>
                  </a:lnTo>
                  <a:lnTo>
                    <a:pt x="1885" y="80"/>
                  </a:lnTo>
                  <a:lnTo>
                    <a:pt x="1901" y="78"/>
                  </a:lnTo>
                  <a:lnTo>
                    <a:pt x="1917" y="78"/>
                  </a:lnTo>
                  <a:lnTo>
                    <a:pt x="1917" y="78"/>
                  </a:lnTo>
                  <a:lnTo>
                    <a:pt x="1955" y="80"/>
                  </a:lnTo>
                  <a:lnTo>
                    <a:pt x="1955" y="80"/>
                  </a:lnTo>
                  <a:lnTo>
                    <a:pt x="1969" y="82"/>
                  </a:lnTo>
                  <a:lnTo>
                    <a:pt x="1985" y="86"/>
                  </a:lnTo>
                  <a:lnTo>
                    <a:pt x="1985" y="274"/>
                  </a:lnTo>
                  <a:lnTo>
                    <a:pt x="1939" y="274"/>
                  </a:lnTo>
                  <a:lnTo>
                    <a:pt x="1939" y="202"/>
                  </a:lnTo>
                  <a:lnTo>
                    <a:pt x="1931" y="202"/>
                  </a:lnTo>
                  <a:lnTo>
                    <a:pt x="1931" y="202"/>
                  </a:lnTo>
                  <a:lnTo>
                    <a:pt x="1925" y="202"/>
                  </a:lnTo>
                  <a:lnTo>
                    <a:pt x="1919" y="206"/>
                  </a:lnTo>
                  <a:lnTo>
                    <a:pt x="1913" y="210"/>
                  </a:lnTo>
                  <a:lnTo>
                    <a:pt x="1909" y="218"/>
                  </a:lnTo>
                  <a:lnTo>
                    <a:pt x="1897" y="248"/>
                  </a:lnTo>
                  <a:lnTo>
                    <a:pt x="1897" y="248"/>
                  </a:lnTo>
                  <a:lnTo>
                    <a:pt x="1891" y="260"/>
                  </a:lnTo>
                  <a:lnTo>
                    <a:pt x="1883" y="270"/>
                  </a:lnTo>
                  <a:lnTo>
                    <a:pt x="1883" y="270"/>
                  </a:lnTo>
                  <a:lnTo>
                    <a:pt x="1877" y="274"/>
                  </a:lnTo>
                  <a:lnTo>
                    <a:pt x="1871" y="276"/>
                  </a:lnTo>
                  <a:lnTo>
                    <a:pt x="1857" y="278"/>
                  </a:lnTo>
                  <a:lnTo>
                    <a:pt x="1857" y="278"/>
                  </a:lnTo>
                  <a:lnTo>
                    <a:pt x="1839" y="276"/>
                  </a:lnTo>
                  <a:lnTo>
                    <a:pt x="1839" y="276"/>
                  </a:lnTo>
                  <a:lnTo>
                    <a:pt x="1833" y="274"/>
                  </a:lnTo>
                  <a:lnTo>
                    <a:pt x="1833" y="256"/>
                  </a:lnTo>
                  <a:lnTo>
                    <a:pt x="1833" y="256"/>
                  </a:lnTo>
                  <a:lnTo>
                    <a:pt x="1841" y="254"/>
                  </a:lnTo>
                  <a:lnTo>
                    <a:pt x="1847" y="252"/>
                  </a:lnTo>
                  <a:lnTo>
                    <a:pt x="1847" y="252"/>
                  </a:lnTo>
                  <a:lnTo>
                    <a:pt x="1851" y="248"/>
                  </a:lnTo>
                  <a:lnTo>
                    <a:pt x="1853" y="244"/>
                  </a:lnTo>
                  <a:lnTo>
                    <a:pt x="1863" y="218"/>
                  </a:lnTo>
                  <a:lnTo>
                    <a:pt x="1863" y="218"/>
                  </a:lnTo>
                  <a:lnTo>
                    <a:pt x="1869" y="208"/>
                  </a:lnTo>
                  <a:lnTo>
                    <a:pt x="1873" y="200"/>
                  </a:lnTo>
                  <a:lnTo>
                    <a:pt x="1873" y="200"/>
                  </a:lnTo>
                  <a:lnTo>
                    <a:pt x="1881" y="196"/>
                  </a:lnTo>
                  <a:lnTo>
                    <a:pt x="1889" y="192"/>
                  </a:lnTo>
                  <a:lnTo>
                    <a:pt x="1889" y="190"/>
                  </a:lnTo>
                  <a:close/>
                  <a:moveTo>
                    <a:pt x="1917" y="104"/>
                  </a:moveTo>
                  <a:lnTo>
                    <a:pt x="1917" y="104"/>
                  </a:lnTo>
                  <a:lnTo>
                    <a:pt x="1905" y="106"/>
                  </a:lnTo>
                  <a:lnTo>
                    <a:pt x="1905" y="106"/>
                  </a:lnTo>
                  <a:lnTo>
                    <a:pt x="1901" y="108"/>
                  </a:lnTo>
                  <a:lnTo>
                    <a:pt x="1895" y="112"/>
                  </a:lnTo>
                  <a:lnTo>
                    <a:pt x="1895" y="112"/>
                  </a:lnTo>
                  <a:lnTo>
                    <a:pt x="1893" y="116"/>
                  </a:lnTo>
                  <a:lnTo>
                    <a:pt x="1889" y="122"/>
                  </a:lnTo>
                  <a:lnTo>
                    <a:pt x="1889" y="122"/>
                  </a:lnTo>
                  <a:lnTo>
                    <a:pt x="1887" y="130"/>
                  </a:lnTo>
                  <a:lnTo>
                    <a:pt x="1887" y="140"/>
                  </a:lnTo>
                  <a:lnTo>
                    <a:pt x="1887" y="140"/>
                  </a:lnTo>
                  <a:lnTo>
                    <a:pt x="1887" y="148"/>
                  </a:lnTo>
                  <a:lnTo>
                    <a:pt x="1889" y="156"/>
                  </a:lnTo>
                  <a:lnTo>
                    <a:pt x="1889" y="156"/>
                  </a:lnTo>
                  <a:lnTo>
                    <a:pt x="1893" y="160"/>
                  </a:lnTo>
                  <a:lnTo>
                    <a:pt x="1895" y="166"/>
                  </a:lnTo>
                  <a:lnTo>
                    <a:pt x="1895" y="166"/>
                  </a:lnTo>
                  <a:lnTo>
                    <a:pt x="1901" y="168"/>
                  </a:lnTo>
                  <a:lnTo>
                    <a:pt x="1905" y="170"/>
                  </a:lnTo>
                  <a:lnTo>
                    <a:pt x="1905" y="170"/>
                  </a:lnTo>
                  <a:lnTo>
                    <a:pt x="1917" y="172"/>
                  </a:lnTo>
                  <a:lnTo>
                    <a:pt x="1939" y="172"/>
                  </a:lnTo>
                  <a:lnTo>
                    <a:pt x="1939" y="104"/>
                  </a:lnTo>
                  <a:lnTo>
                    <a:pt x="1917" y="104"/>
                  </a:lnTo>
                  <a:close/>
                  <a:moveTo>
                    <a:pt x="1759" y="152"/>
                  </a:moveTo>
                  <a:lnTo>
                    <a:pt x="1757" y="152"/>
                  </a:lnTo>
                  <a:lnTo>
                    <a:pt x="1703" y="274"/>
                  </a:lnTo>
                  <a:lnTo>
                    <a:pt x="1657" y="274"/>
                  </a:lnTo>
                  <a:lnTo>
                    <a:pt x="1657" y="82"/>
                  </a:lnTo>
                  <a:lnTo>
                    <a:pt x="1701" y="82"/>
                  </a:lnTo>
                  <a:lnTo>
                    <a:pt x="1701" y="200"/>
                  </a:lnTo>
                  <a:lnTo>
                    <a:pt x="1703" y="200"/>
                  </a:lnTo>
                  <a:lnTo>
                    <a:pt x="1753" y="82"/>
                  </a:lnTo>
                  <a:lnTo>
                    <a:pt x="1803" y="82"/>
                  </a:lnTo>
                  <a:lnTo>
                    <a:pt x="1803" y="274"/>
                  </a:lnTo>
                  <a:lnTo>
                    <a:pt x="1759" y="274"/>
                  </a:lnTo>
                  <a:lnTo>
                    <a:pt x="1759" y="152"/>
                  </a:lnTo>
                  <a:close/>
                  <a:moveTo>
                    <a:pt x="1509" y="274"/>
                  </a:moveTo>
                  <a:lnTo>
                    <a:pt x="1463" y="274"/>
                  </a:lnTo>
                  <a:lnTo>
                    <a:pt x="1463" y="82"/>
                  </a:lnTo>
                  <a:lnTo>
                    <a:pt x="1509" y="82"/>
                  </a:lnTo>
                  <a:lnTo>
                    <a:pt x="1509" y="162"/>
                  </a:lnTo>
                  <a:lnTo>
                    <a:pt x="1561" y="162"/>
                  </a:lnTo>
                  <a:lnTo>
                    <a:pt x="1561" y="82"/>
                  </a:lnTo>
                  <a:lnTo>
                    <a:pt x="1607" y="82"/>
                  </a:lnTo>
                  <a:lnTo>
                    <a:pt x="1607" y="274"/>
                  </a:lnTo>
                  <a:lnTo>
                    <a:pt x="1561" y="274"/>
                  </a:lnTo>
                  <a:lnTo>
                    <a:pt x="1561" y="192"/>
                  </a:lnTo>
                  <a:lnTo>
                    <a:pt x="1509" y="192"/>
                  </a:lnTo>
                  <a:lnTo>
                    <a:pt x="1509" y="274"/>
                  </a:lnTo>
                  <a:close/>
                  <a:moveTo>
                    <a:pt x="1329" y="278"/>
                  </a:moveTo>
                  <a:lnTo>
                    <a:pt x="1329" y="278"/>
                  </a:lnTo>
                  <a:lnTo>
                    <a:pt x="1319" y="278"/>
                  </a:lnTo>
                  <a:lnTo>
                    <a:pt x="1307" y="276"/>
                  </a:lnTo>
                  <a:lnTo>
                    <a:pt x="1307" y="276"/>
                  </a:lnTo>
                  <a:lnTo>
                    <a:pt x="1297" y="272"/>
                  </a:lnTo>
                  <a:lnTo>
                    <a:pt x="1289" y="266"/>
                  </a:lnTo>
                  <a:lnTo>
                    <a:pt x="1289" y="266"/>
                  </a:lnTo>
                  <a:lnTo>
                    <a:pt x="1281" y="258"/>
                  </a:lnTo>
                  <a:lnTo>
                    <a:pt x="1275" y="248"/>
                  </a:lnTo>
                  <a:lnTo>
                    <a:pt x="1275" y="248"/>
                  </a:lnTo>
                  <a:lnTo>
                    <a:pt x="1271" y="234"/>
                  </a:lnTo>
                  <a:lnTo>
                    <a:pt x="1271" y="216"/>
                  </a:lnTo>
                  <a:lnTo>
                    <a:pt x="1271" y="216"/>
                  </a:lnTo>
                  <a:lnTo>
                    <a:pt x="1271" y="200"/>
                  </a:lnTo>
                  <a:lnTo>
                    <a:pt x="1275" y="186"/>
                  </a:lnTo>
                  <a:lnTo>
                    <a:pt x="1275" y="186"/>
                  </a:lnTo>
                  <a:lnTo>
                    <a:pt x="1281" y="176"/>
                  </a:lnTo>
                  <a:lnTo>
                    <a:pt x="1289" y="166"/>
                  </a:lnTo>
                  <a:lnTo>
                    <a:pt x="1289" y="166"/>
                  </a:lnTo>
                  <a:lnTo>
                    <a:pt x="1297" y="162"/>
                  </a:lnTo>
                  <a:lnTo>
                    <a:pt x="1309" y="158"/>
                  </a:lnTo>
                  <a:lnTo>
                    <a:pt x="1309" y="158"/>
                  </a:lnTo>
                  <a:lnTo>
                    <a:pt x="1321" y="156"/>
                  </a:lnTo>
                  <a:lnTo>
                    <a:pt x="1333" y="154"/>
                  </a:lnTo>
                  <a:lnTo>
                    <a:pt x="1333" y="154"/>
                  </a:lnTo>
                  <a:lnTo>
                    <a:pt x="1351" y="156"/>
                  </a:lnTo>
                  <a:lnTo>
                    <a:pt x="1351" y="156"/>
                  </a:lnTo>
                  <a:lnTo>
                    <a:pt x="1367" y="158"/>
                  </a:lnTo>
                  <a:lnTo>
                    <a:pt x="1367" y="144"/>
                  </a:lnTo>
                  <a:lnTo>
                    <a:pt x="1367" y="144"/>
                  </a:lnTo>
                  <a:lnTo>
                    <a:pt x="1367" y="132"/>
                  </a:lnTo>
                  <a:lnTo>
                    <a:pt x="1365" y="124"/>
                  </a:lnTo>
                  <a:lnTo>
                    <a:pt x="1361" y="118"/>
                  </a:lnTo>
                  <a:lnTo>
                    <a:pt x="1355" y="112"/>
                  </a:lnTo>
                  <a:lnTo>
                    <a:pt x="1355" y="112"/>
                  </a:lnTo>
                  <a:lnTo>
                    <a:pt x="1351" y="110"/>
                  </a:lnTo>
                  <a:lnTo>
                    <a:pt x="1343" y="106"/>
                  </a:lnTo>
                  <a:lnTo>
                    <a:pt x="1327" y="104"/>
                  </a:lnTo>
                  <a:lnTo>
                    <a:pt x="1287" y="104"/>
                  </a:lnTo>
                  <a:lnTo>
                    <a:pt x="1287" y="86"/>
                  </a:lnTo>
                  <a:lnTo>
                    <a:pt x="1287" y="86"/>
                  </a:lnTo>
                  <a:lnTo>
                    <a:pt x="1309" y="80"/>
                  </a:lnTo>
                  <a:lnTo>
                    <a:pt x="1309" y="80"/>
                  </a:lnTo>
                  <a:lnTo>
                    <a:pt x="1333" y="78"/>
                  </a:lnTo>
                  <a:lnTo>
                    <a:pt x="1333" y="78"/>
                  </a:lnTo>
                  <a:lnTo>
                    <a:pt x="1353" y="78"/>
                  </a:lnTo>
                  <a:lnTo>
                    <a:pt x="1369" y="80"/>
                  </a:lnTo>
                  <a:lnTo>
                    <a:pt x="1369" y="80"/>
                  </a:lnTo>
                  <a:lnTo>
                    <a:pt x="1381" y="84"/>
                  </a:lnTo>
                  <a:lnTo>
                    <a:pt x="1393" y="90"/>
                  </a:lnTo>
                  <a:lnTo>
                    <a:pt x="1393" y="90"/>
                  </a:lnTo>
                  <a:lnTo>
                    <a:pt x="1401" y="98"/>
                  </a:lnTo>
                  <a:lnTo>
                    <a:pt x="1407" y="110"/>
                  </a:lnTo>
                  <a:lnTo>
                    <a:pt x="1407" y="110"/>
                  </a:lnTo>
                  <a:lnTo>
                    <a:pt x="1411" y="126"/>
                  </a:lnTo>
                  <a:lnTo>
                    <a:pt x="1413" y="144"/>
                  </a:lnTo>
                  <a:lnTo>
                    <a:pt x="1413" y="274"/>
                  </a:lnTo>
                  <a:lnTo>
                    <a:pt x="1381" y="274"/>
                  </a:lnTo>
                  <a:lnTo>
                    <a:pt x="1375" y="262"/>
                  </a:lnTo>
                  <a:lnTo>
                    <a:pt x="1373" y="262"/>
                  </a:lnTo>
                  <a:lnTo>
                    <a:pt x="1373" y="262"/>
                  </a:lnTo>
                  <a:lnTo>
                    <a:pt x="1365" y="268"/>
                  </a:lnTo>
                  <a:lnTo>
                    <a:pt x="1357" y="274"/>
                  </a:lnTo>
                  <a:lnTo>
                    <a:pt x="1357" y="274"/>
                  </a:lnTo>
                  <a:lnTo>
                    <a:pt x="1345" y="276"/>
                  </a:lnTo>
                  <a:lnTo>
                    <a:pt x="1329" y="278"/>
                  </a:lnTo>
                  <a:lnTo>
                    <a:pt x="1329" y="278"/>
                  </a:lnTo>
                  <a:close/>
                  <a:moveTo>
                    <a:pt x="1367" y="182"/>
                  </a:moveTo>
                  <a:lnTo>
                    <a:pt x="1345" y="182"/>
                  </a:lnTo>
                  <a:lnTo>
                    <a:pt x="1345" y="182"/>
                  </a:lnTo>
                  <a:lnTo>
                    <a:pt x="1335" y="184"/>
                  </a:lnTo>
                  <a:lnTo>
                    <a:pt x="1335" y="184"/>
                  </a:lnTo>
                  <a:lnTo>
                    <a:pt x="1331" y="186"/>
                  </a:lnTo>
                  <a:lnTo>
                    <a:pt x="1325" y="188"/>
                  </a:lnTo>
                  <a:lnTo>
                    <a:pt x="1325" y="188"/>
                  </a:lnTo>
                  <a:lnTo>
                    <a:pt x="1323" y="194"/>
                  </a:lnTo>
                  <a:lnTo>
                    <a:pt x="1319" y="200"/>
                  </a:lnTo>
                  <a:lnTo>
                    <a:pt x="1319" y="200"/>
                  </a:lnTo>
                  <a:lnTo>
                    <a:pt x="1317" y="208"/>
                  </a:lnTo>
                  <a:lnTo>
                    <a:pt x="1317" y="216"/>
                  </a:lnTo>
                  <a:lnTo>
                    <a:pt x="1317" y="216"/>
                  </a:lnTo>
                  <a:lnTo>
                    <a:pt x="1317" y="226"/>
                  </a:lnTo>
                  <a:lnTo>
                    <a:pt x="1319" y="234"/>
                  </a:lnTo>
                  <a:lnTo>
                    <a:pt x="1319" y="234"/>
                  </a:lnTo>
                  <a:lnTo>
                    <a:pt x="1323" y="240"/>
                  </a:lnTo>
                  <a:lnTo>
                    <a:pt x="1325" y="244"/>
                  </a:lnTo>
                  <a:lnTo>
                    <a:pt x="1325" y="244"/>
                  </a:lnTo>
                  <a:lnTo>
                    <a:pt x="1331" y="248"/>
                  </a:lnTo>
                  <a:lnTo>
                    <a:pt x="1335" y="250"/>
                  </a:lnTo>
                  <a:lnTo>
                    <a:pt x="1335" y="250"/>
                  </a:lnTo>
                  <a:lnTo>
                    <a:pt x="1345" y="252"/>
                  </a:lnTo>
                  <a:lnTo>
                    <a:pt x="1345" y="252"/>
                  </a:lnTo>
                  <a:lnTo>
                    <a:pt x="1353" y="250"/>
                  </a:lnTo>
                  <a:lnTo>
                    <a:pt x="1359" y="248"/>
                  </a:lnTo>
                  <a:lnTo>
                    <a:pt x="1359" y="248"/>
                  </a:lnTo>
                  <a:lnTo>
                    <a:pt x="1367" y="244"/>
                  </a:lnTo>
                  <a:lnTo>
                    <a:pt x="1367" y="182"/>
                  </a:lnTo>
                  <a:close/>
                  <a:moveTo>
                    <a:pt x="1092" y="86"/>
                  </a:moveTo>
                  <a:lnTo>
                    <a:pt x="1092" y="86"/>
                  </a:lnTo>
                  <a:lnTo>
                    <a:pt x="1108" y="82"/>
                  </a:lnTo>
                  <a:lnTo>
                    <a:pt x="1122" y="80"/>
                  </a:lnTo>
                  <a:lnTo>
                    <a:pt x="1122" y="80"/>
                  </a:lnTo>
                  <a:lnTo>
                    <a:pt x="1158" y="78"/>
                  </a:lnTo>
                  <a:lnTo>
                    <a:pt x="1158" y="78"/>
                  </a:lnTo>
                  <a:lnTo>
                    <a:pt x="1176" y="78"/>
                  </a:lnTo>
                  <a:lnTo>
                    <a:pt x="1192" y="80"/>
                  </a:lnTo>
                  <a:lnTo>
                    <a:pt x="1192" y="80"/>
                  </a:lnTo>
                  <a:lnTo>
                    <a:pt x="1203" y="84"/>
                  </a:lnTo>
                  <a:lnTo>
                    <a:pt x="1215" y="90"/>
                  </a:lnTo>
                  <a:lnTo>
                    <a:pt x="1215" y="90"/>
                  </a:lnTo>
                  <a:lnTo>
                    <a:pt x="1223" y="96"/>
                  </a:lnTo>
                  <a:lnTo>
                    <a:pt x="1229" y="106"/>
                  </a:lnTo>
                  <a:lnTo>
                    <a:pt x="1229" y="106"/>
                  </a:lnTo>
                  <a:lnTo>
                    <a:pt x="1233" y="118"/>
                  </a:lnTo>
                  <a:lnTo>
                    <a:pt x="1233" y="132"/>
                  </a:lnTo>
                  <a:lnTo>
                    <a:pt x="1233" y="132"/>
                  </a:lnTo>
                  <a:lnTo>
                    <a:pt x="1233" y="140"/>
                  </a:lnTo>
                  <a:lnTo>
                    <a:pt x="1231" y="148"/>
                  </a:lnTo>
                  <a:lnTo>
                    <a:pt x="1231" y="148"/>
                  </a:lnTo>
                  <a:lnTo>
                    <a:pt x="1227" y="154"/>
                  </a:lnTo>
                  <a:lnTo>
                    <a:pt x="1223" y="160"/>
                  </a:lnTo>
                  <a:lnTo>
                    <a:pt x="1223" y="160"/>
                  </a:lnTo>
                  <a:lnTo>
                    <a:pt x="1213" y="166"/>
                  </a:lnTo>
                  <a:lnTo>
                    <a:pt x="1213" y="166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03" y="172"/>
                  </a:lnTo>
                  <a:lnTo>
                    <a:pt x="1217" y="178"/>
                  </a:lnTo>
                  <a:lnTo>
                    <a:pt x="1217" y="178"/>
                  </a:lnTo>
                  <a:lnTo>
                    <a:pt x="1223" y="182"/>
                  </a:lnTo>
                  <a:lnTo>
                    <a:pt x="1229" y="188"/>
                  </a:lnTo>
                  <a:lnTo>
                    <a:pt x="1229" y="188"/>
                  </a:lnTo>
                  <a:lnTo>
                    <a:pt x="1233" y="194"/>
                  </a:lnTo>
                  <a:lnTo>
                    <a:pt x="1237" y="202"/>
                  </a:lnTo>
                  <a:lnTo>
                    <a:pt x="1237" y="202"/>
                  </a:lnTo>
                  <a:lnTo>
                    <a:pt x="1241" y="210"/>
                  </a:lnTo>
                  <a:lnTo>
                    <a:pt x="1241" y="220"/>
                  </a:lnTo>
                  <a:lnTo>
                    <a:pt x="1241" y="220"/>
                  </a:lnTo>
                  <a:lnTo>
                    <a:pt x="1241" y="236"/>
                  </a:lnTo>
                  <a:lnTo>
                    <a:pt x="1237" y="248"/>
                  </a:lnTo>
                  <a:lnTo>
                    <a:pt x="1237" y="248"/>
                  </a:lnTo>
                  <a:lnTo>
                    <a:pt x="1231" y="258"/>
                  </a:lnTo>
                  <a:lnTo>
                    <a:pt x="1221" y="266"/>
                  </a:lnTo>
                  <a:lnTo>
                    <a:pt x="1221" y="266"/>
                  </a:lnTo>
                  <a:lnTo>
                    <a:pt x="1209" y="272"/>
                  </a:lnTo>
                  <a:lnTo>
                    <a:pt x="1198" y="276"/>
                  </a:lnTo>
                  <a:lnTo>
                    <a:pt x="1198" y="276"/>
                  </a:lnTo>
                  <a:lnTo>
                    <a:pt x="1180" y="278"/>
                  </a:lnTo>
                  <a:lnTo>
                    <a:pt x="1162" y="278"/>
                  </a:lnTo>
                  <a:lnTo>
                    <a:pt x="1162" y="278"/>
                  </a:lnTo>
                  <a:lnTo>
                    <a:pt x="1140" y="278"/>
                  </a:lnTo>
                  <a:lnTo>
                    <a:pt x="1122" y="276"/>
                  </a:lnTo>
                  <a:lnTo>
                    <a:pt x="1122" y="276"/>
                  </a:lnTo>
                  <a:lnTo>
                    <a:pt x="1108" y="274"/>
                  </a:lnTo>
                  <a:lnTo>
                    <a:pt x="1092" y="270"/>
                  </a:lnTo>
                  <a:lnTo>
                    <a:pt x="1092" y="86"/>
                  </a:lnTo>
                  <a:close/>
                  <a:moveTo>
                    <a:pt x="1138" y="104"/>
                  </a:moveTo>
                  <a:lnTo>
                    <a:pt x="1138" y="160"/>
                  </a:lnTo>
                  <a:lnTo>
                    <a:pt x="1158" y="160"/>
                  </a:lnTo>
                  <a:lnTo>
                    <a:pt x="1158" y="160"/>
                  </a:lnTo>
                  <a:lnTo>
                    <a:pt x="1168" y="160"/>
                  </a:lnTo>
                  <a:lnTo>
                    <a:pt x="1168" y="160"/>
                  </a:lnTo>
                  <a:lnTo>
                    <a:pt x="1178" y="154"/>
                  </a:lnTo>
                  <a:lnTo>
                    <a:pt x="1178" y="154"/>
                  </a:lnTo>
                  <a:lnTo>
                    <a:pt x="1184" y="146"/>
                  </a:lnTo>
                  <a:lnTo>
                    <a:pt x="1184" y="146"/>
                  </a:lnTo>
                  <a:lnTo>
                    <a:pt x="1186" y="140"/>
                  </a:lnTo>
                  <a:lnTo>
                    <a:pt x="1186" y="134"/>
                  </a:lnTo>
                  <a:lnTo>
                    <a:pt x="1186" y="134"/>
                  </a:lnTo>
                  <a:lnTo>
                    <a:pt x="1186" y="126"/>
                  </a:lnTo>
                  <a:lnTo>
                    <a:pt x="1184" y="120"/>
                  </a:lnTo>
                  <a:lnTo>
                    <a:pt x="1184" y="120"/>
                  </a:lnTo>
                  <a:lnTo>
                    <a:pt x="1178" y="112"/>
                  </a:lnTo>
                  <a:lnTo>
                    <a:pt x="1178" y="112"/>
                  </a:lnTo>
                  <a:lnTo>
                    <a:pt x="1168" y="106"/>
                  </a:lnTo>
                  <a:lnTo>
                    <a:pt x="1168" y="106"/>
                  </a:lnTo>
                  <a:lnTo>
                    <a:pt x="1158" y="104"/>
                  </a:lnTo>
                  <a:lnTo>
                    <a:pt x="1138" y="104"/>
                  </a:lnTo>
                  <a:close/>
                  <a:moveTo>
                    <a:pt x="1162" y="252"/>
                  </a:moveTo>
                  <a:lnTo>
                    <a:pt x="1162" y="252"/>
                  </a:lnTo>
                  <a:lnTo>
                    <a:pt x="1174" y="250"/>
                  </a:lnTo>
                  <a:lnTo>
                    <a:pt x="1174" y="250"/>
                  </a:lnTo>
                  <a:lnTo>
                    <a:pt x="1180" y="248"/>
                  </a:lnTo>
                  <a:lnTo>
                    <a:pt x="1184" y="244"/>
                  </a:lnTo>
                  <a:lnTo>
                    <a:pt x="1184" y="244"/>
                  </a:lnTo>
                  <a:lnTo>
                    <a:pt x="1188" y="240"/>
                  </a:lnTo>
                  <a:lnTo>
                    <a:pt x="1192" y="234"/>
                  </a:lnTo>
                  <a:lnTo>
                    <a:pt x="1192" y="234"/>
                  </a:lnTo>
                  <a:lnTo>
                    <a:pt x="1194" y="226"/>
                  </a:lnTo>
                  <a:lnTo>
                    <a:pt x="1194" y="218"/>
                  </a:lnTo>
                  <a:lnTo>
                    <a:pt x="1194" y="218"/>
                  </a:lnTo>
                  <a:lnTo>
                    <a:pt x="1194" y="210"/>
                  </a:lnTo>
                  <a:lnTo>
                    <a:pt x="1192" y="204"/>
                  </a:lnTo>
                  <a:lnTo>
                    <a:pt x="1188" y="198"/>
                  </a:lnTo>
                  <a:lnTo>
                    <a:pt x="1184" y="194"/>
                  </a:lnTo>
                  <a:lnTo>
                    <a:pt x="1184" y="194"/>
                  </a:lnTo>
                  <a:lnTo>
                    <a:pt x="1174" y="190"/>
                  </a:lnTo>
                  <a:lnTo>
                    <a:pt x="1162" y="188"/>
                  </a:lnTo>
                  <a:lnTo>
                    <a:pt x="1138" y="188"/>
                  </a:lnTo>
                  <a:lnTo>
                    <a:pt x="1138" y="252"/>
                  </a:lnTo>
                  <a:lnTo>
                    <a:pt x="1162" y="252"/>
                  </a:lnTo>
                  <a:close/>
                  <a:moveTo>
                    <a:pt x="974" y="78"/>
                  </a:moveTo>
                  <a:lnTo>
                    <a:pt x="974" y="78"/>
                  </a:lnTo>
                  <a:lnTo>
                    <a:pt x="992" y="80"/>
                  </a:lnTo>
                  <a:lnTo>
                    <a:pt x="1008" y="84"/>
                  </a:lnTo>
                  <a:lnTo>
                    <a:pt x="1008" y="84"/>
                  </a:lnTo>
                  <a:lnTo>
                    <a:pt x="1022" y="90"/>
                  </a:lnTo>
                  <a:lnTo>
                    <a:pt x="1032" y="100"/>
                  </a:lnTo>
                  <a:lnTo>
                    <a:pt x="1032" y="100"/>
                  </a:lnTo>
                  <a:lnTo>
                    <a:pt x="1040" y="114"/>
                  </a:lnTo>
                  <a:lnTo>
                    <a:pt x="1048" y="132"/>
                  </a:lnTo>
                  <a:lnTo>
                    <a:pt x="1048" y="132"/>
                  </a:lnTo>
                  <a:lnTo>
                    <a:pt x="1050" y="152"/>
                  </a:lnTo>
                  <a:lnTo>
                    <a:pt x="1052" y="178"/>
                  </a:lnTo>
                  <a:lnTo>
                    <a:pt x="1052" y="178"/>
                  </a:lnTo>
                  <a:lnTo>
                    <a:pt x="1050" y="204"/>
                  </a:lnTo>
                  <a:lnTo>
                    <a:pt x="1048" y="224"/>
                  </a:lnTo>
                  <a:lnTo>
                    <a:pt x="1048" y="224"/>
                  </a:lnTo>
                  <a:lnTo>
                    <a:pt x="1040" y="242"/>
                  </a:lnTo>
                  <a:lnTo>
                    <a:pt x="1032" y="256"/>
                  </a:lnTo>
                  <a:lnTo>
                    <a:pt x="1032" y="256"/>
                  </a:lnTo>
                  <a:lnTo>
                    <a:pt x="1022" y="266"/>
                  </a:lnTo>
                  <a:lnTo>
                    <a:pt x="1008" y="272"/>
                  </a:lnTo>
                  <a:lnTo>
                    <a:pt x="1008" y="272"/>
                  </a:lnTo>
                  <a:lnTo>
                    <a:pt x="992" y="276"/>
                  </a:lnTo>
                  <a:lnTo>
                    <a:pt x="974" y="278"/>
                  </a:lnTo>
                  <a:lnTo>
                    <a:pt x="974" y="278"/>
                  </a:lnTo>
                  <a:lnTo>
                    <a:pt x="958" y="276"/>
                  </a:lnTo>
                  <a:lnTo>
                    <a:pt x="942" y="272"/>
                  </a:lnTo>
                  <a:lnTo>
                    <a:pt x="942" y="272"/>
                  </a:lnTo>
                  <a:lnTo>
                    <a:pt x="928" y="266"/>
                  </a:lnTo>
                  <a:lnTo>
                    <a:pt x="918" y="256"/>
                  </a:lnTo>
                  <a:lnTo>
                    <a:pt x="918" y="256"/>
                  </a:lnTo>
                  <a:lnTo>
                    <a:pt x="910" y="242"/>
                  </a:lnTo>
                  <a:lnTo>
                    <a:pt x="902" y="224"/>
                  </a:lnTo>
                  <a:lnTo>
                    <a:pt x="902" y="224"/>
                  </a:lnTo>
                  <a:lnTo>
                    <a:pt x="900" y="204"/>
                  </a:lnTo>
                  <a:lnTo>
                    <a:pt x="898" y="178"/>
                  </a:lnTo>
                  <a:lnTo>
                    <a:pt x="898" y="178"/>
                  </a:lnTo>
                  <a:lnTo>
                    <a:pt x="900" y="152"/>
                  </a:lnTo>
                  <a:lnTo>
                    <a:pt x="902" y="132"/>
                  </a:lnTo>
                  <a:lnTo>
                    <a:pt x="902" y="132"/>
                  </a:lnTo>
                  <a:lnTo>
                    <a:pt x="910" y="114"/>
                  </a:lnTo>
                  <a:lnTo>
                    <a:pt x="918" y="100"/>
                  </a:lnTo>
                  <a:lnTo>
                    <a:pt x="918" y="100"/>
                  </a:lnTo>
                  <a:lnTo>
                    <a:pt x="928" y="90"/>
                  </a:lnTo>
                  <a:lnTo>
                    <a:pt x="942" y="84"/>
                  </a:lnTo>
                  <a:lnTo>
                    <a:pt x="942" y="84"/>
                  </a:lnTo>
                  <a:lnTo>
                    <a:pt x="958" y="80"/>
                  </a:lnTo>
                  <a:lnTo>
                    <a:pt x="974" y="78"/>
                  </a:lnTo>
                  <a:lnTo>
                    <a:pt x="974" y="78"/>
                  </a:lnTo>
                  <a:close/>
                  <a:moveTo>
                    <a:pt x="974" y="102"/>
                  </a:moveTo>
                  <a:lnTo>
                    <a:pt x="974" y="102"/>
                  </a:lnTo>
                  <a:lnTo>
                    <a:pt x="968" y="104"/>
                  </a:lnTo>
                  <a:lnTo>
                    <a:pt x="962" y="106"/>
                  </a:lnTo>
                  <a:lnTo>
                    <a:pt x="962" y="106"/>
                  </a:lnTo>
                  <a:lnTo>
                    <a:pt x="958" y="110"/>
                  </a:lnTo>
                  <a:lnTo>
                    <a:pt x="954" y="118"/>
                  </a:lnTo>
                  <a:lnTo>
                    <a:pt x="954" y="118"/>
                  </a:lnTo>
                  <a:lnTo>
                    <a:pt x="950" y="128"/>
                  </a:lnTo>
                  <a:lnTo>
                    <a:pt x="946" y="142"/>
                  </a:lnTo>
                  <a:lnTo>
                    <a:pt x="946" y="142"/>
                  </a:lnTo>
                  <a:lnTo>
                    <a:pt x="944" y="158"/>
                  </a:lnTo>
                  <a:lnTo>
                    <a:pt x="944" y="178"/>
                  </a:lnTo>
                  <a:lnTo>
                    <a:pt x="944" y="178"/>
                  </a:lnTo>
                  <a:lnTo>
                    <a:pt x="944" y="198"/>
                  </a:lnTo>
                  <a:lnTo>
                    <a:pt x="946" y="214"/>
                  </a:lnTo>
                  <a:lnTo>
                    <a:pt x="946" y="214"/>
                  </a:lnTo>
                  <a:lnTo>
                    <a:pt x="950" y="228"/>
                  </a:lnTo>
                  <a:lnTo>
                    <a:pt x="954" y="238"/>
                  </a:lnTo>
                  <a:lnTo>
                    <a:pt x="954" y="238"/>
                  </a:lnTo>
                  <a:lnTo>
                    <a:pt x="958" y="246"/>
                  </a:lnTo>
                  <a:lnTo>
                    <a:pt x="962" y="250"/>
                  </a:lnTo>
                  <a:lnTo>
                    <a:pt x="962" y="250"/>
                  </a:lnTo>
                  <a:lnTo>
                    <a:pt x="968" y="252"/>
                  </a:lnTo>
                  <a:lnTo>
                    <a:pt x="974" y="254"/>
                  </a:lnTo>
                  <a:lnTo>
                    <a:pt x="974" y="254"/>
                  </a:lnTo>
                  <a:lnTo>
                    <a:pt x="982" y="252"/>
                  </a:lnTo>
                  <a:lnTo>
                    <a:pt x="988" y="250"/>
                  </a:lnTo>
                  <a:lnTo>
                    <a:pt x="988" y="250"/>
                  </a:lnTo>
                  <a:lnTo>
                    <a:pt x="992" y="246"/>
                  </a:lnTo>
                  <a:lnTo>
                    <a:pt x="996" y="238"/>
                  </a:lnTo>
                  <a:lnTo>
                    <a:pt x="996" y="238"/>
                  </a:lnTo>
                  <a:lnTo>
                    <a:pt x="1000" y="228"/>
                  </a:lnTo>
                  <a:lnTo>
                    <a:pt x="1004" y="214"/>
                  </a:lnTo>
                  <a:lnTo>
                    <a:pt x="1004" y="214"/>
                  </a:lnTo>
                  <a:lnTo>
                    <a:pt x="1006" y="198"/>
                  </a:lnTo>
                  <a:lnTo>
                    <a:pt x="1006" y="178"/>
                  </a:lnTo>
                  <a:lnTo>
                    <a:pt x="1006" y="178"/>
                  </a:lnTo>
                  <a:lnTo>
                    <a:pt x="1006" y="158"/>
                  </a:lnTo>
                  <a:lnTo>
                    <a:pt x="1004" y="142"/>
                  </a:lnTo>
                  <a:lnTo>
                    <a:pt x="1004" y="142"/>
                  </a:lnTo>
                  <a:lnTo>
                    <a:pt x="1000" y="128"/>
                  </a:lnTo>
                  <a:lnTo>
                    <a:pt x="996" y="118"/>
                  </a:lnTo>
                  <a:lnTo>
                    <a:pt x="996" y="118"/>
                  </a:lnTo>
                  <a:lnTo>
                    <a:pt x="992" y="110"/>
                  </a:lnTo>
                  <a:lnTo>
                    <a:pt x="988" y="106"/>
                  </a:lnTo>
                  <a:lnTo>
                    <a:pt x="988" y="106"/>
                  </a:lnTo>
                  <a:lnTo>
                    <a:pt x="982" y="104"/>
                  </a:lnTo>
                  <a:lnTo>
                    <a:pt x="974" y="102"/>
                  </a:lnTo>
                  <a:lnTo>
                    <a:pt x="974" y="102"/>
                  </a:lnTo>
                  <a:close/>
                  <a:moveTo>
                    <a:pt x="870" y="220"/>
                  </a:moveTo>
                  <a:lnTo>
                    <a:pt x="870" y="220"/>
                  </a:lnTo>
                  <a:lnTo>
                    <a:pt x="868" y="236"/>
                  </a:lnTo>
                  <a:lnTo>
                    <a:pt x="864" y="248"/>
                  </a:lnTo>
                  <a:lnTo>
                    <a:pt x="864" y="248"/>
                  </a:lnTo>
                  <a:lnTo>
                    <a:pt x="858" y="258"/>
                  </a:lnTo>
                  <a:lnTo>
                    <a:pt x="848" y="266"/>
                  </a:lnTo>
                  <a:lnTo>
                    <a:pt x="848" y="266"/>
                  </a:lnTo>
                  <a:lnTo>
                    <a:pt x="836" y="272"/>
                  </a:lnTo>
                  <a:lnTo>
                    <a:pt x="822" y="276"/>
                  </a:lnTo>
                  <a:lnTo>
                    <a:pt x="822" y="276"/>
                  </a:lnTo>
                  <a:lnTo>
                    <a:pt x="804" y="278"/>
                  </a:lnTo>
                  <a:lnTo>
                    <a:pt x="782" y="278"/>
                  </a:lnTo>
                  <a:lnTo>
                    <a:pt x="782" y="278"/>
                  </a:lnTo>
                  <a:lnTo>
                    <a:pt x="768" y="278"/>
                  </a:lnTo>
                  <a:lnTo>
                    <a:pt x="754" y="276"/>
                  </a:lnTo>
                  <a:lnTo>
                    <a:pt x="754" y="276"/>
                  </a:lnTo>
                  <a:lnTo>
                    <a:pt x="732" y="270"/>
                  </a:lnTo>
                  <a:lnTo>
                    <a:pt x="732" y="252"/>
                  </a:lnTo>
                  <a:lnTo>
                    <a:pt x="782" y="252"/>
                  </a:lnTo>
                  <a:lnTo>
                    <a:pt x="782" y="252"/>
                  </a:lnTo>
                  <a:lnTo>
                    <a:pt x="798" y="250"/>
                  </a:lnTo>
                  <a:lnTo>
                    <a:pt x="810" y="244"/>
                  </a:lnTo>
                  <a:lnTo>
                    <a:pt x="810" y="244"/>
                  </a:lnTo>
                  <a:lnTo>
                    <a:pt x="816" y="240"/>
                  </a:lnTo>
                  <a:lnTo>
                    <a:pt x="818" y="234"/>
                  </a:lnTo>
                  <a:lnTo>
                    <a:pt x="820" y="228"/>
                  </a:lnTo>
                  <a:lnTo>
                    <a:pt x="822" y="218"/>
                  </a:lnTo>
                  <a:lnTo>
                    <a:pt x="822" y="218"/>
                  </a:lnTo>
                  <a:lnTo>
                    <a:pt x="820" y="210"/>
                  </a:lnTo>
                  <a:lnTo>
                    <a:pt x="818" y="204"/>
                  </a:lnTo>
                  <a:lnTo>
                    <a:pt x="816" y="198"/>
                  </a:lnTo>
                  <a:lnTo>
                    <a:pt x="812" y="194"/>
                  </a:lnTo>
                  <a:lnTo>
                    <a:pt x="812" y="194"/>
                  </a:lnTo>
                  <a:lnTo>
                    <a:pt x="802" y="190"/>
                  </a:lnTo>
                  <a:lnTo>
                    <a:pt x="790" y="188"/>
                  </a:lnTo>
                  <a:lnTo>
                    <a:pt x="758" y="188"/>
                  </a:lnTo>
                  <a:lnTo>
                    <a:pt x="758" y="160"/>
                  </a:lnTo>
                  <a:lnTo>
                    <a:pt x="786" y="160"/>
                  </a:lnTo>
                  <a:lnTo>
                    <a:pt x="786" y="160"/>
                  </a:lnTo>
                  <a:lnTo>
                    <a:pt x="798" y="160"/>
                  </a:lnTo>
                  <a:lnTo>
                    <a:pt x="808" y="154"/>
                  </a:lnTo>
                  <a:lnTo>
                    <a:pt x="808" y="154"/>
                  </a:lnTo>
                  <a:lnTo>
                    <a:pt x="812" y="150"/>
                  </a:lnTo>
                  <a:lnTo>
                    <a:pt x="814" y="146"/>
                  </a:lnTo>
                  <a:lnTo>
                    <a:pt x="816" y="140"/>
                  </a:lnTo>
                  <a:lnTo>
                    <a:pt x="818" y="132"/>
                  </a:lnTo>
                  <a:lnTo>
                    <a:pt x="818" y="132"/>
                  </a:lnTo>
                  <a:lnTo>
                    <a:pt x="816" y="124"/>
                  </a:lnTo>
                  <a:lnTo>
                    <a:pt x="814" y="120"/>
                  </a:lnTo>
                  <a:lnTo>
                    <a:pt x="812" y="114"/>
                  </a:lnTo>
                  <a:lnTo>
                    <a:pt x="806" y="110"/>
                  </a:lnTo>
                  <a:lnTo>
                    <a:pt x="806" y="110"/>
                  </a:lnTo>
                  <a:lnTo>
                    <a:pt x="794" y="106"/>
                  </a:lnTo>
                  <a:lnTo>
                    <a:pt x="778" y="104"/>
                  </a:lnTo>
                  <a:lnTo>
                    <a:pt x="736" y="104"/>
                  </a:lnTo>
                  <a:lnTo>
                    <a:pt x="736" y="86"/>
                  </a:lnTo>
                  <a:lnTo>
                    <a:pt x="736" y="86"/>
                  </a:lnTo>
                  <a:lnTo>
                    <a:pt x="758" y="80"/>
                  </a:lnTo>
                  <a:lnTo>
                    <a:pt x="758" y="80"/>
                  </a:lnTo>
                  <a:lnTo>
                    <a:pt x="772" y="78"/>
                  </a:lnTo>
                  <a:lnTo>
                    <a:pt x="786" y="78"/>
                  </a:lnTo>
                  <a:lnTo>
                    <a:pt x="786" y="78"/>
                  </a:lnTo>
                  <a:lnTo>
                    <a:pt x="804" y="78"/>
                  </a:lnTo>
                  <a:lnTo>
                    <a:pt x="820" y="80"/>
                  </a:lnTo>
                  <a:lnTo>
                    <a:pt x="820" y="80"/>
                  </a:lnTo>
                  <a:lnTo>
                    <a:pt x="834" y="84"/>
                  </a:lnTo>
                  <a:lnTo>
                    <a:pt x="846" y="88"/>
                  </a:lnTo>
                  <a:lnTo>
                    <a:pt x="846" y="88"/>
                  </a:lnTo>
                  <a:lnTo>
                    <a:pt x="854" y="96"/>
                  </a:lnTo>
                  <a:lnTo>
                    <a:pt x="860" y="104"/>
                  </a:lnTo>
                  <a:lnTo>
                    <a:pt x="860" y="104"/>
                  </a:lnTo>
                  <a:lnTo>
                    <a:pt x="864" y="116"/>
                  </a:lnTo>
                  <a:lnTo>
                    <a:pt x="866" y="130"/>
                  </a:lnTo>
                  <a:lnTo>
                    <a:pt x="866" y="130"/>
                  </a:lnTo>
                  <a:lnTo>
                    <a:pt x="864" y="140"/>
                  </a:lnTo>
                  <a:lnTo>
                    <a:pt x="862" y="148"/>
                  </a:lnTo>
                  <a:lnTo>
                    <a:pt x="862" y="148"/>
                  </a:lnTo>
                  <a:lnTo>
                    <a:pt x="860" y="154"/>
                  </a:lnTo>
                  <a:lnTo>
                    <a:pt x="854" y="158"/>
                  </a:lnTo>
                  <a:lnTo>
                    <a:pt x="854" y="158"/>
                  </a:lnTo>
                  <a:lnTo>
                    <a:pt x="844" y="166"/>
                  </a:lnTo>
                  <a:lnTo>
                    <a:pt x="844" y="166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30" y="172"/>
                  </a:lnTo>
                  <a:lnTo>
                    <a:pt x="844" y="178"/>
                  </a:lnTo>
                  <a:lnTo>
                    <a:pt x="844" y="178"/>
                  </a:lnTo>
                  <a:lnTo>
                    <a:pt x="850" y="182"/>
                  </a:lnTo>
                  <a:lnTo>
                    <a:pt x="856" y="188"/>
                  </a:lnTo>
                  <a:lnTo>
                    <a:pt x="856" y="188"/>
                  </a:lnTo>
                  <a:lnTo>
                    <a:pt x="862" y="194"/>
                  </a:lnTo>
                  <a:lnTo>
                    <a:pt x="866" y="202"/>
                  </a:lnTo>
                  <a:lnTo>
                    <a:pt x="866" y="202"/>
                  </a:lnTo>
                  <a:lnTo>
                    <a:pt x="868" y="210"/>
                  </a:lnTo>
                  <a:lnTo>
                    <a:pt x="870" y="220"/>
                  </a:lnTo>
                  <a:lnTo>
                    <a:pt x="870" y="220"/>
                  </a:lnTo>
                  <a:close/>
                  <a:moveTo>
                    <a:pt x="618" y="278"/>
                  </a:moveTo>
                  <a:lnTo>
                    <a:pt x="618" y="278"/>
                  </a:lnTo>
                  <a:lnTo>
                    <a:pt x="606" y="278"/>
                  </a:lnTo>
                  <a:lnTo>
                    <a:pt x="596" y="276"/>
                  </a:lnTo>
                  <a:lnTo>
                    <a:pt x="596" y="276"/>
                  </a:lnTo>
                  <a:lnTo>
                    <a:pt x="586" y="272"/>
                  </a:lnTo>
                  <a:lnTo>
                    <a:pt x="576" y="266"/>
                  </a:lnTo>
                  <a:lnTo>
                    <a:pt x="576" y="266"/>
                  </a:lnTo>
                  <a:lnTo>
                    <a:pt x="570" y="258"/>
                  </a:lnTo>
                  <a:lnTo>
                    <a:pt x="564" y="248"/>
                  </a:lnTo>
                  <a:lnTo>
                    <a:pt x="564" y="248"/>
                  </a:lnTo>
                  <a:lnTo>
                    <a:pt x="560" y="234"/>
                  </a:lnTo>
                  <a:lnTo>
                    <a:pt x="560" y="216"/>
                  </a:lnTo>
                  <a:lnTo>
                    <a:pt x="560" y="216"/>
                  </a:lnTo>
                  <a:lnTo>
                    <a:pt x="560" y="200"/>
                  </a:lnTo>
                  <a:lnTo>
                    <a:pt x="564" y="186"/>
                  </a:lnTo>
                  <a:lnTo>
                    <a:pt x="564" y="186"/>
                  </a:lnTo>
                  <a:lnTo>
                    <a:pt x="570" y="176"/>
                  </a:lnTo>
                  <a:lnTo>
                    <a:pt x="578" y="166"/>
                  </a:lnTo>
                  <a:lnTo>
                    <a:pt x="578" y="166"/>
                  </a:lnTo>
                  <a:lnTo>
                    <a:pt x="586" y="162"/>
                  </a:lnTo>
                  <a:lnTo>
                    <a:pt x="598" y="158"/>
                  </a:lnTo>
                  <a:lnTo>
                    <a:pt x="598" y="158"/>
                  </a:lnTo>
                  <a:lnTo>
                    <a:pt x="610" y="156"/>
                  </a:lnTo>
                  <a:lnTo>
                    <a:pt x="622" y="154"/>
                  </a:lnTo>
                  <a:lnTo>
                    <a:pt x="622" y="154"/>
                  </a:lnTo>
                  <a:lnTo>
                    <a:pt x="640" y="156"/>
                  </a:lnTo>
                  <a:lnTo>
                    <a:pt x="640" y="156"/>
                  </a:lnTo>
                  <a:lnTo>
                    <a:pt x="656" y="158"/>
                  </a:lnTo>
                  <a:lnTo>
                    <a:pt x="656" y="144"/>
                  </a:lnTo>
                  <a:lnTo>
                    <a:pt x="656" y="144"/>
                  </a:lnTo>
                  <a:lnTo>
                    <a:pt x="654" y="132"/>
                  </a:lnTo>
                  <a:lnTo>
                    <a:pt x="652" y="124"/>
                  </a:lnTo>
                  <a:lnTo>
                    <a:pt x="650" y="118"/>
                  </a:lnTo>
                  <a:lnTo>
                    <a:pt x="644" y="112"/>
                  </a:lnTo>
                  <a:lnTo>
                    <a:pt x="644" y="112"/>
                  </a:lnTo>
                  <a:lnTo>
                    <a:pt x="638" y="110"/>
                  </a:lnTo>
                  <a:lnTo>
                    <a:pt x="632" y="106"/>
                  </a:lnTo>
                  <a:lnTo>
                    <a:pt x="616" y="104"/>
                  </a:lnTo>
                  <a:lnTo>
                    <a:pt x="576" y="104"/>
                  </a:lnTo>
                  <a:lnTo>
                    <a:pt x="576" y="86"/>
                  </a:lnTo>
                  <a:lnTo>
                    <a:pt x="576" y="86"/>
                  </a:lnTo>
                  <a:lnTo>
                    <a:pt x="598" y="80"/>
                  </a:lnTo>
                  <a:lnTo>
                    <a:pt x="598" y="80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42" y="78"/>
                  </a:lnTo>
                  <a:lnTo>
                    <a:pt x="658" y="80"/>
                  </a:lnTo>
                  <a:lnTo>
                    <a:pt x="658" y="80"/>
                  </a:lnTo>
                  <a:lnTo>
                    <a:pt x="670" y="84"/>
                  </a:lnTo>
                  <a:lnTo>
                    <a:pt x="682" y="90"/>
                  </a:lnTo>
                  <a:lnTo>
                    <a:pt x="682" y="90"/>
                  </a:lnTo>
                  <a:lnTo>
                    <a:pt x="690" y="98"/>
                  </a:lnTo>
                  <a:lnTo>
                    <a:pt x="696" y="110"/>
                  </a:lnTo>
                  <a:lnTo>
                    <a:pt x="696" y="110"/>
                  </a:lnTo>
                  <a:lnTo>
                    <a:pt x="700" y="126"/>
                  </a:lnTo>
                  <a:lnTo>
                    <a:pt x="702" y="144"/>
                  </a:lnTo>
                  <a:lnTo>
                    <a:pt x="702" y="274"/>
                  </a:lnTo>
                  <a:lnTo>
                    <a:pt x="670" y="274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2"/>
                  </a:lnTo>
                  <a:lnTo>
                    <a:pt x="654" y="268"/>
                  </a:lnTo>
                  <a:lnTo>
                    <a:pt x="646" y="274"/>
                  </a:lnTo>
                  <a:lnTo>
                    <a:pt x="646" y="274"/>
                  </a:lnTo>
                  <a:lnTo>
                    <a:pt x="634" y="276"/>
                  </a:lnTo>
                  <a:lnTo>
                    <a:pt x="618" y="278"/>
                  </a:lnTo>
                  <a:lnTo>
                    <a:pt x="618" y="278"/>
                  </a:lnTo>
                  <a:close/>
                  <a:moveTo>
                    <a:pt x="656" y="182"/>
                  </a:moveTo>
                  <a:lnTo>
                    <a:pt x="634" y="182"/>
                  </a:lnTo>
                  <a:lnTo>
                    <a:pt x="634" y="182"/>
                  </a:lnTo>
                  <a:lnTo>
                    <a:pt x="624" y="184"/>
                  </a:lnTo>
                  <a:lnTo>
                    <a:pt x="624" y="184"/>
                  </a:lnTo>
                  <a:lnTo>
                    <a:pt x="620" y="186"/>
                  </a:lnTo>
                  <a:lnTo>
                    <a:pt x="614" y="188"/>
                  </a:lnTo>
                  <a:lnTo>
                    <a:pt x="614" y="188"/>
                  </a:lnTo>
                  <a:lnTo>
                    <a:pt x="612" y="194"/>
                  </a:lnTo>
                  <a:lnTo>
                    <a:pt x="608" y="200"/>
                  </a:lnTo>
                  <a:lnTo>
                    <a:pt x="608" y="200"/>
                  </a:lnTo>
                  <a:lnTo>
                    <a:pt x="606" y="208"/>
                  </a:lnTo>
                  <a:lnTo>
                    <a:pt x="606" y="216"/>
                  </a:lnTo>
                  <a:lnTo>
                    <a:pt x="606" y="216"/>
                  </a:lnTo>
                  <a:lnTo>
                    <a:pt x="606" y="226"/>
                  </a:lnTo>
                  <a:lnTo>
                    <a:pt x="608" y="234"/>
                  </a:lnTo>
                  <a:lnTo>
                    <a:pt x="608" y="234"/>
                  </a:lnTo>
                  <a:lnTo>
                    <a:pt x="612" y="240"/>
                  </a:lnTo>
                  <a:lnTo>
                    <a:pt x="614" y="244"/>
                  </a:lnTo>
                  <a:lnTo>
                    <a:pt x="614" y="244"/>
                  </a:lnTo>
                  <a:lnTo>
                    <a:pt x="620" y="248"/>
                  </a:lnTo>
                  <a:lnTo>
                    <a:pt x="624" y="250"/>
                  </a:lnTo>
                  <a:lnTo>
                    <a:pt x="624" y="250"/>
                  </a:lnTo>
                  <a:lnTo>
                    <a:pt x="634" y="252"/>
                  </a:lnTo>
                  <a:lnTo>
                    <a:pt x="634" y="252"/>
                  </a:lnTo>
                  <a:lnTo>
                    <a:pt x="642" y="250"/>
                  </a:lnTo>
                  <a:lnTo>
                    <a:pt x="648" y="248"/>
                  </a:lnTo>
                  <a:lnTo>
                    <a:pt x="648" y="248"/>
                  </a:lnTo>
                  <a:lnTo>
                    <a:pt x="656" y="244"/>
                  </a:lnTo>
                  <a:lnTo>
                    <a:pt x="656" y="182"/>
                  </a:lnTo>
                  <a:close/>
                  <a:moveTo>
                    <a:pt x="464" y="78"/>
                  </a:moveTo>
                  <a:lnTo>
                    <a:pt x="464" y="78"/>
                  </a:lnTo>
                  <a:lnTo>
                    <a:pt x="476" y="80"/>
                  </a:lnTo>
                  <a:lnTo>
                    <a:pt x="490" y="84"/>
                  </a:lnTo>
                  <a:lnTo>
                    <a:pt x="490" y="84"/>
                  </a:lnTo>
                  <a:lnTo>
                    <a:pt x="500" y="90"/>
                  </a:lnTo>
                  <a:lnTo>
                    <a:pt x="510" y="100"/>
                  </a:lnTo>
                  <a:lnTo>
                    <a:pt x="510" y="100"/>
                  </a:lnTo>
                  <a:lnTo>
                    <a:pt x="518" y="114"/>
                  </a:lnTo>
                  <a:lnTo>
                    <a:pt x="524" y="132"/>
                  </a:lnTo>
                  <a:lnTo>
                    <a:pt x="524" y="132"/>
                  </a:lnTo>
                  <a:lnTo>
                    <a:pt x="528" y="152"/>
                  </a:lnTo>
                  <a:lnTo>
                    <a:pt x="528" y="178"/>
                  </a:lnTo>
                  <a:lnTo>
                    <a:pt x="528" y="178"/>
                  </a:lnTo>
                  <a:lnTo>
                    <a:pt x="528" y="204"/>
                  </a:lnTo>
                  <a:lnTo>
                    <a:pt x="524" y="224"/>
                  </a:lnTo>
                  <a:lnTo>
                    <a:pt x="524" y="224"/>
                  </a:lnTo>
                  <a:lnTo>
                    <a:pt x="518" y="242"/>
                  </a:lnTo>
                  <a:lnTo>
                    <a:pt x="510" y="256"/>
                  </a:lnTo>
                  <a:lnTo>
                    <a:pt x="510" y="256"/>
                  </a:lnTo>
                  <a:lnTo>
                    <a:pt x="500" y="266"/>
                  </a:lnTo>
                  <a:lnTo>
                    <a:pt x="488" y="272"/>
                  </a:lnTo>
                  <a:lnTo>
                    <a:pt x="488" y="272"/>
                  </a:lnTo>
                  <a:lnTo>
                    <a:pt x="474" y="276"/>
                  </a:lnTo>
                  <a:lnTo>
                    <a:pt x="460" y="278"/>
                  </a:lnTo>
                  <a:lnTo>
                    <a:pt x="460" y="278"/>
                  </a:lnTo>
                  <a:lnTo>
                    <a:pt x="450" y="27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34" y="272"/>
                  </a:lnTo>
                  <a:lnTo>
                    <a:pt x="426" y="268"/>
                  </a:lnTo>
                  <a:lnTo>
                    <a:pt x="426" y="352"/>
                  </a:lnTo>
                  <a:lnTo>
                    <a:pt x="380" y="352"/>
                  </a:lnTo>
                  <a:lnTo>
                    <a:pt x="380" y="82"/>
                  </a:lnTo>
                  <a:lnTo>
                    <a:pt x="414" y="82"/>
                  </a:lnTo>
                  <a:lnTo>
                    <a:pt x="418" y="94"/>
                  </a:lnTo>
                  <a:lnTo>
                    <a:pt x="420" y="94"/>
                  </a:lnTo>
                  <a:lnTo>
                    <a:pt x="420" y="94"/>
                  </a:lnTo>
                  <a:lnTo>
                    <a:pt x="428" y="88"/>
                  </a:lnTo>
                  <a:lnTo>
                    <a:pt x="436" y="82"/>
                  </a:lnTo>
                  <a:lnTo>
                    <a:pt x="436" y="82"/>
                  </a:lnTo>
                  <a:lnTo>
                    <a:pt x="448" y="80"/>
                  </a:lnTo>
                  <a:lnTo>
                    <a:pt x="464" y="78"/>
                  </a:lnTo>
                  <a:lnTo>
                    <a:pt x="464" y="78"/>
                  </a:lnTo>
                  <a:close/>
                  <a:moveTo>
                    <a:pt x="426" y="244"/>
                  </a:moveTo>
                  <a:lnTo>
                    <a:pt x="426" y="244"/>
                  </a:lnTo>
                  <a:lnTo>
                    <a:pt x="434" y="248"/>
                  </a:lnTo>
                  <a:lnTo>
                    <a:pt x="434" y="248"/>
                  </a:lnTo>
                  <a:lnTo>
                    <a:pt x="440" y="250"/>
                  </a:lnTo>
                  <a:lnTo>
                    <a:pt x="448" y="252"/>
                  </a:lnTo>
                  <a:lnTo>
                    <a:pt x="448" y="252"/>
                  </a:lnTo>
                  <a:lnTo>
                    <a:pt x="454" y="250"/>
                  </a:lnTo>
                  <a:lnTo>
                    <a:pt x="462" y="248"/>
                  </a:lnTo>
                  <a:lnTo>
                    <a:pt x="462" y="248"/>
                  </a:lnTo>
                  <a:lnTo>
                    <a:pt x="468" y="244"/>
                  </a:lnTo>
                  <a:lnTo>
                    <a:pt x="472" y="236"/>
                  </a:lnTo>
                  <a:lnTo>
                    <a:pt x="472" y="236"/>
                  </a:lnTo>
                  <a:lnTo>
                    <a:pt x="476" y="226"/>
                  </a:lnTo>
                  <a:lnTo>
                    <a:pt x="480" y="214"/>
                  </a:lnTo>
                  <a:lnTo>
                    <a:pt x="480" y="214"/>
                  </a:lnTo>
                  <a:lnTo>
                    <a:pt x="482" y="198"/>
                  </a:lnTo>
                  <a:lnTo>
                    <a:pt x="482" y="178"/>
                  </a:lnTo>
                  <a:lnTo>
                    <a:pt x="482" y="178"/>
                  </a:lnTo>
                  <a:lnTo>
                    <a:pt x="482" y="158"/>
                  </a:lnTo>
                  <a:lnTo>
                    <a:pt x="480" y="142"/>
                  </a:lnTo>
                  <a:lnTo>
                    <a:pt x="480" y="142"/>
                  </a:lnTo>
                  <a:lnTo>
                    <a:pt x="476" y="130"/>
                  </a:lnTo>
                  <a:lnTo>
                    <a:pt x="472" y="120"/>
                  </a:lnTo>
                  <a:lnTo>
                    <a:pt x="472" y="120"/>
                  </a:lnTo>
                  <a:lnTo>
                    <a:pt x="468" y="112"/>
                  </a:lnTo>
                  <a:lnTo>
                    <a:pt x="462" y="108"/>
                  </a:lnTo>
                  <a:lnTo>
                    <a:pt x="462" y="108"/>
                  </a:lnTo>
                  <a:lnTo>
                    <a:pt x="454" y="106"/>
                  </a:lnTo>
                  <a:lnTo>
                    <a:pt x="448" y="104"/>
                  </a:lnTo>
                  <a:lnTo>
                    <a:pt x="448" y="104"/>
                  </a:lnTo>
                  <a:lnTo>
                    <a:pt x="442" y="106"/>
                  </a:lnTo>
                  <a:lnTo>
                    <a:pt x="436" y="108"/>
                  </a:lnTo>
                  <a:lnTo>
                    <a:pt x="436" y="108"/>
                  </a:lnTo>
                  <a:lnTo>
                    <a:pt x="426" y="112"/>
                  </a:lnTo>
                  <a:lnTo>
                    <a:pt x="426" y="244"/>
                  </a:lnTo>
                  <a:close/>
                  <a:moveTo>
                    <a:pt x="230" y="184"/>
                  </a:moveTo>
                  <a:lnTo>
                    <a:pt x="230" y="184"/>
                  </a:lnTo>
                  <a:lnTo>
                    <a:pt x="230" y="202"/>
                  </a:lnTo>
                  <a:lnTo>
                    <a:pt x="232" y="218"/>
                  </a:lnTo>
                  <a:lnTo>
                    <a:pt x="232" y="218"/>
                  </a:lnTo>
                  <a:lnTo>
                    <a:pt x="236" y="230"/>
                  </a:lnTo>
                  <a:lnTo>
                    <a:pt x="240" y="238"/>
                  </a:lnTo>
                  <a:lnTo>
                    <a:pt x="240" y="238"/>
                  </a:lnTo>
                  <a:lnTo>
                    <a:pt x="244" y="246"/>
                  </a:lnTo>
                  <a:lnTo>
                    <a:pt x="250" y="250"/>
                  </a:lnTo>
                  <a:lnTo>
                    <a:pt x="250" y="250"/>
                  </a:lnTo>
                  <a:lnTo>
                    <a:pt x="256" y="252"/>
                  </a:lnTo>
                  <a:lnTo>
                    <a:pt x="262" y="254"/>
                  </a:lnTo>
                  <a:lnTo>
                    <a:pt x="262" y="254"/>
                  </a:lnTo>
                  <a:lnTo>
                    <a:pt x="266" y="252"/>
                  </a:lnTo>
                  <a:lnTo>
                    <a:pt x="272" y="250"/>
                  </a:lnTo>
                  <a:lnTo>
                    <a:pt x="272" y="250"/>
                  </a:lnTo>
                  <a:lnTo>
                    <a:pt x="278" y="246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6" y="230"/>
                  </a:lnTo>
                  <a:lnTo>
                    <a:pt x="290" y="218"/>
                  </a:lnTo>
                  <a:lnTo>
                    <a:pt x="290" y="218"/>
                  </a:lnTo>
                  <a:lnTo>
                    <a:pt x="292" y="202"/>
                  </a:lnTo>
                  <a:lnTo>
                    <a:pt x="292" y="184"/>
                  </a:lnTo>
                  <a:lnTo>
                    <a:pt x="292" y="184"/>
                  </a:lnTo>
                  <a:lnTo>
                    <a:pt x="292" y="166"/>
                  </a:lnTo>
                  <a:lnTo>
                    <a:pt x="290" y="152"/>
                  </a:lnTo>
                  <a:lnTo>
                    <a:pt x="290" y="152"/>
                  </a:lnTo>
                  <a:lnTo>
                    <a:pt x="286" y="140"/>
                  </a:lnTo>
                  <a:lnTo>
                    <a:pt x="282" y="130"/>
                  </a:lnTo>
                  <a:lnTo>
                    <a:pt x="282" y="130"/>
                  </a:lnTo>
                  <a:lnTo>
                    <a:pt x="276" y="124"/>
                  </a:lnTo>
                  <a:lnTo>
                    <a:pt x="268" y="120"/>
                  </a:lnTo>
                  <a:lnTo>
                    <a:pt x="268" y="120"/>
                  </a:lnTo>
                  <a:lnTo>
                    <a:pt x="262" y="118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46" y="116"/>
                  </a:lnTo>
                  <a:lnTo>
                    <a:pt x="238" y="118"/>
                  </a:lnTo>
                  <a:lnTo>
                    <a:pt x="238" y="118"/>
                  </a:lnTo>
                  <a:lnTo>
                    <a:pt x="230" y="124"/>
                  </a:lnTo>
                  <a:lnTo>
                    <a:pt x="230" y="184"/>
                  </a:lnTo>
                  <a:close/>
                  <a:moveTo>
                    <a:pt x="230" y="100"/>
                  </a:moveTo>
                  <a:lnTo>
                    <a:pt x="230" y="100"/>
                  </a:lnTo>
                  <a:lnTo>
                    <a:pt x="236" y="96"/>
                  </a:lnTo>
                  <a:lnTo>
                    <a:pt x="244" y="92"/>
                  </a:lnTo>
                  <a:lnTo>
                    <a:pt x="244" y="92"/>
                  </a:lnTo>
                  <a:lnTo>
                    <a:pt x="254" y="90"/>
                  </a:lnTo>
                  <a:lnTo>
                    <a:pt x="264" y="90"/>
                  </a:lnTo>
                  <a:lnTo>
                    <a:pt x="264" y="90"/>
                  </a:lnTo>
                  <a:lnTo>
                    <a:pt x="282" y="90"/>
                  </a:lnTo>
                  <a:lnTo>
                    <a:pt x="296" y="94"/>
                  </a:lnTo>
                  <a:lnTo>
                    <a:pt x="308" y="102"/>
                  </a:lnTo>
                  <a:lnTo>
                    <a:pt x="318" y="112"/>
                  </a:lnTo>
                  <a:lnTo>
                    <a:pt x="318" y="112"/>
                  </a:lnTo>
                  <a:lnTo>
                    <a:pt x="328" y="124"/>
                  </a:lnTo>
                  <a:lnTo>
                    <a:pt x="334" y="140"/>
                  </a:lnTo>
                  <a:lnTo>
                    <a:pt x="336" y="160"/>
                  </a:lnTo>
                  <a:lnTo>
                    <a:pt x="338" y="184"/>
                  </a:lnTo>
                  <a:lnTo>
                    <a:pt x="338" y="184"/>
                  </a:lnTo>
                  <a:lnTo>
                    <a:pt x="336" y="208"/>
                  </a:lnTo>
                  <a:lnTo>
                    <a:pt x="334" y="228"/>
                  </a:lnTo>
                  <a:lnTo>
                    <a:pt x="326" y="244"/>
                  </a:lnTo>
                  <a:lnTo>
                    <a:pt x="318" y="256"/>
                  </a:lnTo>
                  <a:lnTo>
                    <a:pt x="318" y="256"/>
                  </a:lnTo>
                  <a:lnTo>
                    <a:pt x="308" y="266"/>
                  </a:lnTo>
                  <a:lnTo>
                    <a:pt x="294" y="272"/>
                  </a:lnTo>
                  <a:lnTo>
                    <a:pt x="278" y="276"/>
                  </a:lnTo>
                  <a:lnTo>
                    <a:pt x="262" y="278"/>
                  </a:lnTo>
                  <a:lnTo>
                    <a:pt x="262" y="278"/>
                  </a:lnTo>
                  <a:lnTo>
                    <a:pt x="244" y="276"/>
                  </a:lnTo>
                  <a:lnTo>
                    <a:pt x="228" y="272"/>
                  </a:lnTo>
                  <a:lnTo>
                    <a:pt x="214" y="266"/>
                  </a:lnTo>
                  <a:lnTo>
                    <a:pt x="204" y="256"/>
                  </a:lnTo>
                  <a:lnTo>
                    <a:pt x="204" y="256"/>
                  </a:lnTo>
                  <a:lnTo>
                    <a:pt x="194" y="244"/>
                  </a:lnTo>
                  <a:lnTo>
                    <a:pt x="188" y="228"/>
                  </a:lnTo>
                  <a:lnTo>
                    <a:pt x="186" y="208"/>
                  </a:lnTo>
                  <a:lnTo>
                    <a:pt x="184" y="184"/>
                  </a:lnTo>
                  <a:lnTo>
                    <a:pt x="184" y="120"/>
                  </a:lnTo>
                  <a:lnTo>
                    <a:pt x="184" y="120"/>
                  </a:lnTo>
                  <a:lnTo>
                    <a:pt x="186" y="90"/>
                  </a:lnTo>
                  <a:lnTo>
                    <a:pt x="190" y="66"/>
                  </a:lnTo>
                  <a:lnTo>
                    <a:pt x="190" y="66"/>
                  </a:lnTo>
                  <a:lnTo>
                    <a:pt x="196" y="46"/>
                  </a:lnTo>
                  <a:lnTo>
                    <a:pt x="202" y="38"/>
                  </a:lnTo>
                  <a:lnTo>
                    <a:pt x="206" y="30"/>
                  </a:lnTo>
                  <a:lnTo>
                    <a:pt x="206" y="30"/>
                  </a:lnTo>
                  <a:lnTo>
                    <a:pt x="214" y="24"/>
                  </a:lnTo>
                  <a:lnTo>
                    <a:pt x="220" y="18"/>
                  </a:lnTo>
                  <a:lnTo>
                    <a:pt x="230" y="14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60" y="6"/>
                  </a:lnTo>
                  <a:lnTo>
                    <a:pt x="286" y="2"/>
                  </a:lnTo>
                  <a:lnTo>
                    <a:pt x="332" y="0"/>
                  </a:lnTo>
                  <a:lnTo>
                    <a:pt x="334" y="20"/>
                  </a:lnTo>
                  <a:lnTo>
                    <a:pt x="334" y="20"/>
                  </a:lnTo>
                  <a:lnTo>
                    <a:pt x="310" y="28"/>
                  </a:lnTo>
                  <a:lnTo>
                    <a:pt x="310" y="28"/>
                  </a:lnTo>
                  <a:lnTo>
                    <a:pt x="296" y="32"/>
                  </a:lnTo>
                  <a:lnTo>
                    <a:pt x="280" y="34"/>
                  </a:lnTo>
                  <a:lnTo>
                    <a:pt x="280" y="34"/>
                  </a:lnTo>
                  <a:lnTo>
                    <a:pt x="268" y="36"/>
                  </a:lnTo>
                  <a:lnTo>
                    <a:pt x="258" y="38"/>
                  </a:lnTo>
                  <a:lnTo>
                    <a:pt x="258" y="38"/>
                  </a:lnTo>
                  <a:lnTo>
                    <a:pt x="250" y="44"/>
                  </a:lnTo>
                  <a:lnTo>
                    <a:pt x="242" y="50"/>
                  </a:lnTo>
                  <a:lnTo>
                    <a:pt x="242" y="50"/>
                  </a:lnTo>
                  <a:lnTo>
                    <a:pt x="236" y="58"/>
                  </a:lnTo>
                  <a:lnTo>
                    <a:pt x="234" y="70"/>
                  </a:lnTo>
                  <a:lnTo>
                    <a:pt x="234" y="70"/>
                  </a:lnTo>
                  <a:lnTo>
                    <a:pt x="230" y="84"/>
                  </a:lnTo>
                  <a:lnTo>
                    <a:pt x="230" y="100"/>
                  </a:lnTo>
                  <a:lnTo>
                    <a:pt x="230" y="100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Freeform 37">
              <a:extLst>
                <a:ext uri="{FF2B5EF4-FFF2-40B4-BE49-F238E27FC236}">
                  <a16:creationId xmlns:a16="http://schemas.microsoft.com/office/drawing/2014/main" id="{F1E9F9D0-F264-47DF-8FEE-749A1A994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8776" y="5894388"/>
              <a:ext cx="244475" cy="250825"/>
            </a:xfrm>
            <a:custGeom>
              <a:avLst/>
              <a:gdLst>
                <a:gd name="T0" fmla="*/ 76 w 154"/>
                <a:gd name="T1" fmla="*/ 0 h 158"/>
                <a:gd name="T2" fmla="*/ 76 w 154"/>
                <a:gd name="T3" fmla="*/ 0 h 158"/>
                <a:gd name="T4" fmla="*/ 94 w 154"/>
                <a:gd name="T5" fmla="*/ 2 h 158"/>
                <a:gd name="T6" fmla="*/ 110 w 154"/>
                <a:gd name="T7" fmla="*/ 4 h 158"/>
                <a:gd name="T8" fmla="*/ 110 w 154"/>
                <a:gd name="T9" fmla="*/ 4 h 158"/>
                <a:gd name="T10" fmla="*/ 122 w 154"/>
                <a:gd name="T11" fmla="*/ 10 h 158"/>
                <a:gd name="T12" fmla="*/ 134 w 154"/>
                <a:gd name="T13" fmla="*/ 18 h 158"/>
                <a:gd name="T14" fmla="*/ 134 w 154"/>
                <a:gd name="T15" fmla="*/ 18 h 158"/>
                <a:gd name="T16" fmla="*/ 142 w 154"/>
                <a:gd name="T17" fmla="*/ 30 h 158"/>
                <a:gd name="T18" fmla="*/ 148 w 154"/>
                <a:gd name="T19" fmla="*/ 42 h 158"/>
                <a:gd name="T20" fmla="*/ 148 w 154"/>
                <a:gd name="T21" fmla="*/ 42 h 158"/>
                <a:gd name="T22" fmla="*/ 152 w 154"/>
                <a:gd name="T23" fmla="*/ 60 h 158"/>
                <a:gd name="T24" fmla="*/ 154 w 154"/>
                <a:gd name="T25" fmla="*/ 80 h 158"/>
                <a:gd name="T26" fmla="*/ 154 w 154"/>
                <a:gd name="T27" fmla="*/ 80 h 158"/>
                <a:gd name="T28" fmla="*/ 152 w 154"/>
                <a:gd name="T29" fmla="*/ 100 h 158"/>
                <a:gd name="T30" fmla="*/ 148 w 154"/>
                <a:gd name="T31" fmla="*/ 116 h 158"/>
                <a:gd name="T32" fmla="*/ 148 w 154"/>
                <a:gd name="T33" fmla="*/ 116 h 158"/>
                <a:gd name="T34" fmla="*/ 142 w 154"/>
                <a:gd name="T35" fmla="*/ 130 h 158"/>
                <a:gd name="T36" fmla="*/ 134 w 154"/>
                <a:gd name="T37" fmla="*/ 140 h 158"/>
                <a:gd name="T38" fmla="*/ 134 w 154"/>
                <a:gd name="T39" fmla="*/ 140 h 158"/>
                <a:gd name="T40" fmla="*/ 122 w 154"/>
                <a:gd name="T41" fmla="*/ 148 h 158"/>
                <a:gd name="T42" fmla="*/ 110 w 154"/>
                <a:gd name="T43" fmla="*/ 154 h 158"/>
                <a:gd name="T44" fmla="*/ 110 w 154"/>
                <a:gd name="T45" fmla="*/ 154 h 158"/>
                <a:gd name="T46" fmla="*/ 94 w 154"/>
                <a:gd name="T47" fmla="*/ 158 h 158"/>
                <a:gd name="T48" fmla="*/ 76 w 154"/>
                <a:gd name="T49" fmla="*/ 158 h 158"/>
                <a:gd name="T50" fmla="*/ 76 w 154"/>
                <a:gd name="T51" fmla="*/ 158 h 158"/>
                <a:gd name="T52" fmla="*/ 58 w 154"/>
                <a:gd name="T53" fmla="*/ 158 h 158"/>
                <a:gd name="T54" fmla="*/ 44 w 154"/>
                <a:gd name="T55" fmla="*/ 154 h 158"/>
                <a:gd name="T56" fmla="*/ 44 w 154"/>
                <a:gd name="T57" fmla="*/ 154 h 158"/>
                <a:gd name="T58" fmla="*/ 30 w 154"/>
                <a:gd name="T59" fmla="*/ 148 h 158"/>
                <a:gd name="T60" fmla="*/ 20 w 154"/>
                <a:gd name="T61" fmla="*/ 140 h 158"/>
                <a:gd name="T62" fmla="*/ 20 w 154"/>
                <a:gd name="T63" fmla="*/ 140 h 158"/>
                <a:gd name="T64" fmla="*/ 10 w 154"/>
                <a:gd name="T65" fmla="*/ 130 h 158"/>
                <a:gd name="T66" fmla="*/ 4 w 154"/>
                <a:gd name="T67" fmla="*/ 116 h 158"/>
                <a:gd name="T68" fmla="*/ 4 w 154"/>
                <a:gd name="T69" fmla="*/ 116 h 158"/>
                <a:gd name="T70" fmla="*/ 0 w 154"/>
                <a:gd name="T71" fmla="*/ 100 h 158"/>
                <a:gd name="T72" fmla="*/ 0 w 154"/>
                <a:gd name="T73" fmla="*/ 80 h 158"/>
                <a:gd name="T74" fmla="*/ 0 w 154"/>
                <a:gd name="T75" fmla="*/ 80 h 158"/>
                <a:gd name="T76" fmla="*/ 0 w 154"/>
                <a:gd name="T77" fmla="*/ 60 h 158"/>
                <a:gd name="T78" fmla="*/ 4 w 154"/>
                <a:gd name="T79" fmla="*/ 42 h 158"/>
                <a:gd name="T80" fmla="*/ 4 w 154"/>
                <a:gd name="T81" fmla="*/ 42 h 158"/>
                <a:gd name="T82" fmla="*/ 10 w 154"/>
                <a:gd name="T83" fmla="*/ 30 h 158"/>
                <a:gd name="T84" fmla="*/ 20 w 154"/>
                <a:gd name="T85" fmla="*/ 18 h 158"/>
                <a:gd name="T86" fmla="*/ 20 w 154"/>
                <a:gd name="T87" fmla="*/ 18 h 158"/>
                <a:gd name="T88" fmla="*/ 30 w 154"/>
                <a:gd name="T89" fmla="*/ 10 h 158"/>
                <a:gd name="T90" fmla="*/ 44 w 154"/>
                <a:gd name="T91" fmla="*/ 4 h 158"/>
                <a:gd name="T92" fmla="*/ 44 w 154"/>
                <a:gd name="T93" fmla="*/ 4 h 158"/>
                <a:gd name="T94" fmla="*/ 58 w 154"/>
                <a:gd name="T95" fmla="*/ 2 h 158"/>
                <a:gd name="T96" fmla="*/ 76 w 154"/>
                <a:gd name="T9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4" h="158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22" y="10"/>
                  </a:lnTo>
                  <a:lnTo>
                    <a:pt x="134" y="18"/>
                  </a:lnTo>
                  <a:lnTo>
                    <a:pt x="134" y="18"/>
                  </a:lnTo>
                  <a:lnTo>
                    <a:pt x="142" y="30"/>
                  </a:lnTo>
                  <a:lnTo>
                    <a:pt x="148" y="42"/>
                  </a:lnTo>
                  <a:lnTo>
                    <a:pt x="148" y="42"/>
                  </a:lnTo>
                  <a:lnTo>
                    <a:pt x="152" y="60"/>
                  </a:lnTo>
                  <a:lnTo>
                    <a:pt x="154" y="80"/>
                  </a:lnTo>
                  <a:lnTo>
                    <a:pt x="154" y="80"/>
                  </a:lnTo>
                  <a:lnTo>
                    <a:pt x="152" y="100"/>
                  </a:lnTo>
                  <a:lnTo>
                    <a:pt x="148" y="116"/>
                  </a:lnTo>
                  <a:lnTo>
                    <a:pt x="148" y="116"/>
                  </a:lnTo>
                  <a:lnTo>
                    <a:pt x="142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22" y="148"/>
                  </a:lnTo>
                  <a:lnTo>
                    <a:pt x="110" y="154"/>
                  </a:lnTo>
                  <a:lnTo>
                    <a:pt x="110" y="154"/>
                  </a:lnTo>
                  <a:lnTo>
                    <a:pt x="94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58" y="158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30" y="148"/>
                  </a:lnTo>
                  <a:lnTo>
                    <a:pt x="20" y="140"/>
                  </a:lnTo>
                  <a:lnTo>
                    <a:pt x="20" y="140"/>
                  </a:lnTo>
                  <a:lnTo>
                    <a:pt x="10" y="13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0" y="10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10" y="30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58" y="2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Freeform 38">
              <a:extLst>
                <a:ext uri="{FF2B5EF4-FFF2-40B4-BE49-F238E27FC236}">
                  <a16:creationId xmlns:a16="http://schemas.microsoft.com/office/drawing/2014/main" id="{BFCD4DA7-0769-463F-9F8E-677BED3E3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5926138"/>
              <a:ext cx="98425" cy="187325"/>
            </a:xfrm>
            <a:custGeom>
              <a:avLst/>
              <a:gdLst>
                <a:gd name="T0" fmla="*/ 30 w 62"/>
                <a:gd name="T1" fmla="*/ 0 h 118"/>
                <a:gd name="T2" fmla="*/ 30 w 62"/>
                <a:gd name="T3" fmla="*/ 0 h 118"/>
                <a:gd name="T4" fmla="*/ 24 w 62"/>
                <a:gd name="T5" fmla="*/ 0 h 118"/>
                <a:gd name="T6" fmla="*/ 18 w 62"/>
                <a:gd name="T7" fmla="*/ 2 h 118"/>
                <a:gd name="T8" fmla="*/ 18 w 62"/>
                <a:gd name="T9" fmla="*/ 2 h 118"/>
                <a:gd name="T10" fmla="*/ 14 w 62"/>
                <a:gd name="T11" fmla="*/ 6 h 118"/>
                <a:gd name="T12" fmla="*/ 8 w 62"/>
                <a:gd name="T13" fmla="*/ 12 h 118"/>
                <a:gd name="T14" fmla="*/ 8 w 62"/>
                <a:gd name="T15" fmla="*/ 12 h 118"/>
                <a:gd name="T16" fmla="*/ 4 w 62"/>
                <a:gd name="T17" fmla="*/ 20 h 118"/>
                <a:gd name="T18" fmla="*/ 2 w 62"/>
                <a:gd name="T19" fmla="*/ 30 h 118"/>
                <a:gd name="T20" fmla="*/ 2 w 62"/>
                <a:gd name="T21" fmla="*/ 30 h 118"/>
                <a:gd name="T22" fmla="*/ 0 w 62"/>
                <a:gd name="T23" fmla="*/ 44 h 118"/>
                <a:gd name="T24" fmla="*/ 0 w 62"/>
                <a:gd name="T25" fmla="*/ 60 h 118"/>
                <a:gd name="T26" fmla="*/ 0 w 62"/>
                <a:gd name="T27" fmla="*/ 60 h 118"/>
                <a:gd name="T28" fmla="*/ 0 w 62"/>
                <a:gd name="T29" fmla="*/ 76 h 118"/>
                <a:gd name="T30" fmla="*/ 2 w 62"/>
                <a:gd name="T31" fmla="*/ 88 h 118"/>
                <a:gd name="T32" fmla="*/ 2 w 62"/>
                <a:gd name="T33" fmla="*/ 88 h 118"/>
                <a:gd name="T34" fmla="*/ 4 w 62"/>
                <a:gd name="T35" fmla="*/ 98 h 118"/>
                <a:gd name="T36" fmla="*/ 8 w 62"/>
                <a:gd name="T37" fmla="*/ 106 h 118"/>
                <a:gd name="T38" fmla="*/ 8 w 62"/>
                <a:gd name="T39" fmla="*/ 106 h 118"/>
                <a:gd name="T40" fmla="*/ 14 w 62"/>
                <a:gd name="T41" fmla="*/ 112 h 118"/>
                <a:gd name="T42" fmla="*/ 18 w 62"/>
                <a:gd name="T43" fmla="*/ 116 h 118"/>
                <a:gd name="T44" fmla="*/ 18 w 62"/>
                <a:gd name="T45" fmla="*/ 116 h 118"/>
                <a:gd name="T46" fmla="*/ 24 w 62"/>
                <a:gd name="T47" fmla="*/ 118 h 118"/>
                <a:gd name="T48" fmla="*/ 30 w 62"/>
                <a:gd name="T49" fmla="*/ 118 h 118"/>
                <a:gd name="T50" fmla="*/ 30 w 62"/>
                <a:gd name="T51" fmla="*/ 118 h 118"/>
                <a:gd name="T52" fmla="*/ 36 w 62"/>
                <a:gd name="T53" fmla="*/ 118 h 118"/>
                <a:gd name="T54" fmla="*/ 42 w 62"/>
                <a:gd name="T55" fmla="*/ 116 h 118"/>
                <a:gd name="T56" fmla="*/ 42 w 62"/>
                <a:gd name="T57" fmla="*/ 116 h 118"/>
                <a:gd name="T58" fmla="*/ 48 w 62"/>
                <a:gd name="T59" fmla="*/ 112 h 118"/>
                <a:gd name="T60" fmla="*/ 52 w 62"/>
                <a:gd name="T61" fmla="*/ 106 h 118"/>
                <a:gd name="T62" fmla="*/ 52 w 62"/>
                <a:gd name="T63" fmla="*/ 106 h 118"/>
                <a:gd name="T64" fmla="*/ 56 w 62"/>
                <a:gd name="T65" fmla="*/ 98 h 118"/>
                <a:gd name="T66" fmla="*/ 58 w 62"/>
                <a:gd name="T67" fmla="*/ 88 h 118"/>
                <a:gd name="T68" fmla="*/ 58 w 62"/>
                <a:gd name="T69" fmla="*/ 88 h 118"/>
                <a:gd name="T70" fmla="*/ 60 w 62"/>
                <a:gd name="T71" fmla="*/ 76 h 118"/>
                <a:gd name="T72" fmla="*/ 62 w 62"/>
                <a:gd name="T73" fmla="*/ 60 h 118"/>
                <a:gd name="T74" fmla="*/ 62 w 62"/>
                <a:gd name="T75" fmla="*/ 60 h 118"/>
                <a:gd name="T76" fmla="*/ 60 w 62"/>
                <a:gd name="T77" fmla="*/ 44 h 118"/>
                <a:gd name="T78" fmla="*/ 58 w 62"/>
                <a:gd name="T79" fmla="*/ 30 h 118"/>
                <a:gd name="T80" fmla="*/ 58 w 62"/>
                <a:gd name="T81" fmla="*/ 30 h 118"/>
                <a:gd name="T82" fmla="*/ 56 w 62"/>
                <a:gd name="T83" fmla="*/ 20 h 118"/>
                <a:gd name="T84" fmla="*/ 52 w 62"/>
                <a:gd name="T85" fmla="*/ 12 h 118"/>
                <a:gd name="T86" fmla="*/ 52 w 62"/>
                <a:gd name="T87" fmla="*/ 12 h 118"/>
                <a:gd name="T88" fmla="*/ 48 w 62"/>
                <a:gd name="T89" fmla="*/ 6 h 118"/>
                <a:gd name="T90" fmla="*/ 42 w 62"/>
                <a:gd name="T91" fmla="*/ 2 h 118"/>
                <a:gd name="T92" fmla="*/ 42 w 62"/>
                <a:gd name="T93" fmla="*/ 2 h 118"/>
                <a:gd name="T94" fmla="*/ 36 w 62"/>
                <a:gd name="T95" fmla="*/ 0 h 118"/>
                <a:gd name="T96" fmla="*/ 30 w 62"/>
                <a:gd name="T97" fmla="*/ 0 h 118"/>
                <a:gd name="T98" fmla="*/ 30 w 62"/>
                <a:gd name="T9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18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4" y="2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4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76"/>
                  </a:lnTo>
                  <a:lnTo>
                    <a:pt x="2" y="88"/>
                  </a:lnTo>
                  <a:lnTo>
                    <a:pt x="2" y="88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14" y="112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24" y="118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36" y="118"/>
                  </a:lnTo>
                  <a:lnTo>
                    <a:pt x="42" y="116"/>
                  </a:lnTo>
                  <a:lnTo>
                    <a:pt x="42" y="116"/>
                  </a:lnTo>
                  <a:lnTo>
                    <a:pt x="48" y="112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56" y="98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60" y="76"/>
                  </a:lnTo>
                  <a:lnTo>
                    <a:pt x="62" y="60"/>
                  </a:lnTo>
                  <a:lnTo>
                    <a:pt x="62" y="60"/>
                  </a:lnTo>
                  <a:lnTo>
                    <a:pt x="60" y="44"/>
                  </a:lnTo>
                  <a:lnTo>
                    <a:pt x="58" y="30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Freeform 39">
              <a:extLst>
                <a:ext uri="{FF2B5EF4-FFF2-40B4-BE49-F238E27FC236}">
                  <a16:creationId xmlns:a16="http://schemas.microsoft.com/office/drawing/2014/main" id="{C2283DB1-F26C-4EC9-ABE6-2EE88061D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5827713"/>
              <a:ext cx="241300" cy="317500"/>
            </a:xfrm>
            <a:custGeom>
              <a:avLst/>
              <a:gdLst>
                <a:gd name="T0" fmla="*/ 56 w 152"/>
                <a:gd name="T1" fmla="*/ 112 h 200"/>
                <a:gd name="T2" fmla="*/ 38 w 152"/>
                <a:gd name="T3" fmla="*/ 108 h 200"/>
                <a:gd name="T4" fmla="*/ 30 w 152"/>
                <a:gd name="T5" fmla="*/ 104 h 200"/>
                <a:gd name="T6" fmla="*/ 22 w 152"/>
                <a:gd name="T7" fmla="*/ 100 h 200"/>
                <a:gd name="T8" fmla="*/ 12 w 152"/>
                <a:gd name="T9" fmla="*/ 84 h 200"/>
                <a:gd name="T10" fmla="*/ 8 w 152"/>
                <a:gd name="T11" fmla="*/ 74 h 200"/>
                <a:gd name="T12" fmla="*/ 8 w 152"/>
                <a:gd name="T13" fmla="*/ 62 h 200"/>
                <a:gd name="T14" fmla="*/ 12 w 152"/>
                <a:gd name="T15" fmla="*/ 30 h 200"/>
                <a:gd name="T16" fmla="*/ 20 w 152"/>
                <a:gd name="T17" fmla="*/ 20 h 200"/>
                <a:gd name="T18" fmla="*/ 28 w 152"/>
                <a:gd name="T19" fmla="*/ 12 h 200"/>
                <a:gd name="T20" fmla="*/ 52 w 152"/>
                <a:gd name="T21" fmla="*/ 2 h 200"/>
                <a:gd name="T22" fmla="*/ 68 w 152"/>
                <a:gd name="T23" fmla="*/ 0 h 200"/>
                <a:gd name="T24" fmla="*/ 84 w 152"/>
                <a:gd name="T25" fmla="*/ 0 h 200"/>
                <a:gd name="T26" fmla="*/ 122 w 152"/>
                <a:gd name="T27" fmla="*/ 2 h 200"/>
                <a:gd name="T28" fmla="*/ 152 w 152"/>
                <a:gd name="T29" fmla="*/ 8 h 200"/>
                <a:gd name="T30" fmla="*/ 106 w 152"/>
                <a:gd name="T31" fmla="*/ 196 h 200"/>
                <a:gd name="T32" fmla="*/ 98 w 152"/>
                <a:gd name="T33" fmla="*/ 124 h 200"/>
                <a:gd name="T34" fmla="*/ 92 w 152"/>
                <a:gd name="T35" fmla="*/ 124 h 200"/>
                <a:gd name="T36" fmla="*/ 80 w 152"/>
                <a:gd name="T37" fmla="*/ 132 h 200"/>
                <a:gd name="T38" fmla="*/ 64 w 152"/>
                <a:gd name="T39" fmla="*/ 170 h 200"/>
                <a:gd name="T40" fmla="*/ 58 w 152"/>
                <a:gd name="T41" fmla="*/ 182 h 200"/>
                <a:gd name="T42" fmla="*/ 50 w 152"/>
                <a:gd name="T43" fmla="*/ 192 h 200"/>
                <a:gd name="T44" fmla="*/ 38 w 152"/>
                <a:gd name="T45" fmla="*/ 198 h 200"/>
                <a:gd name="T46" fmla="*/ 24 w 152"/>
                <a:gd name="T47" fmla="*/ 200 h 200"/>
                <a:gd name="T48" fmla="*/ 6 w 152"/>
                <a:gd name="T49" fmla="*/ 198 h 200"/>
                <a:gd name="T50" fmla="*/ 0 w 152"/>
                <a:gd name="T51" fmla="*/ 178 h 200"/>
                <a:gd name="T52" fmla="*/ 8 w 152"/>
                <a:gd name="T53" fmla="*/ 176 h 200"/>
                <a:gd name="T54" fmla="*/ 14 w 152"/>
                <a:gd name="T55" fmla="*/ 174 h 200"/>
                <a:gd name="T56" fmla="*/ 20 w 152"/>
                <a:gd name="T57" fmla="*/ 166 h 200"/>
                <a:gd name="T58" fmla="*/ 30 w 152"/>
                <a:gd name="T59" fmla="*/ 140 h 200"/>
                <a:gd name="T60" fmla="*/ 40 w 152"/>
                <a:gd name="T61" fmla="*/ 122 h 200"/>
                <a:gd name="T62" fmla="*/ 48 w 152"/>
                <a:gd name="T63" fmla="*/ 118 h 200"/>
                <a:gd name="T64" fmla="*/ 56 w 152"/>
                <a:gd name="T65" fmla="*/ 1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200">
                  <a:moveTo>
                    <a:pt x="56" y="112"/>
                  </a:moveTo>
                  <a:lnTo>
                    <a:pt x="56" y="112"/>
                  </a:lnTo>
                  <a:lnTo>
                    <a:pt x="46" y="112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0" y="104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16" y="92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74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8" y="44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68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122" y="2"/>
                  </a:lnTo>
                  <a:lnTo>
                    <a:pt x="122" y="2"/>
                  </a:lnTo>
                  <a:lnTo>
                    <a:pt x="136" y="4"/>
                  </a:lnTo>
                  <a:lnTo>
                    <a:pt x="152" y="8"/>
                  </a:lnTo>
                  <a:lnTo>
                    <a:pt x="152" y="196"/>
                  </a:lnTo>
                  <a:lnTo>
                    <a:pt x="106" y="196"/>
                  </a:lnTo>
                  <a:lnTo>
                    <a:pt x="106" y="124"/>
                  </a:lnTo>
                  <a:lnTo>
                    <a:pt x="98" y="124"/>
                  </a:lnTo>
                  <a:lnTo>
                    <a:pt x="98" y="124"/>
                  </a:lnTo>
                  <a:lnTo>
                    <a:pt x="92" y="124"/>
                  </a:lnTo>
                  <a:lnTo>
                    <a:pt x="86" y="128"/>
                  </a:lnTo>
                  <a:lnTo>
                    <a:pt x="80" y="132"/>
                  </a:lnTo>
                  <a:lnTo>
                    <a:pt x="76" y="140"/>
                  </a:lnTo>
                  <a:lnTo>
                    <a:pt x="64" y="170"/>
                  </a:lnTo>
                  <a:lnTo>
                    <a:pt x="64" y="170"/>
                  </a:lnTo>
                  <a:lnTo>
                    <a:pt x="58" y="182"/>
                  </a:lnTo>
                  <a:lnTo>
                    <a:pt x="50" y="192"/>
                  </a:lnTo>
                  <a:lnTo>
                    <a:pt x="50" y="192"/>
                  </a:lnTo>
                  <a:lnTo>
                    <a:pt x="44" y="196"/>
                  </a:lnTo>
                  <a:lnTo>
                    <a:pt x="38" y="198"/>
                  </a:lnTo>
                  <a:lnTo>
                    <a:pt x="24" y="200"/>
                  </a:lnTo>
                  <a:lnTo>
                    <a:pt x="24" y="200"/>
                  </a:lnTo>
                  <a:lnTo>
                    <a:pt x="6" y="198"/>
                  </a:lnTo>
                  <a:lnTo>
                    <a:pt x="6" y="198"/>
                  </a:lnTo>
                  <a:lnTo>
                    <a:pt x="0" y="196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8" y="176"/>
                  </a:lnTo>
                  <a:lnTo>
                    <a:pt x="14" y="174"/>
                  </a:lnTo>
                  <a:lnTo>
                    <a:pt x="14" y="174"/>
                  </a:lnTo>
                  <a:lnTo>
                    <a:pt x="18" y="170"/>
                  </a:lnTo>
                  <a:lnTo>
                    <a:pt x="20" y="166"/>
                  </a:lnTo>
                  <a:lnTo>
                    <a:pt x="30" y="140"/>
                  </a:lnTo>
                  <a:lnTo>
                    <a:pt x="30" y="140"/>
                  </a:lnTo>
                  <a:lnTo>
                    <a:pt x="36" y="130"/>
                  </a:lnTo>
                  <a:lnTo>
                    <a:pt x="40" y="122"/>
                  </a:lnTo>
                  <a:lnTo>
                    <a:pt x="40" y="122"/>
                  </a:lnTo>
                  <a:lnTo>
                    <a:pt x="48" y="118"/>
                  </a:lnTo>
                  <a:lnTo>
                    <a:pt x="56" y="114"/>
                  </a:lnTo>
                  <a:lnTo>
                    <a:pt x="56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Freeform 40">
              <a:extLst>
                <a:ext uri="{FF2B5EF4-FFF2-40B4-BE49-F238E27FC236}">
                  <a16:creationId xmlns:a16="http://schemas.microsoft.com/office/drawing/2014/main" id="{C5544232-87BF-40A8-AB01-9F7ABCE53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388" y="5868988"/>
              <a:ext cx="82550" cy="107950"/>
            </a:xfrm>
            <a:custGeom>
              <a:avLst/>
              <a:gdLst>
                <a:gd name="T0" fmla="*/ 30 w 52"/>
                <a:gd name="T1" fmla="*/ 0 h 68"/>
                <a:gd name="T2" fmla="*/ 30 w 52"/>
                <a:gd name="T3" fmla="*/ 0 h 68"/>
                <a:gd name="T4" fmla="*/ 18 w 52"/>
                <a:gd name="T5" fmla="*/ 2 h 68"/>
                <a:gd name="T6" fmla="*/ 18 w 52"/>
                <a:gd name="T7" fmla="*/ 2 h 68"/>
                <a:gd name="T8" fmla="*/ 14 w 52"/>
                <a:gd name="T9" fmla="*/ 4 h 68"/>
                <a:gd name="T10" fmla="*/ 8 w 52"/>
                <a:gd name="T11" fmla="*/ 8 h 68"/>
                <a:gd name="T12" fmla="*/ 8 w 52"/>
                <a:gd name="T13" fmla="*/ 8 h 68"/>
                <a:gd name="T14" fmla="*/ 6 w 52"/>
                <a:gd name="T15" fmla="*/ 12 h 68"/>
                <a:gd name="T16" fmla="*/ 2 w 52"/>
                <a:gd name="T17" fmla="*/ 18 h 68"/>
                <a:gd name="T18" fmla="*/ 2 w 52"/>
                <a:gd name="T19" fmla="*/ 18 h 68"/>
                <a:gd name="T20" fmla="*/ 0 w 52"/>
                <a:gd name="T21" fmla="*/ 26 h 68"/>
                <a:gd name="T22" fmla="*/ 0 w 52"/>
                <a:gd name="T23" fmla="*/ 36 h 68"/>
                <a:gd name="T24" fmla="*/ 0 w 52"/>
                <a:gd name="T25" fmla="*/ 36 h 68"/>
                <a:gd name="T26" fmla="*/ 0 w 52"/>
                <a:gd name="T27" fmla="*/ 44 h 68"/>
                <a:gd name="T28" fmla="*/ 2 w 52"/>
                <a:gd name="T29" fmla="*/ 52 h 68"/>
                <a:gd name="T30" fmla="*/ 2 w 52"/>
                <a:gd name="T31" fmla="*/ 52 h 68"/>
                <a:gd name="T32" fmla="*/ 6 w 52"/>
                <a:gd name="T33" fmla="*/ 56 h 68"/>
                <a:gd name="T34" fmla="*/ 8 w 52"/>
                <a:gd name="T35" fmla="*/ 62 h 68"/>
                <a:gd name="T36" fmla="*/ 8 w 52"/>
                <a:gd name="T37" fmla="*/ 62 h 68"/>
                <a:gd name="T38" fmla="*/ 14 w 52"/>
                <a:gd name="T39" fmla="*/ 64 h 68"/>
                <a:gd name="T40" fmla="*/ 18 w 52"/>
                <a:gd name="T41" fmla="*/ 66 h 68"/>
                <a:gd name="T42" fmla="*/ 18 w 52"/>
                <a:gd name="T43" fmla="*/ 66 h 68"/>
                <a:gd name="T44" fmla="*/ 30 w 52"/>
                <a:gd name="T45" fmla="*/ 68 h 68"/>
                <a:gd name="T46" fmla="*/ 52 w 52"/>
                <a:gd name="T47" fmla="*/ 68 h 68"/>
                <a:gd name="T48" fmla="*/ 52 w 52"/>
                <a:gd name="T49" fmla="*/ 0 h 68"/>
                <a:gd name="T50" fmla="*/ 30 w 52"/>
                <a:gd name="T5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68">
                  <a:moveTo>
                    <a:pt x="30" y="0"/>
                  </a:moveTo>
                  <a:lnTo>
                    <a:pt x="30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6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4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30" y="68"/>
                  </a:lnTo>
                  <a:lnTo>
                    <a:pt x="52" y="68"/>
                  </a:lnTo>
                  <a:lnTo>
                    <a:pt x="52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Freeform 41">
              <a:extLst>
                <a:ext uri="{FF2B5EF4-FFF2-40B4-BE49-F238E27FC236}">
                  <a16:creationId xmlns:a16="http://schemas.microsoft.com/office/drawing/2014/main" id="{88330FA9-7AC8-4CFF-9F2F-D2A3DD8C6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9263" y="5834063"/>
              <a:ext cx="231775" cy="304800"/>
            </a:xfrm>
            <a:custGeom>
              <a:avLst/>
              <a:gdLst>
                <a:gd name="T0" fmla="*/ 102 w 146"/>
                <a:gd name="T1" fmla="*/ 70 h 192"/>
                <a:gd name="T2" fmla="*/ 100 w 146"/>
                <a:gd name="T3" fmla="*/ 70 h 192"/>
                <a:gd name="T4" fmla="*/ 46 w 146"/>
                <a:gd name="T5" fmla="*/ 192 h 192"/>
                <a:gd name="T6" fmla="*/ 0 w 146"/>
                <a:gd name="T7" fmla="*/ 192 h 192"/>
                <a:gd name="T8" fmla="*/ 0 w 146"/>
                <a:gd name="T9" fmla="*/ 0 h 192"/>
                <a:gd name="T10" fmla="*/ 44 w 146"/>
                <a:gd name="T11" fmla="*/ 0 h 192"/>
                <a:gd name="T12" fmla="*/ 44 w 146"/>
                <a:gd name="T13" fmla="*/ 118 h 192"/>
                <a:gd name="T14" fmla="*/ 46 w 146"/>
                <a:gd name="T15" fmla="*/ 118 h 192"/>
                <a:gd name="T16" fmla="*/ 96 w 146"/>
                <a:gd name="T17" fmla="*/ 0 h 192"/>
                <a:gd name="T18" fmla="*/ 146 w 146"/>
                <a:gd name="T19" fmla="*/ 0 h 192"/>
                <a:gd name="T20" fmla="*/ 146 w 146"/>
                <a:gd name="T21" fmla="*/ 192 h 192"/>
                <a:gd name="T22" fmla="*/ 102 w 146"/>
                <a:gd name="T23" fmla="*/ 192 h 192"/>
                <a:gd name="T24" fmla="*/ 102 w 146"/>
                <a:gd name="T25" fmla="*/ 7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192">
                  <a:moveTo>
                    <a:pt x="102" y="70"/>
                  </a:moveTo>
                  <a:lnTo>
                    <a:pt x="100" y="70"/>
                  </a:lnTo>
                  <a:lnTo>
                    <a:pt x="46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118"/>
                  </a:lnTo>
                  <a:lnTo>
                    <a:pt x="46" y="118"/>
                  </a:lnTo>
                  <a:lnTo>
                    <a:pt x="96" y="0"/>
                  </a:lnTo>
                  <a:lnTo>
                    <a:pt x="146" y="0"/>
                  </a:lnTo>
                  <a:lnTo>
                    <a:pt x="146" y="192"/>
                  </a:lnTo>
                  <a:lnTo>
                    <a:pt x="102" y="192"/>
                  </a:lnTo>
                  <a:lnTo>
                    <a:pt x="102" y="7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Freeform 42">
              <a:extLst>
                <a:ext uri="{FF2B5EF4-FFF2-40B4-BE49-F238E27FC236}">
                  <a16:creationId xmlns:a16="http://schemas.microsoft.com/office/drawing/2014/main" id="{AC62C729-7087-406A-8146-3E24351F0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5834063"/>
              <a:ext cx="228600" cy="304800"/>
            </a:xfrm>
            <a:custGeom>
              <a:avLst/>
              <a:gdLst>
                <a:gd name="T0" fmla="*/ 46 w 144"/>
                <a:gd name="T1" fmla="*/ 192 h 192"/>
                <a:gd name="T2" fmla="*/ 0 w 144"/>
                <a:gd name="T3" fmla="*/ 192 h 192"/>
                <a:gd name="T4" fmla="*/ 0 w 144"/>
                <a:gd name="T5" fmla="*/ 0 h 192"/>
                <a:gd name="T6" fmla="*/ 46 w 144"/>
                <a:gd name="T7" fmla="*/ 0 h 192"/>
                <a:gd name="T8" fmla="*/ 46 w 144"/>
                <a:gd name="T9" fmla="*/ 80 h 192"/>
                <a:gd name="T10" fmla="*/ 98 w 144"/>
                <a:gd name="T11" fmla="*/ 80 h 192"/>
                <a:gd name="T12" fmla="*/ 98 w 144"/>
                <a:gd name="T13" fmla="*/ 0 h 192"/>
                <a:gd name="T14" fmla="*/ 144 w 144"/>
                <a:gd name="T15" fmla="*/ 0 h 192"/>
                <a:gd name="T16" fmla="*/ 144 w 144"/>
                <a:gd name="T17" fmla="*/ 192 h 192"/>
                <a:gd name="T18" fmla="*/ 98 w 144"/>
                <a:gd name="T19" fmla="*/ 192 h 192"/>
                <a:gd name="T20" fmla="*/ 98 w 144"/>
                <a:gd name="T21" fmla="*/ 110 h 192"/>
                <a:gd name="T22" fmla="*/ 46 w 144"/>
                <a:gd name="T23" fmla="*/ 110 h 192"/>
                <a:gd name="T24" fmla="*/ 46 w 14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192">
                  <a:moveTo>
                    <a:pt x="46" y="192"/>
                  </a:moveTo>
                  <a:lnTo>
                    <a:pt x="0" y="192"/>
                  </a:lnTo>
                  <a:lnTo>
                    <a:pt x="0" y="0"/>
                  </a:lnTo>
                  <a:lnTo>
                    <a:pt x="46" y="0"/>
                  </a:lnTo>
                  <a:lnTo>
                    <a:pt x="46" y="80"/>
                  </a:lnTo>
                  <a:lnTo>
                    <a:pt x="98" y="80"/>
                  </a:lnTo>
                  <a:lnTo>
                    <a:pt x="98" y="0"/>
                  </a:lnTo>
                  <a:lnTo>
                    <a:pt x="144" y="0"/>
                  </a:lnTo>
                  <a:lnTo>
                    <a:pt x="144" y="192"/>
                  </a:lnTo>
                  <a:lnTo>
                    <a:pt x="98" y="192"/>
                  </a:lnTo>
                  <a:lnTo>
                    <a:pt x="98" y="110"/>
                  </a:lnTo>
                  <a:lnTo>
                    <a:pt x="46" y="110"/>
                  </a:lnTo>
                  <a:lnTo>
                    <a:pt x="46" y="1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Freeform 43">
              <a:extLst>
                <a:ext uri="{FF2B5EF4-FFF2-40B4-BE49-F238E27FC236}">
                  <a16:creationId xmlns:a16="http://schemas.microsoft.com/office/drawing/2014/main" id="{06ED069F-B3F6-4949-89E6-77BB33302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6488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8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6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8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8" y="188"/>
                  </a:lnTo>
                  <a:lnTo>
                    <a:pt x="18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6" y="54"/>
                  </a:lnTo>
                  <a:lnTo>
                    <a:pt x="94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80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Freeform 44">
              <a:extLst>
                <a:ext uri="{FF2B5EF4-FFF2-40B4-BE49-F238E27FC236}">
                  <a16:creationId xmlns:a16="http://schemas.microsoft.com/office/drawing/2014/main" id="{ED88061B-8082-4FBF-991C-045761F20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Freeform 45">
              <a:extLst>
                <a:ext uri="{FF2B5EF4-FFF2-40B4-BE49-F238E27FC236}">
                  <a16:creationId xmlns:a16="http://schemas.microsoft.com/office/drawing/2014/main" id="{A7A9FF08-4845-4905-93A3-816FD82C8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6" y="5827713"/>
              <a:ext cx="236538" cy="317500"/>
            </a:xfrm>
            <a:custGeom>
              <a:avLst/>
              <a:gdLst>
                <a:gd name="T0" fmla="*/ 0 w 149"/>
                <a:gd name="T1" fmla="*/ 8 h 200"/>
                <a:gd name="T2" fmla="*/ 0 w 149"/>
                <a:gd name="T3" fmla="*/ 8 h 200"/>
                <a:gd name="T4" fmla="*/ 16 w 149"/>
                <a:gd name="T5" fmla="*/ 4 h 200"/>
                <a:gd name="T6" fmla="*/ 30 w 149"/>
                <a:gd name="T7" fmla="*/ 2 h 200"/>
                <a:gd name="T8" fmla="*/ 30 w 149"/>
                <a:gd name="T9" fmla="*/ 2 h 200"/>
                <a:gd name="T10" fmla="*/ 66 w 149"/>
                <a:gd name="T11" fmla="*/ 0 h 200"/>
                <a:gd name="T12" fmla="*/ 66 w 149"/>
                <a:gd name="T13" fmla="*/ 0 h 200"/>
                <a:gd name="T14" fmla="*/ 84 w 149"/>
                <a:gd name="T15" fmla="*/ 0 h 200"/>
                <a:gd name="T16" fmla="*/ 100 w 149"/>
                <a:gd name="T17" fmla="*/ 2 h 200"/>
                <a:gd name="T18" fmla="*/ 100 w 149"/>
                <a:gd name="T19" fmla="*/ 2 h 200"/>
                <a:gd name="T20" fmla="*/ 111 w 149"/>
                <a:gd name="T21" fmla="*/ 6 h 200"/>
                <a:gd name="T22" fmla="*/ 123 w 149"/>
                <a:gd name="T23" fmla="*/ 12 h 200"/>
                <a:gd name="T24" fmla="*/ 123 w 149"/>
                <a:gd name="T25" fmla="*/ 12 h 200"/>
                <a:gd name="T26" fmla="*/ 131 w 149"/>
                <a:gd name="T27" fmla="*/ 18 h 200"/>
                <a:gd name="T28" fmla="*/ 137 w 149"/>
                <a:gd name="T29" fmla="*/ 28 h 200"/>
                <a:gd name="T30" fmla="*/ 137 w 149"/>
                <a:gd name="T31" fmla="*/ 28 h 200"/>
                <a:gd name="T32" fmla="*/ 141 w 149"/>
                <a:gd name="T33" fmla="*/ 40 h 200"/>
                <a:gd name="T34" fmla="*/ 141 w 149"/>
                <a:gd name="T35" fmla="*/ 54 h 200"/>
                <a:gd name="T36" fmla="*/ 141 w 149"/>
                <a:gd name="T37" fmla="*/ 54 h 200"/>
                <a:gd name="T38" fmla="*/ 141 w 149"/>
                <a:gd name="T39" fmla="*/ 62 h 200"/>
                <a:gd name="T40" fmla="*/ 139 w 149"/>
                <a:gd name="T41" fmla="*/ 70 h 200"/>
                <a:gd name="T42" fmla="*/ 139 w 149"/>
                <a:gd name="T43" fmla="*/ 70 h 200"/>
                <a:gd name="T44" fmla="*/ 135 w 149"/>
                <a:gd name="T45" fmla="*/ 76 h 200"/>
                <a:gd name="T46" fmla="*/ 131 w 149"/>
                <a:gd name="T47" fmla="*/ 82 h 200"/>
                <a:gd name="T48" fmla="*/ 131 w 149"/>
                <a:gd name="T49" fmla="*/ 82 h 200"/>
                <a:gd name="T50" fmla="*/ 121 w 149"/>
                <a:gd name="T51" fmla="*/ 88 h 200"/>
                <a:gd name="T52" fmla="*/ 121 w 149"/>
                <a:gd name="T53" fmla="*/ 88 h 200"/>
                <a:gd name="T54" fmla="*/ 111 w 149"/>
                <a:gd name="T55" fmla="*/ 94 h 200"/>
                <a:gd name="T56" fmla="*/ 111 w 149"/>
                <a:gd name="T57" fmla="*/ 94 h 200"/>
                <a:gd name="T58" fmla="*/ 111 w 149"/>
                <a:gd name="T59" fmla="*/ 94 h 200"/>
                <a:gd name="T60" fmla="*/ 125 w 149"/>
                <a:gd name="T61" fmla="*/ 100 h 200"/>
                <a:gd name="T62" fmla="*/ 125 w 149"/>
                <a:gd name="T63" fmla="*/ 100 h 200"/>
                <a:gd name="T64" fmla="*/ 131 w 149"/>
                <a:gd name="T65" fmla="*/ 104 h 200"/>
                <a:gd name="T66" fmla="*/ 137 w 149"/>
                <a:gd name="T67" fmla="*/ 110 h 200"/>
                <a:gd name="T68" fmla="*/ 137 w 149"/>
                <a:gd name="T69" fmla="*/ 110 h 200"/>
                <a:gd name="T70" fmla="*/ 141 w 149"/>
                <a:gd name="T71" fmla="*/ 116 h 200"/>
                <a:gd name="T72" fmla="*/ 145 w 149"/>
                <a:gd name="T73" fmla="*/ 124 h 200"/>
                <a:gd name="T74" fmla="*/ 145 w 149"/>
                <a:gd name="T75" fmla="*/ 124 h 200"/>
                <a:gd name="T76" fmla="*/ 149 w 149"/>
                <a:gd name="T77" fmla="*/ 132 h 200"/>
                <a:gd name="T78" fmla="*/ 149 w 149"/>
                <a:gd name="T79" fmla="*/ 142 h 200"/>
                <a:gd name="T80" fmla="*/ 149 w 149"/>
                <a:gd name="T81" fmla="*/ 142 h 200"/>
                <a:gd name="T82" fmla="*/ 149 w 149"/>
                <a:gd name="T83" fmla="*/ 158 h 200"/>
                <a:gd name="T84" fmla="*/ 145 w 149"/>
                <a:gd name="T85" fmla="*/ 170 h 200"/>
                <a:gd name="T86" fmla="*/ 145 w 149"/>
                <a:gd name="T87" fmla="*/ 170 h 200"/>
                <a:gd name="T88" fmla="*/ 139 w 149"/>
                <a:gd name="T89" fmla="*/ 180 h 200"/>
                <a:gd name="T90" fmla="*/ 129 w 149"/>
                <a:gd name="T91" fmla="*/ 188 h 200"/>
                <a:gd name="T92" fmla="*/ 129 w 149"/>
                <a:gd name="T93" fmla="*/ 188 h 200"/>
                <a:gd name="T94" fmla="*/ 117 w 149"/>
                <a:gd name="T95" fmla="*/ 194 h 200"/>
                <a:gd name="T96" fmla="*/ 106 w 149"/>
                <a:gd name="T97" fmla="*/ 198 h 200"/>
                <a:gd name="T98" fmla="*/ 106 w 149"/>
                <a:gd name="T99" fmla="*/ 198 h 200"/>
                <a:gd name="T100" fmla="*/ 88 w 149"/>
                <a:gd name="T101" fmla="*/ 200 h 200"/>
                <a:gd name="T102" fmla="*/ 70 w 149"/>
                <a:gd name="T103" fmla="*/ 200 h 200"/>
                <a:gd name="T104" fmla="*/ 70 w 149"/>
                <a:gd name="T105" fmla="*/ 200 h 200"/>
                <a:gd name="T106" fmla="*/ 48 w 149"/>
                <a:gd name="T107" fmla="*/ 200 h 200"/>
                <a:gd name="T108" fmla="*/ 30 w 149"/>
                <a:gd name="T109" fmla="*/ 198 h 200"/>
                <a:gd name="T110" fmla="*/ 30 w 149"/>
                <a:gd name="T111" fmla="*/ 198 h 200"/>
                <a:gd name="T112" fmla="*/ 16 w 149"/>
                <a:gd name="T113" fmla="*/ 196 h 200"/>
                <a:gd name="T114" fmla="*/ 0 w 149"/>
                <a:gd name="T115" fmla="*/ 192 h 200"/>
                <a:gd name="T116" fmla="*/ 0 w 149"/>
                <a:gd name="T117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" h="200">
                  <a:moveTo>
                    <a:pt x="0" y="8"/>
                  </a:moveTo>
                  <a:lnTo>
                    <a:pt x="0" y="8"/>
                  </a:lnTo>
                  <a:lnTo>
                    <a:pt x="16" y="4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100" y="2"/>
                  </a:lnTo>
                  <a:lnTo>
                    <a:pt x="100" y="2"/>
                  </a:lnTo>
                  <a:lnTo>
                    <a:pt x="111" y="6"/>
                  </a:lnTo>
                  <a:lnTo>
                    <a:pt x="123" y="12"/>
                  </a:lnTo>
                  <a:lnTo>
                    <a:pt x="123" y="12"/>
                  </a:lnTo>
                  <a:lnTo>
                    <a:pt x="131" y="18"/>
                  </a:lnTo>
                  <a:lnTo>
                    <a:pt x="137" y="28"/>
                  </a:lnTo>
                  <a:lnTo>
                    <a:pt x="137" y="28"/>
                  </a:lnTo>
                  <a:lnTo>
                    <a:pt x="141" y="40"/>
                  </a:lnTo>
                  <a:lnTo>
                    <a:pt x="141" y="54"/>
                  </a:lnTo>
                  <a:lnTo>
                    <a:pt x="141" y="54"/>
                  </a:lnTo>
                  <a:lnTo>
                    <a:pt x="141" y="62"/>
                  </a:lnTo>
                  <a:lnTo>
                    <a:pt x="139" y="70"/>
                  </a:lnTo>
                  <a:lnTo>
                    <a:pt x="139" y="70"/>
                  </a:lnTo>
                  <a:lnTo>
                    <a:pt x="135" y="76"/>
                  </a:lnTo>
                  <a:lnTo>
                    <a:pt x="131" y="82"/>
                  </a:lnTo>
                  <a:lnTo>
                    <a:pt x="131" y="82"/>
                  </a:lnTo>
                  <a:lnTo>
                    <a:pt x="121" y="88"/>
                  </a:lnTo>
                  <a:lnTo>
                    <a:pt x="121" y="88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11" y="94"/>
                  </a:lnTo>
                  <a:lnTo>
                    <a:pt x="125" y="100"/>
                  </a:lnTo>
                  <a:lnTo>
                    <a:pt x="125" y="100"/>
                  </a:lnTo>
                  <a:lnTo>
                    <a:pt x="131" y="104"/>
                  </a:lnTo>
                  <a:lnTo>
                    <a:pt x="137" y="110"/>
                  </a:lnTo>
                  <a:lnTo>
                    <a:pt x="137" y="110"/>
                  </a:lnTo>
                  <a:lnTo>
                    <a:pt x="141" y="116"/>
                  </a:lnTo>
                  <a:lnTo>
                    <a:pt x="145" y="124"/>
                  </a:lnTo>
                  <a:lnTo>
                    <a:pt x="145" y="124"/>
                  </a:lnTo>
                  <a:lnTo>
                    <a:pt x="149" y="132"/>
                  </a:lnTo>
                  <a:lnTo>
                    <a:pt x="149" y="142"/>
                  </a:lnTo>
                  <a:lnTo>
                    <a:pt x="149" y="142"/>
                  </a:lnTo>
                  <a:lnTo>
                    <a:pt x="149" y="158"/>
                  </a:lnTo>
                  <a:lnTo>
                    <a:pt x="145" y="170"/>
                  </a:lnTo>
                  <a:lnTo>
                    <a:pt x="145" y="170"/>
                  </a:lnTo>
                  <a:lnTo>
                    <a:pt x="139" y="180"/>
                  </a:lnTo>
                  <a:lnTo>
                    <a:pt x="129" y="188"/>
                  </a:lnTo>
                  <a:lnTo>
                    <a:pt x="129" y="188"/>
                  </a:lnTo>
                  <a:lnTo>
                    <a:pt x="117" y="194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88" y="200"/>
                  </a:lnTo>
                  <a:lnTo>
                    <a:pt x="70" y="200"/>
                  </a:lnTo>
                  <a:lnTo>
                    <a:pt x="70" y="200"/>
                  </a:lnTo>
                  <a:lnTo>
                    <a:pt x="4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16" y="196"/>
                  </a:lnTo>
                  <a:lnTo>
                    <a:pt x="0" y="192"/>
                  </a:lnTo>
                  <a:lnTo>
                    <a:pt x="0" y="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Freeform 46">
              <a:extLst>
                <a:ext uri="{FF2B5EF4-FFF2-40B4-BE49-F238E27FC236}">
                  <a16:creationId xmlns:a16="http://schemas.microsoft.com/office/drawing/2014/main" id="{60E58287-CF2F-4C6E-91F1-0D1884428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5868988"/>
              <a:ext cx="76200" cy="88900"/>
            </a:xfrm>
            <a:custGeom>
              <a:avLst/>
              <a:gdLst>
                <a:gd name="T0" fmla="*/ 0 w 48"/>
                <a:gd name="T1" fmla="*/ 0 h 56"/>
                <a:gd name="T2" fmla="*/ 0 w 48"/>
                <a:gd name="T3" fmla="*/ 56 h 56"/>
                <a:gd name="T4" fmla="*/ 20 w 48"/>
                <a:gd name="T5" fmla="*/ 56 h 56"/>
                <a:gd name="T6" fmla="*/ 20 w 48"/>
                <a:gd name="T7" fmla="*/ 56 h 56"/>
                <a:gd name="T8" fmla="*/ 30 w 48"/>
                <a:gd name="T9" fmla="*/ 56 h 56"/>
                <a:gd name="T10" fmla="*/ 30 w 48"/>
                <a:gd name="T11" fmla="*/ 56 h 56"/>
                <a:gd name="T12" fmla="*/ 40 w 48"/>
                <a:gd name="T13" fmla="*/ 50 h 56"/>
                <a:gd name="T14" fmla="*/ 40 w 48"/>
                <a:gd name="T15" fmla="*/ 50 h 56"/>
                <a:gd name="T16" fmla="*/ 46 w 48"/>
                <a:gd name="T17" fmla="*/ 42 h 56"/>
                <a:gd name="T18" fmla="*/ 46 w 48"/>
                <a:gd name="T19" fmla="*/ 42 h 56"/>
                <a:gd name="T20" fmla="*/ 48 w 48"/>
                <a:gd name="T21" fmla="*/ 36 h 56"/>
                <a:gd name="T22" fmla="*/ 48 w 48"/>
                <a:gd name="T23" fmla="*/ 30 h 56"/>
                <a:gd name="T24" fmla="*/ 48 w 48"/>
                <a:gd name="T25" fmla="*/ 30 h 56"/>
                <a:gd name="T26" fmla="*/ 48 w 48"/>
                <a:gd name="T27" fmla="*/ 22 h 56"/>
                <a:gd name="T28" fmla="*/ 46 w 48"/>
                <a:gd name="T29" fmla="*/ 16 h 56"/>
                <a:gd name="T30" fmla="*/ 46 w 48"/>
                <a:gd name="T31" fmla="*/ 16 h 56"/>
                <a:gd name="T32" fmla="*/ 40 w 48"/>
                <a:gd name="T33" fmla="*/ 8 h 56"/>
                <a:gd name="T34" fmla="*/ 40 w 48"/>
                <a:gd name="T35" fmla="*/ 8 h 56"/>
                <a:gd name="T36" fmla="*/ 30 w 48"/>
                <a:gd name="T37" fmla="*/ 2 h 56"/>
                <a:gd name="T38" fmla="*/ 30 w 48"/>
                <a:gd name="T39" fmla="*/ 2 h 56"/>
                <a:gd name="T40" fmla="*/ 20 w 48"/>
                <a:gd name="T41" fmla="*/ 0 h 56"/>
                <a:gd name="T42" fmla="*/ 0 w 48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56">
                  <a:moveTo>
                    <a:pt x="0" y="0"/>
                  </a:moveTo>
                  <a:lnTo>
                    <a:pt x="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40" y="50"/>
                  </a:lnTo>
                  <a:lnTo>
                    <a:pt x="40" y="50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8" y="36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Freeform 47">
              <a:extLst>
                <a:ext uri="{FF2B5EF4-FFF2-40B4-BE49-F238E27FC236}">
                  <a16:creationId xmlns:a16="http://schemas.microsoft.com/office/drawing/2014/main" id="{14CA0BCD-602F-4DDB-97CE-BDF897A69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1" y="6002338"/>
              <a:ext cx="88900" cy="101600"/>
            </a:xfrm>
            <a:custGeom>
              <a:avLst/>
              <a:gdLst>
                <a:gd name="T0" fmla="*/ 24 w 56"/>
                <a:gd name="T1" fmla="*/ 64 h 64"/>
                <a:gd name="T2" fmla="*/ 24 w 56"/>
                <a:gd name="T3" fmla="*/ 64 h 64"/>
                <a:gd name="T4" fmla="*/ 36 w 56"/>
                <a:gd name="T5" fmla="*/ 62 h 64"/>
                <a:gd name="T6" fmla="*/ 36 w 56"/>
                <a:gd name="T7" fmla="*/ 62 h 64"/>
                <a:gd name="T8" fmla="*/ 42 w 56"/>
                <a:gd name="T9" fmla="*/ 60 h 64"/>
                <a:gd name="T10" fmla="*/ 46 w 56"/>
                <a:gd name="T11" fmla="*/ 56 h 64"/>
                <a:gd name="T12" fmla="*/ 46 w 56"/>
                <a:gd name="T13" fmla="*/ 56 h 64"/>
                <a:gd name="T14" fmla="*/ 50 w 56"/>
                <a:gd name="T15" fmla="*/ 52 h 64"/>
                <a:gd name="T16" fmla="*/ 54 w 56"/>
                <a:gd name="T17" fmla="*/ 46 h 64"/>
                <a:gd name="T18" fmla="*/ 54 w 56"/>
                <a:gd name="T19" fmla="*/ 46 h 64"/>
                <a:gd name="T20" fmla="*/ 56 w 56"/>
                <a:gd name="T21" fmla="*/ 38 h 64"/>
                <a:gd name="T22" fmla="*/ 56 w 56"/>
                <a:gd name="T23" fmla="*/ 30 h 64"/>
                <a:gd name="T24" fmla="*/ 56 w 56"/>
                <a:gd name="T25" fmla="*/ 30 h 64"/>
                <a:gd name="T26" fmla="*/ 56 w 56"/>
                <a:gd name="T27" fmla="*/ 22 h 64"/>
                <a:gd name="T28" fmla="*/ 54 w 56"/>
                <a:gd name="T29" fmla="*/ 16 h 64"/>
                <a:gd name="T30" fmla="*/ 50 w 56"/>
                <a:gd name="T31" fmla="*/ 10 h 64"/>
                <a:gd name="T32" fmla="*/ 46 w 56"/>
                <a:gd name="T33" fmla="*/ 6 h 64"/>
                <a:gd name="T34" fmla="*/ 46 w 56"/>
                <a:gd name="T35" fmla="*/ 6 h 64"/>
                <a:gd name="T36" fmla="*/ 36 w 56"/>
                <a:gd name="T37" fmla="*/ 2 h 64"/>
                <a:gd name="T38" fmla="*/ 24 w 56"/>
                <a:gd name="T39" fmla="*/ 0 h 64"/>
                <a:gd name="T40" fmla="*/ 0 w 56"/>
                <a:gd name="T41" fmla="*/ 0 h 64"/>
                <a:gd name="T42" fmla="*/ 0 w 56"/>
                <a:gd name="T43" fmla="*/ 64 h 64"/>
                <a:gd name="T44" fmla="*/ 24 w 56"/>
                <a:gd name="T4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" h="64">
                  <a:moveTo>
                    <a:pt x="24" y="64"/>
                  </a:moveTo>
                  <a:lnTo>
                    <a:pt x="24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42" y="60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50" y="52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38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24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Freeform 48">
              <a:extLst>
                <a:ext uri="{FF2B5EF4-FFF2-40B4-BE49-F238E27FC236}">
                  <a16:creationId xmlns:a16="http://schemas.microsoft.com/office/drawing/2014/main" id="{73136FBF-9A4A-4F00-AA05-345F7AC95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1" y="5827713"/>
              <a:ext cx="244475" cy="317500"/>
            </a:xfrm>
            <a:custGeom>
              <a:avLst/>
              <a:gdLst>
                <a:gd name="T0" fmla="*/ 76 w 154"/>
                <a:gd name="T1" fmla="*/ 0 h 200"/>
                <a:gd name="T2" fmla="*/ 76 w 154"/>
                <a:gd name="T3" fmla="*/ 0 h 200"/>
                <a:gd name="T4" fmla="*/ 94 w 154"/>
                <a:gd name="T5" fmla="*/ 2 h 200"/>
                <a:gd name="T6" fmla="*/ 110 w 154"/>
                <a:gd name="T7" fmla="*/ 6 h 200"/>
                <a:gd name="T8" fmla="*/ 110 w 154"/>
                <a:gd name="T9" fmla="*/ 6 h 200"/>
                <a:gd name="T10" fmla="*/ 124 w 154"/>
                <a:gd name="T11" fmla="*/ 12 h 200"/>
                <a:gd name="T12" fmla="*/ 134 w 154"/>
                <a:gd name="T13" fmla="*/ 22 h 200"/>
                <a:gd name="T14" fmla="*/ 134 w 154"/>
                <a:gd name="T15" fmla="*/ 22 h 200"/>
                <a:gd name="T16" fmla="*/ 142 w 154"/>
                <a:gd name="T17" fmla="*/ 36 h 200"/>
                <a:gd name="T18" fmla="*/ 150 w 154"/>
                <a:gd name="T19" fmla="*/ 54 h 200"/>
                <a:gd name="T20" fmla="*/ 150 w 154"/>
                <a:gd name="T21" fmla="*/ 54 h 200"/>
                <a:gd name="T22" fmla="*/ 152 w 154"/>
                <a:gd name="T23" fmla="*/ 74 h 200"/>
                <a:gd name="T24" fmla="*/ 154 w 154"/>
                <a:gd name="T25" fmla="*/ 100 h 200"/>
                <a:gd name="T26" fmla="*/ 154 w 154"/>
                <a:gd name="T27" fmla="*/ 100 h 200"/>
                <a:gd name="T28" fmla="*/ 152 w 154"/>
                <a:gd name="T29" fmla="*/ 126 h 200"/>
                <a:gd name="T30" fmla="*/ 150 w 154"/>
                <a:gd name="T31" fmla="*/ 146 h 200"/>
                <a:gd name="T32" fmla="*/ 150 w 154"/>
                <a:gd name="T33" fmla="*/ 146 h 200"/>
                <a:gd name="T34" fmla="*/ 142 w 154"/>
                <a:gd name="T35" fmla="*/ 164 h 200"/>
                <a:gd name="T36" fmla="*/ 134 w 154"/>
                <a:gd name="T37" fmla="*/ 178 h 200"/>
                <a:gd name="T38" fmla="*/ 134 w 154"/>
                <a:gd name="T39" fmla="*/ 178 h 200"/>
                <a:gd name="T40" fmla="*/ 124 w 154"/>
                <a:gd name="T41" fmla="*/ 188 h 200"/>
                <a:gd name="T42" fmla="*/ 110 w 154"/>
                <a:gd name="T43" fmla="*/ 194 h 200"/>
                <a:gd name="T44" fmla="*/ 110 w 154"/>
                <a:gd name="T45" fmla="*/ 194 h 200"/>
                <a:gd name="T46" fmla="*/ 94 w 154"/>
                <a:gd name="T47" fmla="*/ 198 h 200"/>
                <a:gd name="T48" fmla="*/ 76 w 154"/>
                <a:gd name="T49" fmla="*/ 200 h 200"/>
                <a:gd name="T50" fmla="*/ 76 w 154"/>
                <a:gd name="T51" fmla="*/ 200 h 200"/>
                <a:gd name="T52" fmla="*/ 60 w 154"/>
                <a:gd name="T53" fmla="*/ 198 h 200"/>
                <a:gd name="T54" fmla="*/ 44 w 154"/>
                <a:gd name="T55" fmla="*/ 194 h 200"/>
                <a:gd name="T56" fmla="*/ 44 w 154"/>
                <a:gd name="T57" fmla="*/ 194 h 200"/>
                <a:gd name="T58" fmla="*/ 30 w 154"/>
                <a:gd name="T59" fmla="*/ 188 h 200"/>
                <a:gd name="T60" fmla="*/ 20 w 154"/>
                <a:gd name="T61" fmla="*/ 178 h 200"/>
                <a:gd name="T62" fmla="*/ 20 w 154"/>
                <a:gd name="T63" fmla="*/ 178 h 200"/>
                <a:gd name="T64" fmla="*/ 12 w 154"/>
                <a:gd name="T65" fmla="*/ 164 h 200"/>
                <a:gd name="T66" fmla="*/ 4 w 154"/>
                <a:gd name="T67" fmla="*/ 146 h 200"/>
                <a:gd name="T68" fmla="*/ 4 w 154"/>
                <a:gd name="T69" fmla="*/ 146 h 200"/>
                <a:gd name="T70" fmla="*/ 2 w 154"/>
                <a:gd name="T71" fmla="*/ 126 h 200"/>
                <a:gd name="T72" fmla="*/ 0 w 154"/>
                <a:gd name="T73" fmla="*/ 100 h 200"/>
                <a:gd name="T74" fmla="*/ 0 w 154"/>
                <a:gd name="T75" fmla="*/ 100 h 200"/>
                <a:gd name="T76" fmla="*/ 2 w 154"/>
                <a:gd name="T77" fmla="*/ 74 h 200"/>
                <a:gd name="T78" fmla="*/ 4 w 154"/>
                <a:gd name="T79" fmla="*/ 54 h 200"/>
                <a:gd name="T80" fmla="*/ 4 w 154"/>
                <a:gd name="T81" fmla="*/ 54 h 200"/>
                <a:gd name="T82" fmla="*/ 12 w 154"/>
                <a:gd name="T83" fmla="*/ 36 h 200"/>
                <a:gd name="T84" fmla="*/ 20 w 154"/>
                <a:gd name="T85" fmla="*/ 22 h 200"/>
                <a:gd name="T86" fmla="*/ 20 w 154"/>
                <a:gd name="T87" fmla="*/ 22 h 200"/>
                <a:gd name="T88" fmla="*/ 30 w 154"/>
                <a:gd name="T89" fmla="*/ 12 h 200"/>
                <a:gd name="T90" fmla="*/ 44 w 154"/>
                <a:gd name="T91" fmla="*/ 6 h 200"/>
                <a:gd name="T92" fmla="*/ 44 w 154"/>
                <a:gd name="T93" fmla="*/ 6 h 200"/>
                <a:gd name="T94" fmla="*/ 60 w 154"/>
                <a:gd name="T95" fmla="*/ 2 h 200"/>
                <a:gd name="T96" fmla="*/ 76 w 154"/>
                <a:gd name="T97" fmla="*/ 0 h 200"/>
                <a:gd name="T98" fmla="*/ 76 w 154"/>
                <a:gd name="T9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" h="200">
                  <a:moveTo>
                    <a:pt x="76" y="0"/>
                  </a:moveTo>
                  <a:lnTo>
                    <a:pt x="76" y="0"/>
                  </a:lnTo>
                  <a:lnTo>
                    <a:pt x="94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4" y="12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42" y="36"/>
                  </a:lnTo>
                  <a:lnTo>
                    <a:pt x="150" y="54"/>
                  </a:lnTo>
                  <a:lnTo>
                    <a:pt x="150" y="54"/>
                  </a:lnTo>
                  <a:lnTo>
                    <a:pt x="152" y="74"/>
                  </a:lnTo>
                  <a:lnTo>
                    <a:pt x="154" y="100"/>
                  </a:lnTo>
                  <a:lnTo>
                    <a:pt x="154" y="100"/>
                  </a:lnTo>
                  <a:lnTo>
                    <a:pt x="152" y="126"/>
                  </a:lnTo>
                  <a:lnTo>
                    <a:pt x="150" y="146"/>
                  </a:lnTo>
                  <a:lnTo>
                    <a:pt x="150" y="146"/>
                  </a:lnTo>
                  <a:lnTo>
                    <a:pt x="142" y="164"/>
                  </a:lnTo>
                  <a:lnTo>
                    <a:pt x="134" y="178"/>
                  </a:lnTo>
                  <a:lnTo>
                    <a:pt x="134" y="178"/>
                  </a:lnTo>
                  <a:lnTo>
                    <a:pt x="124" y="188"/>
                  </a:lnTo>
                  <a:lnTo>
                    <a:pt x="110" y="194"/>
                  </a:lnTo>
                  <a:lnTo>
                    <a:pt x="110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6" y="200"/>
                  </a:lnTo>
                  <a:lnTo>
                    <a:pt x="60" y="198"/>
                  </a:lnTo>
                  <a:lnTo>
                    <a:pt x="44" y="194"/>
                  </a:lnTo>
                  <a:lnTo>
                    <a:pt x="44" y="194"/>
                  </a:lnTo>
                  <a:lnTo>
                    <a:pt x="30" y="188"/>
                  </a:lnTo>
                  <a:lnTo>
                    <a:pt x="20" y="178"/>
                  </a:lnTo>
                  <a:lnTo>
                    <a:pt x="20" y="178"/>
                  </a:lnTo>
                  <a:lnTo>
                    <a:pt x="12" y="164"/>
                  </a:lnTo>
                  <a:lnTo>
                    <a:pt x="4" y="146"/>
                  </a:lnTo>
                  <a:lnTo>
                    <a:pt x="4" y="146"/>
                  </a:lnTo>
                  <a:lnTo>
                    <a:pt x="2" y="126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2" y="7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12" y="36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3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60" y="2"/>
                  </a:lnTo>
                  <a:lnTo>
                    <a:pt x="76" y="0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Freeform 49">
              <a:extLst>
                <a:ext uri="{FF2B5EF4-FFF2-40B4-BE49-F238E27FC236}">
                  <a16:creationId xmlns:a16="http://schemas.microsoft.com/office/drawing/2014/main" id="{1E582648-EACB-481B-A12E-0C6FE7488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7376" y="5865813"/>
              <a:ext cx="98425" cy="241300"/>
            </a:xfrm>
            <a:custGeom>
              <a:avLst/>
              <a:gdLst>
                <a:gd name="T0" fmla="*/ 30 w 62"/>
                <a:gd name="T1" fmla="*/ 0 h 152"/>
                <a:gd name="T2" fmla="*/ 30 w 62"/>
                <a:gd name="T3" fmla="*/ 0 h 152"/>
                <a:gd name="T4" fmla="*/ 24 w 62"/>
                <a:gd name="T5" fmla="*/ 2 h 152"/>
                <a:gd name="T6" fmla="*/ 18 w 62"/>
                <a:gd name="T7" fmla="*/ 4 h 152"/>
                <a:gd name="T8" fmla="*/ 18 w 62"/>
                <a:gd name="T9" fmla="*/ 4 h 152"/>
                <a:gd name="T10" fmla="*/ 14 w 62"/>
                <a:gd name="T11" fmla="*/ 8 h 152"/>
                <a:gd name="T12" fmla="*/ 10 w 62"/>
                <a:gd name="T13" fmla="*/ 16 h 152"/>
                <a:gd name="T14" fmla="*/ 10 w 62"/>
                <a:gd name="T15" fmla="*/ 16 h 152"/>
                <a:gd name="T16" fmla="*/ 6 w 62"/>
                <a:gd name="T17" fmla="*/ 26 h 152"/>
                <a:gd name="T18" fmla="*/ 2 w 62"/>
                <a:gd name="T19" fmla="*/ 40 h 152"/>
                <a:gd name="T20" fmla="*/ 2 w 62"/>
                <a:gd name="T21" fmla="*/ 40 h 152"/>
                <a:gd name="T22" fmla="*/ 0 w 62"/>
                <a:gd name="T23" fmla="*/ 56 h 152"/>
                <a:gd name="T24" fmla="*/ 0 w 62"/>
                <a:gd name="T25" fmla="*/ 76 h 152"/>
                <a:gd name="T26" fmla="*/ 0 w 62"/>
                <a:gd name="T27" fmla="*/ 76 h 152"/>
                <a:gd name="T28" fmla="*/ 0 w 62"/>
                <a:gd name="T29" fmla="*/ 96 h 152"/>
                <a:gd name="T30" fmla="*/ 2 w 62"/>
                <a:gd name="T31" fmla="*/ 112 h 152"/>
                <a:gd name="T32" fmla="*/ 2 w 62"/>
                <a:gd name="T33" fmla="*/ 112 h 152"/>
                <a:gd name="T34" fmla="*/ 6 w 62"/>
                <a:gd name="T35" fmla="*/ 126 h 152"/>
                <a:gd name="T36" fmla="*/ 10 w 62"/>
                <a:gd name="T37" fmla="*/ 136 h 152"/>
                <a:gd name="T38" fmla="*/ 10 w 62"/>
                <a:gd name="T39" fmla="*/ 136 h 152"/>
                <a:gd name="T40" fmla="*/ 14 w 62"/>
                <a:gd name="T41" fmla="*/ 144 h 152"/>
                <a:gd name="T42" fmla="*/ 18 w 62"/>
                <a:gd name="T43" fmla="*/ 148 h 152"/>
                <a:gd name="T44" fmla="*/ 18 w 62"/>
                <a:gd name="T45" fmla="*/ 148 h 152"/>
                <a:gd name="T46" fmla="*/ 24 w 62"/>
                <a:gd name="T47" fmla="*/ 150 h 152"/>
                <a:gd name="T48" fmla="*/ 30 w 62"/>
                <a:gd name="T49" fmla="*/ 152 h 152"/>
                <a:gd name="T50" fmla="*/ 30 w 62"/>
                <a:gd name="T51" fmla="*/ 152 h 152"/>
                <a:gd name="T52" fmla="*/ 38 w 62"/>
                <a:gd name="T53" fmla="*/ 150 h 152"/>
                <a:gd name="T54" fmla="*/ 44 w 62"/>
                <a:gd name="T55" fmla="*/ 148 h 152"/>
                <a:gd name="T56" fmla="*/ 44 w 62"/>
                <a:gd name="T57" fmla="*/ 148 h 152"/>
                <a:gd name="T58" fmla="*/ 48 w 62"/>
                <a:gd name="T59" fmla="*/ 144 h 152"/>
                <a:gd name="T60" fmla="*/ 52 w 62"/>
                <a:gd name="T61" fmla="*/ 136 h 152"/>
                <a:gd name="T62" fmla="*/ 52 w 62"/>
                <a:gd name="T63" fmla="*/ 136 h 152"/>
                <a:gd name="T64" fmla="*/ 56 w 62"/>
                <a:gd name="T65" fmla="*/ 126 h 152"/>
                <a:gd name="T66" fmla="*/ 60 w 62"/>
                <a:gd name="T67" fmla="*/ 112 h 152"/>
                <a:gd name="T68" fmla="*/ 60 w 62"/>
                <a:gd name="T69" fmla="*/ 112 h 152"/>
                <a:gd name="T70" fmla="*/ 62 w 62"/>
                <a:gd name="T71" fmla="*/ 96 h 152"/>
                <a:gd name="T72" fmla="*/ 62 w 62"/>
                <a:gd name="T73" fmla="*/ 76 h 152"/>
                <a:gd name="T74" fmla="*/ 62 w 62"/>
                <a:gd name="T75" fmla="*/ 76 h 152"/>
                <a:gd name="T76" fmla="*/ 62 w 62"/>
                <a:gd name="T77" fmla="*/ 56 h 152"/>
                <a:gd name="T78" fmla="*/ 60 w 62"/>
                <a:gd name="T79" fmla="*/ 40 h 152"/>
                <a:gd name="T80" fmla="*/ 60 w 62"/>
                <a:gd name="T81" fmla="*/ 40 h 152"/>
                <a:gd name="T82" fmla="*/ 56 w 62"/>
                <a:gd name="T83" fmla="*/ 26 h 152"/>
                <a:gd name="T84" fmla="*/ 52 w 62"/>
                <a:gd name="T85" fmla="*/ 16 h 152"/>
                <a:gd name="T86" fmla="*/ 52 w 62"/>
                <a:gd name="T87" fmla="*/ 16 h 152"/>
                <a:gd name="T88" fmla="*/ 48 w 62"/>
                <a:gd name="T89" fmla="*/ 8 h 152"/>
                <a:gd name="T90" fmla="*/ 44 w 62"/>
                <a:gd name="T91" fmla="*/ 4 h 152"/>
                <a:gd name="T92" fmla="*/ 44 w 62"/>
                <a:gd name="T93" fmla="*/ 4 h 152"/>
                <a:gd name="T94" fmla="*/ 38 w 62"/>
                <a:gd name="T95" fmla="*/ 2 h 152"/>
                <a:gd name="T96" fmla="*/ 30 w 62"/>
                <a:gd name="T97" fmla="*/ 0 h 152"/>
                <a:gd name="T98" fmla="*/ 30 w 62"/>
                <a:gd name="T9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" h="152">
                  <a:moveTo>
                    <a:pt x="30" y="0"/>
                  </a:move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6" y="26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5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96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6" y="126"/>
                  </a:lnTo>
                  <a:lnTo>
                    <a:pt x="10" y="136"/>
                  </a:lnTo>
                  <a:lnTo>
                    <a:pt x="10" y="136"/>
                  </a:lnTo>
                  <a:lnTo>
                    <a:pt x="14" y="144"/>
                  </a:lnTo>
                  <a:lnTo>
                    <a:pt x="18" y="148"/>
                  </a:lnTo>
                  <a:lnTo>
                    <a:pt x="18" y="148"/>
                  </a:lnTo>
                  <a:lnTo>
                    <a:pt x="24" y="150"/>
                  </a:lnTo>
                  <a:lnTo>
                    <a:pt x="30" y="152"/>
                  </a:lnTo>
                  <a:lnTo>
                    <a:pt x="30" y="152"/>
                  </a:lnTo>
                  <a:lnTo>
                    <a:pt x="38" y="150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8" y="144"/>
                  </a:lnTo>
                  <a:lnTo>
                    <a:pt x="52" y="136"/>
                  </a:lnTo>
                  <a:lnTo>
                    <a:pt x="52" y="136"/>
                  </a:lnTo>
                  <a:lnTo>
                    <a:pt x="56" y="126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2" y="96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62" y="56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56" y="2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Freeform 50">
              <a:extLst>
                <a:ext uri="{FF2B5EF4-FFF2-40B4-BE49-F238E27FC236}">
                  <a16:creationId xmlns:a16="http://schemas.microsoft.com/office/drawing/2014/main" id="{4E99E961-618F-47D9-9AD1-1DEDFCE3A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826" y="5827713"/>
              <a:ext cx="219075" cy="317500"/>
            </a:xfrm>
            <a:custGeom>
              <a:avLst/>
              <a:gdLst>
                <a:gd name="T0" fmla="*/ 138 w 138"/>
                <a:gd name="T1" fmla="*/ 142 h 200"/>
                <a:gd name="T2" fmla="*/ 132 w 138"/>
                <a:gd name="T3" fmla="*/ 170 h 200"/>
                <a:gd name="T4" fmla="*/ 126 w 138"/>
                <a:gd name="T5" fmla="*/ 180 h 200"/>
                <a:gd name="T6" fmla="*/ 116 w 138"/>
                <a:gd name="T7" fmla="*/ 188 h 200"/>
                <a:gd name="T8" fmla="*/ 90 w 138"/>
                <a:gd name="T9" fmla="*/ 198 h 200"/>
                <a:gd name="T10" fmla="*/ 72 w 138"/>
                <a:gd name="T11" fmla="*/ 200 h 200"/>
                <a:gd name="T12" fmla="*/ 50 w 138"/>
                <a:gd name="T13" fmla="*/ 200 h 200"/>
                <a:gd name="T14" fmla="*/ 22 w 138"/>
                <a:gd name="T15" fmla="*/ 198 h 200"/>
                <a:gd name="T16" fmla="*/ 0 w 138"/>
                <a:gd name="T17" fmla="*/ 192 h 200"/>
                <a:gd name="T18" fmla="*/ 50 w 138"/>
                <a:gd name="T19" fmla="*/ 174 h 200"/>
                <a:gd name="T20" fmla="*/ 66 w 138"/>
                <a:gd name="T21" fmla="*/ 172 h 200"/>
                <a:gd name="T22" fmla="*/ 78 w 138"/>
                <a:gd name="T23" fmla="*/ 166 h 200"/>
                <a:gd name="T24" fmla="*/ 86 w 138"/>
                <a:gd name="T25" fmla="*/ 156 h 200"/>
                <a:gd name="T26" fmla="*/ 90 w 138"/>
                <a:gd name="T27" fmla="*/ 140 h 200"/>
                <a:gd name="T28" fmla="*/ 88 w 138"/>
                <a:gd name="T29" fmla="*/ 132 h 200"/>
                <a:gd name="T30" fmla="*/ 84 w 138"/>
                <a:gd name="T31" fmla="*/ 120 h 200"/>
                <a:gd name="T32" fmla="*/ 80 w 138"/>
                <a:gd name="T33" fmla="*/ 116 h 200"/>
                <a:gd name="T34" fmla="*/ 58 w 138"/>
                <a:gd name="T35" fmla="*/ 110 h 200"/>
                <a:gd name="T36" fmla="*/ 26 w 138"/>
                <a:gd name="T37" fmla="*/ 82 h 200"/>
                <a:gd name="T38" fmla="*/ 54 w 138"/>
                <a:gd name="T39" fmla="*/ 82 h 200"/>
                <a:gd name="T40" fmla="*/ 76 w 138"/>
                <a:gd name="T41" fmla="*/ 76 h 200"/>
                <a:gd name="T42" fmla="*/ 80 w 138"/>
                <a:gd name="T43" fmla="*/ 72 h 200"/>
                <a:gd name="T44" fmla="*/ 84 w 138"/>
                <a:gd name="T45" fmla="*/ 62 h 200"/>
                <a:gd name="T46" fmla="*/ 86 w 138"/>
                <a:gd name="T47" fmla="*/ 54 h 200"/>
                <a:gd name="T48" fmla="*/ 82 w 138"/>
                <a:gd name="T49" fmla="*/ 42 h 200"/>
                <a:gd name="T50" fmla="*/ 74 w 138"/>
                <a:gd name="T51" fmla="*/ 32 h 200"/>
                <a:gd name="T52" fmla="*/ 62 w 138"/>
                <a:gd name="T53" fmla="*/ 28 h 200"/>
                <a:gd name="T54" fmla="*/ 4 w 138"/>
                <a:gd name="T55" fmla="*/ 26 h 200"/>
                <a:gd name="T56" fmla="*/ 4 w 138"/>
                <a:gd name="T57" fmla="*/ 8 h 200"/>
                <a:gd name="T58" fmla="*/ 26 w 138"/>
                <a:gd name="T59" fmla="*/ 2 h 200"/>
                <a:gd name="T60" fmla="*/ 54 w 138"/>
                <a:gd name="T61" fmla="*/ 0 h 200"/>
                <a:gd name="T62" fmla="*/ 72 w 138"/>
                <a:gd name="T63" fmla="*/ 0 h 200"/>
                <a:gd name="T64" fmla="*/ 88 w 138"/>
                <a:gd name="T65" fmla="*/ 2 h 200"/>
                <a:gd name="T66" fmla="*/ 114 w 138"/>
                <a:gd name="T67" fmla="*/ 10 h 200"/>
                <a:gd name="T68" fmla="*/ 122 w 138"/>
                <a:gd name="T69" fmla="*/ 18 h 200"/>
                <a:gd name="T70" fmla="*/ 128 w 138"/>
                <a:gd name="T71" fmla="*/ 26 h 200"/>
                <a:gd name="T72" fmla="*/ 134 w 138"/>
                <a:gd name="T73" fmla="*/ 52 h 200"/>
                <a:gd name="T74" fmla="*/ 132 w 138"/>
                <a:gd name="T75" fmla="*/ 62 h 200"/>
                <a:gd name="T76" fmla="*/ 130 w 138"/>
                <a:gd name="T77" fmla="*/ 70 h 200"/>
                <a:gd name="T78" fmla="*/ 122 w 138"/>
                <a:gd name="T79" fmla="*/ 80 h 200"/>
                <a:gd name="T80" fmla="*/ 112 w 138"/>
                <a:gd name="T81" fmla="*/ 88 h 200"/>
                <a:gd name="T82" fmla="*/ 98 w 138"/>
                <a:gd name="T83" fmla="*/ 94 h 200"/>
                <a:gd name="T84" fmla="*/ 98 w 138"/>
                <a:gd name="T85" fmla="*/ 94 h 200"/>
                <a:gd name="T86" fmla="*/ 112 w 138"/>
                <a:gd name="T87" fmla="*/ 100 h 200"/>
                <a:gd name="T88" fmla="*/ 124 w 138"/>
                <a:gd name="T89" fmla="*/ 110 h 200"/>
                <a:gd name="T90" fmla="*/ 130 w 138"/>
                <a:gd name="T91" fmla="*/ 116 h 200"/>
                <a:gd name="T92" fmla="*/ 134 w 138"/>
                <a:gd name="T93" fmla="*/ 124 h 200"/>
                <a:gd name="T94" fmla="*/ 138 w 138"/>
                <a:gd name="T95" fmla="*/ 14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200">
                  <a:moveTo>
                    <a:pt x="138" y="142"/>
                  </a:moveTo>
                  <a:lnTo>
                    <a:pt x="138" y="142"/>
                  </a:lnTo>
                  <a:lnTo>
                    <a:pt x="136" y="158"/>
                  </a:lnTo>
                  <a:lnTo>
                    <a:pt x="132" y="170"/>
                  </a:lnTo>
                  <a:lnTo>
                    <a:pt x="132" y="170"/>
                  </a:lnTo>
                  <a:lnTo>
                    <a:pt x="126" y="180"/>
                  </a:lnTo>
                  <a:lnTo>
                    <a:pt x="116" y="188"/>
                  </a:lnTo>
                  <a:lnTo>
                    <a:pt x="116" y="188"/>
                  </a:lnTo>
                  <a:lnTo>
                    <a:pt x="104" y="194"/>
                  </a:lnTo>
                  <a:lnTo>
                    <a:pt x="90" y="198"/>
                  </a:lnTo>
                  <a:lnTo>
                    <a:pt x="90" y="198"/>
                  </a:lnTo>
                  <a:lnTo>
                    <a:pt x="72" y="200"/>
                  </a:lnTo>
                  <a:lnTo>
                    <a:pt x="50" y="200"/>
                  </a:lnTo>
                  <a:lnTo>
                    <a:pt x="50" y="200"/>
                  </a:lnTo>
                  <a:lnTo>
                    <a:pt x="36" y="200"/>
                  </a:lnTo>
                  <a:lnTo>
                    <a:pt x="22" y="198"/>
                  </a:lnTo>
                  <a:lnTo>
                    <a:pt x="22" y="198"/>
                  </a:lnTo>
                  <a:lnTo>
                    <a:pt x="0" y="192"/>
                  </a:lnTo>
                  <a:lnTo>
                    <a:pt x="0" y="174"/>
                  </a:lnTo>
                  <a:lnTo>
                    <a:pt x="50" y="174"/>
                  </a:lnTo>
                  <a:lnTo>
                    <a:pt x="50" y="174"/>
                  </a:lnTo>
                  <a:lnTo>
                    <a:pt x="66" y="172"/>
                  </a:lnTo>
                  <a:lnTo>
                    <a:pt x="78" y="166"/>
                  </a:lnTo>
                  <a:lnTo>
                    <a:pt x="78" y="166"/>
                  </a:lnTo>
                  <a:lnTo>
                    <a:pt x="84" y="162"/>
                  </a:lnTo>
                  <a:lnTo>
                    <a:pt x="86" y="156"/>
                  </a:lnTo>
                  <a:lnTo>
                    <a:pt x="88" y="150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88" y="132"/>
                  </a:lnTo>
                  <a:lnTo>
                    <a:pt x="86" y="126"/>
                  </a:lnTo>
                  <a:lnTo>
                    <a:pt x="84" y="120"/>
                  </a:lnTo>
                  <a:lnTo>
                    <a:pt x="80" y="116"/>
                  </a:lnTo>
                  <a:lnTo>
                    <a:pt x="80" y="116"/>
                  </a:lnTo>
                  <a:lnTo>
                    <a:pt x="70" y="112"/>
                  </a:lnTo>
                  <a:lnTo>
                    <a:pt x="58" y="110"/>
                  </a:lnTo>
                  <a:lnTo>
                    <a:pt x="26" y="110"/>
                  </a:lnTo>
                  <a:lnTo>
                    <a:pt x="26" y="82"/>
                  </a:lnTo>
                  <a:lnTo>
                    <a:pt x="54" y="82"/>
                  </a:lnTo>
                  <a:lnTo>
                    <a:pt x="54" y="82"/>
                  </a:lnTo>
                  <a:lnTo>
                    <a:pt x="66" y="82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4" y="62"/>
                  </a:lnTo>
                  <a:lnTo>
                    <a:pt x="86" y="54"/>
                  </a:lnTo>
                  <a:lnTo>
                    <a:pt x="86" y="54"/>
                  </a:lnTo>
                  <a:lnTo>
                    <a:pt x="84" y="46"/>
                  </a:lnTo>
                  <a:lnTo>
                    <a:pt x="82" y="42"/>
                  </a:lnTo>
                  <a:lnTo>
                    <a:pt x="80" y="36"/>
                  </a:lnTo>
                  <a:lnTo>
                    <a:pt x="74" y="32"/>
                  </a:lnTo>
                  <a:lnTo>
                    <a:pt x="74" y="32"/>
                  </a:lnTo>
                  <a:lnTo>
                    <a:pt x="62" y="28"/>
                  </a:lnTo>
                  <a:lnTo>
                    <a:pt x="46" y="26"/>
                  </a:lnTo>
                  <a:lnTo>
                    <a:pt x="4" y="2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40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72" y="0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0"/>
                  </a:lnTo>
                  <a:lnTo>
                    <a:pt x="114" y="10"/>
                  </a:lnTo>
                  <a:lnTo>
                    <a:pt x="122" y="18"/>
                  </a:lnTo>
                  <a:lnTo>
                    <a:pt x="128" y="26"/>
                  </a:lnTo>
                  <a:lnTo>
                    <a:pt x="128" y="26"/>
                  </a:lnTo>
                  <a:lnTo>
                    <a:pt x="132" y="38"/>
                  </a:lnTo>
                  <a:lnTo>
                    <a:pt x="134" y="52"/>
                  </a:lnTo>
                  <a:lnTo>
                    <a:pt x="134" y="52"/>
                  </a:lnTo>
                  <a:lnTo>
                    <a:pt x="132" y="62"/>
                  </a:lnTo>
                  <a:lnTo>
                    <a:pt x="130" y="70"/>
                  </a:lnTo>
                  <a:lnTo>
                    <a:pt x="130" y="70"/>
                  </a:lnTo>
                  <a:lnTo>
                    <a:pt x="128" y="76"/>
                  </a:lnTo>
                  <a:lnTo>
                    <a:pt x="122" y="80"/>
                  </a:lnTo>
                  <a:lnTo>
                    <a:pt x="122" y="8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98" y="94"/>
                  </a:lnTo>
                  <a:lnTo>
                    <a:pt x="112" y="100"/>
                  </a:lnTo>
                  <a:lnTo>
                    <a:pt x="112" y="100"/>
                  </a:lnTo>
                  <a:lnTo>
                    <a:pt x="118" y="104"/>
                  </a:lnTo>
                  <a:lnTo>
                    <a:pt x="124" y="110"/>
                  </a:lnTo>
                  <a:lnTo>
                    <a:pt x="124" y="110"/>
                  </a:lnTo>
                  <a:lnTo>
                    <a:pt x="130" y="116"/>
                  </a:lnTo>
                  <a:lnTo>
                    <a:pt x="134" y="124"/>
                  </a:lnTo>
                  <a:lnTo>
                    <a:pt x="134" y="124"/>
                  </a:lnTo>
                  <a:lnTo>
                    <a:pt x="136" y="132"/>
                  </a:lnTo>
                  <a:lnTo>
                    <a:pt x="138" y="142"/>
                  </a:lnTo>
                  <a:lnTo>
                    <a:pt x="138" y="14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Freeform 51">
              <a:extLst>
                <a:ext uri="{FF2B5EF4-FFF2-40B4-BE49-F238E27FC236}">
                  <a16:creationId xmlns:a16="http://schemas.microsoft.com/office/drawing/2014/main" id="{E26B123D-E2F2-4FD0-A6C2-FFA512FD4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7776" y="5827713"/>
              <a:ext cx="225425" cy="317500"/>
            </a:xfrm>
            <a:custGeom>
              <a:avLst/>
              <a:gdLst>
                <a:gd name="T0" fmla="*/ 58 w 142"/>
                <a:gd name="T1" fmla="*/ 200 h 200"/>
                <a:gd name="T2" fmla="*/ 36 w 142"/>
                <a:gd name="T3" fmla="*/ 198 h 200"/>
                <a:gd name="T4" fmla="*/ 26 w 142"/>
                <a:gd name="T5" fmla="*/ 194 h 200"/>
                <a:gd name="T6" fmla="*/ 16 w 142"/>
                <a:gd name="T7" fmla="*/ 188 h 200"/>
                <a:gd name="T8" fmla="*/ 4 w 142"/>
                <a:gd name="T9" fmla="*/ 170 h 200"/>
                <a:gd name="T10" fmla="*/ 0 w 142"/>
                <a:gd name="T11" fmla="*/ 156 h 200"/>
                <a:gd name="T12" fmla="*/ 0 w 142"/>
                <a:gd name="T13" fmla="*/ 138 h 200"/>
                <a:gd name="T14" fmla="*/ 4 w 142"/>
                <a:gd name="T15" fmla="*/ 108 h 200"/>
                <a:gd name="T16" fmla="*/ 10 w 142"/>
                <a:gd name="T17" fmla="*/ 98 h 200"/>
                <a:gd name="T18" fmla="*/ 18 w 142"/>
                <a:gd name="T19" fmla="*/ 88 h 200"/>
                <a:gd name="T20" fmla="*/ 38 w 142"/>
                <a:gd name="T21" fmla="*/ 80 h 200"/>
                <a:gd name="T22" fmla="*/ 50 w 142"/>
                <a:gd name="T23" fmla="*/ 78 h 200"/>
                <a:gd name="T24" fmla="*/ 62 w 142"/>
                <a:gd name="T25" fmla="*/ 76 h 200"/>
                <a:gd name="T26" fmla="*/ 80 w 142"/>
                <a:gd name="T27" fmla="*/ 78 h 200"/>
                <a:gd name="T28" fmla="*/ 96 w 142"/>
                <a:gd name="T29" fmla="*/ 66 h 200"/>
                <a:gd name="T30" fmla="*/ 94 w 142"/>
                <a:gd name="T31" fmla="*/ 54 h 200"/>
                <a:gd name="T32" fmla="*/ 90 w 142"/>
                <a:gd name="T33" fmla="*/ 40 h 200"/>
                <a:gd name="T34" fmla="*/ 84 w 142"/>
                <a:gd name="T35" fmla="*/ 34 h 200"/>
                <a:gd name="T36" fmla="*/ 72 w 142"/>
                <a:gd name="T37" fmla="*/ 28 h 200"/>
                <a:gd name="T38" fmla="*/ 16 w 142"/>
                <a:gd name="T39" fmla="*/ 26 h 200"/>
                <a:gd name="T40" fmla="*/ 16 w 142"/>
                <a:gd name="T41" fmla="*/ 8 h 200"/>
                <a:gd name="T42" fmla="*/ 38 w 142"/>
                <a:gd name="T43" fmla="*/ 2 h 200"/>
                <a:gd name="T44" fmla="*/ 62 w 142"/>
                <a:gd name="T45" fmla="*/ 0 h 200"/>
                <a:gd name="T46" fmla="*/ 98 w 142"/>
                <a:gd name="T47" fmla="*/ 2 h 200"/>
                <a:gd name="T48" fmla="*/ 110 w 142"/>
                <a:gd name="T49" fmla="*/ 6 h 200"/>
                <a:gd name="T50" fmla="*/ 122 w 142"/>
                <a:gd name="T51" fmla="*/ 12 h 200"/>
                <a:gd name="T52" fmla="*/ 136 w 142"/>
                <a:gd name="T53" fmla="*/ 32 h 200"/>
                <a:gd name="T54" fmla="*/ 140 w 142"/>
                <a:gd name="T55" fmla="*/ 48 h 200"/>
                <a:gd name="T56" fmla="*/ 142 w 142"/>
                <a:gd name="T57" fmla="*/ 196 h 200"/>
                <a:gd name="T58" fmla="*/ 104 w 142"/>
                <a:gd name="T59" fmla="*/ 184 h 200"/>
                <a:gd name="T60" fmla="*/ 102 w 142"/>
                <a:gd name="T61" fmla="*/ 184 h 200"/>
                <a:gd name="T62" fmla="*/ 86 w 142"/>
                <a:gd name="T63" fmla="*/ 196 h 200"/>
                <a:gd name="T64" fmla="*/ 74 w 142"/>
                <a:gd name="T65" fmla="*/ 198 h 200"/>
                <a:gd name="T66" fmla="*/ 58 w 142"/>
                <a:gd name="T6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200">
                  <a:moveTo>
                    <a:pt x="58" y="200"/>
                  </a:moveTo>
                  <a:lnTo>
                    <a:pt x="58" y="200"/>
                  </a:lnTo>
                  <a:lnTo>
                    <a:pt x="46" y="200"/>
                  </a:lnTo>
                  <a:lnTo>
                    <a:pt x="36" y="198"/>
                  </a:lnTo>
                  <a:lnTo>
                    <a:pt x="36" y="198"/>
                  </a:lnTo>
                  <a:lnTo>
                    <a:pt x="26" y="194"/>
                  </a:lnTo>
                  <a:lnTo>
                    <a:pt x="16" y="188"/>
                  </a:lnTo>
                  <a:lnTo>
                    <a:pt x="16" y="188"/>
                  </a:lnTo>
                  <a:lnTo>
                    <a:pt x="10" y="180"/>
                  </a:lnTo>
                  <a:lnTo>
                    <a:pt x="4" y="170"/>
                  </a:lnTo>
                  <a:lnTo>
                    <a:pt x="4" y="170"/>
                  </a:lnTo>
                  <a:lnTo>
                    <a:pt x="0" y="156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2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10" y="98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26" y="84"/>
                  </a:lnTo>
                  <a:lnTo>
                    <a:pt x="38" y="80"/>
                  </a:lnTo>
                  <a:lnTo>
                    <a:pt x="38" y="80"/>
                  </a:lnTo>
                  <a:lnTo>
                    <a:pt x="50" y="78"/>
                  </a:lnTo>
                  <a:lnTo>
                    <a:pt x="62" y="76"/>
                  </a:lnTo>
                  <a:lnTo>
                    <a:pt x="62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6" y="80"/>
                  </a:lnTo>
                  <a:lnTo>
                    <a:pt x="96" y="66"/>
                  </a:lnTo>
                  <a:lnTo>
                    <a:pt x="96" y="66"/>
                  </a:lnTo>
                  <a:lnTo>
                    <a:pt x="94" y="54"/>
                  </a:lnTo>
                  <a:lnTo>
                    <a:pt x="92" y="46"/>
                  </a:lnTo>
                  <a:lnTo>
                    <a:pt x="90" y="40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78" y="32"/>
                  </a:lnTo>
                  <a:lnTo>
                    <a:pt x="72" y="28"/>
                  </a:lnTo>
                  <a:lnTo>
                    <a:pt x="56" y="26"/>
                  </a:lnTo>
                  <a:lnTo>
                    <a:pt x="16" y="2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82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110" y="6"/>
                  </a:lnTo>
                  <a:lnTo>
                    <a:pt x="122" y="12"/>
                  </a:lnTo>
                  <a:lnTo>
                    <a:pt x="122" y="12"/>
                  </a:lnTo>
                  <a:lnTo>
                    <a:pt x="130" y="20"/>
                  </a:lnTo>
                  <a:lnTo>
                    <a:pt x="136" y="32"/>
                  </a:lnTo>
                  <a:lnTo>
                    <a:pt x="136" y="32"/>
                  </a:lnTo>
                  <a:lnTo>
                    <a:pt x="140" y="48"/>
                  </a:lnTo>
                  <a:lnTo>
                    <a:pt x="142" y="66"/>
                  </a:lnTo>
                  <a:lnTo>
                    <a:pt x="142" y="196"/>
                  </a:lnTo>
                  <a:lnTo>
                    <a:pt x="110" y="196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4"/>
                  </a:lnTo>
                  <a:lnTo>
                    <a:pt x="94" y="190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74" y="198"/>
                  </a:lnTo>
                  <a:lnTo>
                    <a:pt x="58" y="200"/>
                  </a:lnTo>
                  <a:lnTo>
                    <a:pt x="58" y="2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Freeform 52">
              <a:extLst>
                <a:ext uri="{FF2B5EF4-FFF2-40B4-BE49-F238E27FC236}">
                  <a16:creationId xmlns:a16="http://schemas.microsoft.com/office/drawing/2014/main" id="{6DAA2D27-2A22-4A73-8A0D-9D09A80E1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5992813"/>
              <a:ext cx="79375" cy="111125"/>
            </a:xfrm>
            <a:custGeom>
              <a:avLst/>
              <a:gdLst>
                <a:gd name="T0" fmla="*/ 50 w 50"/>
                <a:gd name="T1" fmla="*/ 0 h 70"/>
                <a:gd name="T2" fmla="*/ 28 w 50"/>
                <a:gd name="T3" fmla="*/ 0 h 70"/>
                <a:gd name="T4" fmla="*/ 28 w 50"/>
                <a:gd name="T5" fmla="*/ 0 h 70"/>
                <a:gd name="T6" fmla="*/ 18 w 50"/>
                <a:gd name="T7" fmla="*/ 2 h 70"/>
                <a:gd name="T8" fmla="*/ 18 w 50"/>
                <a:gd name="T9" fmla="*/ 2 h 70"/>
                <a:gd name="T10" fmla="*/ 14 w 50"/>
                <a:gd name="T11" fmla="*/ 4 h 70"/>
                <a:gd name="T12" fmla="*/ 8 w 50"/>
                <a:gd name="T13" fmla="*/ 6 h 70"/>
                <a:gd name="T14" fmla="*/ 8 w 50"/>
                <a:gd name="T15" fmla="*/ 6 h 70"/>
                <a:gd name="T16" fmla="*/ 6 w 50"/>
                <a:gd name="T17" fmla="*/ 12 h 70"/>
                <a:gd name="T18" fmla="*/ 2 w 50"/>
                <a:gd name="T19" fmla="*/ 18 h 70"/>
                <a:gd name="T20" fmla="*/ 2 w 50"/>
                <a:gd name="T21" fmla="*/ 18 h 70"/>
                <a:gd name="T22" fmla="*/ 0 w 50"/>
                <a:gd name="T23" fmla="*/ 26 h 70"/>
                <a:gd name="T24" fmla="*/ 0 w 50"/>
                <a:gd name="T25" fmla="*/ 34 h 70"/>
                <a:gd name="T26" fmla="*/ 0 w 50"/>
                <a:gd name="T27" fmla="*/ 34 h 70"/>
                <a:gd name="T28" fmla="*/ 0 w 50"/>
                <a:gd name="T29" fmla="*/ 44 h 70"/>
                <a:gd name="T30" fmla="*/ 2 w 50"/>
                <a:gd name="T31" fmla="*/ 52 h 70"/>
                <a:gd name="T32" fmla="*/ 2 w 50"/>
                <a:gd name="T33" fmla="*/ 52 h 70"/>
                <a:gd name="T34" fmla="*/ 6 w 50"/>
                <a:gd name="T35" fmla="*/ 58 h 70"/>
                <a:gd name="T36" fmla="*/ 8 w 50"/>
                <a:gd name="T37" fmla="*/ 62 h 70"/>
                <a:gd name="T38" fmla="*/ 8 w 50"/>
                <a:gd name="T39" fmla="*/ 62 h 70"/>
                <a:gd name="T40" fmla="*/ 14 w 50"/>
                <a:gd name="T41" fmla="*/ 66 h 70"/>
                <a:gd name="T42" fmla="*/ 18 w 50"/>
                <a:gd name="T43" fmla="*/ 68 h 70"/>
                <a:gd name="T44" fmla="*/ 18 w 50"/>
                <a:gd name="T45" fmla="*/ 68 h 70"/>
                <a:gd name="T46" fmla="*/ 28 w 50"/>
                <a:gd name="T47" fmla="*/ 70 h 70"/>
                <a:gd name="T48" fmla="*/ 28 w 50"/>
                <a:gd name="T49" fmla="*/ 70 h 70"/>
                <a:gd name="T50" fmla="*/ 36 w 50"/>
                <a:gd name="T51" fmla="*/ 68 h 70"/>
                <a:gd name="T52" fmla="*/ 42 w 50"/>
                <a:gd name="T53" fmla="*/ 66 h 70"/>
                <a:gd name="T54" fmla="*/ 42 w 50"/>
                <a:gd name="T55" fmla="*/ 66 h 70"/>
                <a:gd name="T56" fmla="*/ 50 w 50"/>
                <a:gd name="T57" fmla="*/ 62 h 70"/>
                <a:gd name="T58" fmla="*/ 50 w 50"/>
                <a:gd name="T5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" h="70">
                  <a:moveTo>
                    <a:pt x="50" y="0"/>
                  </a:move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6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6" y="58"/>
                  </a:lnTo>
                  <a:lnTo>
                    <a:pt x="8" y="62"/>
                  </a:lnTo>
                  <a:lnTo>
                    <a:pt x="8" y="62"/>
                  </a:lnTo>
                  <a:lnTo>
                    <a:pt x="14" y="66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6" y="68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50" y="62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Freeform 53">
              <a:extLst>
                <a:ext uri="{FF2B5EF4-FFF2-40B4-BE49-F238E27FC236}">
                  <a16:creationId xmlns:a16="http://schemas.microsoft.com/office/drawing/2014/main" id="{9D5FC62D-DBB2-4A82-BE35-2FB57DE26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5827713"/>
              <a:ext cx="234950" cy="434975"/>
            </a:xfrm>
            <a:custGeom>
              <a:avLst/>
              <a:gdLst>
                <a:gd name="T0" fmla="*/ 84 w 148"/>
                <a:gd name="T1" fmla="*/ 0 h 274"/>
                <a:gd name="T2" fmla="*/ 84 w 148"/>
                <a:gd name="T3" fmla="*/ 0 h 274"/>
                <a:gd name="T4" fmla="*/ 96 w 148"/>
                <a:gd name="T5" fmla="*/ 2 h 274"/>
                <a:gd name="T6" fmla="*/ 110 w 148"/>
                <a:gd name="T7" fmla="*/ 6 h 274"/>
                <a:gd name="T8" fmla="*/ 110 w 148"/>
                <a:gd name="T9" fmla="*/ 6 h 274"/>
                <a:gd name="T10" fmla="*/ 120 w 148"/>
                <a:gd name="T11" fmla="*/ 12 h 274"/>
                <a:gd name="T12" fmla="*/ 130 w 148"/>
                <a:gd name="T13" fmla="*/ 22 h 274"/>
                <a:gd name="T14" fmla="*/ 130 w 148"/>
                <a:gd name="T15" fmla="*/ 22 h 274"/>
                <a:gd name="T16" fmla="*/ 138 w 148"/>
                <a:gd name="T17" fmla="*/ 36 h 274"/>
                <a:gd name="T18" fmla="*/ 144 w 148"/>
                <a:gd name="T19" fmla="*/ 54 h 274"/>
                <a:gd name="T20" fmla="*/ 144 w 148"/>
                <a:gd name="T21" fmla="*/ 54 h 274"/>
                <a:gd name="T22" fmla="*/ 148 w 148"/>
                <a:gd name="T23" fmla="*/ 74 h 274"/>
                <a:gd name="T24" fmla="*/ 148 w 148"/>
                <a:gd name="T25" fmla="*/ 100 h 274"/>
                <a:gd name="T26" fmla="*/ 148 w 148"/>
                <a:gd name="T27" fmla="*/ 100 h 274"/>
                <a:gd name="T28" fmla="*/ 148 w 148"/>
                <a:gd name="T29" fmla="*/ 126 h 274"/>
                <a:gd name="T30" fmla="*/ 144 w 148"/>
                <a:gd name="T31" fmla="*/ 146 h 274"/>
                <a:gd name="T32" fmla="*/ 144 w 148"/>
                <a:gd name="T33" fmla="*/ 146 h 274"/>
                <a:gd name="T34" fmla="*/ 138 w 148"/>
                <a:gd name="T35" fmla="*/ 164 h 274"/>
                <a:gd name="T36" fmla="*/ 130 w 148"/>
                <a:gd name="T37" fmla="*/ 178 h 274"/>
                <a:gd name="T38" fmla="*/ 130 w 148"/>
                <a:gd name="T39" fmla="*/ 178 h 274"/>
                <a:gd name="T40" fmla="*/ 120 w 148"/>
                <a:gd name="T41" fmla="*/ 188 h 274"/>
                <a:gd name="T42" fmla="*/ 108 w 148"/>
                <a:gd name="T43" fmla="*/ 194 h 274"/>
                <a:gd name="T44" fmla="*/ 108 w 148"/>
                <a:gd name="T45" fmla="*/ 194 h 274"/>
                <a:gd name="T46" fmla="*/ 94 w 148"/>
                <a:gd name="T47" fmla="*/ 198 h 274"/>
                <a:gd name="T48" fmla="*/ 80 w 148"/>
                <a:gd name="T49" fmla="*/ 200 h 274"/>
                <a:gd name="T50" fmla="*/ 80 w 148"/>
                <a:gd name="T51" fmla="*/ 200 h 274"/>
                <a:gd name="T52" fmla="*/ 70 w 148"/>
                <a:gd name="T53" fmla="*/ 200 h 274"/>
                <a:gd name="T54" fmla="*/ 62 w 148"/>
                <a:gd name="T55" fmla="*/ 198 h 274"/>
                <a:gd name="T56" fmla="*/ 62 w 148"/>
                <a:gd name="T57" fmla="*/ 198 h 274"/>
                <a:gd name="T58" fmla="*/ 54 w 148"/>
                <a:gd name="T59" fmla="*/ 194 h 274"/>
                <a:gd name="T60" fmla="*/ 46 w 148"/>
                <a:gd name="T61" fmla="*/ 190 h 274"/>
                <a:gd name="T62" fmla="*/ 46 w 148"/>
                <a:gd name="T63" fmla="*/ 274 h 274"/>
                <a:gd name="T64" fmla="*/ 0 w 148"/>
                <a:gd name="T65" fmla="*/ 274 h 274"/>
                <a:gd name="T66" fmla="*/ 0 w 148"/>
                <a:gd name="T67" fmla="*/ 4 h 274"/>
                <a:gd name="T68" fmla="*/ 34 w 148"/>
                <a:gd name="T69" fmla="*/ 4 h 274"/>
                <a:gd name="T70" fmla="*/ 38 w 148"/>
                <a:gd name="T71" fmla="*/ 16 h 274"/>
                <a:gd name="T72" fmla="*/ 40 w 148"/>
                <a:gd name="T73" fmla="*/ 16 h 274"/>
                <a:gd name="T74" fmla="*/ 40 w 148"/>
                <a:gd name="T75" fmla="*/ 16 h 274"/>
                <a:gd name="T76" fmla="*/ 48 w 148"/>
                <a:gd name="T77" fmla="*/ 10 h 274"/>
                <a:gd name="T78" fmla="*/ 56 w 148"/>
                <a:gd name="T79" fmla="*/ 4 h 274"/>
                <a:gd name="T80" fmla="*/ 56 w 148"/>
                <a:gd name="T81" fmla="*/ 4 h 274"/>
                <a:gd name="T82" fmla="*/ 68 w 148"/>
                <a:gd name="T83" fmla="*/ 2 h 274"/>
                <a:gd name="T84" fmla="*/ 84 w 148"/>
                <a:gd name="T85" fmla="*/ 0 h 274"/>
                <a:gd name="T86" fmla="*/ 84 w 148"/>
                <a:gd name="T8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8" h="274">
                  <a:moveTo>
                    <a:pt x="84" y="0"/>
                  </a:moveTo>
                  <a:lnTo>
                    <a:pt x="84" y="0"/>
                  </a:lnTo>
                  <a:lnTo>
                    <a:pt x="96" y="2"/>
                  </a:lnTo>
                  <a:lnTo>
                    <a:pt x="110" y="6"/>
                  </a:lnTo>
                  <a:lnTo>
                    <a:pt x="110" y="6"/>
                  </a:lnTo>
                  <a:lnTo>
                    <a:pt x="120" y="12"/>
                  </a:lnTo>
                  <a:lnTo>
                    <a:pt x="130" y="22"/>
                  </a:lnTo>
                  <a:lnTo>
                    <a:pt x="130" y="22"/>
                  </a:lnTo>
                  <a:lnTo>
                    <a:pt x="138" y="36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8" y="74"/>
                  </a:lnTo>
                  <a:lnTo>
                    <a:pt x="148" y="100"/>
                  </a:lnTo>
                  <a:lnTo>
                    <a:pt x="148" y="100"/>
                  </a:lnTo>
                  <a:lnTo>
                    <a:pt x="148" y="126"/>
                  </a:lnTo>
                  <a:lnTo>
                    <a:pt x="144" y="146"/>
                  </a:lnTo>
                  <a:lnTo>
                    <a:pt x="144" y="146"/>
                  </a:lnTo>
                  <a:lnTo>
                    <a:pt x="138" y="164"/>
                  </a:lnTo>
                  <a:lnTo>
                    <a:pt x="130" y="178"/>
                  </a:lnTo>
                  <a:lnTo>
                    <a:pt x="130" y="178"/>
                  </a:lnTo>
                  <a:lnTo>
                    <a:pt x="120" y="188"/>
                  </a:lnTo>
                  <a:lnTo>
                    <a:pt x="108" y="194"/>
                  </a:lnTo>
                  <a:lnTo>
                    <a:pt x="108" y="194"/>
                  </a:lnTo>
                  <a:lnTo>
                    <a:pt x="94" y="198"/>
                  </a:lnTo>
                  <a:lnTo>
                    <a:pt x="80" y="200"/>
                  </a:lnTo>
                  <a:lnTo>
                    <a:pt x="80" y="200"/>
                  </a:lnTo>
                  <a:lnTo>
                    <a:pt x="70" y="200"/>
                  </a:lnTo>
                  <a:lnTo>
                    <a:pt x="62" y="198"/>
                  </a:lnTo>
                  <a:lnTo>
                    <a:pt x="62" y="198"/>
                  </a:lnTo>
                  <a:lnTo>
                    <a:pt x="54" y="194"/>
                  </a:lnTo>
                  <a:lnTo>
                    <a:pt x="46" y="190"/>
                  </a:lnTo>
                  <a:lnTo>
                    <a:pt x="46" y="274"/>
                  </a:lnTo>
                  <a:lnTo>
                    <a:pt x="0" y="274"/>
                  </a:lnTo>
                  <a:lnTo>
                    <a:pt x="0" y="4"/>
                  </a:lnTo>
                  <a:lnTo>
                    <a:pt x="34" y="4"/>
                  </a:lnTo>
                  <a:lnTo>
                    <a:pt x="38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8" y="10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8" y="2"/>
                  </a:lnTo>
                  <a:lnTo>
                    <a:pt x="84" y="0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Freeform 54">
              <a:extLst>
                <a:ext uri="{FF2B5EF4-FFF2-40B4-BE49-F238E27FC236}">
                  <a16:creationId xmlns:a16="http://schemas.microsoft.com/office/drawing/2014/main" id="{5B936E3D-02B0-4150-9BD1-106716BD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1" y="5868988"/>
              <a:ext cx="88900" cy="234950"/>
            </a:xfrm>
            <a:custGeom>
              <a:avLst/>
              <a:gdLst>
                <a:gd name="T0" fmla="*/ 0 w 56"/>
                <a:gd name="T1" fmla="*/ 140 h 148"/>
                <a:gd name="T2" fmla="*/ 0 w 56"/>
                <a:gd name="T3" fmla="*/ 140 h 148"/>
                <a:gd name="T4" fmla="*/ 8 w 56"/>
                <a:gd name="T5" fmla="*/ 144 h 148"/>
                <a:gd name="T6" fmla="*/ 8 w 56"/>
                <a:gd name="T7" fmla="*/ 144 h 148"/>
                <a:gd name="T8" fmla="*/ 14 w 56"/>
                <a:gd name="T9" fmla="*/ 146 h 148"/>
                <a:gd name="T10" fmla="*/ 22 w 56"/>
                <a:gd name="T11" fmla="*/ 148 h 148"/>
                <a:gd name="T12" fmla="*/ 22 w 56"/>
                <a:gd name="T13" fmla="*/ 148 h 148"/>
                <a:gd name="T14" fmla="*/ 28 w 56"/>
                <a:gd name="T15" fmla="*/ 146 h 148"/>
                <a:gd name="T16" fmla="*/ 36 w 56"/>
                <a:gd name="T17" fmla="*/ 144 h 148"/>
                <a:gd name="T18" fmla="*/ 36 w 56"/>
                <a:gd name="T19" fmla="*/ 144 h 148"/>
                <a:gd name="T20" fmla="*/ 42 w 56"/>
                <a:gd name="T21" fmla="*/ 140 h 148"/>
                <a:gd name="T22" fmla="*/ 46 w 56"/>
                <a:gd name="T23" fmla="*/ 132 h 148"/>
                <a:gd name="T24" fmla="*/ 46 w 56"/>
                <a:gd name="T25" fmla="*/ 132 h 148"/>
                <a:gd name="T26" fmla="*/ 50 w 56"/>
                <a:gd name="T27" fmla="*/ 122 h 148"/>
                <a:gd name="T28" fmla="*/ 54 w 56"/>
                <a:gd name="T29" fmla="*/ 110 h 148"/>
                <a:gd name="T30" fmla="*/ 54 w 56"/>
                <a:gd name="T31" fmla="*/ 110 h 148"/>
                <a:gd name="T32" fmla="*/ 56 w 56"/>
                <a:gd name="T33" fmla="*/ 94 h 148"/>
                <a:gd name="T34" fmla="*/ 56 w 56"/>
                <a:gd name="T35" fmla="*/ 74 h 148"/>
                <a:gd name="T36" fmla="*/ 56 w 56"/>
                <a:gd name="T37" fmla="*/ 74 h 148"/>
                <a:gd name="T38" fmla="*/ 56 w 56"/>
                <a:gd name="T39" fmla="*/ 54 h 148"/>
                <a:gd name="T40" fmla="*/ 54 w 56"/>
                <a:gd name="T41" fmla="*/ 38 h 148"/>
                <a:gd name="T42" fmla="*/ 54 w 56"/>
                <a:gd name="T43" fmla="*/ 38 h 148"/>
                <a:gd name="T44" fmla="*/ 50 w 56"/>
                <a:gd name="T45" fmla="*/ 26 h 148"/>
                <a:gd name="T46" fmla="*/ 46 w 56"/>
                <a:gd name="T47" fmla="*/ 16 h 148"/>
                <a:gd name="T48" fmla="*/ 46 w 56"/>
                <a:gd name="T49" fmla="*/ 16 h 148"/>
                <a:gd name="T50" fmla="*/ 42 w 56"/>
                <a:gd name="T51" fmla="*/ 8 h 148"/>
                <a:gd name="T52" fmla="*/ 36 w 56"/>
                <a:gd name="T53" fmla="*/ 4 h 148"/>
                <a:gd name="T54" fmla="*/ 36 w 56"/>
                <a:gd name="T55" fmla="*/ 4 h 148"/>
                <a:gd name="T56" fmla="*/ 28 w 56"/>
                <a:gd name="T57" fmla="*/ 2 h 148"/>
                <a:gd name="T58" fmla="*/ 22 w 56"/>
                <a:gd name="T59" fmla="*/ 0 h 148"/>
                <a:gd name="T60" fmla="*/ 22 w 56"/>
                <a:gd name="T61" fmla="*/ 0 h 148"/>
                <a:gd name="T62" fmla="*/ 16 w 56"/>
                <a:gd name="T63" fmla="*/ 2 h 148"/>
                <a:gd name="T64" fmla="*/ 10 w 56"/>
                <a:gd name="T65" fmla="*/ 4 h 148"/>
                <a:gd name="T66" fmla="*/ 10 w 56"/>
                <a:gd name="T67" fmla="*/ 4 h 148"/>
                <a:gd name="T68" fmla="*/ 0 w 56"/>
                <a:gd name="T69" fmla="*/ 8 h 148"/>
                <a:gd name="T70" fmla="*/ 0 w 56"/>
                <a:gd name="T71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148">
                  <a:moveTo>
                    <a:pt x="0" y="140"/>
                  </a:moveTo>
                  <a:lnTo>
                    <a:pt x="0" y="140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14" y="146"/>
                  </a:lnTo>
                  <a:lnTo>
                    <a:pt x="22" y="148"/>
                  </a:lnTo>
                  <a:lnTo>
                    <a:pt x="22" y="148"/>
                  </a:lnTo>
                  <a:lnTo>
                    <a:pt x="28" y="146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42" y="140"/>
                  </a:lnTo>
                  <a:lnTo>
                    <a:pt x="46" y="132"/>
                  </a:lnTo>
                  <a:lnTo>
                    <a:pt x="46" y="132"/>
                  </a:lnTo>
                  <a:lnTo>
                    <a:pt x="50" y="122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6" y="54"/>
                  </a:lnTo>
                  <a:lnTo>
                    <a:pt x="54" y="38"/>
                  </a:lnTo>
                  <a:lnTo>
                    <a:pt x="54" y="38"/>
                  </a:lnTo>
                  <a:lnTo>
                    <a:pt x="50" y="26"/>
                  </a:lnTo>
                  <a:lnTo>
                    <a:pt x="46" y="16"/>
                  </a:lnTo>
                  <a:lnTo>
                    <a:pt x="46" y="16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0" y="8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55">
              <a:extLst>
                <a:ext uri="{FF2B5EF4-FFF2-40B4-BE49-F238E27FC236}">
                  <a16:creationId xmlns:a16="http://schemas.microsoft.com/office/drawing/2014/main" id="{9D1C99ED-E6C9-4185-86B4-6D6D5CFD6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5888038"/>
              <a:ext cx="98425" cy="219075"/>
            </a:xfrm>
            <a:custGeom>
              <a:avLst/>
              <a:gdLst>
                <a:gd name="T0" fmla="*/ 0 w 62"/>
                <a:gd name="T1" fmla="*/ 68 h 138"/>
                <a:gd name="T2" fmla="*/ 0 w 62"/>
                <a:gd name="T3" fmla="*/ 68 h 138"/>
                <a:gd name="T4" fmla="*/ 0 w 62"/>
                <a:gd name="T5" fmla="*/ 86 h 138"/>
                <a:gd name="T6" fmla="*/ 2 w 62"/>
                <a:gd name="T7" fmla="*/ 102 h 138"/>
                <a:gd name="T8" fmla="*/ 2 w 62"/>
                <a:gd name="T9" fmla="*/ 102 h 138"/>
                <a:gd name="T10" fmla="*/ 6 w 62"/>
                <a:gd name="T11" fmla="*/ 114 h 138"/>
                <a:gd name="T12" fmla="*/ 10 w 62"/>
                <a:gd name="T13" fmla="*/ 122 h 138"/>
                <a:gd name="T14" fmla="*/ 10 w 62"/>
                <a:gd name="T15" fmla="*/ 122 h 138"/>
                <a:gd name="T16" fmla="*/ 14 w 62"/>
                <a:gd name="T17" fmla="*/ 130 h 138"/>
                <a:gd name="T18" fmla="*/ 20 w 62"/>
                <a:gd name="T19" fmla="*/ 134 h 138"/>
                <a:gd name="T20" fmla="*/ 20 w 62"/>
                <a:gd name="T21" fmla="*/ 134 h 138"/>
                <a:gd name="T22" fmla="*/ 26 w 62"/>
                <a:gd name="T23" fmla="*/ 136 h 138"/>
                <a:gd name="T24" fmla="*/ 32 w 62"/>
                <a:gd name="T25" fmla="*/ 138 h 138"/>
                <a:gd name="T26" fmla="*/ 32 w 62"/>
                <a:gd name="T27" fmla="*/ 138 h 138"/>
                <a:gd name="T28" fmla="*/ 36 w 62"/>
                <a:gd name="T29" fmla="*/ 136 h 138"/>
                <a:gd name="T30" fmla="*/ 42 w 62"/>
                <a:gd name="T31" fmla="*/ 134 h 138"/>
                <a:gd name="T32" fmla="*/ 42 w 62"/>
                <a:gd name="T33" fmla="*/ 134 h 138"/>
                <a:gd name="T34" fmla="*/ 48 w 62"/>
                <a:gd name="T35" fmla="*/ 130 h 138"/>
                <a:gd name="T36" fmla="*/ 52 w 62"/>
                <a:gd name="T37" fmla="*/ 122 h 138"/>
                <a:gd name="T38" fmla="*/ 52 w 62"/>
                <a:gd name="T39" fmla="*/ 122 h 138"/>
                <a:gd name="T40" fmla="*/ 56 w 62"/>
                <a:gd name="T41" fmla="*/ 114 h 138"/>
                <a:gd name="T42" fmla="*/ 60 w 62"/>
                <a:gd name="T43" fmla="*/ 102 h 138"/>
                <a:gd name="T44" fmla="*/ 60 w 62"/>
                <a:gd name="T45" fmla="*/ 102 h 138"/>
                <a:gd name="T46" fmla="*/ 62 w 62"/>
                <a:gd name="T47" fmla="*/ 86 h 138"/>
                <a:gd name="T48" fmla="*/ 62 w 62"/>
                <a:gd name="T49" fmla="*/ 68 h 138"/>
                <a:gd name="T50" fmla="*/ 62 w 62"/>
                <a:gd name="T51" fmla="*/ 68 h 138"/>
                <a:gd name="T52" fmla="*/ 62 w 62"/>
                <a:gd name="T53" fmla="*/ 50 h 138"/>
                <a:gd name="T54" fmla="*/ 60 w 62"/>
                <a:gd name="T55" fmla="*/ 36 h 138"/>
                <a:gd name="T56" fmla="*/ 60 w 62"/>
                <a:gd name="T57" fmla="*/ 36 h 138"/>
                <a:gd name="T58" fmla="*/ 56 w 62"/>
                <a:gd name="T59" fmla="*/ 24 h 138"/>
                <a:gd name="T60" fmla="*/ 52 w 62"/>
                <a:gd name="T61" fmla="*/ 14 h 138"/>
                <a:gd name="T62" fmla="*/ 52 w 62"/>
                <a:gd name="T63" fmla="*/ 14 h 138"/>
                <a:gd name="T64" fmla="*/ 46 w 62"/>
                <a:gd name="T65" fmla="*/ 8 h 138"/>
                <a:gd name="T66" fmla="*/ 38 w 62"/>
                <a:gd name="T67" fmla="*/ 4 h 138"/>
                <a:gd name="T68" fmla="*/ 38 w 62"/>
                <a:gd name="T69" fmla="*/ 4 h 138"/>
                <a:gd name="T70" fmla="*/ 32 w 62"/>
                <a:gd name="T71" fmla="*/ 2 h 138"/>
                <a:gd name="T72" fmla="*/ 24 w 62"/>
                <a:gd name="T73" fmla="*/ 0 h 138"/>
                <a:gd name="T74" fmla="*/ 24 w 62"/>
                <a:gd name="T75" fmla="*/ 0 h 138"/>
                <a:gd name="T76" fmla="*/ 16 w 62"/>
                <a:gd name="T77" fmla="*/ 0 h 138"/>
                <a:gd name="T78" fmla="*/ 8 w 62"/>
                <a:gd name="T79" fmla="*/ 2 h 138"/>
                <a:gd name="T80" fmla="*/ 8 w 62"/>
                <a:gd name="T81" fmla="*/ 2 h 138"/>
                <a:gd name="T82" fmla="*/ 0 w 62"/>
                <a:gd name="T83" fmla="*/ 8 h 138"/>
                <a:gd name="T84" fmla="*/ 0 w 62"/>
                <a:gd name="T85" fmla="*/ 6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2" h="138">
                  <a:moveTo>
                    <a:pt x="0" y="68"/>
                  </a:moveTo>
                  <a:lnTo>
                    <a:pt x="0" y="68"/>
                  </a:lnTo>
                  <a:lnTo>
                    <a:pt x="0" y="86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6" y="114"/>
                  </a:lnTo>
                  <a:lnTo>
                    <a:pt x="10" y="122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20" y="134"/>
                  </a:lnTo>
                  <a:lnTo>
                    <a:pt x="20" y="134"/>
                  </a:lnTo>
                  <a:lnTo>
                    <a:pt x="26" y="136"/>
                  </a:lnTo>
                  <a:lnTo>
                    <a:pt x="32" y="138"/>
                  </a:lnTo>
                  <a:lnTo>
                    <a:pt x="32" y="138"/>
                  </a:lnTo>
                  <a:lnTo>
                    <a:pt x="36" y="136"/>
                  </a:lnTo>
                  <a:lnTo>
                    <a:pt x="42" y="134"/>
                  </a:lnTo>
                  <a:lnTo>
                    <a:pt x="42" y="134"/>
                  </a:lnTo>
                  <a:lnTo>
                    <a:pt x="48" y="130"/>
                  </a:lnTo>
                  <a:lnTo>
                    <a:pt x="52" y="122"/>
                  </a:lnTo>
                  <a:lnTo>
                    <a:pt x="52" y="122"/>
                  </a:lnTo>
                  <a:lnTo>
                    <a:pt x="56" y="114"/>
                  </a:lnTo>
                  <a:lnTo>
                    <a:pt x="60" y="102"/>
                  </a:lnTo>
                  <a:lnTo>
                    <a:pt x="60" y="102"/>
                  </a:lnTo>
                  <a:lnTo>
                    <a:pt x="62" y="86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62" y="5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56" y="24"/>
                  </a:lnTo>
                  <a:lnTo>
                    <a:pt x="52" y="14"/>
                  </a:lnTo>
                  <a:lnTo>
                    <a:pt x="52" y="14"/>
                  </a:lnTo>
                  <a:lnTo>
                    <a:pt x="46" y="8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0" y="8"/>
                  </a:lnTo>
                  <a:lnTo>
                    <a:pt x="0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Freeform 56">
              <a:extLst>
                <a:ext uri="{FF2B5EF4-FFF2-40B4-BE49-F238E27FC236}">
                  <a16:creationId xmlns:a16="http://schemas.microsoft.com/office/drawing/2014/main" id="{C25F6715-E934-4277-AEE8-41E0CE1CD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6" y="5703888"/>
              <a:ext cx="244475" cy="441325"/>
            </a:xfrm>
            <a:custGeom>
              <a:avLst/>
              <a:gdLst>
                <a:gd name="T0" fmla="*/ 46 w 154"/>
                <a:gd name="T1" fmla="*/ 100 h 278"/>
                <a:gd name="T2" fmla="*/ 60 w 154"/>
                <a:gd name="T3" fmla="*/ 92 h 278"/>
                <a:gd name="T4" fmla="*/ 70 w 154"/>
                <a:gd name="T5" fmla="*/ 90 h 278"/>
                <a:gd name="T6" fmla="*/ 80 w 154"/>
                <a:gd name="T7" fmla="*/ 90 h 278"/>
                <a:gd name="T8" fmla="*/ 112 w 154"/>
                <a:gd name="T9" fmla="*/ 94 h 278"/>
                <a:gd name="T10" fmla="*/ 134 w 154"/>
                <a:gd name="T11" fmla="*/ 112 h 278"/>
                <a:gd name="T12" fmla="*/ 144 w 154"/>
                <a:gd name="T13" fmla="*/ 124 h 278"/>
                <a:gd name="T14" fmla="*/ 152 w 154"/>
                <a:gd name="T15" fmla="*/ 160 h 278"/>
                <a:gd name="T16" fmla="*/ 154 w 154"/>
                <a:gd name="T17" fmla="*/ 184 h 278"/>
                <a:gd name="T18" fmla="*/ 150 w 154"/>
                <a:gd name="T19" fmla="*/ 228 h 278"/>
                <a:gd name="T20" fmla="*/ 134 w 154"/>
                <a:gd name="T21" fmla="*/ 256 h 278"/>
                <a:gd name="T22" fmla="*/ 124 w 154"/>
                <a:gd name="T23" fmla="*/ 266 h 278"/>
                <a:gd name="T24" fmla="*/ 94 w 154"/>
                <a:gd name="T25" fmla="*/ 276 h 278"/>
                <a:gd name="T26" fmla="*/ 78 w 154"/>
                <a:gd name="T27" fmla="*/ 278 h 278"/>
                <a:gd name="T28" fmla="*/ 44 w 154"/>
                <a:gd name="T29" fmla="*/ 272 h 278"/>
                <a:gd name="T30" fmla="*/ 20 w 154"/>
                <a:gd name="T31" fmla="*/ 256 h 278"/>
                <a:gd name="T32" fmla="*/ 10 w 154"/>
                <a:gd name="T33" fmla="*/ 244 h 278"/>
                <a:gd name="T34" fmla="*/ 2 w 154"/>
                <a:gd name="T35" fmla="*/ 208 h 278"/>
                <a:gd name="T36" fmla="*/ 0 w 154"/>
                <a:gd name="T37" fmla="*/ 120 h 278"/>
                <a:gd name="T38" fmla="*/ 2 w 154"/>
                <a:gd name="T39" fmla="*/ 90 h 278"/>
                <a:gd name="T40" fmla="*/ 6 w 154"/>
                <a:gd name="T41" fmla="*/ 66 h 278"/>
                <a:gd name="T42" fmla="*/ 18 w 154"/>
                <a:gd name="T43" fmla="*/ 38 h 278"/>
                <a:gd name="T44" fmla="*/ 22 w 154"/>
                <a:gd name="T45" fmla="*/ 30 h 278"/>
                <a:gd name="T46" fmla="*/ 36 w 154"/>
                <a:gd name="T47" fmla="*/ 18 h 278"/>
                <a:gd name="T48" fmla="*/ 54 w 154"/>
                <a:gd name="T49" fmla="*/ 10 h 278"/>
                <a:gd name="T50" fmla="*/ 76 w 154"/>
                <a:gd name="T51" fmla="*/ 6 h 278"/>
                <a:gd name="T52" fmla="*/ 148 w 154"/>
                <a:gd name="T53" fmla="*/ 0 h 278"/>
                <a:gd name="T54" fmla="*/ 150 w 154"/>
                <a:gd name="T55" fmla="*/ 20 h 278"/>
                <a:gd name="T56" fmla="*/ 126 w 154"/>
                <a:gd name="T57" fmla="*/ 28 h 278"/>
                <a:gd name="T58" fmla="*/ 96 w 154"/>
                <a:gd name="T59" fmla="*/ 34 h 278"/>
                <a:gd name="T60" fmla="*/ 84 w 154"/>
                <a:gd name="T61" fmla="*/ 36 h 278"/>
                <a:gd name="T62" fmla="*/ 74 w 154"/>
                <a:gd name="T63" fmla="*/ 38 h 278"/>
                <a:gd name="T64" fmla="*/ 58 w 154"/>
                <a:gd name="T65" fmla="*/ 50 h 278"/>
                <a:gd name="T66" fmla="*/ 52 w 154"/>
                <a:gd name="T67" fmla="*/ 58 h 278"/>
                <a:gd name="T68" fmla="*/ 50 w 154"/>
                <a:gd name="T69" fmla="*/ 70 h 278"/>
                <a:gd name="T70" fmla="*/ 46 w 154"/>
                <a:gd name="T71" fmla="*/ 10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4" h="278">
                  <a:moveTo>
                    <a:pt x="46" y="100"/>
                  </a:moveTo>
                  <a:lnTo>
                    <a:pt x="46" y="100"/>
                  </a:lnTo>
                  <a:lnTo>
                    <a:pt x="52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70" y="90"/>
                  </a:lnTo>
                  <a:lnTo>
                    <a:pt x="80" y="90"/>
                  </a:lnTo>
                  <a:lnTo>
                    <a:pt x="80" y="90"/>
                  </a:lnTo>
                  <a:lnTo>
                    <a:pt x="98" y="90"/>
                  </a:lnTo>
                  <a:lnTo>
                    <a:pt x="112" y="94"/>
                  </a:lnTo>
                  <a:lnTo>
                    <a:pt x="124" y="102"/>
                  </a:lnTo>
                  <a:lnTo>
                    <a:pt x="134" y="112"/>
                  </a:lnTo>
                  <a:lnTo>
                    <a:pt x="134" y="112"/>
                  </a:lnTo>
                  <a:lnTo>
                    <a:pt x="144" y="124"/>
                  </a:lnTo>
                  <a:lnTo>
                    <a:pt x="150" y="140"/>
                  </a:lnTo>
                  <a:lnTo>
                    <a:pt x="152" y="160"/>
                  </a:lnTo>
                  <a:lnTo>
                    <a:pt x="154" y="184"/>
                  </a:lnTo>
                  <a:lnTo>
                    <a:pt x="154" y="184"/>
                  </a:lnTo>
                  <a:lnTo>
                    <a:pt x="152" y="208"/>
                  </a:lnTo>
                  <a:lnTo>
                    <a:pt x="150" y="228"/>
                  </a:lnTo>
                  <a:lnTo>
                    <a:pt x="142" y="244"/>
                  </a:lnTo>
                  <a:lnTo>
                    <a:pt x="134" y="256"/>
                  </a:lnTo>
                  <a:lnTo>
                    <a:pt x="134" y="256"/>
                  </a:lnTo>
                  <a:lnTo>
                    <a:pt x="124" y="266"/>
                  </a:lnTo>
                  <a:lnTo>
                    <a:pt x="110" y="272"/>
                  </a:lnTo>
                  <a:lnTo>
                    <a:pt x="94" y="276"/>
                  </a:lnTo>
                  <a:lnTo>
                    <a:pt x="78" y="278"/>
                  </a:lnTo>
                  <a:lnTo>
                    <a:pt x="78" y="278"/>
                  </a:lnTo>
                  <a:lnTo>
                    <a:pt x="60" y="276"/>
                  </a:lnTo>
                  <a:lnTo>
                    <a:pt x="44" y="272"/>
                  </a:lnTo>
                  <a:lnTo>
                    <a:pt x="30" y="266"/>
                  </a:lnTo>
                  <a:lnTo>
                    <a:pt x="20" y="256"/>
                  </a:lnTo>
                  <a:lnTo>
                    <a:pt x="20" y="256"/>
                  </a:lnTo>
                  <a:lnTo>
                    <a:pt x="10" y="244"/>
                  </a:lnTo>
                  <a:lnTo>
                    <a:pt x="4" y="228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2" y="90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12" y="46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46" y="14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76" y="6"/>
                  </a:lnTo>
                  <a:lnTo>
                    <a:pt x="102" y="2"/>
                  </a:lnTo>
                  <a:lnTo>
                    <a:pt x="148" y="0"/>
                  </a:lnTo>
                  <a:lnTo>
                    <a:pt x="150" y="20"/>
                  </a:lnTo>
                  <a:lnTo>
                    <a:pt x="150" y="20"/>
                  </a:lnTo>
                  <a:lnTo>
                    <a:pt x="126" y="28"/>
                  </a:lnTo>
                  <a:lnTo>
                    <a:pt x="126" y="28"/>
                  </a:lnTo>
                  <a:lnTo>
                    <a:pt x="112" y="32"/>
                  </a:lnTo>
                  <a:lnTo>
                    <a:pt x="96" y="34"/>
                  </a:lnTo>
                  <a:lnTo>
                    <a:pt x="96" y="34"/>
                  </a:lnTo>
                  <a:lnTo>
                    <a:pt x="84" y="36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66" y="44"/>
                  </a:lnTo>
                  <a:lnTo>
                    <a:pt x="58" y="50"/>
                  </a:lnTo>
                  <a:lnTo>
                    <a:pt x="58" y="50"/>
                  </a:lnTo>
                  <a:lnTo>
                    <a:pt x="52" y="58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6" y="84"/>
                  </a:lnTo>
                  <a:lnTo>
                    <a:pt x="46" y="100"/>
                  </a:lnTo>
                  <a:lnTo>
                    <a:pt x="46" y="1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Freeform 57">
              <a:extLst>
                <a:ext uri="{FF2B5EF4-FFF2-40B4-BE49-F238E27FC236}">
                  <a16:creationId xmlns:a16="http://schemas.microsoft.com/office/drawing/2014/main" id="{99AE628A-C7C9-4C08-AF10-B52B9E9A0B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67138" y="5722938"/>
              <a:ext cx="1887538" cy="196850"/>
            </a:xfrm>
            <a:custGeom>
              <a:avLst/>
              <a:gdLst>
                <a:gd name="T0" fmla="*/ 1189 w 1189"/>
                <a:gd name="T1" fmla="*/ 88 h 124"/>
                <a:gd name="T2" fmla="*/ 1105 w 1189"/>
                <a:gd name="T3" fmla="*/ 76 h 124"/>
                <a:gd name="T4" fmla="*/ 1099 w 1189"/>
                <a:gd name="T5" fmla="*/ 90 h 124"/>
                <a:gd name="T6" fmla="*/ 1067 w 1189"/>
                <a:gd name="T7" fmla="*/ 48 h 124"/>
                <a:gd name="T8" fmla="*/ 1087 w 1189"/>
                <a:gd name="T9" fmla="*/ 14 h 124"/>
                <a:gd name="T10" fmla="*/ 1111 w 1189"/>
                <a:gd name="T11" fmla="*/ 0 h 124"/>
                <a:gd name="T12" fmla="*/ 1093 w 1189"/>
                <a:gd name="T13" fmla="*/ 38 h 124"/>
                <a:gd name="T14" fmla="*/ 1013 w 1189"/>
                <a:gd name="T15" fmla="*/ 2 h 124"/>
                <a:gd name="T16" fmla="*/ 1025 w 1189"/>
                <a:gd name="T17" fmla="*/ 36 h 124"/>
                <a:gd name="T18" fmla="*/ 1031 w 1189"/>
                <a:gd name="T19" fmla="*/ 56 h 124"/>
                <a:gd name="T20" fmla="*/ 1001 w 1189"/>
                <a:gd name="T21" fmla="*/ 90 h 124"/>
                <a:gd name="T22" fmla="*/ 1009 w 1189"/>
                <a:gd name="T23" fmla="*/ 36 h 124"/>
                <a:gd name="T24" fmla="*/ 1001 w 1189"/>
                <a:gd name="T25" fmla="*/ 80 h 124"/>
                <a:gd name="T26" fmla="*/ 1007 w 1189"/>
                <a:gd name="T27" fmla="*/ 50 h 124"/>
                <a:gd name="T28" fmla="*/ 945 w 1189"/>
                <a:gd name="T29" fmla="*/ 80 h 124"/>
                <a:gd name="T30" fmla="*/ 903 w 1189"/>
                <a:gd name="T31" fmla="*/ 86 h 124"/>
                <a:gd name="T32" fmla="*/ 891 w 1189"/>
                <a:gd name="T33" fmla="*/ 24 h 124"/>
                <a:gd name="T34" fmla="*/ 935 w 1189"/>
                <a:gd name="T35" fmla="*/ 2 h 124"/>
                <a:gd name="T36" fmla="*/ 937 w 1189"/>
                <a:gd name="T37" fmla="*/ 46 h 124"/>
                <a:gd name="T38" fmla="*/ 915 w 1189"/>
                <a:gd name="T39" fmla="*/ 12 h 124"/>
                <a:gd name="T40" fmla="*/ 909 w 1189"/>
                <a:gd name="T41" fmla="*/ 74 h 124"/>
                <a:gd name="T42" fmla="*/ 937 w 1189"/>
                <a:gd name="T43" fmla="*/ 62 h 124"/>
                <a:gd name="T44" fmla="*/ 881 w 1189"/>
                <a:gd name="T45" fmla="*/ 2 h 124"/>
                <a:gd name="T46" fmla="*/ 795 w 1189"/>
                <a:gd name="T47" fmla="*/ 88 h 124"/>
                <a:gd name="T48" fmla="*/ 751 w 1189"/>
                <a:gd name="T49" fmla="*/ 66 h 124"/>
                <a:gd name="T50" fmla="*/ 761 w 1189"/>
                <a:gd name="T51" fmla="*/ 6 h 124"/>
                <a:gd name="T52" fmla="*/ 805 w 1189"/>
                <a:gd name="T53" fmla="*/ 10 h 124"/>
                <a:gd name="T54" fmla="*/ 793 w 1189"/>
                <a:gd name="T55" fmla="*/ 16 h 124"/>
                <a:gd name="T56" fmla="*/ 765 w 1189"/>
                <a:gd name="T57" fmla="*/ 28 h 124"/>
                <a:gd name="T58" fmla="*/ 787 w 1189"/>
                <a:gd name="T59" fmla="*/ 80 h 124"/>
                <a:gd name="T60" fmla="*/ 705 w 1189"/>
                <a:gd name="T61" fmla="*/ 88 h 124"/>
                <a:gd name="T62" fmla="*/ 650 w 1189"/>
                <a:gd name="T63" fmla="*/ 78 h 124"/>
                <a:gd name="T64" fmla="*/ 610 w 1189"/>
                <a:gd name="T65" fmla="*/ 88 h 124"/>
                <a:gd name="T66" fmla="*/ 612 w 1189"/>
                <a:gd name="T67" fmla="*/ 52 h 124"/>
                <a:gd name="T68" fmla="*/ 580 w 1189"/>
                <a:gd name="T69" fmla="*/ 80 h 124"/>
                <a:gd name="T70" fmla="*/ 536 w 1189"/>
                <a:gd name="T71" fmla="*/ 86 h 124"/>
                <a:gd name="T72" fmla="*/ 526 w 1189"/>
                <a:gd name="T73" fmla="*/ 24 h 124"/>
                <a:gd name="T74" fmla="*/ 570 w 1189"/>
                <a:gd name="T75" fmla="*/ 2 h 124"/>
                <a:gd name="T76" fmla="*/ 572 w 1189"/>
                <a:gd name="T77" fmla="*/ 46 h 124"/>
                <a:gd name="T78" fmla="*/ 550 w 1189"/>
                <a:gd name="T79" fmla="*/ 12 h 124"/>
                <a:gd name="T80" fmla="*/ 550 w 1189"/>
                <a:gd name="T81" fmla="*/ 80 h 124"/>
                <a:gd name="T82" fmla="*/ 572 w 1189"/>
                <a:gd name="T83" fmla="*/ 46 h 124"/>
                <a:gd name="T84" fmla="*/ 410 w 1189"/>
                <a:gd name="T85" fmla="*/ 40 h 124"/>
                <a:gd name="T86" fmla="*/ 384 w 1189"/>
                <a:gd name="T87" fmla="*/ 16 h 124"/>
                <a:gd name="T88" fmla="*/ 382 w 1189"/>
                <a:gd name="T89" fmla="*/ 70 h 124"/>
                <a:gd name="T90" fmla="*/ 412 w 1189"/>
                <a:gd name="T91" fmla="*/ 90 h 124"/>
                <a:gd name="T92" fmla="*/ 366 w 1189"/>
                <a:gd name="T93" fmla="*/ 66 h 124"/>
                <a:gd name="T94" fmla="*/ 382 w 1189"/>
                <a:gd name="T95" fmla="*/ 2 h 124"/>
                <a:gd name="T96" fmla="*/ 424 w 1189"/>
                <a:gd name="T97" fmla="*/ 24 h 124"/>
                <a:gd name="T98" fmla="*/ 326 w 1189"/>
                <a:gd name="T99" fmla="*/ 76 h 124"/>
                <a:gd name="T100" fmla="*/ 326 w 1189"/>
                <a:gd name="T101" fmla="*/ 14 h 124"/>
                <a:gd name="T102" fmla="*/ 306 w 1189"/>
                <a:gd name="T103" fmla="*/ 4 h 124"/>
                <a:gd name="T104" fmla="*/ 346 w 1189"/>
                <a:gd name="T105" fmla="*/ 24 h 124"/>
                <a:gd name="T106" fmla="*/ 336 w 1189"/>
                <a:gd name="T107" fmla="*/ 86 h 124"/>
                <a:gd name="T108" fmla="*/ 286 w 1189"/>
                <a:gd name="T109" fmla="*/ 2 h 124"/>
                <a:gd name="T110" fmla="*/ 242 w 1189"/>
                <a:gd name="T111" fmla="*/ 10 h 124"/>
                <a:gd name="T112" fmla="*/ 268 w 1189"/>
                <a:gd name="T113" fmla="*/ 50 h 124"/>
                <a:gd name="T114" fmla="*/ 246 w 1189"/>
                <a:gd name="T115" fmla="*/ 80 h 124"/>
                <a:gd name="T116" fmla="*/ 220 w 1189"/>
                <a:gd name="T117" fmla="*/ 86 h 124"/>
                <a:gd name="T118" fmla="*/ 214 w 1189"/>
                <a:gd name="T119" fmla="*/ 10 h 124"/>
                <a:gd name="T120" fmla="*/ 260 w 1189"/>
                <a:gd name="T121" fmla="*/ 10 h 124"/>
                <a:gd name="T122" fmla="*/ 172 w 1189"/>
                <a:gd name="T123" fmla="*/ 88 h 124"/>
                <a:gd name="T124" fmla="*/ 18 w 1189"/>
                <a:gd name="T125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9" h="124">
                  <a:moveTo>
                    <a:pt x="1173" y="28"/>
                  </a:moveTo>
                  <a:lnTo>
                    <a:pt x="1173" y="28"/>
                  </a:lnTo>
                  <a:lnTo>
                    <a:pt x="1145" y="88"/>
                  </a:lnTo>
                  <a:lnTo>
                    <a:pt x="1129" y="88"/>
                  </a:lnTo>
                  <a:lnTo>
                    <a:pt x="1129" y="2"/>
                  </a:lnTo>
                  <a:lnTo>
                    <a:pt x="1143" y="2"/>
                  </a:lnTo>
                  <a:lnTo>
                    <a:pt x="1143" y="60"/>
                  </a:lnTo>
                  <a:lnTo>
                    <a:pt x="1145" y="60"/>
                  </a:lnTo>
                  <a:lnTo>
                    <a:pt x="1171" y="2"/>
                  </a:lnTo>
                  <a:lnTo>
                    <a:pt x="1189" y="2"/>
                  </a:lnTo>
                  <a:lnTo>
                    <a:pt x="1189" y="88"/>
                  </a:lnTo>
                  <a:lnTo>
                    <a:pt x="1173" y="88"/>
                  </a:lnTo>
                  <a:lnTo>
                    <a:pt x="1173" y="28"/>
                  </a:lnTo>
                  <a:close/>
                  <a:moveTo>
                    <a:pt x="1087" y="42"/>
                  </a:moveTo>
                  <a:lnTo>
                    <a:pt x="1087" y="42"/>
                  </a:lnTo>
                  <a:lnTo>
                    <a:pt x="1091" y="44"/>
                  </a:lnTo>
                  <a:lnTo>
                    <a:pt x="1095" y="48"/>
                  </a:lnTo>
                  <a:lnTo>
                    <a:pt x="1095" y="48"/>
                  </a:lnTo>
                  <a:lnTo>
                    <a:pt x="1097" y="52"/>
                  </a:lnTo>
                  <a:lnTo>
                    <a:pt x="1101" y="60"/>
                  </a:lnTo>
                  <a:lnTo>
                    <a:pt x="1105" y="76"/>
                  </a:lnTo>
                  <a:lnTo>
                    <a:pt x="1105" y="76"/>
                  </a:lnTo>
                  <a:lnTo>
                    <a:pt x="1107" y="80"/>
                  </a:lnTo>
                  <a:lnTo>
                    <a:pt x="1107" y="80"/>
                  </a:lnTo>
                  <a:lnTo>
                    <a:pt x="1111" y="82"/>
                  </a:lnTo>
                  <a:lnTo>
                    <a:pt x="1115" y="82"/>
                  </a:lnTo>
                  <a:lnTo>
                    <a:pt x="1115" y="88"/>
                  </a:lnTo>
                  <a:lnTo>
                    <a:pt x="1115" y="88"/>
                  </a:lnTo>
                  <a:lnTo>
                    <a:pt x="1113" y="90"/>
                  </a:lnTo>
                  <a:lnTo>
                    <a:pt x="1113" y="90"/>
                  </a:lnTo>
                  <a:lnTo>
                    <a:pt x="1105" y="90"/>
                  </a:lnTo>
                  <a:lnTo>
                    <a:pt x="1105" y="90"/>
                  </a:lnTo>
                  <a:lnTo>
                    <a:pt x="1099" y="90"/>
                  </a:lnTo>
                  <a:lnTo>
                    <a:pt x="1095" y="86"/>
                  </a:lnTo>
                  <a:lnTo>
                    <a:pt x="1095" y="86"/>
                  </a:lnTo>
                  <a:lnTo>
                    <a:pt x="1091" y="82"/>
                  </a:lnTo>
                  <a:lnTo>
                    <a:pt x="1089" y="76"/>
                  </a:lnTo>
                  <a:lnTo>
                    <a:pt x="1085" y="60"/>
                  </a:lnTo>
                  <a:lnTo>
                    <a:pt x="1085" y="60"/>
                  </a:lnTo>
                  <a:lnTo>
                    <a:pt x="1083" y="54"/>
                  </a:lnTo>
                  <a:lnTo>
                    <a:pt x="1079" y="52"/>
                  </a:lnTo>
                  <a:lnTo>
                    <a:pt x="1077" y="50"/>
                  </a:lnTo>
                  <a:lnTo>
                    <a:pt x="1073" y="48"/>
                  </a:lnTo>
                  <a:lnTo>
                    <a:pt x="1067" y="48"/>
                  </a:lnTo>
                  <a:lnTo>
                    <a:pt x="1067" y="88"/>
                  </a:lnTo>
                  <a:lnTo>
                    <a:pt x="1051" y="88"/>
                  </a:lnTo>
                  <a:lnTo>
                    <a:pt x="1051" y="2"/>
                  </a:lnTo>
                  <a:lnTo>
                    <a:pt x="1067" y="2"/>
                  </a:lnTo>
                  <a:lnTo>
                    <a:pt x="1067" y="38"/>
                  </a:lnTo>
                  <a:lnTo>
                    <a:pt x="1073" y="38"/>
                  </a:lnTo>
                  <a:lnTo>
                    <a:pt x="1073" y="38"/>
                  </a:lnTo>
                  <a:lnTo>
                    <a:pt x="1077" y="36"/>
                  </a:lnTo>
                  <a:lnTo>
                    <a:pt x="1077" y="36"/>
                  </a:lnTo>
                  <a:lnTo>
                    <a:pt x="1083" y="26"/>
                  </a:lnTo>
                  <a:lnTo>
                    <a:pt x="1087" y="14"/>
                  </a:lnTo>
                  <a:lnTo>
                    <a:pt x="1087" y="14"/>
                  </a:lnTo>
                  <a:lnTo>
                    <a:pt x="1089" y="8"/>
                  </a:lnTo>
                  <a:lnTo>
                    <a:pt x="1093" y="4"/>
                  </a:lnTo>
                  <a:lnTo>
                    <a:pt x="1093" y="4"/>
                  </a:lnTo>
                  <a:lnTo>
                    <a:pt x="1097" y="0"/>
                  </a:lnTo>
                  <a:lnTo>
                    <a:pt x="1105" y="0"/>
                  </a:lnTo>
                  <a:lnTo>
                    <a:pt x="1105" y="0"/>
                  </a:lnTo>
                  <a:lnTo>
                    <a:pt x="1107" y="0"/>
                  </a:lnTo>
                  <a:lnTo>
                    <a:pt x="1107" y="0"/>
                  </a:lnTo>
                  <a:lnTo>
                    <a:pt x="1111" y="0"/>
                  </a:lnTo>
                  <a:lnTo>
                    <a:pt x="1111" y="0"/>
                  </a:lnTo>
                  <a:lnTo>
                    <a:pt x="1113" y="2"/>
                  </a:lnTo>
                  <a:lnTo>
                    <a:pt x="1113" y="8"/>
                  </a:lnTo>
                  <a:lnTo>
                    <a:pt x="1113" y="8"/>
                  </a:lnTo>
                  <a:lnTo>
                    <a:pt x="1109" y="10"/>
                  </a:lnTo>
                  <a:lnTo>
                    <a:pt x="1107" y="10"/>
                  </a:lnTo>
                  <a:lnTo>
                    <a:pt x="1107" y="10"/>
                  </a:lnTo>
                  <a:lnTo>
                    <a:pt x="1103" y="14"/>
                  </a:lnTo>
                  <a:lnTo>
                    <a:pt x="1099" y="26"/>
                  </a:lnTo>
                  <a:lnTo>
                    <a:pt x="1099" y="26"/>
                  </a:lnTo>
                  <a:lnTo>
                    <a:pt x="1093" y="38"/>
                  </a:lnTo>
                  <a:lnTo>
                    <a:pt x="1093" y="38"/>
                  </a:lnTo>
                  <a:lnTo>
                    <a:pt x="1091" y="40"/>
                  </a:lnTo>
                  <a:lnTo>
                    <a:pt x="1087" y="42"/>
                  </a:lnTo>
                  <a:lnTo>
                    <a:pt x="1087" y="42"/>
                  </a:lnTo>
                  <a:close/>
                  <a:moveTo>
                    <a:pt x="973" y="4"/>
                  </a:moveTo>
                  <a:lnTo>
                    <a:pt x="973" y="4"/>
                  </a:lnTo>
                  <a:lnTo>
                    <a:pt x="985" y="0"/>
                  </a:lnTo>
                  <a:lnTo>
                    <a:pt x="985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013" y="2"/>
                  </a:lnTo>
                  <a:lnTo>
                    <a:pt x="1013" y="2"/>
                  </a:lnTo>
                  <a:lnTo>
                    <a:pt x="1021" y="4"/>
                  </a:lnTo>
                  <a:lnTo>
                    <a:pt x="1021" y="4"/>
                  </a:lnTo>
                  <a:lnTo>
                    <a:pt x="1025" y="8"/>
                  </a:lnTo>
                  <a:lnTo>
                    <a:pt x="1027" y="12"/>
                  </a:lnTo>
                  <a:lnTo>
                    <a:pt x="1027" y="12"/>
                  </a:lnTo>
                  <a:lnTo>
                    <a:pt x="1029" y="24"/>
                  </a:lnTo>
                  <a:lnTo>
                    <a:pt x="1029" y="24"/>
                  </a:lnTo>
                  <a:lnTo>
                    <a:pt x="1029" y="32"/>
                  </a:lnTo>
                  <a:lnTo>
                    <a:pt x="1029" y="32"/>
                  </a:lnTo>
                  <a:lnTo>
                    <a:pt x="1025" y="36"/>
                  </a:lnTo>
                  <a:lnTo>
                    <a:pt x="1025" y="36"/>
                  </a:lnTo>
                  <a:lnTo>
                    <a:pt x="1021" y="40"/>
                  </a:lnTo>
                  <a:lnTo>
                    <a:pt x="1021" y="40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17" y="42"/>
                  </a:lnTo>
                  <a:lnTo>
                    <a:pt x="1023" y="46"/>
                  </a:lnTo>
                  <a:lnTo>
                    <a:pt x="1023" y="46"/>
                  </a:lnTo>
                  <a:lnTo>
                    <a:pt x="1027" y="50"/>
                  </a:lnTo>
                  <a:lnTo>
                    <a:pt x="1027" y="50"/>
                  </a:lnTo>
                  <a:lnTo>
                    <a:pt x="1031" y="56"/>
                  </a:lnTo>
                  <a:lnTo>
                    <a:pt x="1031" y="56"/>
                  </a:lnTo>
                  <a:lnTo>
                    <a:pt x="1033" y="64"/>
                  </a:lnTo>
                  <a:lnTo>
                    <a:pt x="1033" y="64"/>
                  </a:lnTo>
                  <a:lnTo>
                    <a:pt x="1031" y="78"/>
                  </a:lnTo>
                  <a:lnTo>
                    <a:pt x="1031" y="78"/>
                  </a:lnTo>
                  <a:lnTo>
                    <a:pt x="1029" y="82"/>
                  </a:lnTo>
                  <a:lnTo>
                    <a:pt x="1025" y="86"/>
                  </a:lnTo>
                  <a:lnTo>
                    <a:pt x="1025" y="86"/>
                  </a:lnTo>
                  <a:lnTo>
                    <a:pt x="1021" y="88"/>
                  </a:lnTo>
                  <a:lnTo>
                    <a:pt x="1015" y="90"/>
                  </a:lnTo>
                  <a:lnTo>
                    <a:pt x="1015" y="90"/>
                  </a:lnTo>
                  <a:lnTo>
                    <a:pt x="1001" y="90"/>
                  </a:lnTo>
                  <a:lnTo>
                    <a:pt x="1001" y="90"/>
                  </a:lnTo>
                  <a:lnTo>
                    <a:pt x="987" y="90"/>
                  </a:lnTo>
                  <a:lnTo>
                    <a:pt x="987" y="90"/>
                  </a:lnTo>
                  <a:lnTo>
                    <a:pt x="973" y="86"/>
                  </a:lnTo>
                  <a:lnTo>
                    <a:pt x="973" y="4"/>
                  </a:lnTo>
                  <a:close/>
                  <a:moveTo>
                    <a:pt x="989" y="10"/>
                  </a:moveTo>
                  <a:lnTo>
                    <a:pt x="989" y="38"/>
                  </a:lnTo>
                  <a:lnTo>
                    <a:pt x="999" y="38"/>
                  </a:lnTo>
                  <a:lnTo>
                    <a:pt x="999" y="38"/>
                  </a:lnTo>
                  <a:lnTo>
                    <a:pt x="1005" y="38"/>
                  </a:lnTo>
                  <a:lnTo>
                    <a:pt x="1009" y="36"/>
                  </a:lnTo>
                  <a:lnTo>
                    <a:pt x="1009" y="36"/>
                  </a:lnTo>
                  <a:lnTo>
                    <a:pt x="1013" y="30"/>
                  </a:lnTo>
                  <a:lnTo>
                    <a:pt x="1013" y="24"/>
                  </a:lnTo>
                  <a:lnTo>
                    <a:pt x="1013" y="24"/>
                  </a:lnTo>
                  <a:lnTo>
                    <a:pt x="1013" y="18"/>
                  </a:lnTo>
                  <a:lnTo>
                    <a:pt x="1009" y="14"/>
                  </a:lnTo>
                  <a:lnTo>
                    <a:pt x="1009" y="14"/>
                  </a:lnTo>
                  <a:lnTo>
                    <a:pt x="1005" y="12"/>
                  </a:lnTo>
                  <a:lnTo>
                    <a:pt x="999" y="10"/>
                  </a:lnTo>
                  <a:lnTo>
                    <a:pt x="989" y="10"/>
                  </a:lnTo>
                  <a:close/>
                  <a:moveTo>
                    <a:pt x="1001" y="80"/>
                  </a:moveTo>
                  <a:lnTo>
                    <a:pt x="1001" y="80"/>
                  </a:lnTo>
                  <a:lnTo>
                    <a:pt x="1007" y="80"/>
                  </a:lnTo>
                  <a:lnTo>
                    <a:pt x="1013" y="76"/>
                  </a:lnTo>
                  <a:lnTo>
                    <a:pt x="1013" y="76"/>
                  </a:lnTo>
                  <a:lnTo>
                    <a:pt x="1015" y="72"/>
                  </a:lnTo>
                  <a:lnTo>
                    <a:pt x="1017" y="64"/>
                  </a:lnTo>
                  <a:lnTo>
                    <a:pt x="1017" y="64"/>
                  </a:lnTo>
                  <a:lnTo>
                    <a:pt x="1015" y="56"/>
                  </a:lnTo>
                  <a:lnTo>
                    <a:pt x="1013" y="52"/>
                  </a:lnTo>
                  <a:lnTo>
                    <a:pt x="1013" y="52"/>
                  </a:lnTo>
                  <a:lnTo>
                    <a:pt x="1007" y="50"/>
                  </a:lnTo>
                  <a:lnTo>
                    <a:pt x="1001" y="48"/>
                  </a:lnTo>
                  <a:lnTo>
                    <a:pt x="989" y="48"/>
                  </a:lnTo>
                  <a:lnTo>
                    <a:pt x="989" y="80"/>
                  </a:lnTo>
                  <a:lnTo>
                    <a:pt x="1001" y="80"/>
                  </a:lnTo>
                  <a:close/>
                  <a:moveTo>
                    <a:pt x="953" y="46"/>
                  </a:moveTo>
                  <a:lnTo>
                    <a:pt x="953" y="46"/>
                  </a:lnTo>
                  <a:lnTo>
                    <a:pt x="953" y="56"/>
                  </a:lnTo>
                  <a:lnTo>
                    <a:pt x="951" y="66"/>
                  </a:lnTo>
                  <a:lnTo>
                    <a:pt x="951" y="66"/>
                  </a:lnTo>
                  <a:lnTo>
                    <a:pt x="949" y="74"/>
                  </a:lnTo>
                  <a:lnTo>
                    <a:pt x="945" y="80"/>
                  </a:lnTo>
                  <a:lnTo>
                    <a:pt x="945" y="80"/>
                  </a:lnTo>
                  <a:lnTo>
                    <a:pt x="941" y="86"/>
                  </a:lnTo>
                  <a:lnTo>
                    <a:pt x="935" y="88"/>
                  </a:lnTo>
                  <a:lnTo>
                    <a:pt x="935" y="88"/>
                  </a:lnTo>
                  <a:lnTo>
                    <a:pt x="929" y="90"/>
                  </a:lnTo>
                  <a:lnTo>
                    <a:pt x="921" y="90"/>
                  </a:lnTo>
                  <a:lnTo>
                    <a:pt x="921" y="90"/>
                  </a:lnTo>
                  <a:lnTo>
                    <a:pt x="915" y="90"/>
                  </a:lnTo>
                  <a:lnTo>
                    <a:pt x="907" y="88"/>
                  </a:lnTo>
                  <a:lnTo>
                    <a:pt x="907" y="88"/>
                  </a:lnTo>
                  <a:lnTo>
                    <a:pt x="903" y="86"/>
                  </a:lnTo>
                  <a:lnTo>
                    <a:pt x="897" y="80"/>
                  </a:lnTo>
                  <a:lnTo>
                    <a:pt x="897" y="80"/>
                  </a:lnTo>
                  <a:lnTo>
                    <a:pt x="893" y="74"/>
                  </a:lnTo>
                  <a:lnTo>
                    <a:pt x="891" y="66"/>
                  </a:lnTo>
                  <a:lnTo>
                    <a:pt x="891" y="66"/>
                  </a:lnTo>
                  <a:lnTo>
                    <a:pt x="889" y="56"/>
                  </a:lnTo>
                  <a:lnTo>
                    <a:pt x="889" y="46"/>
                  </a:lnTo>
                  <a:lnTo>
                    <a:pt x="889" y="46"/>
                  </a:lnTo>
                  <a:lnTo>
                    <a:pt x="889" y="34"/>
                  </a:lnTo>
                  <a:lnTo>
                    <a:pt x="891" y="24"/>
                  </a:lnTo>
                  <a:lnTo>
                    <a:pt x="891" y="24"/>
                  </a:lnTo>
                  <a:lnTo>
                    <a:pt x="893" y="16"/>
                  </a:lnTo>
                  <a:lnTo>
                    <a:pt x="897" y="10"/>
                  </a:lnTo>
                  <a:lnTo>
                    <a:pt x="897" y="10"/>
                  </a:lnTo>
                  <a:lnTo>
                    <a:pt x="903" y="6"/>
                  </a:lnTo>
                  <a:lnTo>
                    <a:pt x="907" y="2"/>
                  </a:lnTo>
                  <a:lnTo>
                    <a:pt x="907" y="2"/>
                  </a:lnTo>
                  <a:lnTo>
                    <a:pt x="915" y="0"/>
                  </a:lnTo>
                  <a:lnTo>
                    <a:pt x="921" y="0"/>
                  </a:lnTo>
                  <a:lnTo>
                    <a:pt x="921" y="0"/>
                  </a:lnTo>
                  <a:lnTo>
                    <a:pt x="929" y="0"/>
                  </a:lnTo>
                  <a:lnTo>
                    <a:pt x="935" y="2"/>
                  </a:lnTo>
                  <a:lnTo>
                    <a:pt x="935" y="2"/>
                  </a:lnTo>
                  <a:lnTo>
                    <a:pt x="941" y="6"/>
                  </a:lnTo>
                  <a:lnTo>
                    <a:pt x="945" y="10"/>
                  </a:lnTo>
                  <a:lnTo>
                    <a:pt x="945" y="10"/>
                  </a:lnTo>
                  <a:lnTo>
                    <a:pt x="949" y="16"/>
                  </a:lnTo>
                  <a:lnTo>
                    <a:pt x="951" y="24"/>
                  </a:lnTo>
                  <a:lnTo>
                    <a:pt x="951" y="24"/>
                  </a:lnTo>
                  <a:lnTo>
                    <a:pt x="953" y="34"/>
                  </a:lnTo>
                  <a:lnTo>
                    <a:pt x="953" y="46"/>
                  </a:lnTo>
                  <a:lnTo>
                    <a:pt x="953" y="46"/>
                  </a:lnTo>
                  <a:close/>
                  <a:moveTo>
                    <a:pt x="937" y="46"/>
                  </a:moveTo>
                  <a:lnTo>
                    <a:pt x="937" y="46"/>
                  </a:lnTo>
                  <a:lnTo>
                    <a:pt x="937" y="28"/>
                  </a:lnTo>
                  <a:lnTo>
                    <a:pt x="937" y="28"/>
                  </a:lnTo>
                  <a:lnTo>
                    <a:pt x="933" y="16"/>
                  </a:lnTo>
                  <a:lnTo>
                    <a:pt x="933" y="16"/>
                  </a:lnTo>
                  <a:lnTo>
                    <a:pt x="927" y="12"/>
                  </a:lnTo>
                  <a:lnTo>
                    <a:pt x="927" y="12"/>
                  </a:lnTo>
                  <a:lnTo>
                    <a:pt x="921" y="10"/>
                  </a:lnTo>
                  <a:lnTo>
                    <a:pt x="921" y="10"/>
                  </a:lnTo>
                  <a:lnTo>
                    <a:pt x="915" y="12"/>
                  </a:lnTo>
                  <a:lnTo>
                    <a:pt x="915" y="12"/>
                  </a:lnTo>
                  <a:lnTo>
                    <a:pt x="913" y="14"/>
                  </a:lnTo>
                  <a:lnTo>
                    <a:pt x="909" y="16"/>
                  </a:lnTo>
                  <a:lnTo>
                    <a:pt x="909" y="16"/>
                  </a:lnTo>
                  <a:lnTo>
                    <a:pt x="907" y="28"/>
                  </a:lnTo>
                  <a:lnTo>
                    <a:pt x="907" y="28"/>
                  </a:lnTo>
                  <a:lnTo>
                    <a:pt x="905" y="46"/>
                  </a:lnTo>
                  <a:lnTo>
                    <a:pt x="905" y="46"/>
                  </a:lnTo>
                  <a:lnTo>
                    <a:pt x="907" y="62"/>
                  </a:lnTo>
                  <a:lnTo>
                    <a:pt x="907" y="62"/>
                  </a:lnTo>
                  <a:lnTo>
                    <a:pt x="909" y="74"/>
                  </a:lnTo>
                  <a:lnTo>
                    <a:pt x="909" y="74"/>
                  </a:lnTo>
                  <a:lnTo>
                    <a:pt x="913" y="76"/>
                  </a:lnTo>
                  <a:lnTo>
                    <a:pt x="915" y="80"/>
                  </a:lnTo>
                  <a:lnTo>
                    <a:pt x="915" y="80"/>
                  </a:lnTo>
                  <a:lnTo>
                    <a:pt x="921" y="80"/>
                  </a:lnTo>
                  <a:lnTo>
                    <a:pt x="921" y="80"/>
                  </a:lnTo>
                  <a:lnTo>
                    <a:pt x="927" y="80"/>
                  </a:lnTo>
                  <a:lnTo>
                    <a:pt x="927" y="80"/>
                  </a:lnTo>
                  <a:lnTo>
                    <a:pt x="933" y="74"/>
                  </a:lnTo>
                  <a:lnTo>
                    <a:pt x="933" y="74"/>
                  </a:lnTo>
                  <a:lnTo>
                    <a:pt x="937" y="62"/>
                  </a:lnTo>
                  <a:lnTo>
                    <a:pt x="937" y="62"/>
                  </a:lnTo>
                  <a:lnTo>
                    <a:pt x="937" y="46"/>
                  </a:lnTo>
                  <a:lnTo>
                    <a:pt x="937" y="46"/>
                  </a:lnTo>
                  <a:close/>
                  <a:moveTo>
                    <a:pt x="881" y="2"/>
                  </a:moveTo>
                  <a:lnTo>
                    <a:pt x="881" y="12"/>
                  </a:lnTo>
                  <a:lnTo>
                    <a:pt x="859" y="12"/>
                  </a:lnTo>
                  <a:lnTo>
                    <a:pt x="859" y="88"/>
                  </a:lnTo>
                  <a:lnTo>
                    <a:pt x="843" y="88"/>
                  </a:lnTo>
                  <a:lnTo>
                    <a:pt x="843" y="12"/>
                  </a:lnTo>
                  <a:lnTo>
                    <a:pt x="821" y="12"/>
                  </a:lnTo>
                  <a:lnTo>
                    <a:pt x="821" y="2"/>
                  </a:lnTo>
                  <a:lnTo>
                    <a:pt x="881" y="2"/>
                  </a:lnTo>
                  <a:close/>
                  <a:moveTo>
                    <a:pt x="813" y="46"/>
                  </a:moveTo>
                  <a:lnTo>
                    <a:pt x="813" y="46"/>
                  </a:lnTo>
                  <a:lnTo>
                    <a:pt x="813" y="56"/>
                  </a:lnTo>
                  <a:lnTo>
                    <a:pt x="811" y="66"/>
                  </a:lnTo>
                  <a:lnTo>
                    <a:pt x="811" y="66"/>
                  </a:lnTo>
                  <a:lnTo>
                    <a:pt x="809" y="74"/>
                  </a:lnTo>
                  <a:lnTo>
                    <a:pt x="805" y="80"/>
                  </a:lnTo>
                  <a:lnTo>
                    <a:pt x="805" y="80"/>
                  </a:lnTo>
                  <a:lnTo>
                    <a:pt x="799" y="86"/>
                  </a:lnTo>
                  <a:lnTo>
                    <a:pt x="795" y="88"/>
                  </a:lnTo>
                  <a:lnTo>
                    <a:pt x="795" y="88"/>
                  </a:lnTo>
                  <a:lnTo>
                    <a:pt x="787" y="90"/>
                  </a:lnTo>
                  <a:lnTo>
                    <a:pt x="781" y="90"/>
                  </a:lnTo>
                  <a:lnTo>
                    <a:pt x="781" y="90"/>
                  </a:lnTo>
                  <a:lnTo>
                    <a:pt x="773" y="90"/>
                  </a:lnTo>
                  <a:lnTo>
                    <a:pt x="767" y="88"/>
                  </a:lnTo>
                  <a:lnTo>
                    <a:pt x="767" y="88"/>
                  </a:lnTo>
                  <a:lnTo>
                    <a:pt x="761" y="86"/>
                  </a:lnTo>
                  <a:lnTo>
                    <a:pt x="757" y="80"/>
                  </a:lnTo>
                  <a:lnTo>
                    <a:pt x="757" y="80"/>
                  </a:lnTo>
                  <a:lnTo>
                    <a:pt x="753" y="74"/>
                  </a:lnTo>
                  <a:lnTo>
                    <a:pt x="751" y="66"/>
                  </a:lnTo>
                  <a:lnTo>
                    <a:pt x="751" y="66"/>
                  </a:lnTo>
                  <a:lnTo>
                    <a:pt x="749" y="56"/>
                  </a:lnTo>
                  <a:lnTo>
                    <a:pt x="749" y="46"/>
                  </a:lnTo>
                  <a:lnTo>
                    <a:pt x="749" y="46"/>
                  </a:lnTo>
                  <a:lnTo>
                    <a:pt x="749" y="34"/>
                  </a:lnTo>
                  <a:lnTo>
                    <a:pt x="751" y="24"/>
                  </a:lnTo>
                  <a:lnTo>
                    <a:pt x="751" y="24"/>
                  </a:lnTo>
                  <a:lnTo>
                    <a:pt x="753" y="16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61" y="6"/>
                  </a:lnTo>
                  <a:lnTo>
                    <a:pt x="767" y="2"/>
                  </a:lnTo>
                  <a:lnTo>
                    <a:pt x="767" y="2"/>
                  </a:lnTo>
                  <a:lnTo>
                    <a:pt x="773" y="0"/>
                  </a:lnTo>
                  <a:lnTo>
                    <a:pt x="781" y="0"/>
                  </a:lnTo>
                  <a:lnTo>
                    <a:pt x="781" y="0"/>
                  </a:lnTo>
                  <a:lnTo>
                    <a:pt x="787" y="0"/>
                  </a:lnTo>
                  <a:lnTo>
                    <a:pt x="795" y="2"/>
                  </a:lnTo>
                  <a:lnTo>
                    <a:pt x="795" y="2"/>
                  </a:lnTo>
                  <a:lnTo>
                    <a:pt x="799" y="6"/>
                  </a:lnTo>
                  <a:lnTo>
                    <a:pt x="805" y="10"/>
                  </a:lnTo>
                  <a:lnTo>
                    <a:pt x="805" y="10"/>
                  </a:lnTo>
                  <a:lnTo>
                    <a:pt x="809" y="16"/>
                  </a:lnTo>
                  <a:lnTo>
                    <a:pt x="811" y="24"/>
                  </a:lnTo>
                  <a:lnTo>
                    <a:pt x="811" y="24"/>
                  </a:lnTo>
                  <a:lnTo>
                    <a:pt x="813" y="34"/>
                  </a:lnTo>
                  <a:lnTo>
                    <a:pt x="813" y="46"/>
                  </a:lnTo>
                  <a:lnTo>
                    <a:pt x="813" y="46"/>
                  </a:lnTo>
                  <a:close/>
                  <a:moveTo>
                    <a:pt x="797" y="46"/>
                  </a:moveTo>
                  <a:lnTo>
                    <a:pt x="797" y="46"/>
                  </a:lnTo>
                  <a:lnTo>
                    <a:pt x="795" y="28"/>
                  </a:lnTo>
                  <a:lnTo>
                    <a:pt x="795" y="28"/>
                  </a:lnTo>
                  <a:lnTo>
                    <a:pt x="793" y="16"/>
                  </a:lnTo>
                  <a:lnTo>
                    <a:pt x="793" y="16"/>
                  </a:lnTo>
                  <a:lnTo>
                    <a:pt x="787" y="12"/>
                  </a:lnTo>
                  <a:lnTo>
                    <a:pt x="787" y="12"/>
                  </a:lnTo>
                  <a:lnTo>
                    <a:pt x="781" y="10"/>
                  </a:lnTo>
                  <a:lnTo>
                    <a:pt x="781" y="10"/>
                  </a:lnTo>
                  <a:lnTo>
                    <a:pt x="775" y="12"/>
                  </a:lnTo>
                  <a:lnTo>
                    <a:pt x="775" y="12"/>
                  </a:lnTo>
                  <a:lnTo>
                    <a:pt x="769" y="16"/>
                  </a:lnTo>
                  <a:lnTo>
                    <a:pt x="769" y="16"/>
                  </a:lnTo>
                  <a:lnTo>
                    <a:pt x="765" y="28"/>
                  </a:lnTo>
                  <a:lnTo>
                    <a:pt x="765" y="28"/>
                  </a:lnTo>
                  <a:lnTo>
                    <a:pt x="765" y="46"/>
                  </a:lnTo>
                  <a:lnTo>
                    <a:pt x="765" y="46"/>
                  </a:lnTo>
                  <a:lnTo>
                    <a:pt x="765" y="62"/>
                  </a:lnTo>
                  <a:lnTo>
                    <a:pt x="765" y="62"/>
                  </a:lnTo>
                  <a:lnTo>
                    <a:pt x="769" y="74"/>
                  </a:lnTo>
                  <a:lnTo>
                    <a:pt x="769" y="74"/>
                  </a:lnTo>
                  <a:lnTo>
                    <a:pt x="775" y="80"/>
                  </a:lnTo>
                  <a:lnTo>
                    <a:pt x="775" y="80"/>
                  </a:lnTo>
                  <a:lnTo>
                    <a:pt x="781" y="80"/>
                  </a:lnTo>
                  <a:lnTo>
                    <a:pt x="781" y="80"/>
                  </a:lnTo>
                  <a:lnTo>
                    <a:pt x="787" y="80"/>
                  </a:lnTo>
                  <a:lnTo>
                    <a:pt x="787" y="80"/>
                  </a:lnTo>
                  <a:lnTo>
                    <a:pt x="793" y="74"/>
                  </a:lnTo>
                  <a:lnTo>
                    <a:pt x="793" y="74"/>
                  </a:lnTo>
                  <a:lnTo>
                    <a:pt x="795" y="62"/>
                  </a:lnTo>
                  <a:lnTo>
                    <a:pt x="795" y="62"/>
                  </a:lnTo>
                  <a:lnTo>
                    <a:pt x="797" y="46"/>
                  </a:lnTo>
                  <a:lnTo>
                    <a:pt x="797" y="46"/>
                  </a:lnTo>
                  <a:close/>
                  <a:moveTo>
                    <a:pt x="741" y="2"/>
                  </a:moveTo>
                  <a:lnTo>
                    <a:pt x="741" y="12"/>
                  </a:lnTo>
                  <a:lnTo>
                    <a:pt x="705" y="12"/>
                  </a:lnTo>
                  <a:lnTo>
                    <a:pt x="705" y="88"/>
                  </a:lnTo>
                  <a:lnTo>
                    <a:pt x="691" y="88"/>
                  </a:lnTo>
                  <a:lnTo>
                    <a:pt x="691" y="2"/>
                  </a:lnTo>
                  <a:lnTo>
                    <a:pt x="741" y="2"/>
                  </a:lnTo>
                  <a:close/>
                  <a:moveTo>
                    <a:pt x="628" y="12"/>
                  </a:moveTo>
                  <a:lnTo>
                    <a:pt x="626" y="52"/>
                  </a:lnTo>
                  <a:lnTo>
                    <a:pt x="626" y="52"/>
                  </a:lnTo>
                  <a:lnTo>
                    <a:pt x="626" y="62"/>
                  </a:lnTo>
                  <a:lnTo>
                    <a:pt x="624" y="68"/>
                  </a:lnTo>
                  <a:lnTo>
                    <a:pt x="624" y="68"/>
                  </a:lnTo>
                  <a:lnTo>
                    <a:pt x="618" y="78"/>
                  </a:lnTo>
                  <a:lnTo>
                    <a:pt x="650" y="78"/>
                  </a:lnTo>
                  <a:lnTo>
                    <a:pt x="650" y="12"/>
                  </a:lnTo>
                  <a:lnTo>
                    <a:pt x="628" y="12"/>
                  </a:lnTo>
                  <a:close/>
                  <a:moveTo>
                    <a:pt x="676" y="78"/>
                  </a:moveTo>
                  <a:lnTo>
                    <a:pt x="676" y="114"/>
                  </a:lnTo>
                  <a:lnTo>
                    <a:pt x="666" y="114"/>
                  </a:lnTo>
                  <a:lnTo>
                    <a:pt x="666" y="114"/>
                  </a:lnTo>
                  <a:lnTo>
                    <a:pt x="662" y="102"/>
                  </a:lnTo>
                  <a:lnTo>
                    <a:pt x="662" y="102"/>
                  </a:lnTo>
                  <a:lnTo>
                    <a:pt x="660" y="88"/>
                  </a:lnTo>
                  <a:lnTo>
                    <a:pt x="610" y="88"/>
                  </a:lnTo>
                  <a:lnTo>
                    <a:pt x="610" y="88"/>
                  </a:lnTo>
                  <a:lnTo>
                    <a:pt x="608" y="102"/>
                  </a:lnTo>
                  <a:lnTo>
                    <a:pt x="608" y="102"/>
                  </a:lnTo>
                  <a:lnTo>
                    <a:pt x="606" y="114"/>
                  </a:lnTo>
                  <a:lnTo>
                    <a:pt x="596" y="114"/>
                  </a:lnTo>
                  <a:lnTo>
                    <a:pt x="596" y="78"/>
                  </a:lnTo>
                  <a:lnTo>
                    <a:pt x="604" y="78"/>
                  </a:lnTo>
                  <a:lnTo>
                    <a:pt x="604" y="78"/>
                  </a:lnTo>
                  <a:lnTo>
                    <a:pt x="608" y="68"/>
                  </a:lnTo>
                  <a:lnTo>
                    <a:pt x="608" y="68"/>
                  </a:lnTo>
                  <a:lnTo>
                    <a:pt x="610" y="62"/>
                  </a:lnTo>
                  <a:lnTo>
                    <a:pt x="612" y="52"/>
                  </a:lnTo>
                  <a:lnTo>
                    <a:pt x="614" y="2"/>
                  </a:lnTo>
                  <a:lnTo>
                    <a:pt x="664" y="2"/>
                  </a:lnTo>
                  <a:lnTo>
                    <a:pt x="664" y="78"/>
                  </a:lnTo>
                  <a:lnTo>
                    <a:pt x="676" y="78"/>
                  </a:lnTo>
                  <a:close/>
                  <a:moveTo>
                    <a:pt x="588" y="46"/>
                  </a:moveTo>
                  <a:lnTo>
                    <a:pt x="588" y="46"/>
                  </a:lnTo>
                  <a:lnTo>
                    <a:pt x="588" y="56"/>
                  </a:lnTo>
                  <a:lnTo>
                    <a:pt x="586" y="66"/>
                  </a:lnTo>
                  <a:lnTo>
                    <a:pt x="586" y="66"/>
                  </a:lnTo>
                  <a:lnTo>
                    <a:pt x="582" y="74"/>
                  </a:lnTo>
                  <a:lnTo>
                    <a:pt x="580" y="80"/>
                  </a:lnTo>
                  <a:lnTo>
                    <a:pt x="580" y="80"/>
                  </a:lnTo>
                  <a:lnTo>
                    <a:pt x="574" y="86"/>
                  </a:lnTo>
                  <a:lnTo>
                    <a:pt x="570" y="88"/>
                  </a:lnTo>
                  <a:lnTo>
                    <a:pt x="570" y="88"/>
                  </a:lnTo>
                  <a:lnTo>
                    <a:pt x="562" y="90"/>
                  </a:lnTo>
                  <a:lnTo>
                    <a:pt x="556" y="90"/>
                  </a:lnTo>
                  <a:lnTo>
                    <a:pt x="556" y="90"/>
                  </a:lnTo>
                  <a:lnTo>
                    <a:pt x="548" y="90"/>
                  </a:lnTo>
                  <a:lnTo>
                    <a:pt x="542" y="88"/>
                  </a:lnTo>
                  <a:lnTo>
                    <a:pt x="542" y="88"/>
                  </a:lnTo>
                  <a:lnTo>
                    <a:pt x="536" y="86"/>
                  </a:lnTo>
                  <a:lnTo>
                    <a:pt x="532" y="80"/>
                  </a:lnTo>
                  <a:lnTo>
                    <a:pt x="532" y="80"/>
                  </a:lnTo>
                  <a:lnTo>
                    <a:pt x="528" y="74"/>
                  </a:lnTo>
                  <a:lnTo>
                    <a:pt x="526" y="66"/>
                  </a:lnTo>
                  <a:lnTo>
                    <a:pt x="526" y="66"/>
                  </a:lnTo>
                  <a:lnTo>
                    <a:pt x="524" y="56"/>
                  </a:lnTo>
                  <a:lnTo>
                    <a:pt x="524" y="46"/>
                  </a:lnTo>
                  <a:lnTo>
                    <a:pt x="524" y="46"/>
                  </a:lnTo>
                  <a:lnTo>
                    <a:pt x="524" y="34"/>
                  </a:lnTo>
                  <a:lnTo>
                    <a:pt x="526" y="24"/>
                  </a:lnTo>
                  <a:lnTo>
                    <a:pt x="526" y="24"/>
                  </a:lnTo>
                  <a:lnTo>
                    <a:pt x="528" y="16"/>
                  </a:lnTo>
                  <a:lnTo>
                    <a:pt x="532" y="10"/>
                  </a:lnTo>
                  <a:lnTo>
                    <a:pt x="532" y="10"/>
                  </a:lnTo>
                  <a:lnTo>
                    <a:pt x="536" y="6"/>
                  </a:lnTo>
                  <a:lnTo>
                    <a:pt x="542" y="2"/>
                  </a:lnTo>
                  <a:lnTo>
                    <a:pt x="542" y="2"/>
                  </a:lnTo>
                  <a:lnTo>
                    <a:pt x="548" y="0"/>
                  </a:lnTo>
                  <a:lnTo>
                    <a:pt x="556" y="0"/>
                  </a:lnTo>
                  <a:lnTo>
                    <a:pt x="556" y="0"/>
                  </a:lnTo>
                  <a:lnTo>
                    <a:pt x="562" y="0"/>
                  </a:lnTo>
                  <a:lnTo>
                    <a:pt x="570" y="2"/>
                  </a:lnTo>
                  <a:lnTo>
                    <a:pt x="570" y="2"/>
                  </a:lnTo>
                  <a:lnTo>
                    <a:pt x="574" y="6"/>
                  </a:lnTo>
                  <a:lnTo>
                    <a:pt x="580" y="10"/>
                  </a:lnTo>
                  <a:lnTo>
                    <a:pt x="580" y="10"/>
                  </a:lnTo>
                  <a:lnTo>
                    <a:pt x="582" y="16"/>
                  </a:lnTo>
                  <a:lnTo>
                    <a:pt x="586" y="24"/>
                  </a:lnTo>
                  <a:lnTo>
                    <a:pt x="586" y="24"/>
                  </a:lnTo>
                  <a:lnTo>
                    <a:pt x="588" y="34"/>
                  </a:lnTo>
                  <a:lnTo>
                    <a:pt x="588" y="46"/>
                  </a:lnTo>
                  <a:lnTo>
                    <a:pt x="588" y="46"/>
                  </a:lnTo>
                  <a:close/>
                  <a:moveTo>
                    <a:pt x="572" y="46"/>
                  </a:moveTo>
                  <a:lnTo>
                    <a:pt x="572" y="46"/>
                  </a:lnTo>
                  <a:lnTo>
                    <a:pt x="570" y="28"/>
                  </a:lnTo>
                  <a:lnTo>
                    <a:pt x="570" y="28"/>
                  </a:lnTo>
                  <a:lnTo>
                    <a:pt x="566" y="16"/>
                  </a:lnTo>
                  <a:lnTo>
                    <a:pt x="566" y="16"/>
                  </a:lnTo>
                  <a:lnTo>
                    <a:pt x="562" y="12"/>
                  </a:lnTo>
                  <a:lnTo>
                    <a:pt x="562" y="12"/>
                  </a:lnTo>
                  <a:lnTo>
                    <a:pt x="556" y="10"/>
                  </a:lnTo>
                  <a:lnTo>
                    <a:pt x="556" y="10"/>
                  </a:lnTo>
                  <a:lnTo>
                    <a:pt x="550" y="12"/>
                  </a:lnTo>
                  <a:lnTo>
                    <a:pt x="550" y="12"/>
                  </a:lnTo>
                  <a:lnTo>
                    <a:pt x="544" y="16"/>
                  </a:lnTo>
                  <a:lnTo>
                    <a:pt x="544" y="16"/>
                  </a:lnTo>
                  <a:lnTo>
                    <a:pt x="540" y="28"/>
                  </a:lnTo>
                  <a:lnTo>
                    <a:pt x="540" y="28"/>
                  </a:lnTo>
                  <a:lnTo>
                    <a:pt x="540" y="46"/>
                  </a:lnTo>
                  <a:lnTo>
                    <a:pt x="540" y="46"/>
                  </a:lnTo>
                  <a:lnTo>
                    <a:pt x="540" y="62"/>
                  </a:lnTo>
                  <a:lnTo>
                    <a:pt x="540" y="62"/>
                  </a:lnTo>
                  <a:lnTo>
                    <a:pt x="544" y="74"/>
                  </a:lnTo>
                  <a:lnTo>
                    <a:pt x="544" y="74"/>
                  </a:lnTo>
                  <a:lnTo>
                    <a:pt x="550" y="80"/>
                  </a:lnTo>
                  <a:lnTo>
                    <a:pt x="550" y="80"/>
                  </a:lnTo>
                  <a:lnTo>
                    <a:pt x="556" y="80"/>
                  </a:lnTo>
                  <a:lnTo>
                    <a:pt x="556" y="80"/>
                  </a:lnTo>
                  <a:lnTo>
                    <a:pt x="562" y="80"/>
                  </a:lnTo>
                  <a:lnTo>
                    <a:pt x="562" y="80"/>
                  </a:lnTo>
                  <a:lnTo>
                    <a:pt x="566" y="74"/>
                  </a:lnTo>
                  <a:lnTo>
                    <a:pt x="566" y="74"/>
                  </a:lnTo>
                  <a:lnTo>
                    <a:pt x="570" y="62"/>
                  </a:lnTo>
                  <a:lnTo>
                    <a:pt x="570" y="62"/>
                  </a:lnTo>
                  <a:lnTo>
                    <a:pt x="572" y="46"/>
                  </a:lnTo>
                  <a:lnTo>
                    <a:pt x="572" y="46"/>
                  </a:lnTo>
                  <a:close/>
                  <a:moveTo>
                    <a:pt x="460" y="88"/>
                  </a:moveTo>
                  <a:lnTo>
                    <a:pt x="444" y="88"/>
                  </a:lnTo>
                  <a:lnTo>
                    <a:pt x="444" y="2"/>
                  </a:lnTo>
                  <a:lnTo>
                    <a:pt x="504" y="2"/>
                  </a:lnTo>
                  <a:lnTo>
                    <a:pt x="504" y="88"/>
                  </a:lnTo>
                  <a:lnTo>
                    <a:pt x="488" y="88"/>
                  </a:lnTo>
                  <a:lnTo>
                    <a:pt x="488" y="12"/>
                  </a:lnTo>
                  <a:lnTo>
                    <a:pt x="460" y="12"/>
                  </a:lnTo>
                  <a:lnTo>
                    <a:pt x="460" y="88"/>
                  </a:lnTo>
                  <a:close/>
                  <a:moveTo>
                    <a:pt x="410" y="40"/>
                  </a:moveTo>
                  <a:lnTo>
                    <a:pt x="410" y="40"/>
                  </a:lnTo>
                  <a:lnTo>
                    <a:pt x="408" y="26"/>
                  </a:lnTo>
                  <a:lnTo>
                    <a:pt x="408" y="26"/>
                  </a:lnTo>
                  <a:lnTo>
                    <a:pt x="404" y="16"/>
                  </a:lnTo>
                  <a:lnTo>
                    <a:pt x="404" y="16"/>
                  </a:lnTo>
                  <a:lnTo>
                    <a:pt x="400" y="10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88" y="10"/>
                  </a:lnTo>
                  <a:lnTo>
                    <a:pt x="388" y="10"/>
                  </a:lnTo>
                  <a:lnTo>
                    <a:pt x="384" y="16"/>
                  </a:lnTo>
                  <a:lnTo>
                    <a:pt x="384" y="16"/>
                  </a:lnTo>
                  <a:lnTo>
                    <a:pt x="382" y="26"/>
                  </a:lnTo>
                  <a:lnTo>
                    <a:pt x="382" y="26"/>
                  </a:lnTo>
                  <a:lnTo>
                    <a:pt x="380" y="40"/>
                  </a:lnTo>
                  <a:lnTo>
                    <a:pt x="410" y="40"/>
                  </a:lnTo>
                  <a:close/>
                  <a:moveTo>
                    <a:pt x="426" y="50"/>
                  </a:moveTo>
                  <a:lnTo>
                    <a:pt x="380" y="50"/>
                  </a:lnTo>
                  <a:lnTo>
                    <a:pt x="380" y="50"/>
                  </a:lnTo>
                  <a:lnTo>
                    <a:pt x="382" y="64"/>
                  </a:lnTo>
                  <a:lnTo>
                    <a:pt x="382" y="64"/>
                  </a:lnTo>
                  <a:lnTo>
                    <a:pt x="382" y="70"/>
                  </a:lnTo>
                  <a:lnTo>
                    <a:pt x="386" y="74"/>
                  </a:lnTo>
                  <a:lnTo>
                    <a:pt x="386" y="74"/>
                  </a:lnTo>
                  <a:lnTo>
                    <a:pt x="388" y="76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404" y="80"/>
                  </a:lnTo>
                  <a:lnTo>
                    <a:pt x="422" y="80"/>
                  </a:lnTo>
                  <a:lnTo>
                    <a:pt x="422" y="86"/>
                  </a:lnTo>
                  <a:lnTo>
                    <a:pt x="422" y="86"/>
                  </a:lnTo>
                  <a:lnTo>
                    <a:pt x="412" y="90"/>
                  </a:lnTo>
                  <a:lnTo>
                    <a:pt x="412" y="90"/>
                  </a:lnTo>
                  <a:lnTo>
                    <a:pt x="400" y="90"/>
                  </a:lnTo>
                  <a:lnTo>
                    <a:pt x="400" y="90"/>
                  </a:lnTo>
                  <a:lnTo>
                    <a:pt x="392" y="90"/>
                  </a:lnTo>
                  <a:lnTo>
                    <a:pt x="384" y="88"/>
                  </a:lnTo>
                  <a:lnTo>
                    <a:pt x="384" y="88"/>
                  </a:lnTo>
                  <a:lnTo>
                    <a:pt x="378" y="86"/>
                  </a:lnTo>
                  <a:lnTo>
                    <a:pt x="372" y="80"/>
                  </a:lnTo>
                  <a:lnTo>
                    <a:pt x="372" y="80"/>
                  </a:lnTo>
                  <a:lnTo>
                    <a:pt x="368" y="74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4" y="58"/>
                  </a:lnTo>
                  <a:lnTo>
                    <a:pt x="364" y="46"/>
                  </a:lnTo>
                  <a:lnTo>
                    <a:pt x="364" y="46"/>
                  </a:lnTo>
                  <a:lnTo>
                    <a:pt x="364" y="34"/>
                  </a:lnTo>
                  <a:lnTo>
                    <a:pt x="366" y="24"/>
                  </a:lnTo>
                  <a:lnTo>
                    <a:pt x="366" y="24"/>
                  </a:lnTo>
                  <a:lnTo>
                    <a:pt x="368" y="16"/>
                  </a:lnTo>
                  <a:lnTo>
                    <a:pt x="372" y="10"/>
                  </a:lnTo>
                  <a:lnTo>
                    <a:pt x="372" y="10"/>
                  </a:lnTo>
                  <a:lnTo>
                    <a:pt x="376" y="6"/>
                  </a:lnTo>
                  <a:lnTo>
                    <a:pt x="382" y="2"/>
                  </a:lnTo>
                  <a:lnTo>
                    <a:pt x="382" y="2"/>
                  </a:lnTo>
                  <a:lnTo>
                    <a:pt x="394" y="0"/>
                  </a:lnTo>
                  <a:lnTo>
                    <a:pt x="394" y="0"/>
                  </a:lnTo>
                  <a:lnTo>
                    <a:pt x="408" y="2"/>
                  </a:lnTo>
                  <a:lnTo>
                    <a:pt x="408" y="2"/>
                  </a:lnTo>
                  <a:lnTo>
                    <a:pt x="414" y="6"/>
                  </a:lnTo>
                  <a:lnTo>
                    <a:pt x="418" y="10"/>
                  </a:lnTo>
                  <a:lnTo>
                    <a:pt x="418" y="10"/>
                  </a:lnTo>
                  <a:lnTo>
                    <a:pt x="420" y="16"/>
                  </a:lnTo>
                  <a:lnTo>
                    <a:pt x="424" y="24"/>
                  </a:lnTo>
                  <a:lnTo>
                    <a:pt x="424" y="24"/>
                  </a:lnTo>
                  <a:lnTo>
                    <a:pt x="426" y="46"/>
                  </a:lnTo>
                  <a:lnTo>
                    <a:pt x="426" y="50"/>
                  </a:lnTo>
                  <a:close/>
                  <a:moveTo>
                    <a:pt x="302" y="76"/>
                  </a:moveTo>
                  <a:lnTo>
                    <a:pt x="302" y="76"/>
                  </a:lnTo>
                  <a:lnTo>
                    <a:pt x="308" y="78"/>
                  </a:lnTo>
                  <a:lnTo>
                    <a:pt x="308" y="78"/>
                  </a:lnTo>
                  <a:lnTo>
                    <a:pt x="314" y="80"/>
                  </a:lnTo>
                  <a:lnTo>
                    <a:pt x="314" y="80"/>
                  </a:lnTo>
                  <a:lnTo>
                    <a:pt x="322" y="78"/>
                  </a:lnTo>
                  <a:lnTo>
                    <a:pt x="322" y="78"/>
                  </a:lnTo>
                  <a:lnTo>
                    <a:pt x="326" y="76"/>
                  </a:lnTo>
                  <a:lnTo>
                    <a:pt x="328" y="74"/>
                  </a:lnTo>
                  <a:lnTo>
                    <a:pt x="328" y="74"/>
                  </a:lnTo>
                  <a:lnTo>
                    <a:pt x="332" y="62"/>
                  </a:lnTo>
                  <a:lnTo>
                    <a:pt x="332" y="62"/>
                  </a:lnTo>
                  <a:lnTo>
                    <a:pt x="332" y="46"/>
                  </a:lnTo>
                  <a:lnTo>
                    <a:pt x="332" y="46"/>
                  </a:lnTo>
                  <a:lnTo>
                    <a:pt x="332" y="28"/>
                  </a:lnTo>
                  <a:lnTo>
                    <a:pt x="332" y="28"/>
                  </a:lnTo>
                  <a:lnTo>
                    <a:pt x="328" y="18"/>
                  </a:lnTo>
                  <a:lnTo>
                    <a:pt x="328" y="18"/>
                  </a:lnTo>
                  <a:lnTo>
                    <a:pt x="326" y="14"/>
                  </a:lnTo>
                  <a:lnTo>
                    <a:pt x="322" y="12"/>
                  </a:lnTo>
                  <a:lnTo>
                    <a:pt x="322" y="12"/>
                  </a:lnTo>
                  <a:lnTo>
                    <a:pt x="314" y="10"/>
                  </a:lnTo>
                  <a:lnTo>
                    <a:pt x="314" y="10"/>
                  </a:lnTo>
                  <a:lnTo>
                    <a:pt x="308" y="12"/>
                  </a:lnTo>
                  <a:lnTo>
                    <a:pt x="308" y="12"/>
                  </a:lnTo>
                  <a:lnTo>
                    <a:pt x="302" y="14"/>
                  </a:lnTo>
                  <a:lnTo>
                    <a:pt x="302" y="76"/>
                  </a:lnTo>
                  <a:close/>
                  <a:moveTo>
                    <a:pt x="302" y="6"/>
                  </a:moveTo>
                  <a:lnTo>
                    <a:pt x="302" y="6"/>
                  </a:lnTo>
                  <a:lnTo>
                    <a:pt x="306" y="4"/>
                  </a:lnTo>
                  <a:lnTo>
                    <a:pt x="310" y="2"/>
                  </a:lnTo>
                  <a:lnTo>
                    <a:pt x="310" y="2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332" y="2"/>
                  </a:lnTo>
                  <a:lnTo>
                    <a:pt x="332" y="2"/>
                  </a:lnTo>
                  <a:lnTo>
                    <a:pt x="336" y="6"/>
                  </a:lnTo>
                  <a:lnTo>
                    <a:pt x="342" y="10"/>
                  </a:lnTo>
                  <a:lnTo>
                    <a:pt x="342" y="10"/>
                  </a:lnTo>
                  <a:lnTo>
                    <a:pt x="344" y="16"/>
                  </a:lnTo>
                  <a:lnTo>
                    <a:pt x="346" y="24"/>
                  </a:lnTo>
                  <a:lnTo>
                    <a:pt x="346" y="24"/>
                  </a:lnTo>
                  <a:lnTo>
                    <a:pt x="348" y="34"/>
                  </a:lnTo>
                  <a:lnTo>
                    <a:pt x="348" y="46"/>
                  </a:lnTo>
                  <a:lnTo>
                    <a:pt x="348" y="46"/>
                  </a:lnTo>
                  <a:lnTo>
                    <a:pt x="348" y="58"/>
                  </a:lnTo>
                  <a:lnTo>
                    <a:pt x="346" y="66"/>
                  </a:lnTo>
                  <a:lnTo>
                    <a:pt x="346" y="66"/>
                  </a:lnTo>
                  <a:lnTo>
                    <a:pt x="344" y="74"/>
                  </a:lnTo>
                  <a:lnTo>
                    <a:pt x="342" y="80"/>
                  </a:lnTo>
                  <a:lnTo>
                    <a:pt x="342" y="80"/>
                  </a:lnTo>
                  <a:lnTo>
                    <a:pt x="336" y="86"/>
                  </a:lnTo>
                  <a:lnTo>
                    <a:pt x="332" y="88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20" y="90"/>
                  </a:lnTo>
                  <a:lnTo>
                    <a:pt x="320" y="90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02" y="86"/>
                  </a:lnTo>
                  <a:lnTo>
                    <a:pt x="302" y="124"/>
                  </a:lnTo>
                  <a:lnTo>
                    <a:pt x="286" y="124"/>
                  </a:lnTo>
                  <a:lnTo>
                    <a:pt x="286" y="2"/>
                  </a:lnTo>
                  <a:lnTo>
                    <a:pt x="300" y="2"/>
                  </a:lnTo>
                  <a:lnTo>
                    <a:pt x="300" y="6"/>
                  </a:lnTo>
                  <a:lnTo>
                    <a:pt x="302" y="6"/>
                  </a:lnTo>
                  <a:close/>
                  <a:moveTo>
                    <a:pt x="252" y="40"/>
                  </a:moveTo>
                  <a:lnTo>
                    <a:pt x="252" y="40"/>
                  </a:lnTo>
                  <a:lnTo>
                    <a:pt x="250" y="26"/>
                  </a:lnTo>
                  <a:lnTo>
                    <a:pt x="250" y="2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2" y="10"/>
                  </a:lnTo>
                  <a:lnTo>
                    <a:pt x="242" y="10"/>
                  </a:lnTo>
                  <a:lnTo>
                    <a:pt x="238" y="10"/>
                  </a:lnTo>
                  <a:lnTo>
                    <a:pt x="238" y="10"/>
                  </a:lnTo>
                  <a:lnTo>
                    <a:pt x="232" y="10"/>
                  </a:lnTo>
                  <a:lnTo>
                    <a:pt x="232" y="10"/>
                  </a:lnTo>
                  <a:lnTo>
                    <a:pt x="226" y="16"/>
                  </a:lnTo>
                  <a:lnTo>
                    <a:pt x="226" y="16"/>
                  </a:lnTo>
                  <a:lnTo>
                    <a:pt x="224" y="26"/>
                  </a:lnTo>
                  <a:lnTo>
                    <a:pt x="224" y="26"/>
                  </a:lnTo>
                  <a:lnTo>
                    <a:pt x="222" y="40"/>
                  </a:lnTo>
                  <a:lnTo>
                    <a:pt x="252" y="40"/>
                  </a:lnTo>
                  <a:close/>
                  <a:moveTo>
                    <a:pt x="268" y="50"/>
                  </a:moveTo>
                  <a:lnTo>
                    <a:pt x="222" y="50"/>
                  </a:lnTo>
                  <a:lnTo>
                    <a:pt x="222" y="50"/>
                  </a:lnTo>
                  <a:lnTo>
                    <a:pt x="224" y="64"/>
                  </a:lnTo>
                  <a:lnTo>
                    <a:pt x="224" y="64"/>
                  </a:lnTo>
                  <a:lnTo>
                    <a:pt x="226" y="70"/>
                  </a:lnTo>
                  <a:lnTo>
                    <a:pt x="228" y="74"/>
                  </a:lnTo>
                  <a:lnTo>
                    <a:pt x="228" y="74"/>
                  </a:lnTo>
                  <a:lnTo>
                    <a:pt x="232" y="76"/>
                  </a:lnTo>
                  <a:lnTo>
                    <a:pt x="236" y="78"/>
                  </a:lnTo>
                  <a:lnTo>
                    <a:pt x="236" y="78"/>
                  </a:lnTo>
                  <a:lnTo>
                    <a:pt x="246" y="80"/>
                  </a:lnTo>
                  <a:lnTo>
                    <a:pt x="264" y="80"/>
                  </a:lnTo>
                  <a:lnTo>
                    <a:pt x="264" y="86"/>
                  </a:lnTo>
                  <a:lnTo>
                    <a:pt x="264" y="86"/>
                  </a:lnTo>
                  <a:lnTo>
                    <a:pt x="254" y="90"/>
                  </a:lnTo>
                  <a:lnTo>
                    <a:pt x="254" y="90"/>
                  </a:lnTo>
                  <a:lnTo>
                    <a:pt x="244" y="90"/>
                  </a:lnTo>
                  <a:lnTo>
                    <a:pt x="244" y="90"/>
                  </a:lnTo>
                  <a:lnTo>
                    <a:pt x="234" y="90"/>
                  </a:lnTo>
                  <a:lnTo>
                    <a:pt x="226" y="88"/>
                  </a:lnTo>
                  <a:lnTo>
                    <a:pt x="226" y="88"/>
                  </a:lnTo>
                  <a:lnTo>
                    <a:pt x="220" y="86"/>
                  </a:lnTo>
                  <a:lnTo>
                    <a:pt x="216" y="80"/>
                  </a:lnTo>
                  <a:lnTo>
                    <a:pt x="216" y="80"/>
                  </a:lnTo>
                  <a:lnTo>
                    <a:pt x="212" y="74"/>
                  </a:lnTo>
                  <a:lnTo>
                    <a:pt x="208" y="66"/>
                  </a:lnTo>
                  <a:lnTo>
                    <a:pt x="208" y="66"/>
                  </a:lnTo>
                  <a:lnTo>
                    <a:pt x="206" y="46"/>
                  </a:lnTo>
                  <a:lnTo>
                    <a:pt x="206" y="46"/>
                  </a:lnTo>
                  <a:lnTo>
                    <a:pt x="208" y="24"/>
                  </a:lnTo>
                  <a:lnTo>
                    <a:pt x="208" y="24"/>
                  </a:lnTo>
                  <a:lnTo>
                    <a:pt x="212" y="16"/>
                  </a:lnTo>
                  <a:lnTo>
                    <a:pt x="214" y="10"/>
                  </a:lnTo>
                  <a:lnTo>
                    <a:pt x="214" y="10"/>
                  </a:lnTo>
                  <a:lnTo>
                    <a:pt x="218" y="6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6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4" y="16"/>
                  </a:lnTo>
                  <a:lnTo>
                    <a:pt x="266" y="24"/>
                  </a:lnTo>
                  <a:lnTo>
                    <a:pt x="266" y="24"/>
                  </a:lnTo>
                  <a:lnTo>
                    <a:pt x="268" y="46"/>
                  </a:lnTo>
                  <a:lnTo>
                    <a:pt x="268" y="50"/>
                  </a:lnTo>
                  <a:close/>
                  <a:moveTo>
                    <a:pt x="144" y="88"/>
                  </a:moveTo>
                  <a:lnTo>
                    <a:pt x="128" y="88"/>
                  </a:lnTo>
                  <a:lnTo>
                    <a:pt x="128" y="2"/>
                  </a:lnTo>
                  <a:lnTo>
                    <a:pt x="188" y="2"/>
                  </a:lnTo>
                  <a:lnTo>
                    <a:pt x="188" y="88"/>
                  </a:lnTo>
                  <a:lnTo>
                    <a:pt x="172" y="88"/>
                  </a:lnTo>
                  <a:lnTo>
                    <a:pt x="172" y="12"/>
                  </a:lnTo>
                  <a:lnTo>
                    <a:pt x="144" y="12"/>
                  </a:lnTo>
                  <a:lnTo>
                    <a:pt x="144" y="88"/>
                  </a:lnTo>
                  <a:close/>
                  <a:moveTo>
                    <a:pt x="46" y="28"/>
                  </a:moveTo>
                  <a:lnTo>
                    <a:pt x="44" y="28"/>
                  </a:lnTo>
                  <a:lnTo>
                    <a:pt x="18" y="88"/>
                  </a:lnTo>
                  <a:lnTo>
                    <a:pt x="0" y="88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44" y="2"/>
                  </a:lnTo>
                  <a:lnTo>
                    <a:pt x="62" y="2"/>
                  </a:lnTo>
                  <a:lnTo>
                    <a:pt x="62" y="88"/>
                  </a:lnTo>
                  <a:lnTo>
                    <a:pt x="46" y="88"/>
                  </a:lnTo>
                  <a:lnTo>
                    <a:pt x="46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Freeform 58">
              <a:extLst>
                <a:ext uri="{FF2B5EF4-FFF2-40B4-BE49-F238E27FC236}">
                  <a16:creationId xmlns:a16="http://schemas.microsoft.com/office/drawing/2014/main" id="{DD601DBD-F8AD-40D6-BF02-62E1625F39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595313"/>
              <a:ext cx="3559175" cy="2151063"/>
            </a:xfrm>
            <a:custGeom>
              <a:avLst/>
              <a:gdLst>
                <a:gd name="T0" fmla="*/ 605 w 2242"/>
                <a:gd name="T1" fmla="*/ 536 h 1355"/>
                <a:gd name="T2" fmla="*/ 142 w 2242"/>
                <a:gd name="T3" fmla="*/ 576 h 1355"/>
                <a:gd name="T4" fmla="*/ 82 w 2242"/>
                <a:gd name="T5" fmla="*/ 600 h 1355"/>
                <a:gd name="T6" fmla="*/ 26 w 2242"/>
                <a:gd name="T7" fmla="*/ 640 h 1355"/>
                <a:gd name="T8" fmla="*/ 156 w 2242"/>
                <a:gd name="T9" fmla="*/ 1045 h 1355"/>
                <a:gd name="T10" fmla="*/ 206 w 2242"/>
                <a:gd name="T11" fmla="*/ 1079 h 1355"/>
                <a:gd name="T12" fmla="*/ 104 w 2242"/>
                <a:gd name="T13" fmla="*/ 1089 h 1355"/>
                <a:gd name="T14" fmla="*/ 156 w 2242"/>
                <a:gd name="T15" fmla="*/ 1045 h 1355"/>
                <a:gd name="T16" fmla="*/ 337 w 2242"/>
                <a:gd name="T17" fmla="*/ 1055 h 1355"/>
                <a:gd name="T18" fmla="*/ 252 w 2242"/>
                <a:gd name="T19" fmla="*/ 1317 h 1355"/>
                <a:gd name="T20" fmla="*/ 276 w 2242"/>
                <a:gd name="T21" fmla="*/ 1055 h 1355"/>
                <a:gd name="T22" fmla="*/ 457 w 2242"/>
                <a:gd name="T23" fmla="*/ 1045 h 1355"/>
                <a:gd name="T24" fmla="*/ 511 w 2242"/>
                <a:gd name="T25" fmla="*/ 1089 h 1355"/>
                <a:gd name="T26" fmla="*/ 407 w 2242"/>
                <a:gd name="T27" fmla="*/ 1079 h 1355"/>
                <a:gd name="T28" fmla="*/ 457 w 2242"/>
                <a:gd name="T29" fmla="*/ 1045 h 1355"/>
                <a:gd name="T30" fmla="*/ 757 w 2242"/>
                <a:gd name="T31" fmla="*/ 1061 h 1355"/>
                <a:gd name="T32" fmla="*/ 665 w 2242"/>
                <a:gd name="T33" fmla="*/ 1099 h 1355"/>
                <a:gd name="T34" fmla="*/ 697 w 2242"/>
                <a:gd name="T35" fmla="*/ 1049 h 1355"/>
                <a:gd name="T36" fmla="*/ 881 w 2242"/>
                <a:gd name="T37" fmla="*/ 1047 h 1355"/>
                <a:gd name="T38" fmla="*/ 925 w 2242"/>
                <a:gd name="T39" fmla="*/ 1099 h 1355"/>
                <a:gd name="T40" fmla="*/ 825 w 2242"/>
                <a:gd name="T41" fmla="*/ 1069 h 1355"/>
                <a:gd name="T42" fmla="*/ 1021 w 2242"/>
                <a:gd name="T43" fmla="*/ 1045 h 1355"/>
                <a:gd name="T44" fmla="*/ 1065 w 2242"/>
                <a:gd name="T45" fmla="*/ 1069 h 1355"/>
                <a:gd name="T46" fmla="*/ 967 w 2242"/>
                <a:gd name="T47" fmla="*/ 1099 h 1355"/>
                <a:gd name="T48" fmla="*/ 1009 w 2242"/>
                <a:gd name="T49" fmla="*/ 1047 h 1355"/>
                <a:gd name="T50" fmla="*/ 1805 w 2242"/>
                <a:gd name="T51" fmla="*/ 1049 h 1355"/>
                <a:gd name="T52" fmla="*/ 1839 w 2242"/>
                <a:gd name="T53" fmla="*/ 1317 h 1355"/>
                <a:gd name="T54" fmla="*/ 1747 w 2242"/>
                <a:gd name="T55" fmla="*/ 1061 h 1355"/>
                <a:gd name="T56" fmla="*/ 1934 w 2242"/>
                <a:gd name="T57" fmla="*/ 1045 h 1355"/>
                <a:gd name="T58" fmla="*/ 1984 w 2242"/>
                <a:gd name="T59" fmla="*/ 1079 h 1355"/>
                <a:gd name="T60" fmla="*/ 1883 w 2242"/>
                <a:gd name="T61" fmla="*/ 1089 h 1355"/>
                <a:gd name="T62" fmla="*/ 1934 w 2242"/>
                <a:gd name="T63" fmla="*/ 1045 h 1355"/>
                <a:gd name="T64" fmla="*/ 2116 w 2242"/>
                <a:gd name="T65" fmla="*/ 1055 h 1355"/>
                <a:gd name="T66" fmla="*/ 2030 w 2242"/>
                <a:gd name="T67" fmla="*/ 1317 h 1355"/>
                <a:gd name="T68" fmla="*/ 2054 w 2242"/>
                <a:gd name="T69" fmla="*/ 1055 h 1355"/>
                <a:gd name="T70" fmla="*/ 1731 w 2242"/>
                <a:gd name="T71" fmla="*/ 951 h 1355"/>
                <a:gd name="T72" fmla="*/ 1990 w 2242"/>
                <a:gd name="T73" fmla="*/ 792 h 1355"/>
                <a:gd name="T74" fmla="*/ 1393 w 2242"/>
                <a:gd name="T75" fmla="*/ 748 h 1355"/>
                <a:gd name="T76" fmla="*/ 1475 w 2242"/>
                <a:gd name="T77" fmla="*/ 802 h 1355"/>
                <a:gd name="T78" fmla="*/ 1307 w 2242"/>
                <a:gd name="T79" fmla="*/ 818 h 1355"/>
                <a:gd name="T80" fmla="*/ 1393 w 2242"/>
                <a:gd name="T81" fmla="*/ 748 h 1355"/>
                <a:gd name="T82" fmla="*/ 925 w 2242"/>
                <a:gd name="T83" fmla="*/ 792 h 1355"/>
                <a:gd name="T84" fmla="*/ 967 w 2242"/>
                <a:gd name="T85" fmla="*/ 951 h 1355"/>
                <a:gd name="T86" fmla="*/ 212 w 2242"/>
                <a:gd name="T87" fmla="*/ 792 h 1355"/>
                <a:gd name="T88" fmla="*/ 511 w 2242"/>
                <a:gd name="T89" fmla="*/ 951 h 1355"/>
                <a:gd name="T90" fmla="*/ 2220 w 2242"/>
                <a:gd name="T91" fmla="*/ 1355 h 1355"/>
                <a:gd name="T92" fmla="*/ 1619 w 2242"/>
                <a:gd name="T93" fmla="*/ 1355 h 1355"/>
                <a:gd name="T94" fmla="*/ 1525 w 2242"/>
                <a:gd name="T95" fmla="*/ 1145 h 1355"/>
                <a:gd name="T96" fmla="*/ 1461 w 2242"/>
                <a:gd name="T97" fmla="*/ 1075 h 1355"/>
                <a:gd name="T98" fmla="*/ 1393 w 2242"/>
                <a:gd name="T99" fmla="*/ 1057 h 1355"/>
                <a:gd name="T100" fmla="*/ 1303 w 2242"/>
                <a:gd name="T101" fmla="*/ 1089 h 1355"/>
                <a:gd name="T102" fmla="*/ 1253 w 2242"/>
                <a:gd name="T103" fmla="*/ 1171 h 1355"/>
                <a:gd name="T104" fmla="*/ 1103 w 2242"/>
                <a:gd name="T105" fmla="*/ 1355 h 1355"/>
                <a:gd name="T106" fmla="*/ 22 w 2242"/>
                <a:gd name="T107" fmla="*/ 740 h 1355"/>
                <a:gd name="T108" fmla="*/ 1479 w 2242"/>
                <a:gd name="T109" fmla="*/ 276 h 1355"/>
                <a:gd name="T110" fmla="*/ 1621 w 2242"/>
                <a:gd name="T111" fmla="*/ 386 h 1355"/>
                <a:gd name="T112" fmla="*/ 1155 w 2242"/>
                <a:gd name="T113" fmla="*/ 402 h 1355"/>
                <a:gd name="T114" fmla="*/ 1271 w 2242"/>
                <a:gd name="T115" fmla="*/ 294 h 1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42" h="1355">
                  <a:moveTo>
                    <a:pt x="917" y="680"/>
                  </a:moveTo>
                  <a:lnTo>
                    <a:pt x="773" y="536"/>
                  </a:lnTo>
                  <a:lnTo>
                    <a:pt x="711" y="536"/>
                  </a:lnTo>
                  <a:lnTo>
                    <a:pt x="699" y="272"/>
                  </a:lnTo>
                  <a:lnTo>
                    <a:pt x="679" y="272"/>
                  </a:lnTo>
                  <a:lnTo>
                    <a:pt x="667" y="536"/>
                  </a:lnTo>
                  <a:lnTo>
                    <a:pt x="605" y="536"/>
                  </a:lnTo>
                  <a:lnTo>
                    <a:pt x="451" y="624"/>
                  </a:lnTo>
                  <a:lnTo>
                    <a:pt x="158" y="624"/>
                  </a:lnTo>
                  <a:lnTo>
                    <a:pt x="158" y="600"/>
                  </a:lnTo>
                  <a:lnTo>
                    <a:pt x="158" y="600"/>
                  </a:lnTo>
                  <a:lnTo>
                    <a:pt x="156" y="590"/>
                  </a:lnTo>
                  <a:lnTo>
                    <a:pt x="150" y="582"/>
                  </a:lnTo>
                  <a:lnTo>
                    <a:pt x="142" y="576"/>
                  </a:lnTo>
                  <a:lnTo>
                    <a:pt x="134" y="574"/>
                  </a:lnTo>
                  <a:lnTo>
                    <a:pt x="108" y="574"/>
                  </a:lnTo>
                  <a:lnTo>
                    <a:pt x="108" y="574"/>
                  </a:lnTo>
                  <a:lnTo>
                    <a:pt x="98" y="576"/>
                  </a:lnTo>
                  <a:lnTo>
                    <a:pt x="90" y="582"/>
                  </a:lnTo>
                  <a:lnTo>
                    <a:pt x="84" y="590"/>
                  </a:lnTo>
                  <a:lnTo>
                    <a:pt x="82" y="600"/>
                  </a:lnTo>
                  <a:lnTo>
                    <a:pt x="82" y="624"/>
                  </a:lnTo>
                  <a:lnTo>
                    <a:pt x="70" y="624"/>
                  </a:lnTo>
                  <a:lnTo>
                    <a:pt x="70" y="624"/>
                  </a:lnTo>
                  <a:lnTo>
                    <a:pt x="58" y="624"/>
                  </a:lnTo>
                  <a:lnTo>
                    <a:pt x="46" y="628"/>
                  </a:lnTo>
                  <a:lnTo>
                    <a:pt x="36" y="632"/>
                  </a:lnTo>
                  <a:lnTo>
                    <a:pt x="26" y="640"/>
                  </a:lnTo>
                  <a:lnTo>
                    <a:pt x="18" y="648"/>
                  </a:lnTo>
                  <a:lnTo>
                    <a:pt x="10" y="658"/>
                  </a:lnTo>
                  <a:lnTo>
                    <a:pt x="6" y="668"/>
                  </a:lnTo>
                  <a:lnTo>
                    <a:pt x="2" y="680"/>
                  </a:lnTo>
                  <a:lnTo>
                    <a:pt x="917" y="680"/>
                  </a:lnTo>
                  <a:close/>
                  <a:moveTo>
                    <a:pt x="156" y="1045"/>
                  </a:moveTo>
                  <a:lnTo>
                    <a:pt x="156" y="1045"/>
                  </a:lnTo>
                  <a:lnTo>
                    <a:pt x="156" y="1045"/>
                  </a:lnTo>
                  <a:lnTo>
                    <a:pt x="168" y="1047"/>
                  </a:lnTo>
                  <a:lnTo>
                    <a:pt x="178" y="1049"/>
                  </a:lnTo>
                  <a:lnTo>
                    <a:pt x="186" y="1055"/>
                  </a:lnTo>
                  <a:lnTo>
                    <a:pt x="196" y="1061"/>
                  </a:lnTo>
                  <a:lnTo>
                    <a:pt x="202" y="1069"/>
                  </a:lnTo>
                  <a:lnTo>
                    <a:pt x="206" y="1079"/>
                  </a:lnTo>
                  <a:lnTo>
                    <a:pt x="210" y="1089"/>
                  </a:lnTo>
                  <a:lnTo>
                    <a:pt x="212" y="1099"/>
                  </a:lnTo>
                  <a:lnTo>
                    <a:pt x="212" y="1317"/>
                  </a:lnTo>
                  <a:lnTo>
                    <a:pt x="102" y="1317"/>
                  </a:lnTo>
                  <a:lnTo>
                    <a:pt x="102" y="1099"/>
                  </a:lnTo>
                  <a:lnTo>
                    <a:pt x="102" y="1099"/>
                  </a:lnTo>
                  <a:lnTo>
                    <a:pt x="104" y="1089"/>
                  </a:lnTo>
                  <a:lnTo>
                    <a:pt x="106" y="1079"/>
                  </a:lnTo>
                  <a:lnTo>
                    <a:pt x="112" y="1069"/>
                  </a:lnTo>
                  <a:lnTo>
                    <a:pt x="118" y="1061"/>
                  </a:lnTo>
                  <a:lnTo>
                    <a:pt x="126" y="1055"/>
                  </a:lnTo>
                  <a:lnTo>
                    <a:pt x="136" y="1049"/>
                  </a:lnTo>
                  <a:lnTo>
                    <a:pt x="146" y="1047"/>
                  </a:lnTo>
                  <a:lnTo>
                    <a:pt x="156" y="1045"/>
                  </a:lnTo>
                  <a:lnTo>
                    <a:pt x="156" y="1045"/>
                  </a:lnTo>
                  <a:close/>
                  <a:moveTo>
                    <a:pt x="308" y="1045"/>
                  </a:moveTo>
                  <a:lnTo>
                    <a:pt x="308" y="1045"/>
                  </a:lnTo>
                  <a:lnTo>
                    <a:pt x="308" y="1045"/>
                  </a:lnTo>
                  <a:lnTo>
                    <a:pt x="318" y="1047"/>
                  </a:lnTo>
                  <a:lnTo>
                    <a:pt x="327" y="1049"/>
                  </a:lnTo>
                  <a:lnTo>
                    <a:pt x="337" y="1055"/>
                  </a:lnTo>
                  <a:lnTo>
                    <a:pt x="345" y="1061"/>
                  </a:lnTo>
                  <a:lnTo>
                    <a:pt x="351" y="1069"/>
                  </a:lnTo>
                  <a:lnTo>
                    <a:pt x="357" y="1079"/>
                  </a:lnTo>
                  <a:lnTo>
                    <a:pt x="359" y="1089"/>
                  </a:lnTo>
                  <a:lnTo>
                    <a:pt x="361" y="1099"/>
                  </a:lnTo>
                  <a:lnTo>
                    <a:pt x="361" y="1317"/>
                  </a:lnTo>
                  <a:lnTo>
                    <a:pt x="252" y="1317"/>
                  </a:lnTo>
                  <a:lnTo>
                    <a:pt x="252" y="1099"/>
                  </a:lnTo>
                  <a:lnTo>
                    <a:pt x="252" y="1099"/>
                  </a:lnTo>
                  <a:lnTo>
                    <a:pt x="254" y="1089"/>
                  </a:lnTo>
                  <a:lnTo>
                    <a:pt x="258" y="1079"/>
                  </a:lnTo>
                  <a:lnTo>
                    <a:pt x="262" y="1069"/>
                  </a:lnTo>
                  <a:lnTo>
                    <a:pt x="268" y="1061"/>
                  </a:lnTo>
                  <a:lnTo>
                    <a:pt x="276" y="1055"/>
                  </a:lnTo>
                  <a:lnTo>
                    <a:pt x="286" y="1049"/>
                  </a:lnTo>
                  <a:lnTo>
                    <a:pt x="296" y="1047"/>
                  </a:lnTo>
                  <a:lnTo>
                    <a:pt x="308" y="1045"/>
                  </a:lnTo>
                  <a:lnTo>
                    <a:pt x="308" y="1045"/>
                  </a:lnTo>
                  <a:close/>
                  <a:moveTo>
                    <a:pt x="457" y="1045"/>
                  </a:moveTo>
                  <a:lnTo>
                    <a:pt x="457" y="1045"/>
                  </a:lnTo>
                  <a:lnTo>
                    <a:pt x="457" y="1045"/>
                  </a:lnTo>
                  <a:lnTo>
                    <a:pt x="469" y="1047"/>
                  </a:lnTo>
                  <a:lnTo>
                    <a:pt x="479" y="1049"/>
                  </a:lnTo>
                  <a:lnTo>
                    <a:pt x="487" y="1055"/>
                  </a:lnTo>
                  <a:lnTo>
                    <a:pt x="495" y="1061"/>
                  </a:lnTo>
                  <a:lnTo>
                    <a:pt x="503" y="1069"/>
                  </a:lnTo>
                  <a:lnTo>
                    <a:pt x="507" y="1079"/>
                  </a:lnTo>
                  <a:lnTo>
                    <a:pt x="511" y="1089"/>
                  </a:lnTo>
                  <a:lnTo>
                    <a:pt x="511" y="1099"/>
                  </a:lnTo>
                  <a:lnTo>
                    <a:pt x="511" y="1317"/>
                  </a:lnTo>
                  <a:lnTo>
                    <a:pt x="403" y="1317"/>
                  </a:lnTo>
                  <a:lnTo>
                    <a:pt x="403" y="1099"/>
                  </a:lnTo>
                  <a:lnTo>
                    <a:pt x="403" y="1099"/>
                  </a:lnTo>
                  <a:lnTo>
                    <a:pt x="403" y="1089"/>
                  </a:lnTo>
                  <a:lnTo>
                    <a:pt x="407" y="1079"/>
                  </a:lnTo>
                  <a:lnTo>
                    <a:pt x="411" y="1069"/>
                  </a:lnTo>
                  <a:lnTo>
                    <a:pt x="419" y="1061"/>
                  </a:lnTo>
                  <a:lnTo>
                    <a:pt x="427" y="1055"/>
                  </a:lnTo>
                  <a:lnTo>
                    <a:pt x="435" y="1049"/>
                  </a:lnTo>
                  <a:lnTo>
                    <a:pt x="447" y="1047"/>
                  </a:lnTo>
                  <a:lnTo>
                    <a:pt x="457" y="1045"/>
                  </a:lnTo>
                  <a:lnTo>
                    <a:pt x="457" y="1045"/>
                  </a:lnTo>
                  <a:close/>
                  <a:moveTo>
                    <a:pt x="719" y="1045"/>
                  </a:moveTo>
                  <a:lnTo>
                    <a:pt x="719" y="1045"/>
                  </a:lnTo>
                  <a:lnTo>
                    <a:pt x="719" y="1045"/>
                  </a:lnTo>
                  <a:lnTo>
                    <a:pt x="731" y="1047"/>
                  </a:lnTo>
                  <a:lnTo>
                    <a:pt x="741" y="1049"/>
                  </a:lnTo>
                  <a:lnTo>
                    <a:pt x="749" y="1055"/>
                  </a:lnTo>
                  <a:lnTo>
                    <a:pt x="757" y="1061"/>
                  </a:lnTo>
                  <a:lnTo>
                    <a:pt x="765" y="1069"/>
                  </a:lnTo>
                  <a:lnTo>
                    <a:pt x="769" y="1079"/>
                  </a:lnTo>
                  <a:lnTo>
                    <a:pt x="773" y="1089"/>
                  </a:lnTo>
                  <a:lnTo>
                    <a:pt x="773" y="1099"/>
                  </a:lnTo>
                  <a:lnTo>
                    <a:pt x="773" y="1317"/>
                  </a:lnTo>
                  <a:lnTo>
                    <a:pt x="665" y="1317"/>
                  </a:lnTo>
                  <a:lnTo>
                    <a:pt x="665" y="1099"/>
                  </a:lnTo>
                  <a:lnTo>
                    <a:pt x="665" y="1099"/>
                  </a:lnTo>
                  <a:lnTo>
                    <a:pt x="665" y="1089"/>
                  </a:lnTo>
                  <a:lnTo>
                    <a:pt x="669" y="1079"/>
                  </a:lnTo>
                  <a:lnTo>
                    <a:pt x="673" y="1069"/>
                  </a:lnTo>
                  <a:lnTo>
                    <a:pt x="681" y="1061"/>
                  </a:lnTo>
                  <a:lnTo>
                    <a:pt x="689" y="1055"/>
                  </a:lnTo>
                  <a:lnTo>
                    <a:pt x="697" y="1049"/>
                  </a:lnTo>
                  <a:lnTo>
                    <a:pt x="709" y="1047"/>
                  </a:lnTo>
                  <a:lnTo>
                    <a:pt x="719" y="1045"/>
                  </a:lnTo>
                  <a:lnTo>
                    <a:pt x="719" y="1045"/>
                  </a:lnTo>
                  <a:close/>
                  <a:moveTo>
                    <a:pt x="869" y="1045"/>
                  </a:moveTo>
                  <a:lnTo>
                    <a:pt x="869" y="1045"/>
                  </a:lnTo>
                  <a:lnTo>
                    <a:pt x="869" y="1045"/>
                  </a:lnTo>
                  <a:lnTo>
                    <a:pt x="881" y="1047"/>
                  </a:lnTo>
                  <a:lnTo>
                    <a:pt x="891" y="1049"/>
                  </a:lnTo>
                  <a:lnTo>
                    <a:pt x="901" y="1055"/>
                  </a:lnTo>
                  <a:lnTo>
                    <a:pt x="909" y="1061"/>
                  </a:lnTo>
                  <a:lnTo>
                    <a:pt x="915" y="1069"/>
                  </a:lnTo>
                  <a:lnTo>
                    <a:pt x="921" y="1079"/>
                  </a:lnTo>
                  <a:lnTo>
                    <a:pt x="923" y="1089"/>
                  </a:lnTo>
                  <a:lnTo>
                    <a:pt x="925" y="1099"/>
                  </a:lnTo>
                  <a:lnTo>
                    <a:pt x="925" y="1317"/>
                  </a:lnTo>
                  <a:lnTo>
                    <a:pt x="815" y="1317"/>
                  </a:lnTo>
                  <a:lnTo>
                    <a:pt x="815" y="1099"/>
                  </a:lnTo>
                  <a:lnTo>
                    <a:pt x="815" y="1099"/>
                  </a:lnTo>
                  <a:lnTo>
                    <a:pt x="817" y="1089"/>
                  </a:lnTo>
                  <a:lnTo>
                    <a:pt x="819" y="1079"/>
                  </a:lnTo>
                  <a:lnTo>
                    <a:pt x="825" y="1069"/>
                  </a:lnTo>
                  <a:lnTo>
                    <a:pt x="831" y="1061"/>
                  </a:lnTo>
                  <a:lnTo>
                    <a:pt x="839" y="1055"/>
                  </a:lnTo>
                  <a:lnTo>
                    <a:pt x="849" y="1049"/>
                  </a:lnTo>
                  <a:lnTo>
                    <a:pt x="859" y="1047"/>
                  </a:lnTo>
                  <a:lnTo>
                    <a:pt x="869" y="1045"/>
                  </a:lnTo>
                  <a:lnTo>
                    <a:pt x="869" y="1045"/>
                  </a:lnTo>
                  <a:close/>
                  <a:moveTo>
                    <a:pt x="1021" y="1045"/>
                  </a:moveTo>
                  <a:lnTo>
                    <a:pt x="1021" y="1045"/>
                  </a:lnTo>
                  <a:lnTo>
                    <a:pt x="1021" y="1045"/>
                  </a:lnTo>
                  <a:lnTo>
                    <a:pt x="1031" y="1047"/>
                  </a:lnTo>
                  <a:lnTo>
                    <a:pt x="1041" y="1049"/>
                  </a:lnTo>
                  <a:lnTo>
                    <a:pt x="1051" y="1055"/>
                  </a:lnTo>
                  <a:lnTo>
                    <a:pt x="1059" y="1061"/>
                  </a:lnTo>
                  <a:lnTo>
                    <a:pt x="1065" y="1069"/>
                  </a:lnTo>
                  <a:lnTo>
                    <a:pt x="1071" y="1079"/>
                  </a:lnTo>
                  <a:lnTo>
                    <a:pt x="1075" y="1089"/>
                  </a:lnTo>
                  <a:lnTo>
                    <a:pt x="1075" y="1099"/>
                  </a:lnTo>
                  <a:lnTo>
                    <a:pt x="1075" y="1317"/>
                  </a:lnTo>
                  <a:lnTo>
                    <a:pt x="967" y="1317"/>
                  </a:lnTo>
                  <a:lnTo>
                    <a:pt x="967" y="1099"/>
                  </a:lnTo>
                  <a:lnTo>
                    <a:pt x="967" y="1099"/>
                  </a:lnTo>
                  <a:lnTo>
                    <a:pt x="967" y="1089"/>
                  </a:lnTo>
                  <a:lnTo>
                    <a:pt x="971" y="1079"/>
                  </a:lnTo>
                  <a:lnTo>
                    <a:pt x="975" y="1069"/>
                  </a:lnTo>
                  <a:lnTo>
                    <a:pt x="983" y="1061"/>
                  </a:lnTo>
                  <a:lnTo>
                    <a:pt x="991" y="1055"/>
                  </a:lnTo>
                  <a:lnTo>
                    <a:pt x="999" y="1049"/>
                  </a:lnTo>
                  <a:lnTo>
                    <a:pt x="1009" y="1047"/>
                  </a:lnTo>
                  <a:lnTo>
                    <a:pt x="1021" y="1045"/>
                  </a:lnTo>
                  <a:lnTo>
                    <a:pt x="1021" y="1045"/>
                  </a:lnTo>
                  <a:close/>
                  <a:moveTo>
                    <a:pt x="1785" y="1045"/>
                  </a:moveTo>
                  <a:lnTo>
                    <a:pt x="1785" y="1045"/>
                  </a:lnTo>
                  <a:lnTo>
                    <a:pt x="1785" y="1045"/>
                  </a:lnTo>
                  <a:lnTo>
                    <a:pt x="1795" y="1047"/>
                  </a:lnTo>
                  <a:lnTo>
                    <a:pt x="1805" y="1049"/>
                  </a:lnTo>
                  <a:lnTo>
                    <a:pt x="1815" y="1055"/>
                  </a:lnTo>
                  <a:lnTo>
                    <a:pt x="1823" y="1061"/>
                  </a:lnTo>
                  <a:lnTo>
                    <a:pt x="1829" y="1069"/>
                  </a:lnTo>
                  <a:lnTo>
                    <a:pt x="1835" y="1079"/>
                  </a:lnTo>
                  <a:lnTo>
                    <a:pt x="1839" y="1089"/>
                  </a:lnTo>
                  <a:lnTo>
                    <a:pt x="1839" y="1099"/>
                  </a:lnTo>
                  <a:lnTo>
                    <a:pt x="1839" y="1317"/>
                  </a:lnTo>
                  <a:lnTo>
                    <a:pt x="1731" y="1317"/>
                  </a:lnTo>
                  <a:lnTo>
                    <a:pt x="1731" y="1099"/>
                  </a:lnTo>
                  <a:lnTo>
                    <a:pt x="1731" y="1099"/>
                  </a:lnTo>
                  <a:lnTo>
                    <a:pt x="1731" y="1089"/>
                  </a:lnTo>
                  <a:lnTo>
                    <a:pt x="1735" y="1079"/>
                  </a:lnTo>
                  <a:lnTo>
                    <a:pt x="1739" y="1069"/>
                  </a:lnTo>
                  <a:lnTo>
                    <a:pt x="1747" y="1061"/>
                  </a:lnTo>
                  <a:lnTo>
                    <a:pt x="1755" y="1055"/>
                  </a:lnTo>
                  <a:lnTo>
                    <a:pt x="1763" y="1049"/>
                  </a:lnTo>
                  <a:lnTo>
                    <a:pt x="1773" y="1047"/>
                  </a:lnTo>
                  <a:lnTo>
                    <a:pt x="1785" y="1045"/>
                  </a:lnTo>
                  <a:lnTo>
                    <a:pt x="1785" y="1045"/>
                  </a:lnTo>
                  <a:close/>
                  <a:moveTo>
                    <a:pt x="1934" y="1045"/>
                  </a:moveTo>
                  <a:lnTo>
                    <a:pt x="1934" y="1045"/>
                  </a:lnTo>
                  <a:lnTo>
                    <a:pt x="1934" y="1045"/>
                  </a:lnTo>
                  <a:lnTo>
                    <a:pt x="1946" y="1047"/>
                  </a:lnTo>
                  <a:lnTo>
                    <a:pt x="1956" y="1049"/>
                  </a:lnTo>
                  <a:lnTo>
                    <a:pt x="1964" y="1055"/>
                  </a:lnTo>
                  <a:lnTo>
                    <a:pt x="1974" y="1061"/>
                  </a:lnTo>
                  <a:lnTo>
                    <a:pt x="1980" y="1069"/>
                  </a:lnTo>
                  <a:lnTo>
                    <a:pt x="1984" y="1079"/>
                  </a:lnTo>
                  <a:lnTo>
                    <a:pt x="1988" y="1089"/>
                  </a:lnTo>
                  <a:lnTo>
                    <a:pt x="1990" y="1099"/>
                  </a:lnTo>
                  <a:lnTo>
                    <a:pt x="1990" y="1317"/>
                  </a:lnTo>
                  <a:lnTo>
                    <a:pt x="1881" y="1317"/>
                  </a:lnTo>
                  <a:lnTo>
                    <a:pt x="1881" y="1099"/>
                  </a:lnTo>
                  <a:lnTo>
                    <a:pt x="1881" y="1099"/>
                  </a:lnTo>
                  <a:lnTo>
                    <a:pt x="1883" y="1089"/>
                  </a:lnTo>
                  <a:lnTo>
                    <a:pt x="1885" y="1079"/>
                  </a:lnTo>
                  <a:lnTo>
                    <a:pt x="1891" y="1069"/>
                  </a:lnTo>
                  <a:lnTo>
                    <a:pt x="1897" y="1061"/>
                  </a:lnTo>
                  <a:lnTo>
                    <a:pt x="1904" y="1055"/>
                  </a:lnTo>
                  <a:lnTo>
                    <a:pt x="1914" y="1049"/>
                  </a:lnTo>
                  <a:lnTo>
                    <a:pt x="1924" y="1047"/>
                  </a:lnTo>
                  <a:lnTo>
                    <a:pt x="1934" y="1045"/>
                  </a:lnTo>
                  <a:lnTo>
                    <a:pt x="1934" y="1045"/>
                  </a:lnTo>
                  <a:close/>
                  <a:moveTo>
                    <a:pt x="2086" y="1045"/>
                  </a:moveTo>
                  <a:lnTo>
                    <a:pt x="2086" y="1045"/>
                  </a:lnTo>
                  <a:lnTo>
                    <a:pt x="2086" y="1045"/>
                  </a:lnTo>
                  <a:lnTo>
                    <a:pt x="2096" y="1047"/>
                  </a:lnTo>
                  <a:lnTo>
                    <a:pt x="2106" y="1049"/>
                  </a:lnTo>
                  <a:lnTo>
                    <a:pt x="2116" y="1055"/>
                  </a:lnTo>
                  <a:lnTo>
                    <a:pt x="2124" y="1061"/>
                  </a:lnTo>
                  <a:lnTo>
                    <a:pt x="2130" y="1069"/>
                  </a:lnTo>
                  <a:lnTo>
                    <a:pt x="2136" y="1079"/>
                  </a:lnTo>
                  <a:lnTo>
                    <a:pt x="2138" y="1089"/>
                  </a:lnTo>
                  <a:lnTo>
                    <a:pt x="2140" y="1099"/>
                  </a:lnTo>
                  <a:lnTo>
                    <a:pt x="2140" y="1317"/>
                  </a:lnTo>
                  <a:lnTo>
                    <a:pt x="2030" y="1317"/>
                  </a:lnTo>
                  <a:lnTo>
                    <a:pt x="2030" y="1099"/>
                  </a:lnTo>
                  <a:lnTo>
                    <a:pt x="2030" y="1099"/>
                  </a:lnTo>
                  <a:lnTo>
                    <a:pt x="2032" y="1089"/>
                  </a:lnTo>
                  <a:lnTo>
                    <a:pt x="2036" y="1079"/>
                  </a:lnTo>
                  <a:lnTo>
                    <a:pt x="2040" y="1069"/>
                  </a:lnTo>
                  <a:lnTo>
                    <a:pt x="2046" y="1061"/>
                  </a:lnTo>
                  <a:lnTo>
                    <a:pt x="2054" y="1055"/>
                  </a:lnTo>
                  <a:lnTo>
                    <a:pt x="2064" y="1049"/>
                  </a:lnTo>
                  <a:lnTo>
                    <a:pt x="2074" y="1047"/>
                  </a:lnTo>
                  <a:lnTo>
                    <a:pt x="2086" y="1045"/>
                  </a:lnTo>
                  <a:lnTo>
                    <a:pt x="2086" y="1045"/>
                  </a:lnTo>
                  <a:close/>
                  <a:moveTo>
                    <a:pt x="1839" y="792"/>
                  </a:moveTo>
                  <a:lnTo>
                    <a:pt x="1839" y="951"/>
                  </a:lnTo>
                  <a:lnTo>
                    <a:pt x="1731" y="951"/>
                  </a:lnTo>
                  <a:lnTo>
                    <a:pt x="1731" y="792"/>
                  </a:lnTo>
                  <a:lnTo>
                    <a:pt x="1839" y="792"/>
                  </a:lnTo>
                  <a:close/>
                  <a:moveTo>
                    <a:pt x="1990" y="792"/>
                  </a:moveTo>
                  <a:lnTo>
                    <a:pt x="1990" y="951"/>
                  </a:lnTo>
                  <a:lnTo>
                    <a:pt x="1881" y="951"/>
                  </a:lnTo>
                  <a:lnTo>
                    <a:pt x="1881" y="792"/>
                  </a:lnTo>
                  <a:lnTo>
                    <a:pt x="1990" y="792"/>
                  </a:lnTo>
                  <a:close/>
                  <a:moveTo>
                    <a:pt x="2140" y="792"/>
                  </a:moveTo>
                  <a:lnTo>
                    <a:pt x="2140" y="951"/>
                  </a:lnTo>
                  <a:lnTo>
                    <a:pt x="2030" y="951"/>
                  </a:lnTo>
                  <a:lnTo>
                    <a:pt x="2030" y="792"/>
                  </a:lnTo>
                  <a:lnTo>
                    <a:pt x="2140" y="792"/>
                  </a:lnTo>
                  <a:close/>
                  <a:moveTo>
                    <a:pt x="1393" y="748"/>
                  </a:moveTo>
                  <a:lnTo>
                    <a:pt x="1393" y="748"/>
                  </a:lnTo>
                  <a:lnTo>
                    <a:pt x="1393" y="748"/>
                  </a:lnTo>
                  <a:lnTo>
                    <a:pt x="1411" y="748"/>
                  </a:lnTo>
                  <a:lnTo>
                    <a:pt x="1427" y="754"/>
                  </a:lnTo>
                  <a:lnTo>
                    <a:pt x="1443" y="762"/>
                  </a:lnTo>
                  <a:lnTo>
                    <a:pt x="1455" y="774"/>
                  </a:lnTo>
                  <a:lnTo>
                    <a:pt x="1467" y="786"/>
                  </a:lnTo>
                  <a:lnTo>
                    <a:pt x="1475" y="802"/>
                  </a:lnTo>
                  <a:lnTo>
                    <a:pt x="1479" y="818"/>
                  </a:lnTo>
                  <a:lnTo>
                    <a:pt x="1481" y="836"/>
                  </a:lnTo>
                  <a:lnTo>
                    <a:pt x="1481" y="1019"/>
                  </a:lnTo>
                  <a:lnTo>
                    <a:pt x="1305" y="1019"/>
                  </a:lnTo>
                  <a:lnTo>
                    <a:pt x="1305" y="836"/>
                  </a:lnTo>
                  <a:lnTo>
                    <a:pt x="1305" y="836"/>
                  </a:lnTo>
                  <a:lnTo>
                    <a:pt x="1307" y="818"/>
                  </a:lnTo>
                  <a:lnTo>
                    <a:pt x="1311" y="802"/>
                  </a:lnTo>
                  <a:lnTo>
                    <a:pt x="1319" y="786"/>
                  </a:lnTo>
                  <a:lnTo>
                    <a:pt x="1331" y="774"/>
                  </a:lnTo>
                  <a:lnTo>
                    <a:pt x="1343" y="762"/>
                  </a:lnTo>
                  <a:lnTo>
                    <a:pt x="1359" y="754"/>
                  </a:lnTo>
                  <a:lnTo>
                    <a:pt x="1375" y="748"/>
                  </a:lnTo>
                  <a:lnTo>
                    <a:pt x="1393" y="748"/>
                  </a:lnTo>
                  <a:lnTo>
                    <a:pt x="1393" y="748"/>
                  </a:lnTo>
                  <a:close/>
                  <a:moveTo>
                    <a:pt x="773" y="792"/>
                  </a:moveTo>
                  <a:lnTo>
                    <a:pt x="773" y="951"/>
                  </a:lnTo>
                  <a:lnTo>
                    <a:pt x="665" y="951"/>
                  </a:lnTo>
                  <a:lnTo>
                    <a:pt x="665" y="792"/>
                  </a:lnTo>
                  <a:lnTo>
                    <a:pt x="773" y="792"/>
                  </a:lnTo>
                  <a:close/>
                  <a:moveTo>
                    <a:pt x="925" y="792"/>
                  </a:moveTo>
                  <a:lnTo>
                    <a:pt x="925" y="951"/>
                  </a:lnTo>
                  <a:lnTo>
                    <a:pt x="815" y="951"/>
                  </a:lnTo>
                  <a:lnTo>
                    <a:pt x="815" y="792"/>
                  </a:lnTo>
                  <a:lnTo>
                    <a:pt x="925" y="792"/>
                  </a:lnTo>
                  <a:close/>
                  <a:moveTo>
                    <a:pt x="1075" y="792"/>
                  </a:moveTo>
                  <a:lnTo>
                    <a:pt x="1075" y="951"/>
                  </a:lnTo>
                  <a:lnTo>
                    <a:pt x="967" y="951"/>
                  </a:lnTo>
                  <a:lnTo>
                    <a:pt x="967" y="792"/>
                  </a:lnTo>
                  <a:lnTo>
                    <a:pt x="1075" y="792"/>
                  </a:lnTo>
                  <a:close/>
                  <a:moveTo>
                    <a:pt x="212" y="792"/>
                  </a:moveTo>
                  <a:lnTo>
                    <a:pt x="212" y="951"/>
                  </a:lnTo>
                  <a:lnTo>
                    <a:pt x="102" y="951"/>
                  </a:lnTo>
                  <a:lnTo>
                    <a:pt x="102" y="792"/>
                  </a:lnTo>
                  <a:lnTo>
                    <a:pt x="212" y="792"/>
                  </a:lnTo>
                  <a:close/>
                  <a:moveTo>
                    <a:pt x="361" y="792"/>
                  </a:moveTo>
                  <a:lnTo>
                    <a:pt x="361" y="951"/>
                  </a:lnTo>
                  <a:lnTo>
                    <a:pt x="252" y="951"/>
                  </a:lnTo>
                  <a:lnTo>
                    <a:pt x="252" y="792"/>
                  </a:lnTo>
                  <a:lnTo>
                    <a:pt x="361" y="792"/>
                  </a:lnTo>
                  <a:close/>
                  <a:moveTo>
                    <a:pt x="511" y="792"/>
                  </a:moveTo>
                  <a:lnTo>
                    <a:pt x="511" y="951"/>
                  </a:lnTo>
                  <a:lnTo>
                    <a:pt x="403" y="951"/>
                  </a:lnTo>
                  <a:lnTo>
                    <a:pt x="403" y="792"/>
                  </a:lnTo>
                  <a:lnTo>
                    <a:pt x="511" y="792"/>
                  </a:lnTo>
                  <a:close/>
                  <a:moveTo>
                    <a:pt x="0" y="702"/>
                  </a:moveTo>
                  <a:lnTo>
                    <a:pt x="2242" y="700"/>
                  </a:lnTo>
                  <a:lnTo>
                    <a:pt x="2242" y="1355"/>
                  </a:lnTo>
                  <a:lnTo>
                    <a:pt x="2220" y="1355"/>
                  </a:lnTo>
                  <a:lnTo>
                    <a:pt x="2220" y="740"/>
                  </a:lnTo>
                  <a:lnTo>
                    <a:pt x="2188" y="740"/>
                  </a:lnTo>
                  <a:lnTo>
                    <a:pt x="2188" y="1355"/>
                  </a:lnTo>
                  <a:lnTo>
                    <a:pt x="1681" y="1355"/>
                  </a:lnTo>
                  <a:lnTo>
                    <a:pt x="1681" y="740"/>
                  </a:lnTo>
                  <a:lnTo>
                    <a:pt x="1619" y="740"/>
                  </a:lnTo>
                  <a:lnTo>
                    <a:pt x="1619" y="1355"/>
                  </a:lnTo>
                  <a:lnTo>
                    <a:pt x="1535" y="1355"/>
                  </a:lnTo>
                  <a:lnTo>
                    <a:pt x="1535" y="1199"/>
                  </a:lnTo>
                  <a:lnTo>
                    <a:pt x="1535" y="1199"/>
                  </a:lnTo>
                  <a:lnTo>
                    <a:pt x="1535" y="1185"/>
                  </a:lnTo>
                  <a:lnTo>
                    <a:pt x="1533" y="1171"/>
                  </a:lnTo>
                  <a:lnTo>
                    <a:pt x="1529" y="1157"/>
                  </a:lnTo>
                  <a:lnTo>
                    <a:pt x="1525" y="1145"/>
                  </a:lnTo>
                  <a:lnTo>
                    <a:pt x="1519" y="1133"/>
                  </a:lnTo>
                  <a:lnTo>
                    <a:pt x="1511" y="1121"/>
                  </a:lnTo>
                  <a:lnTo>
                    <a:pt x="1503" y="1109"/>
                  </a:lnTo>
                  <a:lnTo>
                    <a:pt x="1493" y="1099"/>
                  </a:lnTo>
                  <a:lnTo>
                    <a:pt x="1483" y="1089"/>
                  </a:lnTo>
                  <a:lnTo>
                    <a:pt x="1473" y="1081"/>
                  </a:lnTo>
                  <a:lnTo>
                    <a:pt x="1461" y="1075"/>
                  </a:lnTo>
                  <a:lnTo>
                    <a:pt x="1449" y="1069"/>
                  </a:lnTo>
                  <a:lnTo>
                    <a:pt x="1435" y="1063"/>
                  </a:lnTo>
                  <a:lnTo>
                    <a:pt x="1421" y="1061"/>
                  </a:lnTo>
                  <a:lnTo>
                    <a:pt x="1407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93" y="1057"/>
                  </a:lnTo>
                  <a:lnTo>
                    <a:pt x="1379" y="1057"/>
                  </a:lnTo>
                  <a:lnTo>
                    <a:pt x="1365" y="1061"/>
                  </a:lnTo>
                  <a:lnTo>
                    <a:pt x="1351" y="1063"/>
                  </a:lnTo>
                  <a:lnTo>
                    <a:pt x="1337" y="1069"/>
                  </a:lnTo>
                  <a:lnTo>
                    <a:pt x="1325" y="1075"/>
                  </a:lnTo>
                  <a:lnTo>
                    <a:pt x="1313" y="1081"/>
                  </a:lnTo>
                  <a:lnTo>
                    <a:pt x="1303" y="1089"/>
                  </a:lnTo>
                  <a:lnTo>
                    <a:pt x="1293" y="1099"/>
                  </a:lnTo>
                  <a:lnTo>
                    <a:pt x="1283" y="1109"/>
                  </a:lnTo>
                  <a:lnTo>
                    <a:pt x="1275" y="1121"/>
                  </a:lnTo>
                  <a:lnTo>
                    <a:pt x="1267" y="1133"/>
                  </a:lnTo>
                  <a:lnTo>
                    <a:pt x="1261" y="1145"/>
                  </a:lnTo>
                  <a:lnTo>
                    <a:pt x="1257" y="1157"/>
                  </a:lnTo>
                  <a:lnTo>
                    <a:pt x="1253" y="1171"/>
                  </a:lnTo>
                  <a:lnTo>
                    <a:pt x="1251" y="1185"/>
                  </a:lnTo>
                  <a:lnTo>
                    <a:pt x="1251" y="1199"/>
                  </a:lnTo>
                  <a:lnTo>
                    <a:pt x="1251" y="1355"/>
                  </a:lnTo>
                  <a:lnTo>
                    <a:pt x="1167" y="1355"/>
                  </a:lnTo>
                  <a:lnTo>
                    <a:pt x="1167" y="740"/>
                  </a:lnTo>
                  <a:lnTo>
                    <a:pt x="1103" y="740"/>
                  </a:lnTo>
                  <a:lnTo>
                    <a:pt x="1103" y="1355"/>
                  </a:lnTo>
                  <a:lnTo>
                    <a:pt x="623" y="1355"/>
                  </a:lnTo>
                  <a:lnTo>
                    <a:pt x="623" y="740"/>
                  </a:lnTo>
                  <a:lnTo>
                    <a:pt x="561" y="740"/>
                  </a:lnTo>
                  <a:lnTo>
                    <a:pt x="561" y="1355"/>
                  </a:lnTo>
                  <a:lnTo>
                    <a:pt x="54" y="1355"/>
                  </a:lnTo>
                  <a:lnTo>
                    <a:pt x="54" y="740"/>
                  </a:lnTo>
                  <a:lnTo>
                    <a:pt x="22" y="740"/>
                  </a:lnTo>
                  <a:lnTo>
                    <a:pt x="22" y="1355"/>
                  </a:lnTo>
                  <a:lnTo>
                    <a:pt x="0" y="1355"/>
                  </a:lnTo>
                  <a:lnTo>
                    <a:pt x="0" y="702"/>
                  </a:lnTo>
                  <a:close/>
                  <a:moveTo>
                    <a:pt x="1415" y="254"/>
                  </a:moveTo>
                  <a:lnTo>
                    <a:pt x="1415" y="254"/>
                  </a:lnTo>
                  <a:lnTo>
                    <a:pt x="1445" y="262"/>
                  </a:lnTo>
                  <a:lnTo>
                    <a:pt x="1479" y="276"/>
                  </a:lnTo>
                  <a:lnTo>
                    <a:pt x="1515" y="294"/>
                  </a:lnTo>
                  <a:lnTo>
                    <a:pt x="1549" y="316"/>
                  </a:lnTo>
                  <a:lnTo>
                    <a:pt x="1567" y="328"/>
                  </a:lnTo>
                  <a:lnTo>
                    <a:pt x="1583" y="342"/>
                  </a:lnTo>
                  <a:lnTo>
                    <a:pt x="1597" y="356"/>
                  </a:lnTo>
                  <a:lnTo>
                    <a:pt x="1609" y="370"/>
                  </a:lnTo>
                  <a:lnTo>
                    <a:pt x="1621" y="386"/>
                  </a:lnTo>
                  <a:lnTo>
                    <a:pt x="1631" y="402"/>
                  </a:lnTo>
                  <a:lnTo>
                    <a:pt x="1637" y="418"/>
                  </a:lnTo>
                  <a:lnTo>
                    <a:pt x="1641" y="436"/>
                  </a:lnTo>
                  <a:lnTo>
                    <a:pt x="1145" y="436"/>
                  </a:lnTo>
                  <a:lnTo>
                    <a:pt x="1145" y="436"/>
                  </a:lnTo>
                  <a:lnTo>
                    <a:pt x="1149" y="418"/>
                  </a:lnTo>
                  <a:lnTo>
                    <a:pt x="1155" y="402"/>
                  </a:lnTo>
                  <a:lnTo>
                    <a:pt x="1165" y="386"/>
                  </a:lnTo>
                  <a:lnTo>
                    <a:pt x="1175" y="370"/>
                  </a:lnTo>
                  <a:lnTo>
                    <a:pt x="1189" y="356"/>
                  </a:lnTo>
                  <a:lnTo>
                    <a:pt x="1203" y="342"/>
                  </a:lnTo>
                  <a:lnTo>
                    <a:pt x="1219" y="328"/>
                  </a:lnTo>
                  <a:lnTo>
                    <a:pt x="1237" y="316"/>
                  </a:lnTo>
                  <a:lnTo>
                    <a:pt x="1271" y="294"/>
                  </a:lnTo>
                  <a:lnTo>
                    <a:pt x="1307" y="276"/>
                  </a:lnTo>
                  <a:lnTo>
                    <a:pt x="1341" y="262"/>
                  </a:lnTo>
                  <a:lnTo>
                    <a:pt x="1371" y="254"/>
                  </a:lnTo>
                  <a:lnTo>
                    <a:pt x="1383" y="0"/>
                  </a:lnTo>
                  <a:lnTo>
                    <a:pt x="1403" y="0"/>
                  </a:lnTo>
                  <a:lnTo>
                    <a:pt x="1415" y="254"/>
                  </a:lnTo>
                  <a:close/>
                </a:path>
              </a:pathLst>
            </a:custGeom>
            <a:solidFill>
              <a:srgbClr val="62BE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Freeform 59">
              <a:extLst>
                <a:ext uri="{FF2B5EF4-FFF2-40B4-BE49-F238E27FC236}">
                  <a16:creationId xmlns:a16="http://schemas.microsoft.com/office/drawing/2014/main" id="{976FB909-ACC6-4C8B-8455-F3715910FD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463" y="1322388"/>
              <a:ext cx="3559175" cy="1779588"/>
            </a:xfrm>
            <a:custGeom>
              <a:avLst/>
              <a:gdLst>
                <a:gd name="T0" fmla="*/ 2242 w 2242"/>
                <a:gd name="T1" fmla="*/ 919 h 1121"/>
                <a:gd name="T2" fmla="*/ 2242 w 2242"/>
                <a:gd name="T3" fmla="*/ 1121 h 1121"/>
                <a:gd name="T4" fmla="*/ 0 w 2242"/>
                <a:gd name="T5" fmla="*/ 1121 h 1121"/>
                <a:gd name="T6" fmla="*/ 0 w 2242"/>
                <a:gd name="T7" fmla="*/ 919 h 1121"/>
                <a:gd name="T8" fmla="*/ 1251 w 2242"/>
                <a:gd name="T9" fmla="*/ 919 h 1121"/>
                <a:gd name="T10" fmla="*/ 1251 w 2242"/>
                <a:gd name="T11" fmla="*/ 1091 h 1121"/>
                <a:gd name="T12" fmla="*/ 1535 w 2242"/>
                <a:gd name="T13" fmla="*/ 1091 h 1121"/>
                <a:gd name="T14" fmla="*/ 1535 w 2242"/>
                <a:gd name="T15" fmla="*/ 919 h 1121"/>
                <a:gd name="T16" fmla="*/ 2242 w 2242"/>
                <a:gd name="T17" fmla="*/ 919 h 1121"/>
                <a:gd name="T18" fmla="*/ 2160 w 2242"/>
                <a:gd name="T19" fmla="*/ 166 h 1121"/>
                <a:gd name="T20" fmla="*/ 2160 w 2242"/>
                <a:gd name="T21" fmla="*/ 142 h 1121"/>
                <a:gd name="T22" fmla="*/ 2160 w 2242"/>
                <a:gd name="T23" fmla="*/ 142 h 1121"/>
                <a:gd name="T24" fmla="*/ 2158 w 2242"/>
                <a:gd name="T25" fmla="*/ 132 h 1121"/>
                <a:gd name="T26" fmla="*/ 2152 w 2242"/>
                <a:gd name="T27" fmla="*/ 124 h 1121"/>
                <a:gd name="T28" fmla="*/ 2144 w 2242"/>
                <a:gd name="T29" fmla="*/ 118 h 1121"/>
                <a:gd name="T30" fmla="*/ 2134 w 2242"/>
                <a:gd name="T31" fmla="*/ 116 h 1121"/>
                <a:gd name="T32" fmla="*/ 2108 w 2242"/>
                <a:gd name="T33" fmla="*/ 116 h 1121"/>
                <a:gd name="T34" fmla="*/ 2108 w 2242"/>
                <a:gd name="T35" fmla="*/ 116 h 1121"/>
                <a:gd name="T36" fmla="*/ 2100 w 2242"/>
                <a:gd name="T37" fmla="*/ 118 h 1121"/>
                <a:gd name="T38" fmla="*/ 2092 w 2242"/>
                <a:gd name="T39" fmla="*/ 124 h 1121"/>
                <a:gd name="T40" fmla="*/ 2086 w 2242"/>
                <a:gd name="T41" fmla="*/ 132 h 1121"/>
                <a:gd name="T42" fmla="*/ 2084 w 2242"/>
                <a:gd name="T43" fmla="*/ 142 h 1121"/>
                <a:gd name="T44" fmla="*/ 2084 w 2242"/>
                <a:gd name="T45" fmla="*/ 166 h 1121"/>
                <a:gd name="T46" fmla="*/ 1643 w 2242"/>
                <a:gd name="T47" fmla="*/ 166 h 1121"/>
                <a:gd name="T48" fmla="*/ 1643 w 2242"/>
                <a:gd name="T49" fmla="*/ 0 h 1121"/>
                <a:gd name="T50" fmla="*/ 1141 w 2242"/>
                <a:gd name="T51" fmla="*/ 0 h 1121"/>
                <a:gd name="T52" fmla="*/ 1141 w 2242"/>
                <a:gd name="T53" fmla="*/ 222 h 1121"/>
                <a:gd name="T54" fmla="*/ 1325 w 2242"/>
                <a:gd name="T55" fmla="*/ 222 h 1121"/>
                <a:gd name="T56" fmla="*/ 2240 w 2242"/>
                <a:gd name="T57" fmla="*/ 222 h 1121"/>
                <a:gd name="T58" fmla="*/ 2240 w 2242"/>
                <a:gd name="T59" fmla="*/ 222 h 1121"/>
                <a:gd name="T60" fmla="*/ 2236 w 2242"/>
                <a:gd name="T61" fmla="*/ 210 h 1121"/>
                <a:gd name="T62" fmla="*/ 2230 w 2242"/>
                <a:gd name="T63" fmla="*/ 200 h 1121"/>
                <a:gd name="T64" fmla="*/ 2224 w 2242"/>
                <a:gd name="T65" fmla="*/ 190 h 1121"/>
                <a:gd name="T66" fmla="*/ 2216 w 2242"/>
                <a:gd name="T67" fmla="*/ 182 h 1121"/>
                <a:gd name="T68" fmla="*/ 2206 w 2242"/>
                <a:gd name="T69" fmla="*/ 174 h 1121"/>
                <a:gd name="T70" fmla="*/ 2194 w 2242"/>
                <a:gd name="T71" fmla="*/ 170 h 1121"/>
                <a:gd name="T72" fmla="*/ 2184 w 2242"/>
                <a:gd name="T73" fmla="*/ 166 h 1121"/>
                <a:gd name="T74" fmla="*/ 2170 w 2242"/>
                <a:gd name="T75" fmla="*/ 166 h 1121"/>
                <a:gd name="T76" fmla="*/ 2160 w 2242"/>
                <a:gd name="T77" fmla="*/ 166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42" h="1121">
                  <a:moveTo>
                    <a:pt x="2242" y="919"/>
                  </a:moveTo>
                  <a:lnTo>
                    <a:pt x="2242" y="1121"/>
                  </a:lnTo>
                  <a:lnTo>
                    <a:pt x="0" y="1121"/>
                  </a:lnTo>
                  <a:lnTo>
                    <a:pt x="0" y="919"/>
                  </a:lnTo>
                  <a:lnTo>
                    <a:pt x="1251" y="919"/>
                  </a:lnTo>
                  <a:lnTo>
                    <a:pt x="1251" y="1091"/>
                  </a:lnTo>
                  <a:lnTo>
                    <a:pt x="1535" y="1091"/>
                  </a:lnTo>
                  <a:lnTo>
                    <a:pt x="1535" y="919"/>
                  </a:lnTo>
                  <a:lnTo>
                    <a:pt x="2242" y="919"/>
                  </a:lnTo>
                  <a:close/>
                  <a:moveTo>
                    <a:pt x="2160" y="166"/>
                  </a:moveTo>
                  <a:lnTo>
                    <a:pt x="2160" y="142"/>
                  </a:lnTo>
                  <a:lnTo>
                    <a:pt x="2160" y="142"/>
                  </a:lnTo>
                  <a:lnTo>
                    <a:pt x="2158" y="132"/>
                  </a:lnTo>
                  <a:lnTo>
                    <a:pt x="2152" y="124"/>
                  </a:lnTo>
                  <a:lnTo>
                    <a:pt x="2144" y="118"/>
                  </a:lnTo>
                  <a:lnTo>
                    <a:pt x="2134" y="116"/>
                  </a:lnTo>
                  <a:lnTo>
                    <a:pt x="2108" y="116"/>
                  </a:lnTo>
                  <a:lnTo>
                    <a:pt x="2108" y="116"/>
                  </a:lnTo>
                  <a:lnTo>
                    <a:pt x="2100" y="118"/>
                  </a:lnTo>
                  <a:lnTo>
                    <a:pt x="2092" y="124"/>
                  </a:lnTo>
                  <a:lnTo>
                    <a:pt x="2086" y="132"/>
                  </a:lnTo>
                  <a:lnTo>
                    <a:pt x="2084" y="142"/>
                  </a:lnTo>
                  <a:lnTo>
                    <a:pt x="2084" y="166"/>
                  </a:lnTo>
                  <a:lnTo>
                    <a:pt x="1643" y="166"/>
                  </a:lnTo>
                  <a:lnTo>
                    <a:pt x="1643" y="0"/>
                  </a:lnTo>
                  <a:lnTo>
                    <a:pt x="1141" y="0"/>
                  </a:lnTo>
                  <a:lnTo>
                    <a:pt x="1141" y="222"/>
                  </a:lnTo>
                  <a:lnTo>
                    <a:pt x="1325" y="222"/>
                  </a:lnTo>
                  <a:lnTo>
                    <a:pt x="2240" y="222"/>
                  </a:lnTo>
                  <a:lnTo>
                    <a:pt x="2240" y="222"/>
                  </a:lnTo>
                  <a:lnTo>
                    <a:pt x="2236" y="210"/>
                  </a:lnTo>
                  <a:lnTo>
                    <a:pt x="2230" y="200"/>
                  </a:lnTo>
                  <a:lnTo>
                    <a:pt x="2224" y="190"/>
                  </a:lnTo>
                  <a:lnTo>
                    <a:pt x="2216" y="182"/>
                  </a:lnTo>
                  <a:lnTo>
                    <a:pt x="2206" y="174"/>
                  </a:lnTo>
                  <a:lnTo>
                    <a:pt x="2194" y="170"/>
                  </a:lnTo>
                  <a:lnTo>
                    <a:pt x="2184" y="166"/>
                  </a:lnTo>
                  <a:lnTo>
                    <a:pt x="2170" y="166"/>
                  </a:lnTo>
                  <a:lnTo>
                    <a:pt x="2160" y="166"/>
                  </a:lnTo>
                  <a:close/>
                </a:path>
              </a:pathLst>
            </a:custGeom>
            <a:solidFill>
              <a:srgbClr val="009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6F5D7D1C-8D66-4B7F-97D5-58ABA6125D92}"/>
              </a:ext>
            </a:extLst>
          </p:cNvPr>
          <p:cNvGrpSpPr/>
          <p:nvPr/>
        </p:nvGrpSpPr>
        <p:grpSpPr>
          <a:xfrm>
            <a:off x="102568" y="226589"/>
            <a:ext cx="1075312" cy="575195"/>
            <a:chOff x="3898900" y="2263775"/>
            <a:chExt cx="4394200" cy="2330450"/>
          </a:xfrm>
        </p:grpSpPr>
        <p:sp>
          <p:nvSpPr>
            <p:cNvPr id="200" name="Freeform 63">
              <a:extLst>
                <a:ext uri="{FF2B5EF4-FFF2-40B4-BE49-F238E27FC236}">
                  <a16:creationId xmlns:a16="http://schemas.microsoft.com/office/drawing/2014/main" id="{533ACF03-BD2B-40C3-ACA3-9EE7AE0D7C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0" y="2263775"/>
              <a:ext cx="4394200" cy="2330450"/>
            </a:xfrm>
            <a:custGeom>
              <a:avLst/>
              <a:gdLst>
                <a:gd name="T0" fmla="*/ 1899 w 2768"/>
                <a:gd name="T1" fmla="*/ 1468 h 1468"/>
                <a:gd name="T2" fmla="*/ 1985 w 2768"/>
                <a:gd name="T3" fmla="*/ 1372 h 1468"/>
                <a:gd name="T4" fmla="*/ 2146 w 2768"/>
                <a:gd name="T5" fmla="*/ 1448 h 1468"/>
                <a:gd name="T6" fmla="*/ 2190 w 2768"/>
                <a:gd name="T7" fmla="*/ 1458 h 1468"/>
                <a:gd name="T8" fmla="*/ 2180 w 2768"/>
                <a:gd name="T9" fmla="*/ 1382 h 1468"/>
                <a:gd name="T10" fmla="*/ 2208 w 2768"/>
                <a:gd name="T11" fmla="*/ 1410 h 1468"/>
                <a:gd name="T12" fmla="*/ 2232 w 2768"/>
                <a:gd name="T13" fmla="*/ 1424 h 1468"/>
                <a:gd name="T14" fmla="*/ 2368 w 2768"/>
                <a:gd name="T15" fmla="*/ 1372 h 1468"/>
                <a:gd name="T16" fmla="*/ 2396 w 2768"/>
                <a:gd name="T17" fmla="*/ 1468 h 1468"/>
                <a:gd name="T18" fmla="*/ 2053 w 2768"/>
                <a:gd name="T19" fmla="*/ 1444 h 1468"/>
                <a:gd name="T20" fmla="*/ 2021 w 2768"/>
                <a:gd name="T21" fmla="*/ 1390 h 1468"/>
                <a:gd name="T22" fmla="*/ 2031 w 2768"/>
                <a:gd name="T23" fmla="*/ 1372 h 1468"/>
                <a:gd name="T24" fmla="*/ 967 w 2768"/>
                <a:gd name="T25" fmla="*/ 1288 h 1468"/>
                <a:gd name="T26" fmla="*/ 1911 w 2768"/>
                <a:gd name="T27" fmla="*/ 1274 h 1468"/>
                <a:gd name="T28" fmla="*/ 1931 w 2768"/>
                <a:gd name="T29" fmla="*/ 1316 h 1468"/>
                <a:gd name="T30" fmla="*/ 2003 w 2768"/>
                <a:gd name="T31" fmla="*/ 1306 h 1468"/>
                <a:gd name="T32" fmla="*/ 2150 w 2768"/>
                <a:gd name="T33" fmla="*/ 1232 h 1468"/>
                <a:gd name="T34" fmla="*/ 2112 w 2768"/>
                <a:gd name="T35" fmla="*/ 1240 h 1468"/>
                <a:gd name="T36" fmla="*/ 2108 w 2768"/>
                <a:gd name="T37" fmla="*/ 1310 h 1468"/>
                <a:gd name="T38" fmla="*/ 2134 w 2768"/>
                <a:gd name="T39" fmla="*/ 1236 h 1468"/>
                <a:gd name="T40" fmla="*/ 1963 w 2768"/>
                <a:gd name="T41" fmla="*/ 1176 h 1468"/>
                <a:gd name="T42" fmla="*/ 1973 w 2768"/>
                <a:gd name="T43" fmla="*/ 1176 h 1468"/>
                <a:gd name="T44" fmla="*/ 1901 w 2768"/>
                <a:gd name="T45" fmla="*/ 1168 h 1468"/>
                <a:gd name="T46" fmla="*/ 1901 w 2768"/>
                <a:gd name="T47" fmla="*/ 1184 h 1468"/>
                <a:gd name="T48" fmla="*/ 919 w 2768"/>
                <a:gd name="T49" fmla="*/ 1136 h 1468"/>
                <a:gd name="T50" fmla="*/ 977 w 2768"/>
                <a:gd name="T51" fmla="*/ 1148 h 1468"/>
                <a:gd name="T52" fmla="*/ 1089 w 2768"/>
                <a:gd name="T53" fmla="*/ 918 h 1468"/>
                <a:gd name="T54" fmla="*/ 1199 w 2768"/>
                <a:gd name="T55" fmla="*/ 392 h 1468"/>
                <a:gd name="T56" fmla="*/ 1399 w 2768"/>
                <a:gd name="T57" fmla="*/ 746 h 1468"/>
                <a:gd name="T58" fmla="*/ 1283 w 2768"/>
                <a:gd name="T59" fmla="*/ 306 h 1468"/>
                <a:gd name="T60" fmla="*/ 1275 w 2768"/>
                <a:gd name="T61" fmla="*/ 264 h 1468"/>
                <a:gd name="T62" fmla="*/ 466 w 2768"/>
                <a:gd name="T63" fmla="*/ 722 h 1468"/>
                <a:gd name="T64" fmla="*/ 2252 w 2768"/>
                <a:gd name="T65" fmla="*/ 562 h 1468"/>
                <a:gd name="T66" fmla="*/ 2582 w 2768"/>
                <a:gd name="T67" fmla="*/ 640 h 1468"/>
                <a:gd name="T68" fmla="*/ 2694 w 2768"/>
                <a:gd name="T69" fmla="*/ 958 h 1468"/>
                <a:gd name="T70" fmla="*/ 2368 w 2768"/>
                <a:gd name="T71" fmla="*/ 1038 h 1468"/>
                <a:gd name="T72" fmla="*/ 1885 w 2768"/>
                <a:gd name="T73" fmla="*/ 922 h 1468"/>
                <a:gd name="T74" fmla="*/ 1891 w 2768"/>
                <a:gd name="T75" fmla="*/ 404 h 1468"/>
                <a:gd name="T76" fmla="*/ 2154 w 2768"/>
                <a:gd name="T77" fmla="*/ 408 h 1468"/>
                <a:gd name="T78" fmla="*/ 2172 w 2768"/>
                <a:gd name="T79" fmla="*/ 636 h 1468"/>
                <a:gd name="T80" fmla="*/ 468 w 2768"/>
                <a:gd name="T81" fmla="*/ 414 h 1468"/>
                <a:gd name="T82" fmla="*/ 168 w 2768"/>
                <a:gd name="T83" fmla="*/ 330 h 1468"/>
                <a:gd name="T84" fmla="*/ 92 w 2768"/>
                <a:gd name="T85" fmla="*/ 482 h 1468"/>
                <a:gd name="T86" fmla="*/ 316 w 2768"/>
                <a:gd name="T87" fmla="*/ 356 h 1468"/>
                <a:gd name="T88" fmla="*/ 458 w 2768"/>
                <a:gd name="T89" fmla="*/ 540 h 1468"/>
                <a:gd name="T90" fmla="*/ 610 w 2768"/>
                <a:gd name="T91" fmla="*/ 1116 h 1468"/>
                <a:gd name="T92" fmla="*/ 777 w 2768"/>
                <a:gd name="T93" fmla="*/ 968 h 1468"/>
                <a:gd name="T94" fmla="*/ 1167 w 2768"/>
                <a:gd name="T95" fmla="*/ 786 h 1468"/>
                <a:gd name="T96" fmla="*/ 1137 w 2768"/>
                <a:gd name="T97" fmla="*/ 398 h 1468"/>
                <a:gd name="T98" fmla="*/ 1059 w 2768"/>
                <a:gd name="T99" fmla="*/ 254 h 1468"/>
                <a:gd name="T100" fmla="*/ 1069 w 2768"/>
                <a:gd name="T101" fmla="*/ 198 h 1468"/>
                <a:gd name="T102" fmla="*/ 1273 w 2768"/>
                <a:gd name="T103" fmla="*/ 188 h 1468"/>
                <a:gd name="T104" fmla="*/ 1435 w 2768"/>
                <a:gd name="T105" fmla="*/ 836 h 1468"/>
                <a:gd name="T106" fmla="*/ 1339 w 2768"/>
                <a:gd name="T107" fmla="*/ 654 h 1468"/>
                <a:gd name="T108" fmla="*/ 1399 w 2768"/>
                <a:gd name="T109" fmla="*/ 950 h 1468"/>
                <a:gd name="T110" fmla="*/ 1095 w 2768"/>
                <a:gd name="T111" fmla="*/ 1382 h 1468"/>
                <a:gd name="T112" fmla="*/ 1769 w 2768"/>
                <a:gd name="T113" fmla="*/ 1014 h 1468"/>
                <a:gd name="T114" fmla="*/ 2492 w 2768"/>
                <a:gd name="T115" fmla="*/ 1124 h 1468"/>
                <a:gd name="T116" fmla="*/ 2768 w 2768"/>
                <a:gd name="T117" fmla="*/ 870 h 1468"/>
                <a:gd name="T118" fmla="*/ 2538 w 2768"/>
                <a:gd name="T119" fmla="*/ 578 h 1468"/>
                <a:gd name="T120" fmla="*/ 1897 w 2768"/>
                <a:gd name="T121" fmla="*/ 340 h 1468"/>
                <a:gd name="T122" fmla="*/ 1511 w 2768"/>
                <a:gd name="T123" fmla="*/ 98 h 1468"/>
                <a:gd name="T124" fmla="*/ 664 w 2768"/>
                <a:gd name="T125" fmla="*/ 206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68" h="1468">
                  <a:moveTo>
                    <a:pt x="1855" y="1372"/>
                  </a:moveTo>
                  <a:lnTo>
                    <a:pt x="1839" y="1418"/>
                  </a:lnTo>
                  <a:lnTo>
                    <a:pt x="1831" y="1444"/>
                  </a:lnTo>
                  <a:lnTo>
                    <a:pt x="1831" y="1372"/>
                  </a:lnTo>
                  <a:lnTo>
                    <a:pt x="1823" y="1372"/>
                  </a:lnTo>
                  <a:lnTo>
                    <a:pt x="1823" y="1468"/>
                  </a:lnTo>
                  <a:lnTo>
                    <a:pt x="1833" y="1468"/>
                  </a:lnTo>
                  <a:lnTo>
                    <a:pt x="1847" y="1424"/>
                  </a:lnTo>
                  <a:lnTo>
                    <a:pt x="1857" y="1392"/>
                  </a:lnTo>
                  <a:lnTo>
                    <a:pt x="1857" y="1468"/>
                  </a:lnTo>
                  <a:lnTo>
                    <a:pt x="1867" y="1468"/>
                  </a:lnTo>
                  <a:lnTo>
                    <a:pt x="1867" y="1372"/>
                  </a:lnTo>
                  <a:lnTo>
                    <a:pt x="1855" y="1372"/>
                  </a:lnTo>
                  <a:close/>
                  <a:moveTo>
                    <a:pt x="1933" y="1372"/>
                  </a:moveTo>
                  <a:lnTo>
                    <a:pt x="1933" y="1416"/>
                  </a:lnTo>
                  <a:lnTo>
                    <a:pt x="1909" y="1416"/>
                  </a:lnTo>
                  <a:lnTo>
                    <a:pt x="1909" y="1372"/>
                  </a:lnTo>
                  <a:lnTo>
                    <a:pt x="1899" y="1372"/>
                  </a:lnTo>
                  <a:lnTo>
                    <a:pt x="1899" y="1468"/>
                  </a:lnTo>
                  <a:lnTo>
                    <a:pt x="1909" y="1468"/>
                  </a:lnTo>
                  <a:lnTo>
                    <a:pt x="1909" y="1424"/>
                  </a:lnTo>
                  <a:lnTo>
                    <a:pt x="1933" y="1424"/>
                  </a:lnTo>
                  <a:lnTo>
                    <a:pt x="1933" y="1468"/>
                  </a:lnTo>
                  <a:lnTo>
                    <a:pt x="1943" y="1468"/>
                  </a:lnTo>
                  <a:lnTo>
                    <a:pt x="1943" y="1372"/>
                  </a:lnTo>
                  <a:lnTo>
                    <a:pt x="1933" y="1372"/>
                  </a:lnTo>
                  <a:close/>
                  <a:moveTo>
                    <a:pt x="1977" y="1384"/>
                  </a:moveTo>
                  <a:lnTo>
                    <a:pt x="1987" y="1440"/>
                  </a:lnTo>
                  <a:lnTo>
                    <a:pt x="1965" y="1440"/>
                  </a:lnTo>
                  <a:lnTo>
                    <a:pt x="1977" y="1384"/>
                  </a:lnTo>
                  <a:close/>
                  <a:moveTo>
                    <a:pt x="1969" y="1372"/>
                  </a:moveTo>
                  <a:lnTo>
                    <a:pt x="1951" y="1468"/>
                  </a:lnTo>
                  <a:lnTo>
                    <a:pt x="1961" y="1468"/>
                  </a:lnTo>
                  <a:lnTo>
                    <a:pt x="1965" y="1448"/>
                  </a:lnTo>
                  <a:lnTo>
                    <a:pt x="1989" y="1448"/>
                  </a:lnTo>
                  <a:lnTo>
                    <a:pt x="1993" y="1468"/>
                  </a:lnTo>
                  <a:lnTo>
                    <a:pt x="2003" y="1468"/>
                  </a:lnTo>
                  <a:lnTo>
                    <a:pt x="1985" y="1372"/>
                  </a:lnTo>
                  <a:lnTo>
                    <a:pt x="1969" y="1372"/>
                  </a:lnTo>
                  <a:close/>
                  <a:moveTo>
                    <a:pt x="2059" y="1372"/>
                  </a:moveTo>
                  <a:lnTo>
                    <a:pt x="2059" y="1382"/>
                  </a:lnTo>
                  <a:lnTo>
                    <a:pt x="2076" y="1382"/>
                  </a:lnTo>
                  <a:lnTo>
                    <a:pt x="2076" y="1468"/>
                  </a:lnTo>
                  <a:lnTo>
                    <a:pt x="2086" y="1468"/>
                  </a:lnTo>
                  <a:lnTo>
                    <a:pt x="2086" y="1382"/>
                  </a:lnTo>
                  <a:lnTo>
                    <a:pt x="2104" y="1382"/>
                  </a:lnTo>
                  <a:lnTo>
                    <a:pt x="2104" y="1372"/>
                  </a:lnTo>
                  <a:lnTo>
                    <a:pt x="2059" y="1372"/>
                  </a:lnTo>
                  <a:close/>
                  <a:moveTo>
                    <a:pt x="2134" y="1384"/>
                  </a:moveTo>
                  <a:lnTo>
                    <a:pt x="2146" y="1440"/>
                  </a:lnTo>
                  <a:lnTo>
                    <a:pt x="2124" y="1440"/>
                  </a:lnTo>
                  <a:lnTo>
                    <a:pt x="2134" y="1384"/>
                  </a:lnTo>
                  <a:close/>
                  <a:moveTo>
                    <a:pt x="2128" y="1372"/>
                  </a:moveTo>
                  <a:lnTo>
                    <a:pt x="2110" y="1468"/>
                  </a:lnTo>
                  <a:lnTo>
                    <a:pt x="2120" y="1468"/>
                  </a:lnTo>
                  <a:lnTo>
                    <a:pt x="2122" y="1448"/>
                  </a:lnTo>
                  <a:lnTo>
                    <a:pt x="2146" y="1448"/>
                  </a:lnTo>
                  <a:lnTo>
                    <a:pt x="2150" y="1468"/>
                  </a:lnTo>
                  <a:lnTo>
                    <a:pt x="2160" y="1468"/>
                  </a:lnTo>
                  <a:lnTo>
                    <a:pt x="2142" y="1372"/>
                  </a:lnTo>
                  <a:lnTo>
                    <a:pt x="2128" y="1372"/>
                  </a:lnTo>
                  <a:close/>
                  <a:moveTo>
                    <a:pt x="2180" y="1422"/>
                  </a:moveTo>
                  <a:lnTo>
                    <a:pt x="2188" y="1422"/>
                  </a:lnTo>
                  <a:lnTo>
                    <a:pt x="2188" y="1422"/>
                  </a:lnTo>
                  <a:lnTo>
                    <a:pt x="2194" y="1424"/>
                  </a:lnTo>
                  <a:lnTo>
                    <a:pt x="2200" y="1426"/>
                  </a:lnTo>
                  <a:lnTo>
                    <a:pt x="2202" y="1430"/>
                  </a:lnTo>
                  <a:lnTo>
                    <a:pt x="2202" y="1436"/>
                  </a:lnTo>
                  <a:lnTo>
                    <a:pt x="2202" y="1436"/>
                  </a:lnTo>
                  <a:lnTo>
                    <a:pt x="2202" y="1446"/>
                  </a:lnTo>
                  <a:lnTo>
                    <a:pt x="2202" y="1446"/>
                  </a:lnTo>
                  <a:lnTo>
                    <a:pt x="2202" y="1450"/>
                  </a:lnTo>
                  <a:lnTo>
                    <a:pt x="2200" y="1454"/>
                  </a:lnTo>
                  <a:lnTo>
                    <a:pt x="2196" y="1458"/>
                  </a:lnTo>
                  <a:lnTo>
                    <a:pt x="2190" y="1458"/>
                  </a:lnTo>
                  <a:lnTo>
                    <a:pt x="2190" y="1458"/>
                  </a:lnTo>
                  <a:lnTo>
                    <a:pt x="2180" y="1458"/>
                  </a:lnTo>
                  <a:lnTo>
                    <a:pt x="2180" y="1422"/>
                  </a:lnTo>
                  <a:close/>
                  <a:moveTo>
                    <a:pt x="2180" y="1382"/>
                  </a:moveTo>
                  <a:lnTo>
                    <a:pt x="2190" y="1382"/>
                  </a:lnTo>
                  <a:lnTo>
                    <a:pt x="2190" y="1382"/>
                  </a:lnTo>
                  <a:lnTo>
                    <a:pt x="2196" y="1384"/>
                  </a:lnTo>
                  <a:lnTo>
                    <a:pt x="2198" y="1386"/>
                  </a:lnTo>
                  <a:lnTo>
                    <a:pt x="2200" y="1390"/>
                  </a:lnTo>
                  <a:lnTo>
                    <a:pt x="2200" y="1394"/>
                  </a:lnTo>
                  <a:lnTo>
                    <a:pt x="2200" y="1394"/>
                  </a:lnTo>
                  <a:lnTo>
                    <a:pt x="2200" y="1400"/>
                  </a:lnTo>
                  <a:lnTo>
                    <a:pt x="2200" y="1400"/>
                  </a:lnTo>
                  <a:lnTo>
                    <a:pt x="2200" y="1406"/>
                  </a:lnTo>
                  <a:lnTo>
                    <a:pt x="2198" y="1410"/>
                  </a:lnTo>
                  <a:lnTo>
                    <a:pt x="2194" y="1412"/>
                  </a:lnTo>
                  <a:lnTo>
                    <a:pt x="2188" y="1412"/>
                  </a:lnTo>
                  <a:lnTo>
                    <a:pt x="2188" y="1412"/>
                  </a:lnTo>
                  <a:lnTo>
                    <a:pt x="2180" y="1412"/>
                  </a:lnTo>
                  <a:lnTo>
                    <a:pt x="2180" y="1382"/>
                  </a:lnTo>
                  <a:close/>
                  <a:moveTo>
                    <a:pt x="2170" y="1372"/>
                  </a:moveTo>
                  <a:lnTo>
                    <a:pt x="2170" y="1468"/>
                  </a:lnTo>
                  <a:lnTo>
                    <a:pt x="2190" y="1468"/>
                  </a:lnTo>
                  <a:lnTo>
                    <a:pt x="2190" y="1468"/>
                  </a:lnTo>
                  <a:lnTo>
                    <a:pt x="2200" y="1466"/>
                  </a:lnTo>
                  <a:lnTo>
                    <a:pt x="2208" y="1462"/>
                  </a:lnTo>
                  <a:lnTo>
                    <a:pt x="2212" y="1454"/>
                  </a:lnTo>
                  <a:lnTo>
                    <a:pt x="2212" y="1446"/>
                  </a:lnTo>
                  <a:lnTo>
                    <a:pt x="2212" y="1446"/>
                  </a:lnTo>
                  <a:lnTo>
                    <a:pt x="2212" y="1438"/>
                  </a:lnTo>
                  <a:lnTo>
                    <a:pt x="2212" y="1438"/>
                  </a:lnTo>
                  <a:lnTo>
                    <a:pt x="2212" y="1430"/>
                  </a:lnTo>
                  <a:lnTo>
                    <a:pt x="2210" y="1424"/>
                  </a:lnTo>
                  <a:lnTo>
                    <a:pt x="2206" y="1420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0" y="1416"/>
                  </a:lnTo>
                  <a:lnTo>
                    <a:pt x="2206" y="1414"/>
                  </a:lnTo>
                  <a:lnTo>
                    <a:pt x="2208" y="1410"/>
                  </a:lnTo>
                  <a:lnTo>
                    <a:pt x="2210" y="1404"/>
                  </a:lnTo>
                  <a:lnTo>
                    <a:pt x="2212" y="1398"/>
                  </a:lnTo>
                  <a:lnTo>
                    <a:pt x="2212" y="1398"/>
                  </a:lnTo>
                  <a:lnTo>
                    <a:pt x="2212" y="1394"/>
                  </a:lnTo>
                  <a:lnTo>
                    <a:pt x="2212" y="1394"/>
                  </a:lnTo>
                  <a:lnTo>
                    <a:pt x="2210" y="1384"/>
                  </a:lnTo>
                  <a:lnTo>
                    <a:pt x="2206" y="1378"/>
                  </a:lnTo>
                  <a:lnTo>
                    <a:pt x="2200" y="1374"/>
                  </a:lnTo>
                  <a:lnTo>
                    <a:pt x="2190" y="1372"/>
                  </a:lnTo>
                  <a:lnTo>
                    <a:pt x="2190" y="1372"/>
                  </a:lnTo>
                  <a:lnTo>
                    <a:pt x="2170" y="1372"/>
                  </a:lnTo>
                  <a:close/>
                  <a:moveTo>
                    <a:pt x="2256" y="1372"/>
                  </a:moveTo>
                  <a:lnTo>
                    <a:pt x="2256" y="1416"/>
                  </a:lnTo>
                  <a:lnTo>
                    <a:pt x="2232" y="1416"/>
                  </a:lnTo>
                  <a:lnTo>
                    <a:pt x="2232" y="1372"/>
                  </a:lnTo>
                  <a:lnTo>
                    <a:pt x="2222" y="1372"/>
                  </a:lnTo>
                  <a:lnTo>
                    <a:pt x="2222" y="1468"/>
                  </a:lnTo>
                  <a:lnTo>
                    <a:pt x="2232" y="1468"/>
                  </a:lnTo>
                  <a:lnTo>
                    <a:pt x="2232" y="1424"/>
                  </a:lnTo>
                  <a:lnTo>
                    <a:pt x="2256" y="1424"/>
                  </a:lnTo>
                  <a:lnTo>
                    <a:pt x="2256" y="1468"/>
                  </a:lnTo>
                  <a:lnTo>
                    <a:pt x="2266" y="1468"/>
                  </a:lnTo>
                  <a:lnTo>
                    <a:pt x="2266" y="1372"/>
                  </a:lnTo>
                  <a:lnTo>
                    <a:pt x="2256" y="1372"/>
                  </a:lnTo>
                  <a:close/>
                  <a:moveTo>
                    <a:pt x="2310" y="1372"/>
                  </a:moveTo>
                  <a:lnTo>
                    <a:pt x="2296" y="1418"/>
                  </a:lnTo>
                  <a:lnTo>
                    <a:pt x="2286" y="1444"/>
                  </a:lnTo>
                  <a:lnTo>
                    <a:pt x="2286" y="1372"/>
                  </a:lnTo>
                  <a:lnTo>
                    <a:pt x="2278" y="1372"/>
                  </a:lnTo>
                  <a:lnTo>
                    <a:pt x="2278" y="1468"/>
                  </a:lnTo>
                  <a:lnTo>
                    <a:pt x="2288" y="1468"/>
                  </a:lnTo>
                  <a:lnTo>
                    <a:pt x="2302" y="1424"/>
                  </a:lnTo>
                  <a:lnTo>
                    <a:pt x="2312" y="1392"/>
                  </a:lnTo>
                  <a:lnTo>
                    <a:pt x="2312" y="1468"/>
                  </a:lnTo>
                  <a:lnTo>
                    <a:pt x="2322" y="1468"/>
                  </a:lnTo>
                  <a:lnTo>
                    <a:pt x="2322" y="1372"/>
                  </a:lnTo>
                  <a:lnTo>
                    <a:pt x="2310" y="1372"/>
                  </a:lnTo>
                  <a:close/>
                  <a:moveTo>
                    <a:pt x="2368" y="1372"/>
                  </a:moveTo>
                  <a:lnTo>
                    <a:pt x="2344" y="1418"/>
                  </a:lnTo>
                  <a:lnTo>
                    <a:pt x="2344" y="1372"/>
                  </a:lnTo>
                  <a:lnTo>
                    <a:pt x="2334" y="1372"/>
                  </a:lnTo>
                  <a:lnTo>
                    <a:pt x="2334" y="1468"/>
                  </a:lnTo>
                  <a:lnTo>
                    <a:pt x="2344" y="1468"/>
                  </a:lnTo>
                  <a:lnTo>
                    <a:pt x="2344" y="1436"/>
                  </a:lnTo>
                  <a:lnTo>
                    <a:pt x="2350" y="1426"/>
                  </a:lnTo>
                  <a:lnTo>
                    <a:pt x="2370" y="1468"/>
                  </a:lnTo>
                  <a:lnTo>
                    <a:pt x="2380" y="1468"/>
                  </a:lnTo>
                  <a:lnTo>
                    <a:pt x="2356" y="1416"/>
                  </a:lnTo>
                  <a:lnTo>
                    <a:pt x="2380" y="1372"/>
                  </a:lnTo>
                  <a:lnTo>
                    <a:pt x="2368" y="1372"/>
                  </a:lnTo>
                  <a:close/>
                  <a:moveTo>
                    <a:pt x="2412" y="1384"/>
                  </a:moveTo>
                  <a:lnTo>
                    <a:pt x="2422" y="1440"/>
                  </a:lnTo>
                  <a:lnTo>
                    <a:pt x="2400" y="1440"/>
                  </a:lnTo>
                  <a:lnTo>
                    <a:pt x="2412" y="1384"/>
                  </a:lnTo>
                  <a:close/>
                  <a:moveTo>
                    <a:pt x="2404" y="1372"/>
                  </a:moveTo>
                  <a:lnTo>
                    <a:pt x="2386" y="1468"/>
                  </a:lnTo>
                  <a:lnTo>
                    <a:pt x="2396" y="1468"/>
                  </a:lnTo>
                  <a:lnTo>
                    <a:pt x="2400" y="1448"/>
                  </a:lnTo>
                  <a:lnTo>
                    <a:pt x="2424" y="1448"/>
                  </a:lnTo>
                  <a:lnTo>
                    <a:pt x="2426" y="1468"/>
                  </a:lnTo>
                  <a:lnTo>
                    <a:pt x="2438" y="1468"/>
                  </a:lnTo>
                  <a:lnTo>
                    <a:pt x="2420" y="1372"/>
                  </a:lnTo>
                  <a:lnTo>
                    <a:pt x="2404" y="1372"/>
                  </a:lnTo>
                  <a:close/>
                  <a:moveTo>
                    <a:pt x="2011" y="1396"/>
                  </a:moveTo>
                  <a:lnTo>
                    <a:pt x="2011" y="1444"/>
                  </a:lnTo>
                  <a:lnTo>
                    <a:pt x="2011" y="1444"/>
                  </a:lnTo>
                  <a:lnTo>
                    <a:pt x="2011" y="1454"/>
                  </a:lnTo>
                  <a:lnTo>
                    <a:pt x="2015" y="1462"/>
                  </a:lnTo>
                  <a:lnTo>
                    <a:pt x="2023" y="1466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31" y="1468"/>
                  </a:lnTo>
                  <a:lnTo>
                    <a:pt x="2041" y="1466"/>
                  </a:lnTo>
                  <a:lnTo>
                    <a:pt x="2047" y="1462"/>
                  </a:lnTo>
                  <a:lnTo>
                    <a:pt x="2051" y="1454"/>
                  </a:lnTo>
                  <a:lnTo>
                    <a:pt x="2053" y="1444"/>
                  </a:lnTo>
                  <a:lnTo>
                    <a:pt x="2053" y="1444"/>
                  </a:lnTo>
                  <a:lnTo>
                    <a:pt x="2053" y="1432"/>
                  </a:lnTo>
                  <a:lnTo>
                    <a:pt x="2043" y="1432"/>
                  </a:lnTo>
                  <a:lnTo>
                    <a:pt x="2043" y="1446"/>
                  </a:lnTo>
                  <a:lnTo>
                    <a:pt x="2043" y="1446"/>
                  </a:lnTo>
                  <a:lnTo>
                    <a:pt x="2043" y="1450"/>
                  </a:lnTo>
                  <a:lnTo>
                    <a:pt x="2041" y="1456"/>
                  </a:lnTo>
                  <a:lnTo>
                    <a:pt x="2037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31" y="1458"/>
                  </a:lnTo>
                  <a:lnTo>
                    <a:pt x="2027" y="1458"/>
                  </a:lnTo>
                  <a:lnTo>
                    <a:pt x="2023" y="1456"/>
                  </a:lnTo>
                  <a:lnTo>
                    <a:pt x="2021" y="1450"/>
                  </a:lnTo>
                  <a:lnTo>
                    <a:pt x="2021" y="1446"/>
                  </a:lnTo>
                  <a:lnTo>
                    <a:pt x="2021" y="1446"/>
                  </a:lnTo>
                  <a:lnTo>
                    <a:pt x="2021" y="1394"/>
                  </a:lnTo>
                  <a:lnTo>
                    <a:pt x="2021" y="1394"/>
                  </a:lnTo>
                  <a:lnTo>
                    <a:pt x="2021" y="1390"/>
                  </a:lnTo>
                  <a:lnTo>
                    <a:pt x="2023" y="1384"/>
                  </a:lnTo>
                  <a:lnTo>
                    <a:pt x="2027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1" y="1382"/>
                  </a:lnTo>
                  <a:lnTo>
                    <a:pt x="2037" y="1382"/>
                  </a:lnTo>
                  <a:lnTo>
                    <a:pt x="2041" y="1384"/>
                  </a:lnTo>
                  <a:lnTo>
                    <a:pt x="2043" y="1390"/>
                  </a:lnTo>
                  <a:lnTo>
                    <a:pt x="2043" y="1394"/>
                  </a:lnTo>
                  <a:lnTo>
                    <a:pt x="2043" y="1394"/>
                  </a:lnTo>
                  <a:lnTo>
                    <a:pt x="2043" y="1404"/>
                  </a:lnTo>
                  <a:lnTo>
                    <a:pt x="2053" y="1404"/>
                  </a:lnTo>
                  <a:lnTo>
                    <a:pt x="2053" y="1396"/>
                  </a:lnTo>
                  <a:lnTo>
                    <a:pt x="2053" y="1396"/>
                  </a:lnTo>
                  <a:lnTo>
                    <a:pt x="2051" y="1386"/>
                  </a:lnTo>
                  <a:lnTo>
                    <a:pt x="2047" y="1378"/>
                  </a:lnTo>
                  <a:lnTo>
                    <a:pt x="2041" y="1374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31" y="1372"/>
                  </a:lnTo>
                  <a:lnTo>
                    <a:pt x="2023" y="1374"/>
                  </a:lnTo>
                  <a:lnTo>
                    <a:pt x="2015" y="1378"/>
                  </a:lnTo>
                  <a:lnTo>
                    <a:pt x="2011" y="1386"/>
                  </a:lnTo>
                  <a:lnTo>
                    <a:pt x="2011" y="1396"/>
                  </a:lnTo>
                  <a:close/>
                  <a:moveTo>
                    <a:pt x="867" y="1320"/>
                  </a:moveTo>
                  <a:lnTo>
                    <a:pt x="867" y="1320"/>
                  </a:lnTo>
                  <a:lnTo>
                    <a:pt x="893" y="1332"/>
                  </a:lnTo>
                  <a:lnTo>
                    <a:pt x="893" y="1332"/>
                  </a:lnTo>
                  <a:lnTo>
                    <a:pt x="887" y="1316"/>
                  </a:lnTo>
                  <a:lnTo>
                    <a:pt x="887" y="1316"/>
                  </a:lnTo>
                  <a:lnTo>
                    <a:pt x="867" y="1320"/>
                  </a:lnTo>
                  <a:close/>
                  <a:moveTo>
                    <a:pt x="921" y="1304"/>
                  </a:moveTo>
                  <a:lnTo>
                    <a:pt x="937" y="1348"/>
                  </a:lnTo>
                  <a:lnTo>
                    <a:pt x="937" y="1348"/>
                  </a:lnTo>
                  <a:lnTo>
                    <a:pt x="965" y="1356"/>
                  </a:lnTo>
                  <a:lnTo>
                    <a:pt x="993" y="1364"/>
                  </a:lnTo>
                  <a:lnTo>
                    <a:pt x="993" y="1364"/>
                  </a:lnTo>
                  <a:lnTo>
                    <a:pt x="967" y="1288"/>
                  </a:lnTo>
                  <a:lnTo>
                    <a:pt x="967" y="1288"/>
                  </a:lnTo>
                  <a:lnTo>
                    <a:pt x="921" y="1304"/>
                  </a:lnTo>
                  <a:close/>
                  <a:moveTo>
                    <a:pt x="1823" y="1232"/>
                  </a:moveTo>
                  <a:lnTo>
                    <a:pt x="1823" y="1326"/>
                  </a:lnTo>
                  <a:lnTo>
                    <a:pt x="1833" y="1326"/>
                  </a:lnTo>
                  <a:lnTo>
                    <a:pt x="1833" y="1240"/>
                  </a:lnTo>
                  <a:lnTo>
                    <a:pt x="1855" y="1240"/>
                  </a:lnTo>
                  <a:lnTo>
                    <a:pt x="1855" y="1326"/>
                  </a:lnTo>
                  <a:lnTo>
                    <a:pt x="1867" y="1326"/>
                  </a:lnTo>
                  <a:lnTo>
                    <a:pt x="1867" y="1232"/>
                  </a:lnTo>
                  <a:lnTo>
                    <a:pt x="1823" y="1232"/>
                  </a:lnTo>
                  <a:close/>
                  <a:moveTo>
                    <a:pt x="1877" y="1232"/>
                  </a:moveTo>
                  <a:lnTo>
                    <a:pt x="1877" y="1326"/>
                  </a:lnTo>
                  <a:lnTo>
                    <a:pt x="1917" y="1326"/>
                  </a:lnTo>
                  <a:lnTo>
                    <a:pt x="1917" y="1316"/>
                  </a:lnTo>
                  <a:lnTo>
                    <a:pt x="1887" y="1316"/>
                  </a:lnTo>
                  <a:lnTo>
                    <a:pt x="1887" y="1282"/>
                  </a:lnTo>
                  <a:lnTo>
                    <a:pt x="1911" y="1282"/>
                  </a:lnTo>
                  <a:lnTo>
                    <a:pt x="1911" y="1274"/>
                  </a:lnTo>
                  <a:lnTo>
                    <a:pt x="1887" y="1274"/>
                  </a:lnTo>
                  <a:lnTo>
                    <a:pt x="1887" y="1240"/>
                  </a:lnTo>
                  <a:lnTo>
                    <a:pt x="1917" y="1240"/>
                  </a:lnTo>
                  <a:lnTo>
                    <a:pt x="1917" y="1232"/>
                  </a:lnTo>
                  <a:lnTo>
                    <a:pt x="1877" y="1232"/>
                  </a:lnTo>
                  <a:close/>
                  <a:moveTo>
                    <a:pt x="1945" y="1302"/>
                  </a:moveTo>
                  <a:lnTo>
                    <a:pt x="1947" y="1240"/>
                  </a:lnTo>
                  <a:lnTo>
                    <a:pt x="1965" y="1240"/>
                  </a:lnTo>
                  <a:lnTo>
                    <a:pt x="1965" y="1316"/>
                  </a:lnTo>
                  <a:lnTo>
                    <a:pt x="1941" y="1316"/>
                  </a:lnTo>
                  <a:lnTo>
                    <a:pt x="1941" y="1316"/>
                  </a:lnTo>
                  <a:lnTo>
                    <a:pt x="1943" y="1312"/>
                  </a:lnTo>
                  <a:lnTo>
                    <a:pt x="1945" y="1302"/>
                  </a:lnTo>
                  <a:close/>
                  <a:moveTo>
                    <a:pt x="1937" y="1232"/>
                  </a:moveTo>
                  <a:lnTo>
                    <a:pt x="1935" y="1302"/>
                  </a:lnTo>
                  <a:lnTo>
                    <a:pt x="1935" y="1302"/>
                  </a:lnTo>
                  <a:lnTo>
                    <a:pt x="1933" y="1310"/>
                  </a:lnTo>
                  <a:lnTo>
                    <a:pt x="1931" y="1316"/>
                  </a:lnTo>
                  <a:lnTo>
                    <a:pt x="1931" y="1316"/>
                  </a:lnTo>
                  <a:lnTo>
                    <a:pt x="1923" y="1316"/>
                  </a:lnTo>
                  <a:lnTo>
                    <a:pt x="1923" y="1340"/>
                  </a:lnTo>
                  <a:lnTo>
                    <a:pt x="1935" y="1340"/>
                  </a:lnTo>
                  <a:lnTo>
                    <a:pt x="1935" y="1326"/>
                  </a:lnTo>
                  <a:lnTo>
                    <a:pt x="1973" y="1326"/>
                  </a:lnTo>
                  <a:lnTo>
                    <a:pt x="1973" y="1340"/>
                  </a:lnTo>
                  <a:lnTo>
                    <a:pt x="1983" y="1340"/>
                  </a:lnTo>
                  <a:lnTo>
                    <a:pt x="1983" y="1316"/>
                  </a:lnTo>
                  <a:lnTo>
                    <a:pt x="1977" y="1316"/>
                  </a:lnTo>
                  <a:lnTo>
                    <a:pt x="1977" y="1232"/>
                  </a:lnTo>
                  <a:lnTo>
                    <a:pt x="1937" y="1232"/>
                  </a:lnTo>
                  <a:close/>
                  <a:moveTo>
                    <a:pt x="2015" y="1244"/>
                  </a:moveTo>
                  <a:lnTo>
                    <a:pt x="2025" y="1298"/>
                  </a:lnTo>
                  <a:lnTo>
                    <a:pt x="2005" y="1298"/>
                  </a:lnTo>
                  <a:lnTo>
                    <a:pt x="2015" y="1244"/>
                  </a:lnTo>
                  <a:close/>
                  <a:moveTo>
                    <a:pt x="2007" y="1232"/>
                  </a:moveTo>
                  <a:lnTo>
                    <a:pt x="1989" y="1326"/>
                  </a:lnTo>
                  <a:lnTo>
                    <a:pt x="1999" y="1326"/>
                  </a:lnTo>
                  <a:lnTo>
                    <a:pt x="2003" y="1306"/>
                  </a:lnTo>
                  <a:lnTo>
                    <a:pt x="2027" y="1306"/>
                  </a:lnTo>
                  <a:lnTo>
                    <a:pt x="2031" y="1326"/>
                  </a:lnTo>
                  <a:lnTo>
                    <a:pt x="2041" y="1326"/>
                  </a:lnTo>
                  <a:lnTo>
                    <a:pt x="2023" y="1232"/>
                  </a:lnTo>
                  <a:lnTo>
                    <a:pt x="2007" y="1232"/>
                  </a:lnTo>
                  <a:close/>
                  <a:moveTo>
                    <a:pt x="2049" y="1232"/>
                  </a:moveTo>
                  <a:lnTo>
                    <a:pt x="2049" y="1326"/>
                  </a:lnTo>
                  <a:lnTo>
                    <a:pt x="2061" y="1326"/>
                  </a:lnTo>
                  <a:lnTo>
                    <a:pt x="2061" y="1240"/>
                  </a:lnTo>
                  <a:lnTo>
                    <a:pt x="2086" y="1240"/>
                  </a:lnTo>
                  <a:lnTo>
                    <a:pt x="2086" y="1232"/>
                  </a:lnTo>
                  <a:lnTo>
                    <a:pt x="2049" y="1232"/>
                  </a:lnTo>
                  <a:close/>
                  <a:moveTo>
                    <a:pt x="2150" y="1232"/>
                  </a:moveTo>
                  <a:lnTo>
                    <a:pt x="2150" y="1326"/>
                  </a:lnTo>
                  <a:lnTo>
                    <a:pt x="2160" y="1326"/>
                  </a:lnTo>
                  <a:lnTo>
                    <a:pt x="2160" y="1240"/>
                  </a:lnTo>
                  <a:lnTo>
                    <a:pt x="2188" y="1240"/>
                  </a:lnTo>
                  <a:lnTo>
                    <a:pt x="2188" y="1232"/>
                  </a:lnTo>
                  <a:lnTo>
                    <a:pt x="2150" y="1232"/>
                  </a:lnTo>
                  <a:close/>
                  <a:moveTo>
                    <a:pt x="2220" y="1244"/>
                  </a:moveTo>
                  <a:lnTo>
                    <a:pt x="2232" y="1298"/>
                  </a:lnTo>
                  <a:lnTo>
                    <a:pt x="2210" y="1298"/>
                  </a:lnTo>
                  <a:lnTo>
                    <a:pt x="2220" y="1244"/>
                  </a:lnTo>
                  <a:close/>
                  <a:moveTo>
                    <a:pt x="2214" y="1232"/>
                  </a:moveTo>
                  <a:lnTo>
                    <a:pt x="2196" y="1326"/>
                  </a:lnTo>
                  <a:lnTo>
                    <a:pt x="2204" y="1326"/>
                  </a:lnTo>
                  <a:lnTo>
                    <a:pt x="2208" y="1306"/>
                  </a:lnTo>
                  <a:lnTo>
                    <a:pt x="2232" y="1306"/>
                  </a:lnTo>
                  <a:lnTo>
                    <a:pt x="2236" y="1326"/>
                  </a:lnTo>
                  <a:lnTo>
                    <a:pt x="2246" y="1326"/>
                  </a:lnTo>
                  <a:lnTo>
                    <a:pt x="2228" y="1232"/>
                  </a:lnTo>
                  <a:lnTo>
                    <a:pt x="2214" y="1232"/>
                  </a:lnTo>
                  <a:close/>
                  <a:moveTo>
                    <a:pt x="2106" y="1304"/>
                  </a:moveTo>
                  <a:lnTo>
                    <a:pt x="2106" y="1254"/>
                  </a:lnTo>
                  <a:lnTo>
                    <a:pt x="2106" y="1254"/>
                  </a:lnTo>
                  <a:lnTo>
                    <a:pt x="2108" y="1248"/>
                  </a:lnTo>
                  <a:lnTo>
                    <a:pt x="2110" y="1244"/>
                  </a:lnTo>
                  <a:lnTo>
                    <a:pt x="2112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18" y="1240"/>
                  </a:lnTo>
                  <a:lnTo>
                    <a:pt x="2122" y="1240"/>
                  </a:lnTo>
                  <a:lnTo>
                    <a:pt x="2126" y="1244"/>
                  </a:lnTo>
                  <a:lnTo>
                    <a:pt x="2128" y="1248"/>
                  </a:lnTo>
                  <a:lnTo>
                    <a:pt x="2130" y="1254"/>
                  </a:lnTo>
                  <a:lnTo>
                    <a:pt x="2130" y="1254"/>
                  </a:lnTo>
                  <a:lnTo>
                    <a:pt x="2130" y="1304"/>
                  </a:lnTo>
                  <a:lnTo>
                    <a:pt x="2130" y="1304"/>
                  </a:lnTo>
                  <a:lnTo>
                    <a:pt x="2128" y="1310"/>
                  </a:lnTo>
                  <a:lnTo>
                    <a:pt x="2126" y="1314"/>
                  </a:lnTo>
                  <a:lnTo>
                    <a:pt x="2122" y="1316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8" y="1318"/>
                  </a:lnTo>
                  <a:lnTo>
                    <a:pt x="2112" y="1316"/>
                  </a:lnTo>
                  <a:lnTo>
                    <a:pt x="2110" y="1314"/>
                  </a:lnTo>
                  <a:lnTo>
                    <a:pt x="2108" y="1310"/>
                  </a:lnTo>
                  <a:lnTo>
                    <a:pt x="2106" y="1304"/>
                  </a:lnTo>
                  <a:close/>
                  <a:moveTo>
                    <a:pt x="2096" y="1254"/>
                  </a:moveTo>
                  <a:lnTo>
                    <a:pt x="2096" y="1304"/>
                  </a:lnTo>
                  <a:lnTo>
                    <a:pt x="2096" y="1304"/>
                  </a:lnTo>
                  <a:lnTo>
                    <a:pt x="2098" y="1312"/>
                  </a:lnTo>
                  <a:lnTo>
                    <a:pt x="2102" y="1320"/>
                  </a:lnTo>
                  <a:lnTo>
                    <a:pt x="210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18" y="1326"/>
                  </a:lnTo>
                  <a:lnTo>
                    <a:pt x="2128" y="1326"/>
                  </a:lnTo>
                  <a:lnTo>
                    <a:pt x="2134" y="1320"/>
                  </a:lnTo>
                  <a:lnTo>
                    <a:pt x="2138" y="1312"/>
                  </a:lnTo>
                  <a:lnTo>
                    <a:pt x="2140" y="1304"/>
                  </a:lnTo>
                  <a:lnTo>
                    <a:pt x="2140" y="1304"/>
                  </a:lnTo>
                  <a:lnTo>
                    <a:pt x="2140" y="1254"/>
                  </a:lnTo>
                  <a:lnTo>
                    <a:pt x="2140" y="1254"/>
                  </a:lnTo>
                  <a:lnTo>
                    <a:pt x="2138" y="1244"/>
                  </a:lnTo>
                  <a:lnTo>
                    <a:pt x="2134" y="1236"/>
                  </a:lnTo>
                  <a:lnTo>
                    <a:pt x="2128" y="1232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18" y="1230"/>
                  </a:lnTo>
                  <a:lnTo>
                    <a:pt x="2108" y="1232"/>
                  </a:lnTo>
                  <a:lnTo>
                    <a:pt x="2102" y="1236"/>
                  </a:lnTo>
                  <a:lnTo>
                    <a:pt x="2098" y="1244"/>
                  </a:lnTo>
                  <a:lnTo>
                    <a:pt x="2096" y="1254"/>
                  </a:lnTo>
                  <a:close/>
                  <a:moveTo>
                    <a:pt x="1823" y="1090"/>
                  </a:moveTo>
                  <a:lnTo>
                    <a:pt x="1823" y="1184"/>
                  </a:lnTo>
                  <a:lnTo>
                    <a:pt x="1833" y="1184"/>
                  </a:lnTo>
                  <a:lnTo>
                    <a:pt x="1833" y="1100"/>
                  </a:lnTo>
                  <a:lnTo>
                    <a:pt x="1859" y="1100"/>
                  </a:lnTo>
                  <a:lnTo>
                    <a:pt x="1859" y="1090"/>
                  </a:lnTo>
                  <a:lnTo>
                    <a:pt x="1823" y="1090"/>
                  </a:lnTo>
                  <a:close/>
                  <a:moveTo>
                    <a:pt x="1941" y="1162"/>
                  </a:moveTo>
                  <a:lnTo>
                    <a:pt x="1945" y="1100"/>
                  </a:lnTo>
                  <a:lnTo>
                    <a:pt x="1963" y="1100"/>
                  </a:lnTo>
                  <a:lnTo>
                    <a:pt x="1963" y="1176"/>
                  </a:lnTo>
                  <a:lnTo>
                    <a:pt x="1937" y="1176"/>
                  </a:lnTo>
                  <a:lnTo>
                    <a:pt x="1937" y="1176"/>
                  </a:lnTo>
                  <a:lnTo>
                    <a:pt x="1941" y="1170"/>
                  </a:lnTo>
                  <a:lnTo>
                    <a:pt x="1941" y="1162"/>
                  </a:lnTo>
                  <a:close/>
                  <a:moveTo>
                    <a:pt x="1935" y="1090"/>
                  </a:moveTo>
                  <a:lnTo>
                    <a:pt x="1931" y="1162"/>
                  </a:lnTo>
                  <a:lnTo>
                    <a:pt x="1931" y="1162"/>
                  </a:lnTo>
                  <a:lnTo>
                    <a:pt x="1931" y="1170"/>
                  </a:lnTo>
                  <a:lnTo>
                    <a:pt x="1927" y="1176"/>
                  </a:lnTo>
                  <a:lnTo>
                    <a:pt x="1927" y="1176"/>
                  </a:lnTo>
                  <a:lnTo>
                    <a:pt x="1921" y="1176"/>
                  </a:lnTo>
                  <a:lnTo>
                    <a:pt x="1921" y="1198"/>
                  </a:lnTo>
                  <a:lnTo>
                    <a:pt x="1931" y="1198"/>
                  </a:lnTo>
                  <a:lnTo>
                    <a:pt x="1931" y="1184"/>
                  </a:lnTo>
                  <a:lnTo>
                    <a:pt x="1969" y="1184"/>
                  </a:lnTo>
                  <a:lnTo>
                    <a:pt x="1969" y="1198"/>
                  </a:lnTo>
                  <a:lnTo>
                    <a:pt x="1981" y="1198"/>
                  </a:lnTo>
                  <a:lnTo>
                    <a:pt x="1981" y="1176"/>
                  </a:lnTo>
                  <a:lnTo>
                    <a:pt x="1973" y="1176"/>
                  </a:lnTo>
                  <a:lnTo>
                    <a:pt x="1973" y="1090"/>
                  </a:lnTo>
                  <a:lnTo>
                    <a:pt x="1935" y="1090"/>
                  </a:lnTo>
                  <a:close/>
                  <a:moveTo>
                    <a:pt x="1879" y="1162"/>
                  </a:moveTo>
                  <a:lnTo>
                    <a:pt x="1879" y="1112"/>
                  </a:lnTo>
                  <a:lnTo>
                    <a:pt x="1879" y="1112"/>
                  </a:lnTo>
                  <a:lnTo>
                    <a:pt x="1881" y="1106"/>
                  </a:lnTo>
                  <a:lnTo>
                    <a:pt x="1883" y="1102"/>
                  </a:lnTo>
                  <a:lnTo>
                    <a:pt x="1887" y="1100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1" y="1098"/>
                  </a:lnTo>
                  <a:lnTo>
                    <a:pt x="1897" y="1100"/>
                  </a:lnTo>
                  <a:lnTo>
                    <a:pt x="1899" y="1102"/>
                  </a:lnTo>
                  <a:lnTo>
                    <a:pt x="1901" y="1106"/>
                  </a:lnTo>
                  <a:lnTo>
                    <a:pt x="1903" y="1112"/>
                  </a:lnTo>
                  <a:lnTo>
                    <a:pt x="1903" y="1112"/>
                  </a:lnTo>
                  <a:lnTo>
                    <a:pt x="1903" y="1162"/>
                  </a:lnTo>
                  <a:lnTo>
                    <a:pt x="1903" y="1162"/>
                  </a:lnTo>
                  <a:lnTo>
                    <a:pt x="1901" y="1168"/>
                  </a:lnTo>
                  <a:lnTo>
                    <a:pt x="1899" y="1172"/>
                  </a:lnTo>
                  <a:lnTo>
                    <a:pt x="1897" y="1174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91" y="1176"/>
                  </a:lnTo>
                  <a:lnTo>
                    <a:pt x="1887" y="1174"/>
                  </a:lnTo>
                  <a:lnTo>
                    <a:pt x="1883" y="1172"/>
                  </a:lnTo>
                  <a:lnTo>
                    <a:pt x="1881" y="1168"/>
                  </a:lnTo>
                  <a:lnTo>
                    <a:pt x="1879" y="1162"/>
                  </a:lnTo>
                  <a:close/>
                  <a:moveTo>
                    <a:pt x="1869" y="1112"/>
                  </a:moveTo>
                  <a:lnTo>
                    <a:pt x="1869" y="1162"/>
                  </a:lnTo>
                  <a:lnTo>
                    <a:pt x="1869" y="1162"/>
                  </a:lnTo>
                  <a:lnTo>
                    <a:pt x="1871" y="1172"/>
                  </a:lnTo>
                  <a:lnTo>
                    <a:pt x="1875" y="1178"/>
                  </a:lnTo>
                  <a:lnTo>
                    <a:pt x="1881" y="1184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891" y="1186"/>
                  </a:lnTo>
                  <a:lnTo>
                    <a:pt x="1901" y="1184"/>
                  </a:lnTo>
                  <a:lnTo>
                    <a:pt x="1907" y="1178"/>
                  </a:lnTo>
                  <a:lnTo>
                    <a:pt x="1911" y="1172"/>
                  </a:lnTo>
                  <a:lnTo>
                    <a:pt x="1913" y="1162"/>
                  </a:lnTo>
                  <a:lnTo>
                    <a:pt x="1913" y="1162"/>
                  </a:lnTo>
                  <a:lnTo>
                    <a:pt x="1913" y="1112"/>
                  </a:lnTo>
                  <a:lnTo>
                    <a:pt x="1913" y="1112"/>
                  </a:lnTo>
                  <a:lnTo>
                    <a:pt x="1911" y="1102"/>
                  </a:lnTo>
                  <a:lnTo>
                    <a:pt x="1907" y="1096"/>
                  </a:lnTo>
                  <a:lnTo>
                    <a:pt x="1901" y="1090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91" y="1088"/>
                  </a:lnTo>
                  <a:lnTo>
                    <a:pt x="1881" y="1090"/>
                  </a:lnTo>
                  <a:lnTo>
                    <a:pt x="1875" y="1096"/>
                  </a:lnTo>
                  <a:lnTo>
                    <a:pt x="1871" y="1102"/>
                  </a:lnTo>
                  <a:lnTo>
                    <a:pt x="1869" y="1112"/>
                  </a:lnTo>
                  <a:close/>
                  <a:moveTo>
                    <a:pt x="943" y="1112"/>
                  </a:moveTo>
                  <a:lnTo>
                    <a:pt x="943" y="1112"/>
                  </a:lnTo>
                  <a:lnTo>
                    <a:pt x="919" y="1136"/>
                  </a:lnTo>
                  <a:lnTo>
                    <a:pt x="893" y="1158"/>
                  </a:lnTo>
                  <a:lnTo>
                    <a:pt x="867" y="1178"/>
                  </a:lnTo>
                  <a:lnTo>
                    <a:pt x="839" y="1198"/>
                  </a:lnTo>
                  <a:lnTo>
                    <a:pt x="787" y="1232"/>
                  </a:lnTo>
                  <a:lnTo>
                    <a:pt x="735" y="1260"/>
                  </a:lnTo>
                  <a:lnTo>
                    <a:pt x="692" y="1284"/>
                  </a:lnTo>
                  <a:lnTo>
                    <a:pt x="656" y="1300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24" y="1314"/>
                  </a:lnTo>
                  <a:lnTo>
                    <a:pt x="656" y="1306"/>
                  </a:lnTo>
                  <a:lnTo>
                    <a:pt x="692" y="1296"/>
                  </a:lnTo>
                  <a:lnTo>
                    <a:pt x="737" y="1278"/>
                  </a:lnTo>
                  <a:lnTo>
                    <a:pt x="791" y="1256"/>
                  </a:lnTo>
                  <a:lnTo>
                    <a:pt x="851" y="1228"/>
                  </a:lnTo>
                  <a:lnTo>
                    <a:pt x="883" y="1210"/>
                  </a:lnTo>
                  <a:lnTo>
                    <a:pt x="913" y="1192"/>
                  </a:lnTo>
                  <a:lnTo>
                    <a:pt x="945" y="1170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977" y="1148"/>
                  </a:lnTo>
                  <a:lnTo>
                    <a:pt x="1005" y="1122"/>
                  </a:lnTo>
                  <a:lnTo>
                    <a:pt x="1029" y="1098"/>
                  </a:lnTo>
                  <a:lnTo>
                    <a:pt x="1049" y="1074"/>
                  </a:lnTo>
                  <a:lnTo>
                    <a:pt x="1067" y="1050"/>
                  </a:lnTo>
                  <a:lnTo>
                    <a:pt x="1079" y="1028"/>
                  </a:lnTo>
                  <a:lnTo>
                    <a:pt x="1091" y="1004"/>
                  </a:lnTo>
                  <a:lnTo>
                    <a:pt x="1099" y="984"/>
                  </a:lnTo>
                  <a:lnTo>
                    <a:pt x="1103" y="964"/>
                  </a:lnTo>
                  <a:lnTo>
                    <a:pt x="1107" y="944"/>
                  </a:lnTo>
                  <a:lnTo>
                    <a:pt x="1109" y="928"/>
                  </a:lnTo>
                  <a:lnTo>
                    <a:pt x="1109" y="900"/>
                  </a:lnTo>
                  <a:lnTo>
                    <a:pt x="1107" y="882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107" y="876"/>
                  </a:lnTo>
                  <a:lnTo>
                    <a:pt x="1099" y="896"/>
                  </a:lnTo>
                  <a:lnTo>
                    <a:pt x="1089" y="918"/>
                  </a:lnTo>
                  <a:lnTo>
                    <a:pt x="1073" y="948"/>
                  </a:lnTo>
                  <a:lnTo>
                    <a:pt x="1051" y="982"/>
                  </a:lnTo>
                  <a:lnTo>
                    <a:pt x="1023" y="1022"/>
                  </a:lnTo>
                  <a:lnTo>
                    <a:pt x="987" y="1066"/>
                  </a:lnTo>
                  <a:lnTo>
                    <a:pt x="967" y="1090"/>
                  </a:lnTo>
                  <a:lnTo>
                    <a:pt x="943" y="1112"/>
                  </a:lnTo>
                  <a:close/>
                  <a:moveTo>
                    <a:pt x="1277" y="322"/>
                  </a:moveTo>
                  <a:lnTo>
                    <a:pt x="1277" y="322"/>
                  </a:lnTo>
                  <a:lnTo>
                    <a:pt x="1317" y="458"/>
                  </a:lnTo>
                  <a:lnTo>
                    <a:pt x="1351" y="578"/>
                  </a:lnTo>
                  <a:lnTo>
                    <a:pt x="1351" y="578"/>
                  </a:lnTo>
                  <a:lnTo>
                    <a:pt x="1255" y="312"/>
                  </a:lnTo>
                  <a:lnTo>
                    <a:pt x="1255" y="312"/>
                  </a:lnTo>
                  <a:lnTo>
                    <a:pt x="1245" y="320"/>
                  </a:lnTo>
                  <a:lnTo>
                    <a:pt x="1235" y="330"/>
                  </a:lnTo>
                  <a:lnTo>
                    <a:pt x="1225" y="342"/>
                  </a:lnTo>
                  <a:lnTo>
                    <a:pt x="1215" y="356"/>
                  </a:lnTo>
                  <a:lnTo>
                    <a:pt x="1205" y="374"/>
                  </a:lnTo>
                  <a:lnTo>
                    <a:pt x="1199" y="392"/>
                  </a:lnTo>
                  <a:lnTo>
                    <a:pt x="1197" y="40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7" y="412"/>
                  </a:lnTo>
                  <a:lnTo>
                    <a:pt x="1199" y="428"/>
                  </a:lnTo>
                  <a:lnTo>
                    <a:pt x="1203" y="446"/>
                  </a:lnTo>
                  <a:lnTo>
                    <a:pt x="1209" y="462"/>
                  </a:lnTo>
                  <a:lnTo>
                    <a:pt x="1217" y="478"/>
                  </a:lnTo>
                  <a:lnTo>
                    <a:pt x="1229" y="494"/>
                  </a:lnTo>
                  <a:lnTo>
                    <a:pt x="1239" y="512"/>
                  </a:lnTo>
                  <a:lnTo>
                    <a:pt x="1265" y="544"/>
                  </a:lnTo>
                  <a:lnTo>
                    <a:pt x="1319" y="604"/>
                  </a:lnTo>
                  <a:lnTo>
                    <a:pt x="1341" y="630"/>
                  </a:lnTo>
                  <a:lnTo>
                    <a:pt x="1351" y="64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57" y="652"/>
                  </a:lnTo>
                  <a:lnTo>
                    <a:pt x="1379" y="698"/>
                  </a:lnTo>
                  <a:lnTo>
                    <a:pt x="1399" y="74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7" y="796"/>
                  </a:lnTo>
                  <a:lnTo>
                    <a:pt x="1419" y="786"/>
                  </a:lnTo>
                  <a:lnTo>
                    <a:pt x="1417" y="764"/>
                  </a:lnTo>
                  <a:lnTo>
                    <a:pt x="1415" y="732"/>
                  </a:lnTo>
                  <a:lnTo>
                    <a:pt x="1411" y="716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407" y="698"/>
                  </a:lnTo>
                  <a:lnTo>
                    <a:pt x="1347" y="48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7" y="304"/>
                  </a:lnTo>
                  <a:lnTo>
                    <a:pt x="1291" y="304"/>
                  </a:lnTo>
                  <a:lnTo>
                    <a:pt x="1283" y="306"/>
                  </a:lnTo>
                  <a:lnTo>
                    <a:pt x="1281" y="308"/>
                  </a:lnTo>
                  <a:lnTo>
                    <a:pt x="1277" y="312"/>
                  </a:lnTo>
                  <a:lnTo>
                    <a:pt x="1277" y="316"/>
                  </a:lnTo>
                  <a:lnTo>
                    <a:pt x="1277" y="322"/>
                  </a:lnTo>
                  <a:close/>
                  <a:moveTo>
                    <a:pt x="1247" y="268"/>
                  </a:moveTo>
                  <a:lnTo>
                    <a:pt x="1247" y="268"/>
                  </a:lnTo>
                  <a:lnTo>
                    <a:pt x="1247" y="274"/>
                  </a:lnTo>
                  <a:lnTo>
                    <a:pt x="1251" y="280"/>
                  </a:lnTo>
                  <a:lnTo>
                    <a:pt x="1255" y="282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1" y="284"/>
                  </a:lnTo>
                  <a:lnTo>
                    <a:pt x="1267" y="282"/>
                  </a:lnTo>
                  <a:lnTo>
                    <a:pt x="1271" y="280"/>
                  </a:lnTo>
                  <a:lnTo>
                    <a:pt x="1275" y="274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8"/>
                  </a:lnTo>
                  <a:lnTo>
                    <a:pt x="1275" y="264"/>
                  </a:lnTo>
                  <a:lnTo>
                    <a:pt x="1271" y="258"/>
                  </a:lnTo>
                  <a:lnTo>
                    <a:pt x="1267" y="256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61" y="254"/>
                  </a:lnTo>
                  <a:lnTo>
                    <a:pt x="1255" y="256"/>
                  </a:lnTo>
                  <a:lnTo>
                    <a:pt x="1251" y="258"/>
                  </a:lnTo>
                  <a:lnTo>
                    <a:pt x="1247" y="264"/>
                  </a:lnTo>
                  <a:lnTo>
                    <a:pt x="1247" y="268"/>
                  </a:lnTo>
                  <a:close/>
                  <a:moveTo>
                    <a:pt x="426" y="696"/>
                  </a:moveTo>
                  <a:lnTo>
                    <a:pt x="426" y="696"/>
                  </a:lnTo>
                  <a:lnTo>
                    <a:pt x="448" y="678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56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692"/>
                  </a:lnTo>
                  <a:lnTo>
                    <a:pt x="466" y="722"/>
                  </a:lnTo>
                  <a:lnTo>
                    <a:pt x="468" y="752"/>
                  </a:lnTo>
                  <a:lnTo>
                    <a:pt x="472" y="782"/>
                  </a:lnTo>
                  <a:lnTo>
                    <a:pt x="476" y="810"/>
                  </a:lnTo>
                  <a:lnTo>
                    <a:pt x="482" y="840"/>
                  </a:lnTo>
                  <a:lnTo>
                    <a:pt x="488" y="868"/>
                  </a:lnTo>
                  <a:lnTo>
                    <a:pt x="496" y="896"/>
                  </a:lnTo>
                  <a:lnTo>
                    <a:pt x="504" y="922"/>
                  </a:lnTo>
                  <a:lnTo>
                    <a:pt x="504" y="922"/>
                  </a:lnTo>
                  <a:lnTo>
                    <a:pt x="136" y="922"/>
                  </a:lnTo>
                  <a:lnTo>
                    <a:pt x="426" y="696"/>
                  </a:lnTo>
                  <a:close/>
                  <a:moveTo>
                    <a:pt x="2174" y="696"/>
                  </a:moveTo>
                  <a:lnTo>
                    <a:pt x="2174" y="696"/>
                  </a:lnTo>
                  <a:lnTo>
                    <a:pt x="2192" y="682"/>
                  </a:lnTo>
                  <a:lnTo>
                    <a:pt x="2208" y="664"/>
                  </a:lnTo>
                  <a:lnTo>
                    <a:pt x="2222" y="646"/>
                  </a:lnTo>
                  <a:lnTo>
                    <a:pt x="2232" y="626"/>
                  </a:lnTo>
                  <a:lnTo>
                    <a:pt x="2242" y="606"/>
                  </a:lnTo>
                  <a:lnTo>
                    <a:pt x="2248" y="584"/>
                  </a:lnTo>
                  <a:lnTo>
                    <a:pt x="2252" y="562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4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4" y="530"/>
                  </a:lnTo>
                  <a:lnTo>
                    <a:pt x="2250" y="502"/>
                  </a:lnTo>
                  <a:lnTo>
                    <a:pt x="2244" y="474"/>
                  </a:lnTo>
                  <a:lnTo>
                    <a:pt x="2234" y="448"/>
                  </a:lnTo>
                  <a:lnTo>
                    <a:pt x="2222" y="422"/>
                  </a:lnTo>
                  <a:lnTo>
                    <a:pt x="2222" y="422"/>
                  </a:lnTo>
                  <a:lnTo>
                    <a:pt x="2594" y="422"/>
                  </a:lnTo>
                  <a:lnTo>
                    <a:pt x="2448" y="622"/>
                  </a:lnTo>
                  <a:lnTo>
                    <a:pt x="2494" y="622"/>
                  </a:lnTo>
                  <a:lnTo>
                    <a:pt x="2494" y="622"/>
                  </a:lnTo>
                  <a:lnTo>
                    <a:pt x="2518" y="622"/>
                  </a:lnTo>
                  <a:lnTo>
                    <a:pt x="2540" y="626"/>
                  </a:lnTo>
                  <a:lnTo>
                    <a:pt x="2562" y="632"/>
                  </a:lnTo>
                  <a:lnTo>
                    <a:pt x="2582" y="640"/>
                  </a:lnTo>
                  <a:lnTo>
                    <a:pt x="2602" y="648"/>
                  </a:lnTo>
                  <a:lnTo>
                    <a:pt x="2622" y="660"/>
                  </a:lnTo>
                  <a:lnTo>
                    <a:pt x="2640" y="674"/>
                  </a:lnTo>
                  <a:lnTo>
                    <a:pt x="2656" y="688"/>
                  </a:lnTo>
                  <a:lnTo>
                    <a:pt x="2670" y="704"/>
                  </a:lnTo>
                  <a:lnTo>
                    <a:pt x="2684" y="722"/>
                  </a:lnTo>
                  <a:lnTo>
                    <a:pt x="2694" y="740"/>
                  </a:lnTo>
                  <a:lnTo>
                    <a:pt x="2704" y="760"/>
                  </a:lnTo>
                  <a:lnTo>
                    <a:pt x="2712" y="782"/>
                  </a:lnTo>
                  <a:lnTo>
                    <a:pt x="2718" y="804"/>
                  </a:lnTo>
                  <a:lnTo>
                    <a:pt x="2722" y="826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50"/>
                  </a:lnTo>
                  <a:lnTo>
                    <a:pt x="2722" y="872"/>
                  </a:lnTo>
                  <a:lnTo>
                    <a:pt x="2718" y="896"/>
                  </a:lnTo>
                  <a:lnTo>
                    <a:pt x="2712" y="916"/>
                  </a:lnTo>
                  <a:lnTo>
                    <a:pt x="2704" y="938"/>
                  </a:lnTo>
                  <a:lnTo>
                    <a:pt x="2694" y="958"/>
                  </a:lnTo>
                  <a:lnTo>
                    <a:pt x="2684" y="976"/>
                  </a:lnTo>
                  <a:lnTo>
                    <a:pt x="2670" y="994"/>
                  </a:lnTo>
                  <a:lnTo>
                    <a:pt x="2656" y="1010"/>
                  </a:lnTo>
                  <a:lnTo>
                    <a:pt x="2640" y="1024"/>
                  </a:lnTo>
                  <a:lnTo>
                    <a:pt x="2622" y="1038"/>
                  </a:lnTo>
                  <a:lnTo>
                    <a:pt x="2602" y="1050"/>
                  </a:lnTo>
                  <a:lnTo>
                    <a:pt x="2582" y="1060"/>
                  </a:lnTo>
                  <a:lnTo>
                    <a:pt x="2562" y="1066"/>
                  </a:lnTo>
                  <a:lnTo>
                    <a:pt x="2540" y="1072"/>
                  </a:lnTo>
                  <a:lnTo>
                    <a:pt x="2518" y="1076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94" y="1078"/>
                  </a:lnTo>
                  <a:lnTo>
                    <a:pt x="2472" y="1076"/>
                  </a:lnTo>
                  <a:lnTo>
                    <a:pt x="2448" y="1072"/>
                  </a:lnTo>
                  <a:lnTo>
                    <a:pt x="2426" y="1066"/>
                  </a:lnTo>
                  <a:lnTo>
                    <a:pt x="2406" y="1060"/>
                  </a:lnTo>
                  <a:lnTo>
                    <a:pt x="2386" y="1050"/>
                  </a:lnTo>
                  <a:lnTo>
                    <a:pt x="2368" y="1038"/>
                  </a:lnTo>
                  <a:lnTo>
                    <a:pt x="2350" y="1024"/>
                  </a:lnTo>
                  <a:lnTo>
                    <a:pt x="2334" y="1010"/>
                  </a:lnTo>
                  <a:lnTo>
                    <a:pt x="2318" y="994"/>
                  </a:lnTo>
                  <a:lnTo>
                    <a:pt x="2306" y="976"/>
                  </a:lnTo>
                  <a:lnTo>
                    <a:pt x="2294" y="958"/>
                  </a:lnTo>
                  <a:lnTo>
                    <a:pt x="2284" y="938"/>
                  </a:lnTo>
                  <a:lnTo>
                    <a:pt x="2276" y="916"/>
                  </a:lnTo>
                  <a:lnTo>
                    <a:pt x="2272" y="896"/>
                  </a:lnTo>
                  <a:lnTo>
                    <a:pt x="2268" y="872"/>
                  </a:lnTo>
                  <a:lnTo>
                    <a:pt x="2266" y="850"/>
                  </a:lnTo>
                  <a:lnTo>
                    <a:pt x="2266" y="850"/>
                  </a:lnTo>
                  <a:lnTo>
                    <a:pt x="2220" y="850"/>
                  </a:lnTo>
                  <a:lnTo>
                    <a:pt x="2220" y="850"/>
                  </a:lnTo>
                  <a:lnTo>
                    <a:pt x="2220" y="868"/>
                  </a:lnTo>
                  <a:lnTo>
                    <a:pt x="2222" y="886"/>
                  </a:lnTo>
                  <a:lnTo>
                    <a:pt x="2226" y="904"/>
                  </a:lnTo>
                  <a:lnTo>
                    <a:pt x="2230" y="922"/>
                  </a:lnTo>
                  <a:lnTo>
                    <a:pt x="2230" y="922"/>
                  </a:lnTo>
                  <a:lnTo>
                    <a:pt x="1885" y="922"/>
                  </a:lnTo>
                  <a:lnTo>
                    <a:pt x="2174" y="696"/>
                  </a:lnTo>
                  <a:close/>
                  <a:moveTo>
                    <a:pt x="1849" y="692"/>
                  </a:moveTo>
                  <a:lnTo>
                    <a:pt x="1849" y="692"/>
                  </a:lnTo>
                  <a:lnTo>
                    <a:pt x="1847" y="652"/>
                  </a:lnTo>
                  <a:lnTo>
                    <a:pt x="1843" y="614"/>
                  </a:lnTo>
                  <a:lnTo>
                    <a:pt x="1839" y="576"/>
                  </a:lnTo>
                  <a:lnTo>
                    <a:pt x="1831" y="540"/>
                  </a:lnTo>
                  <a:lnTo>
                    <a:pt x="1831" y="540"/>
                  </a:lnTo>
                  <a:lnTo>
                    <a:pt x="1833" y="540"/>
                  </a:lnTo>
                  <a:lnTo>
                    <a:pt x="1833" y="540"/>
                  </a:lnTo>
                  <a:lnTo>
                    <a:pt x="1835" y="520"/>
                  </a:lnTo>
                  <a:lnTo>
                    <a:pt x="1837" y="502"/>
                  </a:lnTo>
                  <a:lnTo>
                    <a:pt x="1843" y="482"/>
                  </a:lnTo>
                  <a:lnTo>
                    <a:pt x="1849" y="466"/>
                  </a:lnTo>
                  <a:lnTo>
                    <a:pt x="1857" y="448"/>
                  </a:lnTo>
                  <a:lnTo>
                    <a:pt x="1867" y="432"/>
                  </a:lnTo>
                  <a:lnTo>
                    <a:pt x="1879" y="418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891" y="404"/>
                  </a:lnTo>
                  <a:lnTo>
                    <a:pt x="1907" y="390"/>
                  </a:lnTo>
                  <a:lnTo>
                    <a:pt x="1921" y="380"/>
                  </a:lnTo>
                  <a:lnTo>
                    <a:pt x="1939" y="370"/>
                  </a:lnTo>
                  <a:lnTo>
                    <a:pt x="1955" y="364"/>
                  </a:lnTo>
                  <a:lnTo>
                    <a:pt x="1973" y="358"/>
                  </a:lnTo>
                  <a:lnTo>
                    <a:pt x="1991" y="354"/>
                  </a:lnTo>
                  <a:lnTo>
                    <a:pt x="2011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29" y="352"/>
                  </a:lnTo>
                  <a:lnTo>
                    <a:pt x="2047" y="354"/>
                  </a:lnTo>
                  <a:lnTo>
                    <a:pt x="2065" y="356"/>
                  </a:lnTo>
                  <a:lnTo>
                    <a:pt x="2080" y="362"/>
                  </a:lnTo>
                  <a:lnTo>
                    <a:pt x="2098" y="368"/>
                  </a:lnTo>
                  <a:lnTo>
                    <a:pt x="2112" y="376"/>
                  </a:lnTo>
                  <a:lnTo>
                    <a:pt x="2126" y="386"/>
                  </a:lnTo>
                  <a:lnTo>
                    <a:pt x="2140" y="396"/>
                  </a:lnTo>
                  <a:lnTo>
                    <a:pt x="2154" y="408"/>
                  </a:lnTo>
                  <a:lnTo>
                    <a:pt x="2164" y="420"/>
                  </a:lnTo>
                  <a:lnTo>
                    <a:pt x="2174" y="434"/>
                  </a:lnTo>
                  <a:lnTo>
                    <a:pt x="2184" y="448"/>
                  </a:lnTo>
                  <a:lnTo>
                    <a:pt x="2192" y="464"/>
                  </a:lnTo>
                  <a:lnTo>
                    <a:pt x="2198" y="480"/>
                  </a:lnTo>
                  <a:lnTo>
                    <a:pt x="2202" y="498"/>
                  </a:lnTo>
                  <a:lnTo>
                    <a:pt x="2206" y="514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32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8" y="540"/>
                  </a:lnTo>
                  <a:lnTo>
                    <a:pt x="2206" y="556"/>
                  </a:lnTo>
                  <a:lnTo>
                    <a:pt x="2204" y="574"/>
                  </a:lnTo>
                  <a:lnTo>
                    <a:pt x="2198" y="590"/>
                  </a:lnTo>
                  <a:lnTo>
                    <a:pt x="2192" y="606"/>
                  </a:lnTo>
                  <a:lnTo>
                    <a:pt x="2182" y="622"/>
                  </a:lnTo>
                  <a:lnTo>
                    <a:pt x="2172" y="636"/>
                  </a:lnTo>
                  <a:lnTo>
                    <a:pt x="2160" y="648"/>
                  </a:lnTo>
                  <a:lnTo>
                    <a:pt x="2146" y="660"/>
                  </a:lnTo>
                  <a:lnTo>
                    <a:pt x="2146" y="660"/>
                  </a:lnTo>
                  <a:lnTo>
                    <a:pt x="1809" y="924"/>
                  </a:lnTo>
                  <a:lnTo>
                    <a:pt x="1809" y="924"/>
                  </a:lnTo>
                  <a:lnTo>
                    <a:pt x="1817" y="896"/>
                  </a:lnTo>
                  <a:lnTo>
                    <a:pt x="1825" y="868"/>
                  </a:lnTo>
                  <a:lnTo>
                    <a:pt x="1833" y="840"/>
                  </a:lnTo>
                  <a:lnTo>
                    <a:pt x="1837" y="812"/>
                  </a:lnTo>
                  <a:lnTo>
                    <a:pt x="1843" y="782"/>
                  </a:lnTo>
                  <a:lnTo>
                    <a:pt x="1845" y="752"/>
                  </a:lnTo>
                  <a:lnTo>
                    <a:pt x="1847" y="722"/>
                  </a:lnTo>
                  <a:lnTo>
                    <a:pt x="1849" y="692"/>
                  </a:lnTo>
                  <a:close/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  <a:close/>
                </a:path>
              </a:pathLst>
            </a:custGeom>
            <a:solidFill>
              <a:srgbClr val="720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Freeform 64">
              <a:extLst>
                <a:ext uri="{FF2B5EF4-FFF2-40B4-BE49-F238E27FC236}">
                  <a16:creationId xmlns:a16="http://schemas.microsoft.com/office/drawing/2014/main" id="{59034C48-DBE2-40A1-8E18-02E774B50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6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6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Freeform 65">
              <a:extLst>
                <a:ext uri="{FF2B5EF4-FFF2-40B4-BE49-F238E27FC236}">
                  <a16:creationId xmlns:a16="http://schemas.microsoft.com/office/drawing/2014/main" id="{ABC7DCC0-D25B-4AFA-A6C4-44F57817B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3563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Freeform 66">
              <a:extLst>
                <a:ext uri="{FF2B5EF4-FFF2-40B4-BE49-F238E27FC236}">
                  <a16:creationId xmlns:a16="http://schemas.microsoft.com/office/drawing/2014/main" id="{9D2AE76A-5B8C-42EE-8F92-4D9A3DB7F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8338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Freeform 67">
              <a:extLst>
                <a:ext uri="{FF2B5EF4-FFF2-40B4-BE49-F238E27FC236}">
                  <a16:creationId xmlns:a16="http://schemas.microsoft.com/office/drawing/2014/main" id="{41C0A84B-3CB9-4B68-8664-1B53DB8E7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2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2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Freeform 68">
              <a:extLst>
                <a:ext uri="{FF2B5EF4-FFF2-40B4-BE49-F238E27FC236}">
                  <a16:creationId xmlns:a16="http://schemas.microsoft.com/office/drawing/2014/main" id="{3C72C6EC-0561-4F07-AF0B-1EB3D82D5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7563" y="4441825"/>
              <a:ext cx="71438" cy="152400"/>
            </a:xfrm>
            <a:custGeom>
              <a:avLst/>
              <a:gdLst>
                <a:gd name="T0" fmla="*/ 0 w 45"/>
                <a:gd name="T1" fmla="*/ 0 h 96"/>
                <a:gd name="T2" fmla="*/ 0 w 45"/>
                <a:gd name="T3" fmla="*/ 10 h 96"/>
                <a:gd name="T4" fmla="*/ 17 w 45"/>
                <a:gd name="T5" fmla="*/ 10 h 96"/>
                <a:gd name="T6" fmla="*/ 17 w 45"/>
                <a:gd name="T7" fmla="*/ 96 h 96"/>
                <a:gd name="T8" fmla="*/ 27 w 45"/>
                <a:gd name="T9" fmla="*/ 96 h 96"/>
                <a:gd name="T10" fmla="*/ 27 w 45"/>
                <a:gd name="T11" fmla="*/ 10 h 96"/>
                <a:gd name="T12" fmla="*/ 45 w 45"/>
                <a:gd name="T13" fmla="*/ 10 h 96"/>
                <a:gd name="T14" fmla="*/ 45 w 45"/>
                <a:gd name="T15" fmla="*/ 0 h 96"/>
                <a:gd name="T16" fmla="*/ 0 w 45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96">
                  <a:moveTo>
                    <a:pt x="0" y="0"/>
                  </a:moveTo>
                  <a:lnTo>
                    <a:pt x="0" y="10"/>
                  </a:lnTo>
                  <a:lnTo>
                    <a:pt x="17" y="10"/>
                  </a:lnTo>
                  <a:lnTo>
                    <a:pt x="17" y="96"/>
                  </a:lnTo>
                  <a:lnTo>
                    <a:pt x="27" y="96"/>
                  </a:lnTo>
                  <a:lnTo>
                    <a:pt x="27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Freeform 69">
              <a:extLst>
                <a:ext uri="{FF2B5EF4-FFF2-40B4-BE49-F238E27FC236}">
                  <a16:creationId xmlns:a16="http://schemas.microsoft.com/office/drawing/2014/main" id="{CFC90F1D-82B8-4031-BFD2-1F8E2C6F8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750" y="4460875"/>
              <a:ext cx="34925" cy="88900"/>
            </a:xfrm>
            <a:custGeom>
              <a:avLst/>
              <a:gdLst>
                <a:gd name="T0" fmla="*/ 10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0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0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Freeform 70">
              <a:extLst>
                <a:ext uri="{FF2B5EF4-FFF2-40B4-BE49-F238E27FC236}">
                  <a16:creationId xmlns:a16="http://schemas.microsoft.com/office/drawing/2014/main" id="{74A75924-72E3-496A-9E2D-8E06CA7DE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525" y="4441825"/>
              <a:ext cx="79375" cy="152400"/>
            </a:xfrm>
            <a:custGeom>
              <a:avLst/>
              <a:gdLst>
                <a:gd name="T0" fmla="*/ 18 w 50"/>
                <a:gd name="T1" fmla="*/ 0 h 96"/>
                <a:gd name="T2" fmla="*/ 0 w 50"/>
                <a:gd name="T3" fmla="*/ 96 h 96"/>
                <a:gd name="T4" fmla="*/ 10 w 50"/>
                <a:gd name="T5" fmla="*/ 96 h 96"/>
                <a:gd name="T6" fmla="*/ 12 w 50"/>
                <a:gd name="T7" fmla="*/ 76 h 96"/>
                <a:gd name="T8" fmla="*/ 36 w 50"/>
                <a:gd name="T9" fmla="*/ 76 h 96"/>
                <a:gd name="T10" fmla="*/ 40 w 50"/>
                <a:gd name="T11" fmla="*/ 96 h 96"/>
                <a:gd name="T12" fmla="*/ 50 w 50"/>
                <a:gd name="T13" fmla="*/ 96 h 96"/>
                <a:gd name="T14" fmla="*/ 32 w 50"/>
                <a:gd name="T15" fmla="*/ 0 h 96"/>
                <a:gd name="T16" fmla="*/ 18 w 50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2" y="76"/>
                  </a:lnTo>
                  <a:lnTo>
                    <a:pt x="36" y="76"/>
                  </a:lnTo>
                  <a:lnTo>
                    <a:pt x="40" y="96"/>
                  </a:lnTo>
                  <a:lnTo>
                    <a:pt x="50" y="96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Freeform 71">
              <a:extLst>
                <a:ext uri="{FF2B5EF4-FFF2-40B4-BE49-F238E27FC236}">
                  <a16:creationId xmlns:a16="http://schemas.microsoft.com/office/drawing/2014/main" id="{8E4D3A13-A916-4F80-8992-CA1B94A73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521200"/>
              <a:ext cx="34925" cy="57150"/>
            </a:xfrm>
            <a:custGeom>
              <a:avLst/>
              <a:gdLst>
                <a:gd name="T0" fmla="*/ 0 w 22"/>
                <a:gd name="T1" fmla="*/ 0 h 36"/>
                <a:gd name="T2" fmla="*/ 8 w 22"/>
                <a:gd name="T3" fmla="*/ 0 h 36"/>
                <a:gd name="T4" fmla="*/ 8 w 22"/>
                <a:gd name="T5" fmla="*/ 0 h 36"/>
                <a:gd name="T6" fmla="*/ 14 w 22"/>
                <a:gd name="T7" fmla="*/ 2 h 36"/>
                <a:gd name="T8" fmla="*/ 20 w 22"/>
                <a:gd name="T9" fmla="*/ 4 h 36"/>
                <a:gd name="T10" fmla="*/ 22 w 22"/>
                <a:gd name="T11" fmla="*/ 8 h 36"/>
                <a:gd name="T12" fmla="*/ 22 w 22"/>
                <a:gd name="T13" fmla="*/ 14 h 36"/>
                <a:gd name="T14" fmla="*/ 22 w 22"/>
                <a:gd name="T15" fmla="*/ 14 h 36"/>
                <a:gd name="T16" fmla="*/ 22 w 22"/>
                <a:gd name="T17" fmla="*/ 24 h 36"/>
                <a:gd name="T18" fmla="*/ 22 w 22"/>
                <a:gd name="T19" fmla="*/ 24 h 36"/>
                <a:gd name="T20" fmla="*/ 22 w 22"/>
                <a:gd name="T21" fmla="*/ 28 h 36"/>
                <a:gd name="T22" fmla="*/ 20 w 22"/>
                <a:gd name="T23" fmla="*/ 32 h 36"/>
                <a:gd name="T24" fmla="*/ 16 w 22"/>
                <a:gd name="T25" fmla="*/ 36 h 36"/>
                <a:gd name="T26" fmla="*/ 10 w 22"/>
                <a:gd name="T27" fmla="*/ 36 h 36"/>
                <a:gd name="T28" fmla="*/ 10 w 22"/>
                <a:gd name="T29" fmla="*/ 36 h 36"/>
                <a:gd name="T30" fmla="*/ 0 w 22"/>
                <a:gd name="T31" fmla="*/ 36 h 36"/>
                <a:gd name="T32" fmla="*/ 0 w 22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6">
                  <a:moveTo>
                    <a:pt x="0" y="0"/>
                  </a:moveTo>
                  <a:lnTo>
                    <a:pt x="8" y="0"/>
                  </a:lnTo>
                  <a:lnTo>
                    <a:pt x="8" y="0"/>
                  </a:lnTo>
                  <a:lnTo>
                    <a:pt x="14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6" y="36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Freeform 72">
              <a:extLst>
                <a:ext uri="{FF2B5EF4-FFF2-40B4-BE49-F238E27FC236}">
                  <a16:creationId xmlns:a16="http://schemas.microsoft.com/office/drawing/2014/main" id="{A7D32952-08A5-4DE9-8D99-FE335F15E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9650" y="4457700"/>
              <a:ext cx="31750" cy="47625"/>
            </a:xfrm>
            <a:custGeom>
              <a:avLst/>
              <a:gdLst>
                <a:gd name="T0" fmla="*/ 0 w 20"/>
                <a:gd name="T1" fmla="*/ 0 h 30"/>
                <a:gd name="T2" fmla="*/ 10 w 20"/>
                <a:gd name="T3" fmla="*/ 0 h 30"/>
                <a:gd name="T4" fmla="*/ 10 w 20"/>
                <a:gd name="T5" fmla="*/ 0 h 30"/>
                <a:gd name="T6" fmla="*/ 16 w 20"/>
                <a:gd name="T7" fmla="*/ 2 h 30"/>
                <a:gd name="T8" fmla="*/ 18 w 20"/>
                <a:gd name="T9" fmla="*/ 4 h 30"/>
                <a:gd name="T10" fmla="*/ 20 w 20"/>
                <a:gd name="T11" fmla="*/ 8 h 30"/>
                <a:gd name="T12" fmla="*/ 20 w 20"/>
                <a:gd name="T13" fmla="*/ 12 h 30"/>
                <a:gd name="T14" fmla="*/ 20 w 20"/>
                <a:gd name="T15" fmla="*/ 12 h 30"/>
                <a:gd name="T16" fmla="*/ 20 w 20"/>
                <a:gd name="T17" fmla="*/ 18 h 30"/>
                <a:gd name="T18" fmla="*/ 20 w 20"/>
                <a:gd name="T19" fmla="*/ 18 h 30"/>
                <a:gd name="T20" fmla="*/ 20 w 20"/>
                <a:gd name="T21" fmla="*/ 24 h 30"/>
                <a:gd name="T22" fmla="*/ 18 w 20"/>
                <a:gd name="T23" fmla="*/ 28 h 30"/>
                <a:gd name="T24" fmla="*/ 14 w 20"/>
                <a:gd name="T25" fmla="*/ 30 h 30"/>
                <a:gd name="T26" fmla="*/ 8 w 20"/>
                <a:gd name="T27" fmla="*/ 30 h 30"/>
                <a:gd name="T28" fmla="*/ 8 w 20"/>
                <a:gd name="T29" fmla="*/ 30 h 30"/>
                <a:gd name="T30" fmla="*/ 0 w 20"/>
                <a:gd name="T31" fmla="*/ 30 h 30"/>
                <a:gd name="T32" fmla="*/ 0 w 20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0">
                  <a:moveTo>
                    <a:pt x="0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24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Freeform 73">
              <a:extLst>
                <a:ext uri="{FF2B5EF4-FFF2-40B4-BE49-F238E27FC236}">
                  <a16:creationId xmlns:a16="http://schemas.microsoft.com/office/drawing/2014/main" id="{CD56BC37-A8E3-46FE-B19E-D3A6564BD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5" y="4441825"/>
              <a:ext cx="66675" cy="152400"/>
            </a:xfrm>
            <a:custGeom>
              <a:avLst/>
              <a:gdLst>
                <a:gd name="T0" fmla="*/ 0 w 42"/>
                <a:gd name="T1" fmla="*/ 0 h 96"/>
                <a:gd name="T2" fmla="*/ 0 w 42"/>
                <a:gd name="T3" fmla="*/ 96 h 96"/>
                <a:gd name="T4" fmla="*/ 20 w 42"/>
                <a:gd name="T5" fmla="*/ 96 h 96"/>
                <a:gd name="T6" fmla="*/ 20 w 42"/>
                <a:gd name="T7" fmla="*/ 96 h 96"/>
                <a:gd name="T8" fmla="*/ 30 w 42"/>
                <a:gd name="T9" fmla="*/ 94 h 96"/>
                <a:gd name="T10" fmla="*/ 38 w 42"/>
                <a:gd name="T11" fmla="*/ 90 h 96"/>
                <a:gd name="T12" fmla="*/ 42 w 42"/>
                <a:gd name="T13" fmla="*/ 82 h 96"/>
                <a:gd name="T14" fmla="*/ 42 w 42"/>
                <a:gd name="T15" fmla="*/ 74 h 96"/>
                <a:gd name="T16" fmla="*/ 42 w 42"/>
                <a:gd name="T17" fmla="*/ 74 h 96"/>
                <a:gd name="T18" fmla="*/ 42 w 42"/>
                <a:gd name="T19" fmla="*/ 66 h 96"/>
                <a:gd name="T20" fmla="*/ 42 w 42"/>
                <a:gd name="T21" fmla="*/ 66 h 96"/>
                <a:gd name="T22" fmla="*/ 42 w 42"/>
                <a:gd name="T23" fmla="*/ 58 h 96"/>
                <a:gd name="T24" fmla="*/ 40 w 42"/>
                <a:gd name="T25" fmla="*/ 52 h 96"/>
                <a:gd name="T26" fmla="*/ 36 w 42"/>
                <a:gd name="T27" fmla="*/ 48 h 96"/>
                <a:gd name="T28" fmla="*/ 30 w 42"/>
                <a:gd name="T29" fmla="*/ 44 h 96"/>
                <a:gd name="T30" fmla="*/ 30 w 42"/>
                <a:gd name="T31" fmla="*/ 44 h 96"/>
                <a:gd name="T32" fmla="*/ 30 w 42"/>
                <a:gd name="T33" fmla="*/ 44 h 96"/>
                <a:gd name="T34" fmla="*/ 36 w 42"/>
                <a:gd name="T35" fmla="*/ 42 h 96"/>
                <a:gd name="T36" fmla="*/ 38 w 42"/>
                <a:gd name="T37" fmla="*/ 38 h 96"/>
                <a:gd name="T38" fmla="*/ 40 w 42"/>
                <a:gd name="T39" fmla="*/ 32 h 96"/>
                <a:gd name="T40" fmla="*/ 42 w 42"/>
                <a:gd name="T41" fmla="*/ 26 h 96"/>
                <a:gd name="T42" fmla="*/ 42 w 42"/>
                <a:gd name="T43" fmla="*/ 26 h 96"/>
                <a:gd name="T44" fmla="*/ 42 w 42"/>
                <a:gd name="T45" fmla="*/ 22 h 96"/>
                <a:gd name="T46" fmla="*/ 42 w 42"/>
                <a:gd name="T47" fmla="*/ 22 h 96"/>
                <a:gd name="T48" fmla="*/ 40 w 42"/>
                <a:gd name="T49" fmla="*/ 12 h 96"/>
                <a:gd name="T50" fmla="*/ 36 w 42"/>
                <a:gd name="T51" fmla="*/ 6 h 96"/>
                <a:gd name="T52" fmla="*/ 30 w 42"/>
                <a:gd name="T53" fmla="*/ 2 h 96"/>
                <a:gd name="T54" fmla="*/ 20 w 42"/>
                <a:gd name="T55" fmla="*/ 0 h 96"/>
                <a:gd name="T56" fmla="*/ 20 w 42"/>
                <a:gd name="T57" fmla="*/ 0 h 96"/>
                <a:gd name="T58" fmla="*/ 0 w 42"/>
                <a:gd name="T5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96">
                  <a:moveTo>
                    <a:pt x="0" y="0"/>
                  </a:moveTo>
                  <a:lnTo>
                    <a:pt x="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2" y="74"/>
                  </a:lnTo>
                  <a:lnTo>
                    <a:pt x="42" y="74"/>
                  </a:lnTo>
                  <a:lnTo>
                    <a:pt x="42" y="66"/>
                  </a:lnTo>
                  <a:lnTo>
                    <a:pt x="42" y="66"/>
                  </a:lnTo>
                  <a:lnTo>
                    <a:pt x="42" y="58"/>
                  </a:lnTo>
                  <a:lnTo>
                    <a:pt x="40" y="52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6" y="42"/>
                  </a:lnTo>
                  <a:lnTo>
                    <a:pt x="38" y="38"/>
                  </a:lnTo>
                  <a:lnTo>
                    <a:pt x="40" y="3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Freeform 74">
              <a:extLst>
                <a:ext uri="{FF2B5EF4-FFF2-40B4-BE49-F238E27FC236}">
                  <a16:creationId xmlns:a16="http://schemas.microsoft.com/office/drawing/2014/main" id="{0C1F8A28-5F78-4737-874B-CF9C03454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4441825"/>
              <a:ext cx="69850" cy="152400"/>
            </a:xfrm>
            <a:custGeom>
              <a:avLst/>
              <a:gdLst>
                <a:gd name="T0" fmla="*/ 34 w 44"/>
                <a:gd name="T1" fmla="*/ 0 h 96"/>
                <a:gd name="T2" fmla="*/ 34 w 44"/>
                <a:gd name="T3" fmla="*/ 44 h 96"/>
                <a:gd name="T4" fmla="*/ 10 w 44"/>
                <a:gd name="T5" fmla="*/ 44 h 96"/>
                <a:gd name="T6" fmla="*/ 10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10 w 44"/>
                <a:gd name="T15" fmla="*/ 52 h 96"/>
                <a:gd name="T16" fmla="*/ 34 w 44"/>
                <a:gd name="T17" fmla="*/ 52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4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4" y="0"/>
                  </a:moveTo>
                  <a:lnTo>
                    <a:pt x="34" y="44"/>
                  </a:lnTo>
                  <a:lnTo>
                    <a:pt x="10" y="44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52"/>
                  </a:lnTo>
                  <a:lnTo>
                    <a:pt x="34" y="52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Freeform 75">
              <a:extLst>
                <a:ext uri="{FF2B5EF4-FFF2-40B4-BE49-F238E27FC236}">
                  <a16:creationId xmlns:a16="http://schemas.microsoft.com/office/drawing/2014/main" id="{C06CA04D-A5C9-4081-BFFD-424DD5C41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5225" y="4441825"/>
              <a:ext cx="69850" cy="152400"/>
            </a:xfrm>
            <a:custGeom>
              <a:avLst/>
              <a:gdLst>
                <a:gd name="T0" fmla="*/ 32 w 44"/>
                <a:gd name="T1" fmla="*/ 0 h 96"/>
                <a:gd name="T2" fmla="*/ 18 w 44"/>
                <a:gd name="T3" fmla="*/ 46 h 96"/>
                <a:gd name="T4" fmla="*/ 8 w 44"/>
                <a:gd name="T5" fmla="*/ 72 h 96"/>
                <a:gd name="T6" fmla="*/ 8 w 44"/>
                <a:gd name="T7" fmla="*/ 0 h 96"/>
                <a:gd name="T8" fmla="*/ 0 w 44"/>
                <a:gd name="T9" fmla="*/ 0 h 96"/>
                <a:gd name="T10" fmla="*/ 0 w 44"/>
                <a:gd name="T11" fmla="*/ 96 h 96"/>
                <a:gd name="T12" fmla="*/ 10 w 44"/>
                <a:gd name="T13" fmla="*/ 96 h 96"/>
                <a:gd name="T14" fmla="*/ 24 w 44"/>
                <a:gd name="T15" fmla="*/ 52 h 96"/>
                <a:gd name="T16" fmla="*/ 34 w 44"/>
                <a:gd name="T17" fmla="*/ 20 h 96"/>
                <a:gd name="T18" fmla="*/ 34 w 44"/>
                <a:gd name="T19" fmla="*/ 96 h 96"/>
                <a:gd name="T20" fmla="*/ 44 w 44"/>
                <a:gd name="T21" fmla="*/ 96 h 96"/>
                <a:gd name="T22" fmla="*/ 44 w 44"/>
                <a:gd name="T23" fmla="*/ 0 h 96"/>
                <a:gd name="T24" fmla="*/ 32 w 44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96">
                  <a:moveTo>
                    <a:pt x="32" y="0"/>
                  </a:moveTo>
                  <a:lnTo>
                    <a:pt x="18" y="46"/>
                  </a:lnTo>
                  <a:lnTo>
                    <a:pt x="8" y="7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24" y="52"/>
                  </a:lnTo>
                  <a:lnTo>
                    <a:pt x="34" y="20"/>
                  </a:lnTo>
                  <a:lnTo>
                    <a:pt x="34" y="96"/>
                  </a:lnTo>
                  <a:lnTo>
                    <a:pt x="44" y="96"/>
                  </a:lnTo>
                  <a:lnTo>
                    <a:pt x="44" y="0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Freeform 76">
              <a:extLst>
                <a:ext uri="{FF2B5EF4-FFF2-40B4-BE49-F238E27FC236}">
                  <a16:creationId xmlns:a16="http://schemas.microsoft.com/office/drawing/2014/main" id="{72DAAF82-B4D3-4CBD-9FC1-F2EF4A31E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25" y="4441825"/>
              <a:ext cx="73025" cy="152400"/>
            </a:xfrm>
            <a:custGeom>
              <a:avLst/>
              <a:gdLst>
                <a:gd name="T0" fmla="*/ 34 w 46"/>
                <a:gd name="T1" fmla="*/ 0 h 96"/>
                <a:gd name="T2" fmla="*/ 10 w 46"/>
                <a:gd name="T3" fmla="*/ 46 h 96"/>
                <a:gd name="T4" fmla="*/ 10 w 46"/>
                <a:gd name="T5" fmla="*/ 0 h 96"/>
                <a:gd name="T6" fmla="*/ 0 w 46"/>
                <a:gd name="T7" fmla="*/ 0 h 96"/>
                <a:gd name="T8" fmla="*/ 0 w 46"/>
                <a:gd name="T9" fmla="*/ 96 h 96"/>
                <a:gd name="T10" fmla="*/ 10 w 46"/>
                <a:gd name="T11" fmla="*/ 96 h 96"/>
                <a:gd name="T12" fmla="*/ 10 w 46"/>
                <a:gd name="T13" fmla="*/ 64 h 96"/>
                <a:gd name="T14" fmla="*/ 16 w 46"/>
                <a:gd name="T15" fmla="*/ 54 h 96"/>
                <a:gd name="T16" fmla="*/ 36 w 46"/>
                <a:gd name="T17" fmla="*/ 96 h 96"/>
                <a:gd name="T18" fmla="*/ 46 w 46"/>
                <a:gd name="T19" fmla="*/ 96 h 96"/>
                <a:gd name="T20" fmla="*/ 22 w 46"/>
                <a:gd name="T21" fmla="*/ 44 h 96"/>
                <a:gd name="T22" fmla="*/ 46 w 46"/>
                <a:gd name="T23" fmla="*/ 0 h 96"/>
                <a:gd name="T24" fmla="*/ 34 w 4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96">
                  <a:moveTo>
                    <a:pt x="34" y="0"/>
                  </a:moveTo>
                  <a:lnTo>
                    <a:pt x="10" y="46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10" y="96"/>
                  </a:lnTo>
                  <a:lnTo>
                    <a:pt x="10" y="64"/>
                  </a:lnTo>
                  <a:lnTo>
                    <a:pt x="16" y="54"/>
                  </a:lnTo>
                  <a:lnTo>
                    <a:pt x="36" y="96"/>
                  </a:lnTo>
                  <a:lnTo>
                    <a:pt x="46" y="96"/>
                  </a:lnTo>
                  <a:lnTo>
                    <a:pt x="22" y="44"/>
                  </a:lnTo>
                  <a:lnTo>
                    <a:pt x="46" y="0"/>
                  </a:lnTo>
                  <a:lnTo>
                    <a:pt x="3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Freeform 77">
              <a:extLst>
                <a:ext uri="{FF2B5EF4-FFF2-40B4-BE49-F238E27FC236}">
                  <a16:creationId xmlns:a16="http://schemas.microsoft.com/office/drawing/2014/main" id="{59A60D5C-F549-4DDF-9A0A-F4CDD2C38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4460875"/>
              <a:ext cx="34925" cy="88900"/>
            </a:xfrm>
            <a:custGeom>
              <a:avLst/>
              <a:gdLst>
                <a:gd name="T0" fmla="*/ 12 w 22"/>
                <a:gd name="T1" fmla="*/ 0 h 56"/>
                <a:gd name="T2" fmla="*/ 22 w 22"/>
                <a:gd name="T3" fmla="*/ 56 h 56"/>
                <a:gd name="T4" fmla="*/ 0 w 22"/>
                <a:gd name="T5" fmla="*/ 56 h 56"/>
                <a:gd name="T6" fmla="*/ 12 w 22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6">
                  <a:moveTo>
                    <a:pt x="12" y="0"/>
                  </a:moveTo>
                  <a:lnTo>
                    <a:pt x="22" y="56"/>
                  </a:lnTo>
                  <a:lnTo>
                    <a:pt x="0" y="5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Freeform 78">
              <a:extLst>
                <a:ext uri="{FF2B5EF4-FFF2-40B4-BE49-F238E27FC236}">
                  <a16:creationId xmlns:a16="http://schemas.microsoft.com/office/drawing/2014/main" id="{6EFF0009-450E-4150-8C67-D5C7D8F61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6675" y="4441825"/>
              <a:ext cx="82550" cy="152400"/>
            </a:xfrm>
            <a:custGeom>
              <a:avLst/>
              <a:gdLst>
                <a:gd name="T0" fmla="*/ 18 w 52"/>
                <a:gd name="T1" fmla="*/ 0 h 96"/>
                <a:gd name="T2" fmla="*/ 0 w 52"/>
                <a:gd name="T3" fmla="*/ 96 h 96"/>
                <a:gd name="T4" fmla="*/ 10 w 52"/>
                <a:gd name="T5" fmla="*/ 96 h 96"/>
                <a:gd name="T6" fmla="*/ 14 w 52"/>
                <a:gd name="T7" fmla="*/ 76 h 96"/>
                <a:gd name="T8" fmla="*/ 38 w 52"/>
                <a:gd name="T9" fmla="*/ 76 h 96"/>
                <a:gd name="T10" fmla="*/ 40 w 52"/>
                <a:gd name="T11" fmla="*/ 96 h 96"/>
                <a:gd name="T12" fmla="*/ 52 w 52"/>
                <a:gd name="T13" fmla="*/ 96 h 96"/>
                <a:gd name="T14" fmla="*/ 34 w 52"/>
                <a:gd name="T15" fmla="*/ 0 h 96"/>
                <a:gd name="T16" fmla="*/ 18 w 52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6">
                  <a:moveTo>
                    <a:pt x="18" y="0"/>
                  </a:moveTo>
                  <a:lnTo>
                    <a:pt x="0" y="96"/>
                  </a:lnTo>
                  <a:lnTo>
                    <a:pt x="10" y="96"/>
                  </a:lnTo>
                  <a:lnTo>
                    <a:pt x="14" y="76"/>
                  </a:lnTo>
                  <a:lnTo>
                    <a:pt x="38" y="76"/>
                  </a:lnTo>
                  <a:lnTo>
                    <a:pt x="40" y="96"/>
                  </a:lnTo>
                  <a:lnTo>
                    <a:pt x="52" y="96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6" name="Freeform 79">
              <a:extLst>
                <a:ext uri="{FF2B5EF4-FFF2-40B4-BE49-F238E27FC236}">
                  <a16:creationId xmlns:a16="http://schemas.microsoft.com/office/drawing/2014/main" id="{1D74B0E2-ED7F-407D-AFB5-E77E1590B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4441825"/>
              <a:ext cx="66675" cy="152400"/>
            </a:xfrm>
            <a:custGeom>
              <a:avLst/>
              <a:gdLst>
                <a:gd name="T0" fmla="*/ 0 w 42"/>
                <a:gd name="T1" fmla="*/ 24 h 96"/>
                <a:gd name="T2" fmla="*/ 0 w 42"/>
                <a:gd name="T3" fmla="*/ 72 h 96"/>
                <a:gd name="T4" fmla="*/ 0 w 42"/>
                <a:gd name="T5" fmla="*/ 72 h 96"/>
                <a:gd name="T6" fmla="*/ 0 w 42"/>
                <a:gd name="T7" fmla="*/ 82 h 96"/>
                <a:gd name="T8" fmla="*/ 4 w 42"/>
                <a:gd name="T9" fmla="*/ 90 h 96"/>
                <a:gd name="T10" fmla="*/ 12 w 42"/>
                <a:gd name="T11" fmla="*/ 94 h 96"/>
                <a:gd name="T12" fmla="*/ 20 w 42"/>
                <a:gd name="T13" fmla="*/ 96 h 96"/>
                <a:gd name="T14" fmla="*/ 20 w 42"/>
                <a:gd name="T15" fmla="*/ 96 h 96"/>
                <a:gd name="T16" fmla="*/ 20 w 42"/>
                <a:gd name="T17" fmla="*/ 96 h 96"/>
                <a:gd name="T18" fmla="*/ 30 w 42"/>
                <a:gd name="T19" fmla="*/ 94 h 96"/>
                <a:gd name="T20" fmla="*/ 36 w 42"/>
                <a:gd name="T21" fmla="*/ 90 h 96"/>
                <a:gd name="T22" fmla="*/ 40 w 42"/>
                <a:gd name="T23" fmla="*/ 82 h 96"/>
                <a:gd name="T24" fmla="*/ 42 w 42"/>
                <a:gd name="T25" fmla="*/ 72 h 96"/>
                <a:gd name="T26" fmla="*/ 42 w 42"/>
                <a:gd name="T27" fmla="*/ 72 h 96"/>
                <a:gd name="T28" fmla="*/ 42 w 42"/>
                <a:gd name="T29" fmla="*/ 60 h 96"/>
                <a:gd name="T30" fmla="*/ 32 w 42"/>
                <a:gd name="T31" fmla="*/ 60 h 96"/>
                <a:gd name="T32" fmla="*/ 32 w 42"/>
                <a:gd name="T33" fmla="*/ 74 h 96"/>
                <a:gd name="T34" fmla="*/ 32 w 42"/>
                <a:gd name="T35" fmla="*/ 74 h 96"/>
                <a:gd name="T36" fmla="*/ 32 w 42"/>
                <a:gd name="T37" fmla="*/ 78 h 96"/>
                <a:gd name="T38" fmla="*/ 30 w 42"/>
                <a:gd name="T39" fmla="*/ 84 h 96"/>
                <a:gd name="T40" fmla="*/ 26 w 42"/>
                <a:gd name="T41" fmla="*/ 86 h 96"/>
                <a:gd name="T42" fmla="*/ 20 w 42"/>
                <a:gd name="T43" fmla="*/ 86 h 96"/>
                <a:gd name="T44" fmla="*/ 20 w 42"/>
                <a:gd name="T45" fmla="*/ 86 h 96"/>
                <a:gd name="T46" fmla="*/ 20 w 42"/>
                <a:gd name="T47" fmla="*/ 86 h 96"/>
                <a:gd name="T48" fmla="*/ 16 w 42"/>
                <a:gd name="T49" fmla="*/ 86 h 96"/>
                <a:gd name="T50" fmla="*/ 12 w 42"/>
                <a:gd name="T51" fmla="*/ 84 h 96"/>
                <a:gd name="T52" fmla="*/ 10 w 42"/>
                <a:gd name="T53" fmla="*/ 78 h 96"/>
                <a:gd name="T54" fmla="*/ 10 w 42"/>
                <a:gd name="T55" fmla="*/ 74 h 96"/>
                <a:gd name="T56" fmla="*/ 10 w 42"/>
                <a:gd name="T57" fmla="*/ 74 h 96"/>
                <a:gd name="T58" fmla="*/ 10 w 42"/>
                <a:gd name="T59" fmla="*/ 22 h 96"/>
                <a:gd name="T60" fmla="*/ 10 w 42"/>
                <a:gd name="T61" fmla="*/ 22 h 96"/>
                <a:gd name="T62" fmla="*/ 10 w 42"/>
                <a:gd name="T63" fmla="*/ 18 h 96"/>
                <a:gd name="T64" fmla="*/ 12 w 42"/>
                <a:gd name="T65" fmla="*/ 12 h 96"/>
                <a:gd name="T66" fmla="*/ 16 w 42"/>
                <a:gd name="T67" fmla="*/ 10 h 96"/>
                <a:gd name="T68" fmla="*/ 20 w 42"/>
                <a:gd name="T69" fmla="*/ 10 h 96"/>
                <a:gd name="T70" fmla="*/ 20 w 42"/>
                <a:gd name="T71" fmla="*/ 10 h 96"/>
                <a:gd name="T72" fmla="*/ 20 w 42"/>
                <a:gd name="T73" fmla="*/ 10 h 96"/>
                <a:gd name="T74" fmla="*/ 26 w 42"/>
                <a:gd name="T75" fmla="*/ 10 h 96"/>
                <a:gd name="T76" fmla="*/ 30 w 42"/>
                <a:gd name="T77" fmla="*/ 12 h 96"/>
                <a:gd name="T78" fmla="*/ 32 w 42"/>
                <a:gd name="T79" fmla="*/ 18 h 96"/>
                <a:gd name="T80" fmla="*/ 32 w 42"/>
                <a:gd name="T81" fmla="*/ 22 h 96"/>
                <a:gd name="T82" fmla="*/ 32 w 42"/>
                <a:gd name="T83" fmla="*/ 22 h 96"/>
                <a:gd name="T84" fmla="*/ 32 w 42"/>
                <a:gd name="T85" fmla="*/ 32 h 96"/>
                <a:gd name="T86" fmla="*/ 42 w 42"/>
                <a:gd name="T87" fmla="*/ 32 h 96"/>
                <a:gd name="T88" fmla="*/ 42 w 42"/>
                <a:gd name="T89" fmla="*/ 24 h 96"/>
                <a:gd name="T90" fmla="*/ 42 w 42"/>
                <a:gd name="T91" fmla="*/ 24 h 96"/>
                <a:gd name="T92" fmla="*/ 40 w 42"/>
                <a:gd name="T93" fmla="*/ 14 h 96"/>
                <a:gd name="T94" fmla="*/ 36 w 42"/>
                <a:gd name="T95" fmla="*/ 6 h 96"/>
                <a:gd name="T96" fmla="*/ 30 w 42"/>
                <a:gd name="T97" fmla="*/ 2 h 96"/>
                <a:gd name="T98" fmla="*/ 20 w 42"/>
                <a:gd name="T99" fmla="*/ 0 h 96"/>
                <a:gd name="T100" fmla="*/ 20 w 42"/>
                <a:gd name="T101" fmla="*/ 0 h 96"/>
                <a:gd name="T102" fmla="*/ 20 w 42"/>
                <a:gd name="T103" fmla="*/ 0 h 96"/>
                <a:gd name="T104" fmla="*/ 12 w 42"/>
                <a:gd name="T105" fmla="*/ 2 h 96"/>
                <a:gd name="T106" fmla="*/ 4 w 42"/>
                <a:gd name="T107" fmla="*/ 6 h 96"/>
                <a:gd name="T108" fmla="*/ 0 w 42"/>
                <a:gd name="T109" fmla="*/ 14 h 96"/>
                <a:gd name="T110" fmla="*/ 0 w 42"/>
                <a:gd name="T1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" h="96">
                  <a:moveTo>
                    <a:pt x="0" y="24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4" y="90"/>
                  </a:lnTo>
                  <a:lnTo>
                    <a:pt x="12" y="94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30" y="94"/>
                  </a:lnTo>
                  <a:lnTo>
                    <a:pt x="36" y="90"/>
                  </a:lnTo>
                  <a:lnTo>
                    <a:pt x="40" y="82"/>
                  </a:lnTo>
                  <a:lnTo>
                    <a:pt x="42" y="72"/>
                  </a:lnTo>
                  <a:lnTo>
                    <a:pt x="42" y="72"/>
                  </a:lnTo>
                  <a:lnTo>
                    <a:pt x="42" y="60"/>
                  </a:lnTo>
                  <a:lnTo>
                    <a:pt x="32" y="6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2" y="78"/>
                  </a:lnTo>
                  <a:lnTo>
                    <a:pt x="30" y="84"/>
                  </a:lnTo>
                  <a:lnTo>
                    <a:pt x="26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20" y="86"/>
                  </a:lnTo>
                  <a:lnTo>
                    <a:pt x="16" y="86"/>
                  </a:lnTo>
                  <a:lnTo>
                    <a:pt x="12" y="84"/>
                  </a:lnTo>
                  <a:lnTo>
                    <a:pt x="10" y="7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0" y="1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30" y="12"/>
                  </a:lnTo>
                  <a:lnTo>
                    <a:pt x="32" y="18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32"/>
                  </a:lnTo>
                  <a:lnTo>
                    <a:pt x="42" y="32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3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7" name="Freeform 80">
              <a:extLst>
                <a:ext uri="{FF2B5EF4-FFF2-40B4-BE49-F238E27FC236}">
                  <a16:creationId xmlns:a16="http://schemas.microsoft.com/office/drawing/2014/main" id="{FBAFB5F6-E578-4F81-9007-F0D7FEC15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5263" y="4352925"/>
              <a:ext cx="41275" cy="25400"/>
            </a:xfrm>
            <a:custGeom>
              <a:avLst/>
              <a:gdLst>
                <a:gd name="T0" fmla="*/ 0 w 26"/>
                <a:gd name="T1" fmla="*/ 4 h 16"/>
                <a:gd name="T2" fmla="*/ 0 w 26"/>
                <a:gd name="T3" fmla="*/ 4 h 16"/>
                <a:gd name="T4" fmla="*/ 26 w 26"/>
                <a:gd name="T5" fmla="*/ 16 h 16"/>
                <a:gd name="T6" fmla="*/ 26 w 26"/>
                <a:gd name="T7" fmla="*/ 16 h 16"/>
                <a:gd name="T8" fmla="*/ 20 w 26"/>
                <a:gd name="T9" fmla="*/ 0 h 16"/>
                <a:gd name="T10" fmla="*/ 20 w 26"/>
                <a:gd name="T11" fmla="*/ 0 h 16"/>
                <a:gd name="T12" fmla="*/ 0 w 26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6">
                  <a:moveTo>
                    <a:pt x="0" y="4"/>
                  </a:moveTo>
                  <a:lnTo>
                    <a:pt x="0" y="4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Freeform 81">
              <a:extLst>
                <a:ext uri="{FF2B5EF4-FFF2-40B4-BE49-F238E27FC236}">
                  <a16:creationId xmlns:a16="http://schemas.microsoft.com/office/drawing/2014/main" id="{CF32B863-37CB-44B1-AFCE-4B7D64896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88" y="4308475"/>
              <a:ext cx="114300" cy="120650"/>
            </a:xfrm>
            <a:custGeom>
              <a:avLst/>
              <a:gdLst>
                <a:gd name="T0" fmla="*/ 0 w 72"/>
                <a:gd name="T1" fmla="*/ 16 h 76"/>
                <a:gd name="T2" fmla="*/ 16 w 72"/>
                <a:gd name="T3" fmla="*/ 60 h 76"/>
                <a:gd name="T4" fmla="*/ 16 w 72"/>
                <a:gd name="T5" fmla="*/ 60 h 76"/>
                <a:gd name="T6" fmla="*/ 44 w 72"/>
                <a:gd name="T7" fmla="*/ 68 h 76"/>
                <a:gd name="T8" fmla="*/ 72 w 72"/>
                <a:gd name="T9" fmla="*/ 76 h 76"/>
                <a:gd name="T10" fmla="*/ 72 w 72"/>
                <a:gd name="T11" fmla="*/ 76 h 76"/>
                <a:gd name="T12" fmla="*/ 46 w 72"/>
                <a:gd name="T13" fmla="*/ 0 h 76"/>
                <a:gd name="T14" fmla="*/ 46 w 72"/>
                <a:gd name="T15" fmla="*/ 0 h 76"/>
                <a:gd name="T16" fmla="*/ 0 w 72"/>
                <a:gd name="T17" fmla="*/ 1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6">
                  <a:moveTo>
                    <a:pt x="0" y="16"/>
                  </a:moveTo>
                  <a:lnTo>
                    <a:pt x="16" y="60"/>
                  </a:lnTo>
                  <a:lnTo>
                    <a:pt x="16" y="60"/>
                  </a:lnTo>
                  <a:lnTo>
                    <a:pt x="44" y="68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0" y="1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9" name="Freeform 82">
              <a:extLst>
                <a:ext uri="{FF2B5EF4-FFF2-40B4-BE49-F238E27FC236}">
                  <a16:creationId xmlns:a16="http://schemas.microsoft.com/office/drawing/2014/main" id="{DA3F19A9-62A1-4212-B89D-AEF615EE7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4219575"/>
              <a:ext cx="69850" cy="149225"/>
            </a:xfrm>
            <a:custGeom>
              <a:avLst/>
              <a:gdLst>
                <a:gd name="T0" fmla="*/ 0 w 44"/>
                <a:gd name="T1" fmla="*/ 0 h 94"/>
                <a:gd name="T2" fmla="*/ 0 w 44"/>
                <a:gd name="T3" fmla="*/ 94 h 94"/>
                <a:gd name="T4" fmla="*/ 10 w 44"/>
                <a:gd name="T5" fmla="*/ 94 h 94"/>
                <a:gd name="T6" fmla="*/ 10 w 44"/>
                <a:gd name="T7" fmla="*/ 8 h 94"/>
                <a:gd name="T8" fmla="*/ 32 w 44"/>
                <a:gd name="T9" fmla="*/ 8 h 94"/>
                <a:gd name="T10" fmla="*/ 32 w 44"/>
                <a:gd name="T11" fmla="*/ 94 h 94"/>
                <a:gd name="T12" fmla="*/ 44 w 44"/>
                <a:gd name="T13" fmla="*/ 94 h 94"/>
                <a:gd name="T14" fmla="*/ 44 w 44"/>
                <a:gd name="T15" fmla="*/ 0 h 94"/>
                <a:gd name="T16" fmla="*/ 0 w 44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2" y="8"/>
                  </a:lnTo>
                  <a:lnTo>
                    <a:pt x="32" y="94"/>
                  </a:lnTo>
                  <a:lnTo>
                    <a:pt x="44" y="94"/>
                  </a:lnTo>
                  <a:lnTo>
                    <a:pt x="4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0" name="Freeform 83">
              <a:extLst>
                <a:ext uri="{FF2B5EF4-FFF2-40B4-BE49-F238E27FC236}">
                  <a16:creationId xmlns:a16="http://schemas.microsoft.com/office/drawing/2014/main" id="{DE70B999-7374-4C79-A7BE-B93A422FA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638" y="4219575"/>
              <a:ext cx="63500" cy="149225"/>
            </a:xfrm>
            <a:custGeom>
              <a:avLst/>
              <a:gdLst>
                <a:gd name="T0" fmla="*/ 0 w 40"/>
                <a:gd name="T1" fmla="*/ 0 h 94"/>
                <a:gd name="T2" fmla="*/ 0 w 40"/>
                <a:gd name="T3" fmla="*/ 94 h 94"/>
                <a:gd name="T4" fmla="*/ 40 w 40"/>
                <a:gd name="T5" fmla="*/ 94 h 94"/>
                <a:gd name="T6" fmla="*/ 40 w 40"/>
                <a:gd name="T7" fmla="*/ 84 h 94"/>
                <a:gd name="T8" fmla="*/ 10 w 40"/>
                <a:gd name="T9" fmla="*/ 84 h 94"/>
                <a:gd name="T10" fmla="*/ 10 w 40"/>
                <a:gd name="T11" fmla="*/ 50 h 94"/>
                <a:gd name="T12" fmla="*/ 34 w 40"/>
                <a:gd name="T13" fmla="*/ 50 h 94"/>
                <a:gd name="T14" fmla="*/ 34 w 40"/>
                <a:gd name="T15" fmla="*/ 42 h 94"/>
                <a:gd name="T16" fmla="*/ 10 w 40"/>
                <a:gd name="T17" fmla="*/ 42 h 94"/>
                <a:gd name="T18" fmla="*/ 10 w 40"/>
                <a:gd name="T19" fmla="*/ 8 h 94"/>
                <a:gd name="T20" fmla="*/ 40 w 40"/>
                <a:gd name="T21" fmla="*/ 8 h 94"/>
                <a:gd name="T22" fmla="*/ 40 w 40"/>
                <a:gd name="T23" fmla="*/ 0 h 94"/>
                <a:gd name="T24" fmla="*/ 0 w 40"/>
                <a:gd name="T2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94">
                  <a:moveTo>
                    <a:pt x="0" y="0"/>
                  </a:moveTo>
                  <a:lnTo>
                    <a:pt x="0" y="94"/>
                  </a:lnTo>
                  <a:lnTo>
                    <a:pt x="40" y="94"/>
                  </a:lnTo>
                  <a:lnTo>
                    <a:pt x="40" y="84"/>
                  </a:lnTo>
                  <a:lnTo>
                    <a:pt x="10" y="84"/>
                  </a:lnTo>
                  <a:lnTo>
                    <a:pt x="10" y="50"/>
                  </a:lnTo>
                  <a:lnTo>
                    <a:pt x="34" y="50"/>
                  </a:lnTo>
                  <a:lnTo>
                    <a:pt x="34" y="42"/>
                  </a:lnTo>
                  <a:lnTo>
                    <a:pt x="10" y="42"/>
                  </a:lnTo>
                  <a:lnTo>
                    <a:pt x="10" y="8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1" name="Freeform 84">
              <a:extLst>
                <a:ext uri="{FF2B5EF4-FFF2-40B4-BE49-F238E27FC236}">
                  <a16:creationId xmlns:a16="http://schemas.microsoft.com/office/drawing/2014/main" id="{EB6CDD5E-E103-4E2C-B804-23ADB8050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4232275"/>
              <a:ext cx="38100" cy="120650"/>
            </a:xfrm>
            <a:custGeom>
              <a:avLst/>
              <a:gdLst>
                <a:gd name="T0" fmla="*/ 4 w 24"/>
                <a:gd name="T1" fmla="*/ 62 h 76"/>
                <a:gd name="T2" fmla="*/ 6 w 24"/>
                <a:gd name="T3" fmla="*/ 0 h 76"/>
                <a:gd name="T4" fmla="*/ 24 w 24"/>
                <a:gd name="T5" fmla="*/ 0 h 76"/>
                <a:gd name="T6" fmla="*/ 24 w 24"/>
                <a:gd name="T7" fmla="*/ 76 h 76"/>
                <a:gd name="T8" fmla="*/ 0 w 24"/>
                <a:gd name="T9" fmla="*/ 76 h 76"/>
                <a:gd name="T10" fmla="*/ 0 w 24"/>
                <a:gd name="T11" fmla="*/ 76 h 76"/>
                <a:gd name="T12" fmla="*/ 2 w 24"/>
                <a:gd name="T13" fmla="*/ 72 h 76"/>
                <a:gd name="T14" fmla="*/ 4 w 24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76">
                  <a:moveTo>
                    <a:pt x="4" y="62"/>
                  </a:moveTo>
                  <a:lnTo>
                    <a:pt x="6" y="0"/>
                  </a:lnTo>
                  <a:lnTo>
                    <a:pt x="24" y="0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2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2" name="Freeform 85">
              <a:extLst>
                <a:ext uri="{FF2B5EF4-FFF2-40B4-BE49-F238E27FC236}">
                  <a16:creationId xmlns:a16="http://schemas.microsoft.com/office/drawing/2014/main" id="{B64F6B5B-8CCA-4E3E-B770-245D28420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19575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2 w 60"/>
                <a:gd name="T3" fmla="*/ 70 h 108"/>
                <a:gd name="T4" fmla="*/ 12 w 60"/>
                <a:gd name="T5" fmla="*/ 70 h 108"/>
                <a:gd name="T6" fmla="*/ 10 w 60"/>
                <a:gd name="T7" fmla="*/ 78 h 108"/>
                <a:gd name="T8" fmla="*/ 8 w 60"/>
                <a:gd name="T9" fmla="*/ 84 h 108"/>
                <a:gd name="T10" fmla="*/ 8 w 60"/>
                <a:gd name="T11" fmla="*/ 84 h 108"/>
                <a:gd name="T12" fmla="*/ 0 w 60"/>
                <a:gd name="T13" fmla="*/ 84 h 108"/>
                <a:gd name="T14" fmla="*/ 0 w 60"/>
                <a:gd name="T15" fmla="*/ 108 h 108"/>
                <a:gd name="T16" fmla="*/ 12 w 60"/>
                <a:gd name="T17" fmla="*/ 108 h 108"/>
                <a:gd name="T18" fmla="*/ 12 w 60"/>
                <a:gd name="T19" fmla="*/ 94 h 108"/>
                <a:gd name="T20" fmla="*/ 50 w 60"/>
                <a:gd name="T21" fmla="*/ 94 h 108"/>
                <a:gd name="T22" fmla="*/ 50 w 60"/>
                <a:gd name="T23" fmla="*/ 108 h 108"/>
                <a:gd name="T24" fmla="*/ 60 w 60"/>
                <a:gd name="T25" fmla="*/ 108 h 108"/>
                <a:gd name="T26" fmla="*/ 60 w 60"/>
                <a:gd name="T27" fmla="*/ 84 h 108"/>
                <a:gd name="T28" fmla="*/ 54 w 60"/>
                <a:gd name="T29" fmla="*/ 84 h 108"/>
                <a:gd name="T30" fmla="*/ 54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2" y="70"/>
                  </a:lnTo>
                  <a:lnTo>
                    <a:pt x="12" y="70"/>
                  </a:lnTo>
                  <a:lnTo>
                    <a:pt x="10" y="78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108"/>
                  </a:lnTo>
                  <a:lnTo>
                    <a:pt x="12" y="108"/>
                  </a:lnTo>
                  <a:lnTo>
                    <a:pt x="12" y="94"/>
                  </a:lnTo>
                  <a:lnTo>
                    <a:pt x="50" y="94"/>
                  </a:lnTo>
                  <a:lnTo>
                    <a:pt x="50" y="108"/>
                  </a:lnTo>
                  <a:lnTo>
                    <a:pt x="60" y="108"/>
                  </a:lnTo>
                  <a:lnTo>
                    <a:pt x="60" y="84"/>
                  </a:lnTo>
                  <a:lnTo>
                    <a:pt x="54" y="84"/>
                  </a:lnTo>
                  <a:lnTo>
                    <a:pt x="5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Freeform 86">
              <a:extLst>
                <a:ext uri="{FF2B5EF4-FFF2-40B4-BE49-F238E27FC236}">
                  <a16:creationId xmlns:a16="http://schemas.microsoft.com/office/drawing/2014/main" id="{C933BCFE-27AB-4DF9-BF55-234423F13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1838" y="4238625"/>
              <a:ext cx="31750" cy="85725"/>
            </a:xfrm>
            <a:custGeom>
              <a:avLst/>
              <a:gdLst>
                <a:gd name="T0" fmla="*/ 10 w 20"/>
                <a:gd name="T1" fmla="*/ 0 h 54"/>
                <a:gd name="T2" fmla="*/ 20 w 20"/>
                <a:gd name="T3" fmla="*/ 54 h 54"/>
                <a:gd name="T4" fmla="*/ 0 w 20"/>
                <a:gd name="T5" fmla="*/ 54 h 54"/>
                <a:gd name="T6" fmla="*/ 10 w 2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4">
                  <a:moveTo>
                    <a:pt x="10" y="0"/>
                  </a:moveTo>
                  <a:lnTo>
                    <a:pt x="20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4" name="Freeform 87">
              <a:extLst>
                <a:ext uri="{FF2B5EF4-FFF2-40B4-BE49-F238E27FC236}">
                  <a16:creationId xmlns:a16="http://schemas.microsoft.com/office/drawing/2014/main" id="{5C7A17CC-2D14-4B7E-9FCB-96DD264D1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219575"/>
              <a:ext cx="82550" cy="149225"/>
            </a:xfrm>
            <a:custGeom>
              <a:avLst/>
              <a:gdLst>
                <a:gd name="T0" fmla="*/ 18 w 52"/>
                <a:gd name="T1" fmla="*/ 0 h 94"/>
                <a:gd name="T2" fmla="*/ 0 w 52"/>
                <a:gd name="T3" fmla="*/ 94 h 94"/>
                <a:gd name="T4" fmla="*/ 10 w 52"/>
                <a:gd name="T5" fmla="*/ 94 h 94"/>
                <a:gd name="T6" fmla="*/ 14 w 52"/>
                <a:gd name="T7" fmla="*/ 74 h 94"/>
                <a:gd name="T8" fmla="*/ 38 w 52"/>
                <a:gd name="T9" fmla="*/ 74 h 94"/>
                <a:gd name="T10" fmla="*/ 42 w 52"/>
                <a:gd name="T11" fmla="*/ 94 h 94"/>
                <a:gd name="T12" fmla="*/ 52 w 52"/>
                <a:gd name="T13" fmla="*/ 94 h 94"/>
                <a:gd name="T14" fmla="*/ 34 w 52"/>
                <a:gd name="T15" fmla="*/ 0 h 94"/>
                <a:gd name="T16" fmla="*/ 18 w 52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94">
                  <a:moveTo>
                    <a:pt x="18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4" y="74"/>
                  </a:lnTo>
                  <a:lnTo>
                    <a:pt x="38" y="74"/>
                  </a:lnTo>
                  <a:lnTo>
                    <a:pt x="42" y="94"/>
                  </a:lnTo>
                  <a:lnTo>
                    <a:pt x="52" y="94"/>
                  </a:lnTo>
                  <a:lnTo>
                    <a:pt x="34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5" name="Freeform 88">
              <a:extLst>
                <a:ext uri="{FF2B5EF4-FFF2-40B4-BE49-F238E27FC236}">
                  <a16:creationId xmlns:a16="http://schemas.microsoft.com/office/drawing/2014/main" id="{BA8C15B9-1F98-4B67-ABA0-900B6F142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4219575"/>
              <a:ext cx="58738" cy="149225"/>
            </a:xfrm>
            <a:custGeom>
              <a:avLst/>
              <a:gdLst>
                <a:gd name="T0" fmla="*/ 0 w 37"/>
                <a:gd name="T1" fmla="*/ 0 h 94"/>
                <a:gd name="T2" fmla="*/ 0 w 37"/>
                <a:gd name="T3" fmla="*/ 94 h 94"/>
                <a:gd name="T4" fmla="*/ 12 w 37"/>
                <a:gd name="T5" fmla="*/ 94 h 94"/>
                <a:gd name="T6" fmla="*/ 12 w 37"/>
                <a:gd name="T7" fmla="*/ 8 h 94"/>
                <a:gd name="T8" fmla="*/ 37 w 37"/>
                <a:gd name="T9" fmla="*/ 8 h 94"/>
                <a:gd name="T10" fmla="*/ 37 w 37"/>
                <a:gd name="T11" fmla="*/ 0 h 94"/>
                <a:gd name="T12" fmla="*/ 0 w 37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94">
                  <a:moveTo>
                    <a:pt x="0" y="0"/>
                  </a:moveTo>
                  <a:lnTo>
                    <a:pt x="0" y="94"/>
                  </a:lnTo>
                  <a:lnTo>
                    <a:pt x="12" y="94"/>
                  </a:lnTo>
                  <a:lnTo>
                    <a:pt x="12" y="8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6" name="Freeform 89">
              <a:extLst>
                <a:ext uri="{FF2B5EF4-FFF2-40B4-BE49-F238E27FC236}">
                  <a16:creationId xmlns:a16="http://schemas.microsoft.com/office/drawing/2014/main" id="{035AD93E-D9BC-46CA-89D6-D921948F0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2025" y="4219575"/>
              <a:ext cx="60325" cy="149225"/>
            </a:xfrm>
            <a:custGeom>
              <a:avLst/>
              <a:gdLst>
                <a:gd name="T0" fmla="*/ 0 w 38"/>
                <a:gd name="T1" fmla="*/ 0 h 94"/>
                <a:gd name="T2" fmla="*/ 0 w 38"/>
                <a:gd name="T3" fmla="*/ 94 h 94"/>
                <a:gd name="T4" fmla="*/ 10 w 38"/>
                <a:gd name="T5" fmla="*/ 94 h 94"/>
                <a:gd name="T6" fmla="*/ 10 w 38"/>
                <a:gd name="T7" fmla="*/ 8 h 94"/>
                <a:gd name="T8" fmla="*/ 38 w 38"/>
                <a:gd name="T9" fmla="*/ 8 h 94"/>
                <a:gd name="T10" fmla="*/ 38 w 38"/>
                <a:gd name="T11" fmla="*/ 0 h 94"/>
                <a:gd name="T12" fmla="*/ 0 w 38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7" name="Freeform 90">
              <a:extLst>
                <a:ext uri="{FF2B5EF4-FFF2-40B4-BE49-F238E27FC236}">
                  <a16:creationId xmlns:a16="http://schemas.microsoft.com/office/drawing/2014/main" id="{C61BF5D0-10E2-47CA-908E-AA7094705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238625"/>
              <a:ext cx="34925" cy="85725"/>
            </a:xfrm>
            <a:custGeom>
              <a:avLst/>
              <a:gdLst>
                <a:gd name="T0" fmla="*/ 10 w 22"/>
                <a:gd name="T1" fmla="*/ 0 h 54"/>
                <a:gd name="T2" fmla="*/ 22 w 22"/>
                <a:gd name="T3" fmla="*/ 54 h 54"/>
                <a:gd name="T4" fmla="*/ 0 w 22"/>
                <a:gd name="T5" fmla="*/ 54 h 54"/>
                <a:gd name="T6" fmla="*/ 10 w 22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10" y="0"/>
                  </a:moveTo>
                  <a:lnTo>
                    <a:pt x="22" y="54"/>
                  </a:lnTo>
                  <a:lnTo>
                    <a:pt x="0" y="5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8" name="Freeform 91">
              <a:extLst>
                <a:ext uri="{FF2B5EF4-FFF2-40B4-BE49-F238E27FC236}">
                  <a16:creationId xmlns:a16="http://schemas.microsoft.com/office/drawing/2014/main" id="{7AF5E8D8-9616-4994-8902-08CD49EEB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5050" y="4219575"/>
              <a:ext cx="79375" cy="149225"/>
            </a:xfrm>
            <a:custGeom>
              <a:avLst/>
              <a:gdLst>
                <a:gd name="T0" fmla="*/ 18 w 50"/>
                <a:gd name="T1" fmla="*/ 0 h 94"/>
                <a:gd name="T2" fmla="*/ 0 w 50"/>
                <a:gd name="T3" fmla="*/ 94 h 94"/>
                <a:gd name="T4" fmla="*/ 8 w 50"/>
                <a:gd name="T5" fmla="*/ 94 h 94"/>
                <a:gd name="T6" fmla="*/ 12 w 50"/>
                <a:gd name="T7" fmla="*/ 74 h 94"/>
                <a:gd name="T8" fmla="*/ 36 w 50"/>
                <a:gd name="T9" fmla="*/ 74 h 94"/>
                <a:gd name="T10" fmla="*/ 40 w 50"/>
                <a:gd name="T11" fmla="*/ 94 h 94"/>
                <a:gd name="T12" fmla="*/ 50 w 50"/>
                <a:gd name="T13" fmla="*/ 94 h 94"/>
                <a:gd name="T14" fmla="*/ 32 w 50"/>
                <a:gd name="T15" fmla="*/ 0 h 94"/>
                <a:gd name="T16" fmla="*/ 18 w 50"/>
                <a:gd name="T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94">
                  <a:moveTo>
                    <a:pt x="18" y="0"/>
                  </a:moveTo>
                  <a:lnTo>
                    <a:pt x="0" y="94"/>
                  </a:lnTo>
                  <a:lnTo>
                    <a:pt x="8" y="94"/>
                  </a:lnTo>
                  <a:lnTo>
                    <a:pt x="12" y="74"/>
                  </a:lnTo>
                  <a:lnTo>
                    <a:pt x="36" y="74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32" y="0"/>
                  </a:lnTo>
                  <a:lnTo>
                    <a:pt x="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9" name="Freeform 92">
              <a:extLst>
                <a:ext uri="{FF2B5EF4-FFF2-40B4-BE49-F238E27FC236}">
                  <a16:creationId xmlns:a16="http://schemas.microsoft.com/office/drawing/2014/main" id="{E1FCC750-0E6A-44CE-B098-ED2D21F6A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2175" y="4232275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6 w 24"/>
                <a:gd name="T11" fmla="*/ 0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6 w 24"/>
                <a:gd name="T19" fmla="*/ 0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6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6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6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6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0" name="Freeform 93">
              <a:extLst>
                <a:ext uri="{FF2B5EF4-FFF2-40B4-BE49-F238E27FC236}">
                  <a16:creationId xmlns:a16="http://schemas.microsoft.com/office/drawing/2014/main" id="{D4799F4F-1C59-48DF-80C1-3F2D8B636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6300" y="4216400"/>
              <a:ext cx="69850" cy="152400"/>
            </a:xfrm>
            <a:custGeom>
              <a:avLst/>
              <a:gdLst>
                <a:gd name="T0" fmla="*/ 0 w 44"/>
                <a:gd name="T1" fmla="*/ 24 h 96"/>
                <a:gd name="T2" fmla="*/ 0 w 44"/>
                <a:gd name="T3" fmla="*/ 74 h 96"/>
                <a:gd name="T4" fmla="*/ 0 w 44"/>
                <a:gd name="T5" fmla="*/ 74 h 96"/>
                <a:gd name="T6" fmla="*/ 2 w 44"/>
                <a:gd name="T7" fmla="*/ 82 h 96"/>
                <a:gd name="T8" fmla="*/ 6 w 44"/>
                <a:gd name="T9" fmla="*/ 90 h 96"/>
                <a:gd name="T10" fmla="*/ 12 w 44"/>
                <a:gd name="T11" fmla="*/ 96 h 96"/>
                <a:gd name="T12" fmla="*/ 22 w 44"/>
                <a:gd name="T13" fmla="*/ 96 h 96"/>
                <a:gd name="T14" fmla="*/ 22 w 44"/>
                <a:gd name="T15" fmla="*/ 96 h 96"/>
                <a:gd name="T16" fmla="*/ 22 w 44"/>
                <a:gd name="T17" fmla="*/ 96 h 96"/>
                <a:gd name="T18" fmla="*/ 32 w 44"/>
                <a:gd name="T19" fmla="*/ 96 h 96"/>
                <a:gd name="T20" fmla="*/ 38 w 44"/>
                <a:gd name="T21" fmla="*/ 90 h 96"/>
                <a:gd name="T22" fmla="*/ 42 w 44"/>
                <a:gd name="T23" fmla="*/ 82 h 96"/>
                <a:gd name="T24" fmla="*/ 44 w 44"/>
                <a:gd name="T25" fmla="*/ 74 h 96"/>
                <a:gd name="T26" fmla="*/ 44 w 44"/>
                <a:gd name="T27" fmla="*/ 74 h 96"/>
                <a:gd name="T28" fmla="*/ 44 w 44"/>
                <a:gd name="T29" fmla="*/ 24 h 96"/>
                <a:gd name="T30" fmla="*/ 44 w 44"/>
                <a:gd name="T31" fmla="*/ 24 h 96"/>
                <a:gd name="T32" fmla="*/ 42 w 44"/>
                <a:gd name="T33" fmla="*/ 14 h 96"/>
                <a:gd name="T34" fmla="*/ 38 w 44"/>
                <a:gd name="T35" fmla="*/ 6 h 96"/>
                <a:gd name="T36" fmla="*/ 32 w 44"/>
                <a:gd name="T37" fmla="*/ 2 h 96"/>
                <a:gd name="T38" fmla="*/ 22 w 44"/>
                <a:gd name="T39" fmla="*/ 0 h 96"/>
                <a:gd name="T40" fmla="*/ 22 w 44"/>
                <a:gd name="T41" fmla="*/ 0 h 96"/>
                <a:gd name="T42" fmla="*/ 22 w 44"/>
                <a:gd name="T43" fmla="*/ 0 h 96"/>
                <a:gd name="T44" fmla="*/ 12 w 44"/>
                <a:gd name="T45" fmla="*/ 2 h 96"/>
                <a:gd name="T46" fmla="*/ 6 w 44"/>
                <a:gd name="T47" fmla="*/ 6 h 96"/>
                <a:gd name="T48" fmla="*/ 2 w 44"/>
                <a:gd name="T49" fmla="*/ 14 h 96"/>
                <a:gd name="T50" fmla="*/ 0 w 44"/>
                <a:gd name="T5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6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2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22" y="96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2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6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Freeform 94">
              <a:extLst>
                <a:ext uri="{FF2B5EF4-FFF2-40B4-BE49-F238E27FC236}">
                  <a16:creationId xmlns:a16="http://schemas.microsoft.com/office/drawing/2014/main" id="{F26D0ACC-EFA8-4187-826F-926B7BDC1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913" y="3994150"/>
              <a:ext cx="57150" cy="149225"/>
            </a:xfrm>
            <a:custGeom>
              <a:avLst/>
              <a:gdLst>
                <a:gd name="T0" fmla="*/ 0 w 36"/>
                <a:gd name="T1" fmla="*/ 0 h 94"/>
                <a:gd name="T2" fmla="*/ 0 w 36"/>
                <a:gd name="T3" fmla="*/ 94 h 94"/>
                <a:gd name="T4" fmla="*/ 10 w 36"/>
                <a:gd name="T5" fmla="*/ 94 h 94"/>
                <a:gd name="T6" fmla="*/ 10 w 36"/>
                <a:gd name="T7" fmla="*/ 10 h 94"/>
                <a:gd name="T8" fmla="*/ 36 w 36"/>
                <a:gd name="T9" fmla="*/ 10 h 94"/>
                <a:gd name="T10" fmla="*/ 36 w 36"/>
                <a:gd name="T11" fmla="*/ 0 h 94"/>
                <a:gd name="T12" fmla="*/ 0 w 36"/>
                <a:gd name="T1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4">
                  <a:moveTo>
                    <a:pt x="0" y="0"/>
                  </a:moveTo>
                  <a:lnTo>
                    <a:pt x="0" y="94"/>
                  </a:lnTo>
                  <a:lnTo>
                    <a:pt x="10" y="94"/>
                  </a:lnTo>
                  <a:lnTo>
                    <a:pt x="10" y="10"/>
                  </a:lnTo>
                  <a:lnTo>
                    <a:pt x="36" y="10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Freeform 95">
              <a:extLst>
                <a:ext uri="{FF2B5EF4-FFF2-40B4-BE49-F238E27FC236}">
                  <a16:creationId xmlns:a16="http://schemas.microsoft.com/office/drawing/2014/main" id="{EBE83F03-0405-496C-90CD-3C5F068C3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4010025"/>
              <a:ext cx="41275" cy="120650"/>
            </a:xfrm>
            <a:custGeom>
              <a:avLst/>
              <a:gdLst>
                <a:gd name="T0" fmla="*/ 4 w 26"/>
                <a:gd name="T1" fmla="*/ 62 h 76"/>
                <a:gd name="T2" fmla="*/ 8 w 26"/>
                <a:gd name="T3" fmla="*/ 0 h 76"/>
                <a:gd name="T4" fmla="*/ 26 w 26"/>
                <a:gd name="T5" fmla="*/ 0 h 76"/>
                <a:gd name="T6" fmla="*/ 26 w 26"/>
                <a:gd name="T7" fmla="*/ 76 h 76"/>
                <a:gd name="T8" fmla="*/ 0 w 26"/>
                <a:gd name="T9" fmla="*/ 76 h 76"/>
                <a:gd name="T10" fmla="*/ 0 w 26"/>
                <a:gd name="T11" fmla="*/ 76 h 76"/>
                <a:gd name="T12" fmla="*/ 4 w 26"/>
                <a:gd name="T13" fmla="*/ 70 h 76"/>
                <a:gd name="T14" fmla="*/ 4 w 26"/>
                <a:gd name="T15" fmla="*/ 6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76">
                  <a:moveTo>
                    <a:pt x="4" y="62"/>
                  </a:moveTo>
                  <a:lnTo>
                    <a:pt x="8" y="0"/>
                  </a:lnTo>
                  <a:lnTo>
                    <a:pt x="26" y="0"/>
                  </a:lnTo>
                  <a:lnTo>
                    <a:pt x="26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0"/>
                  </a:lnTo>
                  <a:lnTo>
                    <a:pt x="4" y="6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Freeform 96">
              <a:extLst>
                <a:ext uri="{FF2B5EF4-FFF2-40B4-BE49-F238E27FC236}">
                  <a16:creationId xmlns:a16="http://schemas.microsoft.com/office/drawing/2014/main" id="{A423B063-5149-4DDC-9390-1AA31118C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3994150"/>
              <a:ext cx="95250" cy="171450"/>
            </a:xfrm>
            <a:custGeom>
              <a:avLst/>
              <a:gdLst>
                <a:gd name="T0" fmla="*/ 14 w 60"/>
                <a:gd name="T1" fmla="*/ 0 h 108"/>
                <a:gd name="T2" fmla="*/ 10 w 60"/>
                <a:gd name="T3" fmla="*/ 72 h 108"/>
                <a:gd name="T4" fmla="*/ 10 w 60"/>
                <a:gd name="T5" fmla="*/ 72 h 108"/>
                <a:gd name="T6" fmla="*/ 10 w 60"/>
                <a:gd name="T7" fmla="*/ 80 h 108"/>
                <a:gd name="T8" fmla="*/ 6 w 60"/>
                <a:gd name="T9" fmla="*/ 86 h 108"/>
                <a:gd name="T10" fmla="*/ 6 w 60"/>
                <a:gd name="T11" fmla="*/ 86 h 108"/>
                <a:gd name="T12" fmla="*/ 0 w 60"/>
                <a:gd name="T13" fmla="*/ 86 h 108"/>
                <a:gd name="T14" fmla="*/ 0 w 60"/>
                <a:gd name="T15" fmla="*/ 108 h 108"/>
                <a:gd name="T16" fmla="*/ 10 w 60"/>
                <a:gd name="T17" fmla="*/ 108 h 108"/>
                <a:gd name="T18" fmla="*/ 10 w 60"/>
                <a:gd name="T19" fmla="*/ 94 h 108"/>
                <a:gd name="T20" fmla="*/ 48 w 60"/>
                <a:gd name="T21" fmla="*/ 94 h 108"/>
                <a:gd name="T22" fmla="*/ 48 w 60"/>
                <a:gd name="T23" fmla="*/ 108 h 108"/>
                <a:gd name="T24" fmla="*/ 60 w 60"/>
                <a:gd name="T25" fmla="*/ 108 h 108"/>
                <a:gd name="T26" fmla="*/ 60 w 60"/>
                <a:gd name="T27" fmla="*/ 86 h 108"/>
                <a:gd name="T28" fmla="*/ 52 w 60"/>
                <a:gd name="T29" fmla="*/ 86 h 108"/>
                <a:gd name="T30" fmla="*/ 52 w 60"/>
                <a:gd name="T31" fmla="*/ 0 h 108"/>
                <a:gd name="T32" fmla="*/ 14 w 60"/>
                <a:gd name="T3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108">
                  <a:moveTo>
                    <a:pt x="14" y="0"/>
                  </a:moveTo>
                  <a:lnTo>
                    <a:pt x="10" y="72"/>
                  </a:lnTo>
                  <a:lnTo>
                    <a:pt x="10" y="72"/>
                  </a:lnTo>
                  <a:lnTo>
                    <a:pt x="10" y="80"/>
                  </a:lnTo>
                  <a:lnTo>
                    <a:pt x="6" y="86"/>
                  </a:lnTo>
                  <a:lnTo>
                    <a:pt x="6" y="86"/>
                  </a:lnTo>
                  <a:lnTo>
                    <a:pt x="0" y="86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94"/>
                  </a:lnTo>
                  <a:lnTo>
                    <a:pt x="48" y="94"/>
                  </a:lnTo>
                  <a:lnTo>
                    <a:pt x="48" y="108"/>
                  </a:lnTo>
                  <a:lnTo>
                    <a:pt x="60" y="108"/>
                  </a:lnTo>
                  <a:lnTo>
                    <a:pt x="60" y="86"/>
                  </a:lnTo>
                  <a:lnTo>
                    <a:pt x="52" y="86"/>
                  </a:lnTo>
                  <a:lnTo>
                    <a:pt x="52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Freeform 97">
              <a:extLst>
                <a:ext uri="{FF2B5EF4-FFF2-40B4-BE49-F238E27FC236}">
                  <a16:creationId xmlns:a16="http://schemas.microsoft.com/office/drawing/2014/main" id="{C11EFE83-5E7E-439B-88C1-C5E77D11B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4006850"/>
              <a:ext cx="38100" cy="123825"/>
            </a:xfrm>
            <a:custGeom>
              <a:avLst/>
              <a:gdLst>
                <a:gd name="T0" fmla="*/ 0 w 24"/>
                <a:gd name="T1" fmla="*/ 64 h 78"/>
                <a:gd name="T2" fmla="*/ 0 w 24"/>
                <a:gd name="T3" fmla="*/ 14 h 78"/>
                <a:gd name="T4" fmla="*/ 0 w 24"/>
                <a:gd name="T5" fmla="*/ 14 h 78"/>
                <a:gd name="T6" fmla="*/ 2 w 24"/>
                <a:gd name="T7" fmla="*/ 8 h 78"/>
                <a:gd name="T8" fmla="*/ 4 w 24"/>
                <a:gd name="T9" fmla="*/ 4 h 78"/>
                <a:gd name="T10" fmla="*/ 8 w 24"/>
                <a:gd name="T11" fmla="*/ 2 h 78"/>
                <a:gd name="T12" fmla="*/ 12 w 24"/>
                <a:gd name="T13" fmla="*/ 0 h 78"/>
                <a:gd name="T14" fmla="*/ 12 w 24"/>
                <a:gd name="T15" fmla="*/ 0 h 78"/>
                <a:gd name="T16" fmla="*/ 12 w 24"/>
                <a:gd name="T17" fmla="*/ 0 h 78"/>
                <a:gd name="T18" fmla="*/ 18 w 24"/>
                <a:gd name="T19" fmla="*/ 2 h 78"/>
                <a:gd name="T20" fmla="*/ 20 w 24"/>
                <a:gd name="T21" fmla="*/ 4 h 78"/>
                <a:gd name="T22" fmla="*/ 22 w 24"/>
                <a:gd name="T23" fmla="*/ 8 h 78"/>
                <a:gd name="T24" fmla="*/ 24 w 24"/>
                <a:gd name="T25" fmla="*/ 14 h 78"/>
                <a:gd name="T26" fmla="*/ 24 w 24"/>
                <a:gd name="T27" fmla="*/ 14 h 78"/>
                <a:gd name="T28" fmla="*/ 24 w 24"/>
                <a:gd name="T29" fmla="*/ 64 h 78"/>
                <a:gd name="T30" fmla="*/ 24 w 24"/>
                <a:gd name="T31" fmla="*/ 64 h 78"/>
                <a:gd name="T32" fmla="*/ 22 w 24"/>
                <a:gd name="T33" fmla="*/ 70 h 78"/>
                <a:gd name="T34" fmla="*/ 20 w 24"/>
                <a:gd name="T35" fmla="*/ 74 h 78"/>
                <a:gd name="T36" fmla="*/ 18 w 24"/>
                <a:gd name="T37" fmla="*/ 76 h 78"/>
                <a:gd name="T38" fmla="*/ 12 w 24"/>
                <a:gd name="T39" fmla="*/ 78 h 78"/>
                <a:gd name="T40" fmla="*/ 12 w 24"/>
                <a:gd name="T41" fmla="*/ 78 h 78"/>
                <a:gd name="T42" fmla="*/ 12 w 24"/>
                <a:gd name="T43" fmla="*/ 78 h 78"/>
                <a:gd name="T44" fmla="*/ 8 w 24"/>
                <a:gd name="T45" fmla="*/ 76 h 78"/>
                <a:gd name="T46" fmla="*/ 4 w 24"/>
                <a:gd name="T47" fmla="*/ 74 h 78"/>
                <a:gd name="T48" fmla="*/ 2 w 24"/>
                <a:gd name="T49" fmla="*/ 70 h 78"/>
                <a:gd name="T50" fmla="*/ 0 w 24"/>
                <a:gd name="T51" fmla="*/ 6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78">
                  <a:moveTo>
                    <a:pt x="0" y="64"/>
                  </a:moveTo>
                  <a:lnTo>
                    <a:pt x="0" y="14"/>
                  </a:lnTo>
                  <a:lnTo>
                    <a:pt x="0" y="14"/>
                  </a:lnTo>
                  <a:lnTo>
                    <a:pt x="2" y="8"/>
                  </a:ln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2" y="8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70"/>
                  </a:lnTo>
                  <a:lnTo>
                    <a:pt x="20" y="74"/>
                  </a:lnTo>
                  <a:lnTo>
                    <a:pt x="18" y="76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8" y="76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Freeform 98">
              <a:extLst>
                <a:ext uri="{FF2B5EF4-FFF2-40B4-BE49-F238E27FC236}">
                  <a16:creationId xmlns:a16="http://schemas.microsoft.com/office/drawing/2014/main" id="{9B329D5D-A2A8-4810-B11F-118883786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3990975"/>
              <a:ext cx="69850" cy="155575"/>
            </a:xfrm>
            <a:custGeom>
              <a:avLst/>
              <a:gdLst>
                <a:gd name="T0" fmla="*/ 0 w 44"/>
                <a:gd name="T1" fmla="*/ 24 h 98"/>
                <a:gd name="T2" fmla="*/ 0 w 44"/>
                <a:gd name="T3" fmla="*/ 74 h 98"/>
                <a:gd name="T4" fmla="*/ 0 w 44"/>
                <a:gd name="T5" fmla="*/ 74 h 98"/>
                <a:gd name="T6" fmla="*/ 2 w 44"/>
                <a:gd name="T7" fmla="*/ 84 h 98"/>
                <a:gd name="T8" fmla="*/ 6 w 44"/>
                <a:gd name="T9" fmla="*/ 90 h 98"/>
                <a:gd name="T10" fmla="*/ 12 w 44"/>
                <a:gd name="T11" fmla="*/ 96 h 98"/>
                <a:gd name="T12" fmla="*/ 22 w 44"/>
                <a:gd name="T13" fmla="*/ 98 h 98"/>
                <a:gd name="T14" fmla="*/ 22 w 44"/>
                <a:gd name="T15" fmla="*/ 98 h 98"/>
                <a:gd name="T16" fmla="*/ 22 w 44"/>
                <a:gd name="T17" fmla="*/ 98 h 98"/>
                <a:gd name="T18" fmla="*/ 32 w 44"/>
                <a:gd name="T19" fmla="*/ 96 h 98"/>
                <a:gd name="T20" fmla="*/ 38 w 44"/>
                <a:gd name="T21" fmla="*/ 90 h 98"/>
                <a:gd name="T22" fmla="*/ 42 w 44"/>
                <a:gd name="T23" fmla="*/ 84 h 98"/>
                <a:gd name="T24" fmla="*/ 44 w 44"/>
                <a:gd name="T25" fmla="*/ 74 h 98"/>
                <a:gd name="T26" fmla="*/ 44 w 44"/>
                <a:gd name="T27" fmla="*/ 74 h 98"/>
                <a:gd name="T28" fmla="*/ 44 w 44"/>
                <a:gd name="T29" fmla="*/ 24 h 98"/>
                <a:gd name="T30" fmla="*/ 44 w 44"/>
                <a:gd name="T31" fmla="*/ 24 h 98"/>
                <a:gd name="T32" fmla="*/ 42 w 44"/>
                <a:gd name="T33" fmla="*/ 14 h 98"/>
                <a:gd name="T34" fmla="*/ 38 w 44"/>
                <a:gd name="T35" fmla="*/ 8 h 98"/>
                <a:gd name="T36" fmla="*/ 32 w 44"/>
                <a:gd name="T37" fmla="*/ 2 h 98"/>
                <a:gd name="T38" fmla="*/ 22 w 44"/>
                <a:gd name="T39" fmla="*/ 0 h 98"/>
                <a:gd name="T40" fmla="*/ 22 w 44"/>
                <a:gd name="T41" fmla="*/ 0 h 98"/>
                <a:gd name="T42" fmla="*/ 22 w 44"/>
                <a:gd name="T43" fmla="*/ 0 h 98"/>
                <a:gd name="T44" fmla="*/ 12 w 44"/>
                <a:gd name="T45" fmla="*/ 2 h 98"/>
                <a:gd name="T46" fmla="*/ 6 w 44"/>
                <a:gd name="T47" fmla="*/ 8 h 98"/>
                <a:gd name="T48" fmla="*/ 2 w 44"/>
                <a:gd name="T49" fmla="*/ 14 h 98"/>
                <a:gd name="T50" fmla="*/ 0 w 44"/>
                <a:gd name="T5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" h="98">
                  <a:moveTo>
                    <a:pt x="0" y="24"/>
                  </a:moveTo>
                  <a:lnTo>
                    <a:pt x="0" y="74"/>
                  </a:lnTo>
                  <a:lnTo>
                    <a:pt x="0" y="74"/>
                  </a:lnTo>
                  <a:lnTo>
                    <a:pt x="2" y="84"/>
                  </a:lnTo>
                  <a:lnTo>
                    <a:pt x="6" y="90"/>
                  </a:lnTo>
                  <a:lnTo>
                    <a:pt x="12" y="96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22" y="98"/>
                  </a:lnTo>
                  <a:lnTo>
                    <a:pt x="32" y="96"/>
                  </a:lnTo>
                  <a:lnTo>
                    <a:pt x="38" y="90"/>
                  </a:lnTo>
                  <a:lnTo>
                    <a:pt x="42" y="84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2" y="14"/>
                  </a:lnTo>
                  <a:lnTo>
                    <a:pt x="38" y="8"/>
                  </a:lnTo>
                  <a:lnTo>
                    <a:pt x="32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12" y="2"/>
                  </a:lnTo>
                  <a:lnTo>
                    <a:pt x="6" y="8"/>
                  </a:lnTo>
                  <a:lnTo>
                    <a:pt x="2" y="14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6" name="Freeform 99">
              <a:extLst>
                <a:ext uri="{FF2B5EF4-FFF2-40B4-BE49-F238E27FC236}">
                  <a16:creationId xmlns:a16="http://schemas.microsoft.com/office/drawing/2014/main" id="{975371B9-02D5-4B7A-BF51-5FDF3FB0C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500" y="3654425"/>
              <a:ext cx="769938" cy="695325"/>
            </a:xfrm>
            <a:custGeom>
              <a:avLst/>
              <a:gdLst>
                <a:gd name="T0" fmla="*/ 319 w 485"/>
                <a:gd name="T1" fmla="*/ 236 h 438"/>
                <a:gd name="T2" fmla="*/ 319 w 485"/>
                <a:gd name="T3" fmla="*/ 236 h 438"/>
                <a:gd name="T4" fmla="*/ 295 w 485"/>
                <a:gd name="T5" fmla="*/ 260 h 438"/>
                <a:gd name="T6" fmla="*/ 269 w 485"/>
                <a:gd name="T7" fmla="*/ 282 h 438"/>
                <a:gd name="T8" fmla="*/ 243 w 485"/>
                <a:gd name="T9" fmla="*/ 302 h 438"/>
                <a:gd name="T10" fmla="*/ 215 w 485"/>
                <a:gd name="T11" fmla="*/ 322 h 438"/>
                <a:gd name="T12" fmla="*/ 163 w 485"/>
                <a:gd name="T13" fmla="*/ 356 h 438"/>
                <a:gd name="T14" fmla="*/ 111 w 485"/>
                <a:gd name="T15" fmla="*/ 384 h 438"/>
                <a:gd name="T16" fmla="*/ 68 w 485"/>
                <a:gd name="T17" fmla="*/ 408 h 438"/>
                <a:gd name="T18" fmla="*/ 32 w 485"/>
                <a:gd name="T19" fmla="*/ 424 h 438"/>
                <a:gd name="T20" fmla="*/ 0 w 485"/>
                <a:gd name="T21" fmla="*/ 438 h 438"/>
                <a:gd name="T22" fmla="*/ 0 w 485"/>
                <a:gd name="T23" fmla="*/ 438 h 438"/>
                <a:gd name="T24" fmla="*/ 0 w 485"/>
                <a:gd name="T25" fmla="*/ 438 h 438"/>
                <a:gd name="T26" fmla="*/ 32 w 485"/>
                <a:gd name="T27" fmla="*/ 430 h 438"/>
                <a:gd name="T28" fmla="*/ 68 w 485"/>
                <a:gd name="T29" fmla="*/ 420 h 438"/>
                <a:gd name="T30" fmla="*/ 113 w 485"/>
                <a:gd name="T31" fmla="*/ 402 h 438"/>
                <a:gd name="T32" fmla="*/ 167 w 485"/>
                <a:gd name="T33" fmla="*/ 380 h 438"/>
                <a:gd name="T34" fmla="*/ 227 w 485"/>
                <a:gd name="T35" fmla="*/ 352 h 438"/>
                <a:gd name="T36" fmla="*/ 259 w 485"/>
                <a:gd name="T37" fmla="*/ 334 h 438"/>
                <a:gd name="T38" fmla="*/ 289 w 485"/>
                <a:gd name="T39" fmla="*/ 316 h 438"/>
                <a:gd name="T40" fmla="*/ 321 w 485"/>
                <a:gd name="T41" fmla="*/ 294 h 438"/>
                <a:gd name="T42" fmla="*/ 353 w 485"/>
                <a:gd name="T43" fmla="*/ 272 h 438"/>
                <a:gd name="T44" fmla="*/ 353 w 485"/>
                <a:gd name="T45" fmla="*/ 272 h 438"/>
                <a:gd name="T46" fmla="*/ 353 w 485"/>
                <a:gd name="T47" fmla="*/ 272 h 438"/>
                <a:gd name="T48" fmla="*/ 381 w 485"/>
                <a:gd name="T49" fmla="*/ 246 h 438"/>
                <a:gd name="T50" fmla="*/ 405 w 485"/>
                <a:gd name="T51" fmla="*/ 222 h 438"/>
                <a:gd name="T52" fmla="*/ 425 w 485"/>
                <a:gd name="T53" fmla="*/ 198 h 438"/>
                <a:gd name="T54" fmla="*/ 443 w 485"/>
                <a:gd name="T55" fmla="*/ 174 h 438"/>
                <a:gd name="T56" fmla="*/ 455 w 485"/>
                <a:gd name="T57" fmla="*/ 152 h 438"/>
                <a:gd name="T58" fmla="*/ 467 w 485"/>
                <a:gd name="T59" fmla="*/ 128 h 438"/>
                <a:gd name="T60" fmla="*/ 475 w 485"/>
                <a:gd name="T61" fmla="*/ 108 h 438"/>
                <a:gd name="T62" fmla="*/ 479 w 485"/>
                <a:gd name="T63" fmla="*/ 88 h 438"/>
                <a:gd name="T64" fmla="*/ 483 w 485"/>
                <a:gd name="T65" fmla="*/ 68 h 438"/>
                <a:gd name="T66" fmla="*/ 485 w 485"/>
                <a:gd name="T67" fmla="*/ 52 h 438"/>
                <a:gd name="T68" fmla="*/ 485 w 485"/>
                <a:gd name="T69" fmla="*/ 24 h 438"/>
                <a:gd name="T70" fmla="*/ 483 w 485"/>
                <a:gd name="T71" fmla="*/ 6 h 438"/>
                <a:gd name="T72" fmla="*/ 483 w 485"/>
                <a:gd name="T73" fmla="*/ 0 h 438"/>
                <a:gd name="T74" fmla="*/ 483 w 485"/>
                <a:gd name="T75" fmla="*/ 0 h 438"/>
                <a:gd name="T76" fmla="*/ 483 w 485"/>
                <a:gd name="T77" fmla="*/ 0 h 438"/>
                <a:gd name="T78" fmla="*/ 475 w 485"/>
                <a:gd name="T79" fmla="*/ 20 h 438"/>
                <a:gd name="T80" fmla="*/ 465 w 485"/>
                <a:gd name="T81" fmla="*/ 42 h 438"/>
                <a:gd name="T82" fmla="*/ 449 w 485"/>
                <a:gd name="T83" fmla="*/ 72 h 438"/>
                <a:gd name="T84" fmla="*/ 427 w 485"/>
                <a:gd name="T85" fmla="*/ 106 h 438"/>
                <a:gd name="T86" fmla="*/ 399 w 485"/>
                <a:gd name="T87" fmla="*/ 146 h 438"/>
                <a:gd name="T88" fmla="*/ 363 w 485"/>
                <a:gd name="T89" fmla="*/ 190 h 438"/>
                <a:gd name="T90" fmla="*/ 343 w 485"/>
                <a:gd name="T91" fmla="*/ 214 h 438"/>
                <a:gd name="T92" fmla="*/ 319 w 485"/>
                <a:gd name="T93" fmla="*/ 23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5" h="438">
                  <a:moveTo>
                    <a:pt x="319" y="236"/>
                  </a:moveTo>
                  <a:lnTo>
                    <a:pt x="319" y="236"/>
                  </a:lnTo>
                  <a:lnTo>
                    <a:pt x="295" y="260"/>
                  </a:lnTo>
                  <a:lnTo>
                    <a:pt x="269" y="282"/>
                  </a:lnTo>
                  <a:lnTo>
                    <a:pt x="243" y="302"/>
                  </a:lnTo>
                  <a:lnTo>
                    <a:pt x="215" y="322"/>
                  </a:lnTo>
                  <a:lnTo>
                    <a:pt x="163" y="356"/>
                  </a:lnTo>
                  <a:lnTo>
                    <a:pt x="111" y="384"/>
                  </a:lnTo>
                  <a:lnTo>
                    <a:pt x="68" y="408"/>
                  </a:lnTo>
                  <a:lnTo>
                    <a:pt x="32" y="424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32" y="430"/>
                  </a:lnTo>
                  <a:lnTo>
                    <a:pt x="68" y="420"/>
                  </a:lnTo>
                  <a:lnTo>
                    <a:pt x="113" y="402"/>
                  </a:lnTo>
                  <a:lnTo>
                    <a:pt x="167" y="380"/>
                  </a:lnTo>
                  <a:lnTo>
                    <a:pt x="227" y="352"/>
                  </a:lnTo>
                  <a:lnTo>
                    <a:pt x="259" y="334"/>
                  </a:lnTo>
                  <a:lnTo>
                    <a:pt x="289" y="316"/>
                  </a:lnTo>
                  <a:lnTo>
                    <a:pt x="321" y="294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53" y="272"/>
                  </a:lnTo>
                  <a:lnTo>
                    <a:pt x="381" y="246"/>
                  </a:lnTo>
                  <a:lnTo>
                    <a:pt x="405" y="222"/>
                  </a:lnTo>
                  <a:lnTo>
                    <a:pt x="425" y="198"/>
                  </a:lnTo>
                  <a:lnTo>
                    <a:pt x="443" y="174"/>
                  </a:lnTo>
                  <a:lnTo>
                    <a:pt x="455" y="152"/>
                  </a:lnTo>
                  <a:lnTo>
                    <a:pt x="467" y="128"/>
                  </a:lnTo>
                  <a:lnTo>
                    <a:pt x="475" y="108"/>
                  </a:lnTo>
                  <a:lnTo>
                    <a:pt x="479" y="88"/>
                  </a:lnTo>
                  <a:lnTo>
                    <a:pt x="483" y="68"/>
                  </a:lnTo>
                  <a:lnTo>
                    <a:pt x="485" y="52"/>
                  </a:lnTo>
                  <a:lnTo>
                    <a:pt x="485" y="24"/>
                  </a:lnTo>
                  <a:lnTo>
                    <a:pt x="483" y="6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83" y="0"/>
                  </a:lnTo>
                  <a:lnTo>
                    <a:pt x="475" y="20"/>
                  </a:lnTo>
                  <a:lnTo>
                    <a:pt x="465" y="42"/>
                  </a:lnTo>
                  <a:lnTo>
                    <a:pt x="449" y="72"/>
                  </a:lnTo>
                  <a:lnTo>
                    <a:pt x="427" y="106"/>
                  </a:lnTo>
                  <a:lnTo>
                    <a:pt x="399" y="146"/>
                  </a:lnTo>
                  <a:lnTo>
                    <a:pt x="363" y="190"/>
                  </a:lnTo>
                  <a:lnTo>
                    <a:pt x="343" y="214"/>
                  </a:lnTo>
                  <a:lnTo>
                    <a:pt x="319" y="2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Freeform 100">
              <a:extLst>
                <a:ext uri="{FF2B5EF4-FFF2-40B4-BE49-F238E27FC236}">
                  <a16:creationId xmlns:a16="http://schemas.microsoft.com/office/drawing/2014/main" id="{FA0D04C7-268E-448D-B019-ED2E69292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9138" y="2746375"/>
              <a:ext cx="352425" cy="781050"/>
            </a:xfrm>
            <a:custGeom>
              <a:avLst/>
              <a:gdLst>
                <a:gd name="T0" fmla="*/ 80 w 222"/>
                <a:gd name="T1" fmla="*/ 18 h 492"/>
                <a:gd name="T2" fmla="*/ 80 w 222"/>
                <a:gd name="T3" fmla="*/ 18 h 492"/>
                <a:gd name="T4" fmla="*/ 120 w 222"/>
                <a:gd name="T5" fmla="*/ 154 h 492"/>
                <a:gd name="T6" fmla="*/ 154 w 222"/>
                <a:gd name="T7" fmla="*/ 274 h 492"/>
                <a:gd name="T8" fmla="*/ 154 w 222"/>
                <a:gd name="T9" fmla="*/ 274 h 492"/>
                <a:gd name="T10" fmla="*/ 58 w 222"/>
                <a:gd name="T11" fmla="*/ 8 h 492"/>
                <a:gd name="T12" fmla="*/ 58 w 222"/>
                <a:gd name="T13" fmla="*/ 8 h 492"/>
                <a:gd name="T14" fmla="*/ 48 w 222"/>
                <a:gd name="T15" fmla="*/ 16 h 492"/>
                <a:gd name="T16" fmla="*/ 38 w 222"/>
                <a:gd name="T17" fmla="*/ 26 h 492"/>
                <a:gd name="T18" fmla="*/ 28 w 222"/>
                <a:gd name="T19" fmla="*/ 38 h 492"/>
                <a:gd name="T20" fmla="*/ 18 w 222"/>
                <a:gd name="T21" fmla="*/ 52 h 492"/>
                <a:gd name="T22" fmla="*/ 8 w 222"/>
                <a:gd name="T23" fmla="*/ 70 h 492"/>
                <a:gd name="T24" fmla="*/ 2 w 222"/>
                <a:gd name="T25" fmla="*/ 88 h 492"/>
                <a:gd name="T26" fmla="*/ 0 w 222"/>
                <a:gd name="T27" fmla="*/ 98 h 492"/>
                <a:gd name="T28" fmla="*/ 0 w 222"/>
                <a:gd name="T29" fmla="*/ 108 h 492"/>
                <a:gd name="T30" fmla="*/ 0 w 222"/>
                <a:gd name="T31" fmla="*/ 108 h 492"/>
                <a:gd name="T32" fmla="*/ 0 w 222"/>
                <a:gd name="T33" fmla="*/ 108 h 492"/>
                <a:gd name="T34" fmla="*/ 2 w 222"/>
                <a:gd name="T35" fmla="*/ 124 h 492"/>
                <a:gd name="T36" fmla="*/ 6 w 222"/>
                <a:gd name="T37" fmla="*/ 142 h 492"/>
                <a:gd name="T38" fmla="*/ 12 w 222"/>
                <a:gd name="T39" fmla="*/ 158 h 492"/>
                <a:gd name="T40" fmla="*/ 20 w 222"/>
                <a:gd name="T41" fmla="*/ 174 h 492"/>
                <a:gd name="T42" fmla="*/ 32 w 222"/>
                <a:gd name="T43" fmla="*/ 190 h 492"/>
                <a:gd name="T44" fmla="*/ 42 w 222"/>
                <a:gd name="T45" fmla="*/ 208 h 492"/>
                <a:gd name="T46" fmla="*/ 68 w 222"/>
                <a:gd name="T47" fmla="*/ 240 h 492"/>
                <a:gd name="T48" fmla="*/ 122 w 222"/>
                <a:gd name="T49" fmla="*/ 300 h 492"/>
                <a:gd name="T50" fmla="*/ 144 w 222"/>
                <a:gd name="T51" fmla="*/ 326 h 492"/>
                <a:gd name="T52" fmla="*/ 154 w 222"/>
                <a:gd name="T53" fmla="*/ 338 h 492"/>
                <a:gd name="T54" fmla="*/ 160 w 222"/>
                <a:gd name="T55" fmla="*/ 348 h 492"/>
                <a:gd name="T56" fmla="*/ 160 w 222"/>
                <a:gd name="T57" fmla="*/ 348 h 492"/>
                <a:gd name="T58" fmla="*/ 160 w 222"/>
                <a:gd name="T59" fmla="*/ 348 h 492"/>
                <a:gd name="T60" fmla="*/ 182 w 222"/>
                <a:gd name="T61" fmla="*/ 394 h 492"/>
                <a:gd name="T62" fmla="*/ 202 w 222"/>
                <a:gd name="T63" fmla="*/ 442 h 492"/>
                <a:gd name="T64" fmla="*/ 220 w 222"/>
                <a:gd name="T65" fmla="*/ 492 h 492"/>
                <a:gd name="T66" fmla="*/ 220 w 222"/>
                <a:gd name="T67" fmla="*/ 492 h 492"/>
                <a:gd name="T68" fmla="*/ 220 w 222"/>
                <a:gd name="T69" fmla="*/ 492 h 492"/>
                <a:gd name="T70" fmla="*/ 222 w 222"/>
                <a:gd name="T71" fmla="*/ 482 h 492"/>
                <a:gd name="T72" fmla="*/ 220 w 222"/>
                <a:gd name="T73" fmla="*/ 460 h 492"/>
                <a:gd name="T74" fmla="*/ 218 w 222"/>
                <a:gd name="T75" fmla="*/ 428 h 492"/>
                <a:gd name="T76" fmla="*/ 214 w 222"/>
                <a:gd name="T77" fmla="*/ 412 h 492"/>
                <a:gd name="T78" fmla="*/ 210 w 222"/>
                <a:gd name="T79" fmla="*/ 394 h 492"/>
                <a:gd name="T80" fmla="*/ 210 w 222"/>
                <a:gd name="T81" fmla="*/ 394 h 492"/>
                <a:gd name="T82" fmla="*/ 210 w 222"/>
                <a:gd name="T83" fmla="*/ 394 h 492"/>
                <a:gd name="T84" fmla="*/ 150 w 222"/>
                <a:gd name="T85" fmla="*/ 180 h 492"/>
                <a:gd name="T86" fmla="*/ 100 w 222"/>
                <a:gd name="T87" fmla="*/ 0 h 492"/>
                <a:gd name="T88" fmla="*/ 100 w 222"/>
                <a:gd name="T89" fmla="*/ 0 h 492"/>
                <a:gd name="T90" fmla="*/ 100 w 222"/>
                <a:gd name="T91" fmla="*/ 0 h 492"/>
                <a:gd name="T92" fmla="*/ 100 w 222"/>
                <a:gd name="T93" fmla="*/ 0 h 492"/>
                <a:gd name="T94" fmla="*/ 100 w 222"/>
                <a:gd name="T95" fmla="*/ 0 h 492"/>
                <a:gd name="T96" fmla="*/ 100 w 222"/>
                <a:gd name="T97" fmla="*/ 0 h 492"/>
                <a:gd name="T98" fmla="*/ 94 w 222"/>
                <a:gd name="T99" fmla="*/ 0 h 492"/>
                <a:gd name="T100" fmla="*/ 86 w 222"/>
                <a:gd name="T101" fmla="*/ 2 h 492"/>
                <a:gd name="T102" fmla="*/ 84 w 222"/>
                <a:gd name="T103" fmla="*/ 4 h 492"/>
                <a:gd name="T104" fmla="*/ 80 w 222"/>
                <a:gd name="T105" fmla="*/ 8 h 492"/>
                <a:gd name="T106" fmla="*/ 80 w 222"/>
                <a:gd name="T107" fmla="*/ 12 h 492"/>
                <a:gd name="T108" fmla="*/ 80 w 222"/>
                <a:gd name="T109" fmla="*/ 1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2" h="492">
                  <a:moveTo>
                    <a:pt x="80" y="18"/>
                  </a:moveTo>
                  <a:lnTo>
                    <a:pt x="80" y="18"/>
                  </a:lnTo>
                  <a:lnTo>
                    <a:pt x="120" y="154"/>
                  </a:lnTo>
                  <a:lnTo>
                    <a:pt x="154" y="274"/>
                  </a:lnTo>
                  <a:lnTo>
                    <a:pt x="154" y="274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48" y="16"/>
                  </a:lnTo>
                  <a:lnTo>
                    <a:pt x="38" y="26"/>
                  </a:lnTo>
                  <a:lnTo>
                    <a:pt x="28" y="38"/>
                  </a:lnTo>
                  <a:lnTo>
                    <a:pt x="18" y="52"/>
                  </a:lnTo>
                  <a:lnTo>
                    <a:pt x="8" y="70"/>
                  </a:lnTo>
                  <a:lnTo>
                    <a:pt x="2" y="8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124"/>
                  </a:lnTo>
                  <a:lnTo>
                    <a:pt x="6" y="142"/>
                  </a:lnTo>
                  <a:lnTo>
                    <a:pt x="12" y="158"/>
                  </a:lnTo>
                  <a:lnTo>
                    <a:pt x="20" y="174"/>
                  </a:lnTo>
                  <a:lnTo>
                    <a:pt x="32" y="190"/>
                  </a:lnTo>
                  <a:lnTo>
                    <a:pt x="42" y="208"/>
                  </a:lnTo>
                  <a:lnTo>
                    <a:pt x="68" y="240"/>
                  </a:lnTo>
                  <a:lnTo>
                    <a:pt x="122" y="300"/>
                  </a:lnTo>
                  <a:lnTo>
                    <a:pt x="144" y="326"/>
                  </a:lnTo>
                  <a:lnTo>
                    <a:pt x="154" y="33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60" y="348"/>
                  </a:lnTo>
                  <a:lnTo>
                    <a:pt x="182" y="394"/>
                  </a:lnTo>
                  <a:lnTo>
                    <a:pt x="202" y="44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0" y="492"/>
                  </a:lnTo>
                  <a:lnTo>
                    <a:pt x="222" y="482"/>
                  </a:lnTo>
                  <a:lnTo>
                    <a:pt x="220" y="460"/>
                  </a:lnTo>
                  <a:lnTo>
                    <a:pt x="218" y="428"/>
                  </a:lnTo>
                  <a:lnTo>
                    <a:pt x="214" y="412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210" y="394"/>
                  </a:lnTo>
                  <a:lnTo>
                    <a:pt x="150" y="18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0" y="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Freeform 101">
              <a:extLst>
                <a:ext uri="{FF2B5EF4-FFF2-40B4-BE49-F238E27FC236}">
                  <a16:creationId xmlns:a16="http://schemas.microsoft.com/office/drawing/2014/main" id="{D8F39DA2-DF65-4A28-AAD6-E3B729183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2667000"/>
              <a:ext cx="44450" cy="47625"/>
            </a:xfrm>
            <a:custGeom>
              <a:avLst/>
              <a:gdLst>
                <a:gd name="T0" fmla="*/ 0 w 28"/>
                <a:gd name="T1" fmla="*/ 14 h 30"/>
                <a:gd name="T2" fmla="*/ 0 w 28"/>
                <a:gd name="T3" fmla="*/ 14 h 30"/>
                <a:gd name="T4" fmla="*/ 0 w 28"/>
                <a:gd name="T5" fmla="*/ 20 h 30"/>
                <a:gd name="T6" fmla="*/ 4 w 28"/>
                <a:gd name="T7" fmla="*/ 26 h 30"/>
                <a:gd name="T8" fmla="*/ 8 w 28"/>
                <a:gd name="T9" fmla="*/ 28 h 30"/>
                <a:gd name="T10" fmla="*/ 14 w 28"/>
                <a:gd name="T11" fmla="*/ 30 h 30"/>
                <a:gd name="T12" fmla="*/ 14 w 28"/>
                <a:gd name="T13" fmla="*/ 30 h 30"/>
                <a:gd name="T14" fmla="*/ 14 w 28"/>
                <a:gd name="T15" fmla="*/ 30 h 30"/>
                <a:gd name="T16" fmla="*/ 20 w 28"/>
                <a:gd name="T17" fmla="*/ 28 h 30"/>
                <a:gd name="T18" fmla="*/ 24 w 28"/>
                <a:gd name="T19" fmla="*/ 26 h 30"/>
                <a:gd name="T20" fmla="*/ 28 w 28"/>
                <a:gd name="T21" fmla="*/ 20 h 30"/>
                <a:gd name="T22" fmla="*/ 28 w 28"/>
                <a:gd name="T23" fmla="*/ 14 h 30"/>
                <a:gd name="T24" fmla="*/ 28 w 28"/>
                <a:gd name="T25" fmla="*/ 14 h 30"/>
                <a:gd name="T26" fmla="*/ 28 w 28"/>
                <a:gd name="T27" fmla="*/ 14 h 30"/>
                <a:gd name="T28" fmla="*/ 28 w 28"/>
                <a:gd name="T29" fmla="*/ 10 h 30"/>
                <a:gd name="T30" fmla="*/ 24 w 28"/>
                <a:gd name="T31" fmla="*/ 4 h 30"/>
                <a:gd name="T32" fmla="*/ 20 w 28"/>
                <a:gd name="T33" fmla="*/ 2 h 30"/>
                <a:gd name="T34" fmla="*/ 14 w 28"/>
                <a:gd name="T35" fmla="*/ 0 h 30"/>
                <a:gd name="T36" fmla="*/ 14 w 28"/>
                <a:gd name="T37" fmla="*/ 0 h 30"/>
                <a:gd name="T38" fmla="*/ 14 w 28"/>
                <a:gd name="T39" fmla="*/ 0 h 30"/>
                <a:gd name="T40" fmla="*/ 8 w 28"/>
                <a:gd name="T41" fmla="*/ 2 h 30"/>
                <a:gd name="T42" fmla="*/ 4 w 28"/>
                <a:gd name="T43" fmla="*/ 4 h 30"/>
                <a:gd name="T44" fmla="*/ 0 w 28"/>
                <a:gd name="T45" fmla="*/ 10 h 30"/>
                <a:gd name="T46" fmla="*/ 0 w 28"/>
                <a:gd name="T4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30">
                  <a:moveTo>
                    <a:pt x="0" y="14"/>
                  </a:moveTo>
                  <a:lnTo>
                    <a:pt x="0" y="14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6"/>
                  </a:lnTo>
                  <a:lnTo>
                    <a:pt x="28" y="20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4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9" name="Freeform 102">
              <a:extLst>
                <a:ext uri="{FF2B5EF4-FFF2-40B4-BE49-F238E27FC236}">
                  <a16:creationId xmlns:a16="http://schemas.microsoft.com/office/drawing/2014/main" id="{E82F8B98-A5A6-4A72-BD00-8B6DCF28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800" y="3305175"/>
              <a:ext cx="584200" cy="422275"/>
            </a:xfrm>
            <a:custGeom>
              <a:avLst/>
              <a:gdLst>
                <a:gd name="T0" fmla="*/ 290 w 368"/>
                <a:gd name="T1" fmla="*/ 40 h 266"/>
                <a:gd name="T2" fmla="*/ 290 w 368"/>
                <a:gd name="T3" fmla="*/ 40 h 266"/>
                <a:gd name="T4" fmla="*/ 312 w 368"/>
                <a:gd name="T5" fmla="*/ 22 h 266"/>
                <a:gd name="T6" fmla="*/ 330 w 368"/>
                <a:gd name="T7" fmla="*/ 0 h 266"/>
                <a:gd name="T8" fmla="*/ 330 w 368"/>
                <a:gd name="T9" fmla="*/ 0 h 266"/>
                <a:gd name="T10" fmla="*/ 330 w 368"/>
                <a:gd name="T11" fmla="*/ 0 h 266"/>
                <a:gd name="T12" fmla="*/ 330 w 368"/>
                <a:gd name="T13" fmla="*/ 36 h 266"/>
                <a:gd name="T14" fmla="*/ 330 w 368"/>
                <a:gd name="T15" fmla="*/ 36 h 266"/>
                <a:gd name="T16" fmla="*/ 330 w 368"/>
                <a:gd name="T17" fmla="*/ 36 h 266"/>
                <a:gd name="T18" fmla="*/ 330 w 368"/>
                <a:gd name="T19" fmla="*/ 66 h 266"/>
                <a:gd name="T20" fmla="*/ 332 w 368"/>
                <a:gd name="T21" fmla="*/ 96 h 266"/>
                <a:gd name="T22" fmla="*/ 336 w 368"/>
                <a:gd name="T23" fmla="*/ 126 h 266"/>
                <a:gd name="T24" fmla="*/ 340 w 368"/>
                <a:gd name="T25" fmla="*/ 154 h 266"/>
                <a:gd name="T26" fmla="*/ 346 w 368"/>
                <a:gd name="T27" fmla="*/ 184 h 266"/>
                <a:gd name="T28" fmla="*/ 352 w 368"/>
                <a:gd name="T29" fmla="*/ 212 h 266"/>
                <a:gd name="T30" fmla="*/ 360 w 368"/>
                <a:gd name="T31" fmla="*/ 240 h 266"/>
                <a:gd name="T32" fmla="*/ 368 w 368"/>
                <a:gd name="T33" fmla="*/ 266 h 266"/>
                <a:gd name="T34" fmla="*/ 368 w 368"/>
                <a:gd name="T35" fmla="*/ 266 h 266"/>
                <a:gd name="T36" fmla="*/ 0 w 368"/>
                <a:gd name="T37" fmla="*/ 266 h 266"/>
                <a:gd name="T38" fmla="*/ 290 w 368"/>
                <a:gd name="T39" fmla="*/ 4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266">
                  <a:moveTo>
                    <a:pt x="290" y="40"/>
                  </a:moveTo>
                  <a:lnTo>
                    <a:pt x="290" y="40"/>
                  </a:lnTo>
                  <a:lnTo>
                    <a:pt x="312" y="22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36"/>
                  </a:lnTo>
                  <a:lnTo>
                    <a:pt x="330" y="66"/>
                  </a:lnTo>
                  <a:lnTo>
                    <a:pt x="332" y="96"/>
                  </a:lnTo>
                  <a:lnTo>
                    <a:pt x="336" y="126"/>
                  </a:lnTo>
                  <a:lnTo>
                    <a:pt x="340" y="154"/>
                  </a:lnTo>
                  <a:lnTo>
                    <a:pt x="346" y="184"/>
                  </a:lnTo>
                  <a:lnTo>
                    <a:pt x="352" y="212"/>
                  </a:lnTo>
                  <a:lnTo>
                    <a:pt x="360" y="240"/>
                  </a:lnTo>
                  <a:lnTo>
                    <a:pt x="368" y="266"/>
                  </a:lnTo>
                  <a:lnTo>
                    <a:pt x="368" y="266"/>
                  </a:lnTo>
                  <a:lnTo>
                    <a:pt x="0" y="266"/>
                  </a:lnTo>
                  <a:lnTo>
                    <a:pt x="290" y="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0" name="Freeform 103">
              <a:extLst>
                <a:ext uri="{FF2B5EF4-FFF2-40B4-BE49-F238E27FC236}">
                  <a16:creationId xmlns:a16="http://schemas.microsoft.com/office/drawing/2014/main" id="{F56A6564-8F32-4F05-B731-A7B9C90D9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2933700"/>
              <a:ext cx="1328738" cy="1041400"/>
            </a:xfrm>
            <a:custGeom>
              <a:avLst/>
              <a:gdLst>
                <a:gd name="T0" fmla="*/ 289 w 837"/>
                <a:gd name="T1" fmla="*/ 274 h 656"/>
                <a:gd name="T2" fmla="*/ 323 w 837"/>
                <a:gd name="T3" fmla="*/ 242 h 656"/>
                <a:gd name="T4" fmla="*/ 347 w 837"/>
                <a:gd name="T5" fmla="*/ 204 h 656"/>
                <a:gd name="T6" fmla="*/ 363 w 837"/>
                <a:gd name="T7" fmla="*/ 162 h 656"/>
                <a:gd name="T8" fmla="*/ 369 w 837"/>
                <a:gd name="T9" fmla="*/ 118 h 656"/>
                <a:gd name="T10" fmla="*/ 369 w 837"/>
                <a:gd name="T11" fmla="*/ 118 h 656"/>
                <a:gd name="T12" fmla="*/ 369 w 837"/>
                <a:gd name="T13" fmla="*/ 108 h 656"/>
                <a:gd name="T14" fmla="*/ 365 w 837"/>
                <a:gd name="T15" fmla="*/ 80 h 656"/>
                <a:gd name="T16" fmla="*/ 349 w 837"/>
                <a:gd name="T17" fmla="*/ 26 h 656"/>
                <a:gd name="T18" fmla="*/ 337 w 837"/>
                <a:gd name="T19" fmla="*/ 0 h 656"/>
                <a:gd name="T20" fmla="*/ 563 w 837"/>
                <a:gd name="T21" fmla="*/ 200 h 656"/>
                <a:gd name="T22" fmla="*/ 609 w 837"/>
                <a:gd name="T23" fmla="*/ 200 h 656"/>
                <a:gd name="T24" fmla="*/ 655 w 837"/>
                <a:gd name="T25" fmla="*/ 204 h 656"/>
                <a:gd name="T26" fmla="*/ 697 w 837"/>
                <a:gd name="T27" fmla="*/ 218 h 656"/>
                <a:gd name="T28" fmla="*/ 737 w 837"/>
                <a:gd name="T29" fmla="*/ 238 h 656"/>
                <a:gd name="T30" fmla="*/ 771 w 837"/>
                <a:gd name="T31" fmla="*/ 266 h 656"/>
                <a:gd name="T32" fmla="*/ 799 w 837"/>
                <a:gd name="T33" fmla="*/ 300 h 656"/>
                <a:gd name="T34" fmla="*/ 819 w 837"/>
                <a:gd name="T35" fmla="*/ 338 h 656"/>
                <a:gd name="T36" fmla="*/ 833 w 837"/>
                <a:gd name="T37" fmla="*/ 382 h 656"/>
                <a:gd name="T38" fmla="*/ 837 w 837"/>
                <a:gd name="T39" fmla="*/ 428 h 656"/>
                <a:gd name="T40" fmla="*/ 837 w 837"/>
                <a:gd name="T41" fmla="*/ 428 h 656"/>
                <a:gd name="T42" fmla="*/ 833 w 837"/>
                <a:gd name="T43" fmla="*/ 474 h 656"/>
                <a:gd name="T44" fmla="*/ 819 w 837"/>
                <a:gd name="T45" fmla="*/ 516 h 656"/>
                <a:gd name="T46" fmla="*/ 799 w 837"/>
                <a:gd name="T47" fmla="*/ 554 h 656"/>
                <a:gd name="T48" fmla="*/ 771 w 837"/>
                <a:gd name="T49" fmla="*/ 588 h 656"/>
                <a:gd name="T50" fmla="*/ 737 w 837"/>
                <a:gd name="T51" fmla="*/ 616 h 656"/>
                <a:gd name="T52" fmla="*/ 697 w 837"/>
                <a:gd name="T53" fmla="*/ 638 h 656"/>
                <a:gd name="T54" fmla="*/ 655 w 837"/>
                <a:gd name="T55" fmla="*/ 650 h 656"/>
                <a:gd name="T56" fmla="*/ 609 w 837"/>
                <a:gd name="T57" fmla="*/ 656 h 656"/>
                <a:gd name="T58" fmla="*/ 609 w 837"/>
                <a:gd name="T59" fmla="*/ 656 h 656"/>
                <a:gd name="T60" fmla="*/ 563 w 837"/>
                <a:gd name="T61" fmla="*/ 650 h 656"/>
                <a:gd name="T62" fmla="*/ 521 w 837"/>
                <a:gd name="T63" fmla="*/ 638 h 656"/>
                <a:gd name="T64" fmla="*/ 483 w 837"/>
                <a:gd name="T65" fmla="*/ 616 h 656"/>
                <a:gd name="T66" fmla="*/ 449 w 837"/>
                <a:gd name="T67" fmla="*/ 588 h 656"/>
                <a:gd name="T68" fmla="*/ 421 w 837"/>
                <a:gd name="T69" fmla="*/ 554 h 656"/>
                <a:gd name="T70" fmla="*/ 399 w 837"/>
                <a:gd name="T71" fmla="*/ 516 h 656"/>
                <a:gd name="T72" fmla="*/ 387 w 837"/>
                <a:gd name="T73" fmla="*/ 474 h 656"/>
                <a:gd name="T74" fmla="*/ 381 w 837"/>
                <a:gd name="T75" fmla="*/ 428 h 656"/>
                <a:gd name="T76" fmla="*/ 335 w 837"/>
                <a:gd name="T77" fmla="*/ 428 h 656"/>
                <a:gd name="T78" fmla="*/ 335 w 837"/>
                <a:gd name="T79" fmla="*/ 446 h 656"/>
                <a:gd name="T80" fmla="*/ 341 w 837"/>
                <a:gd name="T81" fmla="*/ 482 h 656"/>
                <a:gd name="T82" fmla="*/ 345 w 837"/>
                <a:gd name="T83" fmla="*/ 500 h 656"/>
                <a:gd name="T84" fmla="*/ 289 w 837"/>
                <a:gd name="T85" fmla="*/ 274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7" h="656">
                  <a:moveTo>
                    <a:pt x="289" y="274"/>
                  </a:moveTo>
                  <a:lnTo>
                    <a:pt x="289" y="274"/>
                  </a:lnTo>
                  <a:lnTo>
                    <a:pt x="307" y="260"/>
                  </a:lnTo>
                  <a:lnTo>
                    <a:pt x="323" y="242"/>
                  </a:lnTo>
                  <a:lnTo>
                    <a:pt x="337" y="224"/>
                  </a:lnTo>
                  <a:lnTo>
                    <a:pt x="347" y="204"/>
                  </a:lnTo>
                  <a:lnTo>
                    <a:pt x="357" y="184"/>
                  </a:lnTo>
                  <a:lnTo>
                    <a:pt x="363" y="162"/>
                  </a:lnTo>
                  <a:lnTo>
                    <a:pt x="367" y="140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1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9" y="108"/>
                  </a:lnTo>
                  <a:lnTo>
                    <a:pt x="365" y="80"/>
                  </a:lnTo>
                  <a:lnTo>
                    <a:pt x="359" y="52"/>
                  </a:lnTo>
                  <a:lnTo>
                    <a:pt x="349" y="26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709" y="0"/>
                  </a:lnTo>
                  <a:lnTo>
                    <a:pt x="563" y="200"/>
                  </a:lnTo>
                  <a:lnTo>
                    <a:pt x="609" y="200"/>
                  </a:lnTo>
                  <a:lnTo>
                    <a:pt x="609" y="200"/>
                  </a:lnTo>
                  <a:lnTo>
                    <a:pt x="633" y="200"/>
                  </a:lnTo>
                  <a:lnTo>
                    <a:pt x="655" y="204"/>
                  </a:lnTo>
                  <a:lnTo>
                    <a:pt x="677" y="210"/>
                  </a:lnTo>
                  <a:lnTo>
                    <a:pt x="697" y="218"/>
                  </a:lnTo>
                  <a:lnTo>
                    <a:pt x="717" y="226"/>
                  </a:lnTo>
                  <a:lnTo>
                    <a:pt x="737" y="238"/>
                  </a:lnTo>
                  <a:lnTo>
                    <a:pt x="755" y="252"/>
                  </a:lnTo>
                  <a:lnTo>
                    <a:pt x="771" y="266"/>
                  </a:lnTo>
                  <a:lnTo>
                    <a:pt x="785" y="282"/>
                  </a:lnTo>
                  <a:lnTo>
                    <a:pt x="799" y="300"/>
                  </a:lnTo>
                  <a:lnTo>
                    <a:pt x="809" y="318"/>
                  </a:lnTo>
                  <a:lnTo>
                    <a:pt x="819" y="338"/>
                  </a:lnTo>
                  <a:lnTo>
                    <a:pt x="827" y="360"/>
                  </a:lnTo>
                  <a:lnTo>
                    <a:pt x="833" y="382"/>
                  </a:lnTo>
                  <a:lnTo>
                    <a:pt x="837" y="404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28"/>
                  </a:lnTo>
                  <a:lnTo>
                    <a:pt x="837" y="450"/>
                  </a:lnTo>
                  <a:lnTo>
                    <a:pt x="833" y="474"/>
                  </a:lnTo>
                  <a:lnTo>
                    <a:pt x="827" y="494"/>
                  </a:lnTo>
                  <a:lnTo>
                    <a:pt x="819" y="516"/>
                  </a:lnTo>
                  <a:lnTo>
                    <a:pt x="809" y="536"/>
                  </a:lnTo>
                  <a:lnTo>
                    <a:pt x="799" y="554"/>
                  </a:lnTo>
                  <a:lnTo>
                    <a:pt x="785" y="572"/>
                  </a:lnTo>
                  <a:lnTo>
                    <a:pt x="771" y="588"/>
                  </a:lnTo>
                  <a:lnTo>
                    <a:pt x="755" y="602"/>
                  </a:lnTo>
                  <a:lnTo>
                    <a:pt x="737" y="616"/>
                  </a:lnTo>
                  <a:lnTo>
                    <a:pt x="717" y="628"/>
                  </a:lnTo>
                  <a:lnTo>
                    <a:pt x="697" y="638"/>
                  </a:lnTo>
                  <a:lnTo>
                    <a:pt x="677" y="644"/>
                  </a:lnTo>
                  <a:lnTo>
                    <a:pt x="655" y="650"/>
                  </a:lnTo>
                  <a:lnTo>
                    <a:pt x="633" y="654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609" y="656"/>
                  </a:lnTo>
                  <a:lnTo>
                    <a:pt x="587" y="654"/>
                  </a:lnTo>
                  <a:lnTo>
                    <a:pt x="563" y="650"/>
                  </a:lnTo>
                  <a:lnTo>
                    <a:pt x="541" y="644"/>
                  </a:lnTo>
                  <a:lnTo>
                    <a:pt x="521" y="638"/>
                  </a:lnTo>
                  <a:lnTo>
                    <a:pt x="501" y="628"/>
                  </a:lnTo>
                  <a:lnTo>
                    <a:pt x="483" y="616"/>
                  </a:lnTo>
                  <a:lnTo>
                    <a:pt x="465" y="602"/>
                  </a:lnTo>
                  <a:lnTo>
                    <a:pt x="449" y="588"/>
                  </a:lnTo>
                  <a:lnTo>
                    <a:pt x="433" y="572"/>
                  </a:lnTo>
                  <a:lnTo>
                    <a:pt x="421" y="554"/>
                  </a:lnTo>
                  <a:lnTo>
                    <a:pt x="409" y="536"/>
                  </a:lnTo>
                  <a:lnTo>
                    <a:pt x="399" y="516"/>
                  </a:lnTo>
                  <a:lnTo>
                    <a:pt x="391" y="494"/>
                  </a:lnTo>
                  <a:lnTo>
                    <a:pt x="387" y="474"/>
                  </a:lnTo>
                  <a:lnTo>
                    <a:pt x="383" y="450"/>
                  </a:lnTo>
                  <a:lnTo>
                    <a:pt x="381" y="428"/>
                  </a:lnTo>
                  <a:lnTo>
                    <a:pt x="381" y="428"/>
                  </a:lnTo>
                  <a:lnTo>
                    <a:pt x="335" y="428"/>
                  </a:lnTo>
                  <a:lnTo>
                    <a:pt x="335" y="428"/>
                  </a:lnTo>
                  <a:lnTo>
                    <a:pt x="335" y="446"/>
                  </a:lnTo>
                  <a:lnTo>
                    <a:pt x="337" y="464"/>
                  </a:lnTo>
                  <a:lnTo>
                    <a:pt x="341" y="482"/>
                  </a:lnTo>
                  <a:lnTo>
                    <a:pt x="345" y="500"/>
                  </a:lnTo>
                  <a:lnTo>
                    <a:pt x="345" y="500"/>
                  </a:lnTo>
                  <a:lnTo>
                    <a:pt x="0" y="500"/>
                  </a:lnTo>
                  <a:lnTo>
                    <a:pt x="289" y="27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1" name="Freeform 104">
              <a:extLst>
                <a:ext uri="{FF2B5EF4-FFF2-40B4-BE49-F238E27FC236}">
                  <a16:creationId xmlns:a16="http://schemas.microsoft.com/office/drawing/2014/main" id="{52184ACE-7BD9-4EF3-9C36-5025BBF21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2822575"/>
              <a:ext cx="633413" cy="908050"/>
            </a:xfrm>
            <a:custGeom>
              <a:avLst/>
              <a:gdLst>
                <a:gd name="T0" fmla="*/ 40 w 399"/>
                <a:gd name="T1" fmla="*/ 340 h 572"/>
                <a:gd name="T2" fmla="*/ 34 w 399"/>
                <a:gd name="T3" fmla="*/ 262 h 572"/>
                <a:gd name="T4" fmla="*/ 22 w 399"/>
                <a:gd name="T5" fmla="*/ 188 h 572"/>
                <a:gd name="T6" fmla="*/ 24 w 399"/>
                <a:gd name="T7" fmla="*/ 188 h 572"/>
                <a:gd name="T8" fmla="*/ 26 w 399"/>
                <a:gd name="T9" fmla="*/ 168 h 572"/>
                <a:gd name="T10" fmla="*/ 34 w 399"/>
                <a:gd name="T11" fmla="*/ 130 h 572"/>
                <a:gd name="T12" fmla="*/ 48 w 399"/>
                <a:gd name="T13" fmla="*/ 96 h 572"/>
                <a:gd name="T14" fmla="*/ 70 w 399"/>
                <a:gd name="T15" fmla="*/ 66 h 572"/>
                <a:gd name="T16" fmla="*/ 82 w 399"/>
                <a:gd name="T17" fmla="*/ 52 h 572"/>
                <a:gd name="T18" fmla="*/ 98 w 399"/>
                <a:gd name="T19" fmla="*/ 38 h 572"/>
                <a:gd name="T20" fmla="*/ 130 w 399"/>
                <a:gd name="T21" fmla="*/ 18 h 572"/>
                <a:gd name="T22" fmla="*/ 164 w 399"/>
                <a:gd name="T23" fmla="*/ 6 h 572"/>
                <a:gd name="T24" fmla="*/ 202 w 399"/>
                <a:gd name="T25" fmla="*/ 0 h 572"/>
                <a:gd name="T26" fmla="*/ 220 w 399"/>
                <a:gd name="T27" fmla="*/ 0 h 572"/>
                <a:gd name="T28" fmla="*/ 238 w 399"/>
                <a:gd name="T29" fmla="*/ 2 h 572"/>
                <a:gd name="T30" fmla="*/ 271 w 399"/>
                <a:gd name="T31" fmla="*/ 10 h 572"/>
                <a:gd name="T32" fmla="*/ 303 w 399"/>
                <a:gd name="T33" fmla="*/ 24 h 572"/>
                <a:gd name="T34" fmla="*/ 331 w 399"/>
                <a:gd name="T35" fmla="*/ 44 h 572"/>
                <a:gd name="T36" fmla="*/ 355 w 399"/>
                <a:gd name="T37" fmla="*/ 68 h 572"/>
                <a:gd name="T38" fmla="*/ 375 w 399"/>
                <a:gd name="T39" fmla="*/ 96 h 572"/>
                <a:gd name="T40" fmla="*/ 389 w 399"/>
                <a:gd name="T41" fmla="*/ 128 h 572"/>
                <a:gd name="T42" fmla="*/ 397 w 399"/>
                <a:gd name="T43" fmla="*/ 162 h 572"/>
                <a:gd name="T44" fmla="*/ 399 w 399"/>
                <a:gd name="T45" fmla="*/ 180 h 572"/>
                <a:gd name="T46" fmla="*/ 399 w 399"/>
                <a:gd name="T47" fmla="*/ 188 h 572"/>
                <a:gd name="T48" fmla="*/ 399 w 399"/>
                <a:gd name="T49" fmla="*/ 188 h 572"/>
                <a:gd name="T50" fmla="*/ 395 w 399"/>
                <a:gd name="T51" fmla="*/ 222 h 572"/>
                <a:gd name="T52" fmla="*/ 383 w 399"/>
                <a:gd name="T53" fmla="*/ 254 h 572"/>
                <a:gd name="T54" fmla="*/ 363 w 399"/>
                <a:gd name="T55" fmla="*/ 284 h 572"/>
                <a:gd name="T56" fmla="*/ 337 w 399"/>
                <a:gd name="T57" fmla="*/ 308 h 572"/>
                <a:gd name="T58" fmla="*/ 0 w 399"/>
                <a:gd name="T59" fmla="*/ 572 h 572"/>
                <a:gd name="T60" fmla="*/ 8 w 399"/>
                <a:gd name="T61" fmla="*/ 544 h 572"/>
                <a:gd name="T62" fmla="*/ 24 w 399"/>
                <a:gd name="T63" fmla="*/ 488 h 572"/>
                <a:gd name="T64" fmla="*/ 34 w 399"/>
                <a:gd name="T65" fmla="*/ 430 h 572"/>
                <a:gd name="T66" fmla="*/ 38 w 399"/>
                <a:gd name="T67" fmla="*/ 370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99" h="572">
                  <a:moveTo>
                    <a:pt x="40" y="340"/>
                  </a:moveTo>
                  <a:lnTo>
                    <a:pt x="40" y="340"/>
                  </a:lnTo>
                  <a:lnTo>
                    <a:pt x="38" y="300"/>
                  </a:lnTo>
                  <a:lnTo>
                    <a:pt x="34" y="262"/>
                  </a:lnTo>
                  <a:lnTo>
                    <a:pt x="30" y="224"/>
                  </a:lnTo>
                  <a:lnTo>
                    <a:pt x="22" y="188"/>
                  </a:lnTo>
                  <a:lnTo>
                    <a:pt x="22" y="188"/>
                  </a:lnTo>
                  <a:lnTo>
                    <a:pt x="24" y="188"/>
                  </a:lnTo>
                  <a:lnTo>
                    <a:pt x="24" y="188"/>
                  </a:lnTo>
                  <a:lnTo>
                    <a:pt x="26" y="168"/>
                  </a:lnTo>
                  <a:lnTo>
                    <a:pt x="28" y="150"/>
                  </a:lnTo>
                  <a:lnTo>
                    <a:pt x="34" y="130"/>
                  </a:lnTo>
                  <a:lnTo>
                    <a:pt x="40" y="114"/>
                  </a:lnTo>
                  <a:lnTo>
                    <a:pt x="48" y="96"/>
                  </a:lnTo>
                  <a:lnTo>
                    <a:pt x="58" y="80"/>
                  </a:lnTo>
                  <a:lnTo>
                    <a:pt x="70" y="66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82" y="52"/>
                  </a:lnTo>
                  <a:lnTo>
                    <a:pt x="98" y="38"/>
                  </a:lnTo>
                  <a:lnTo>
                    <a:pt x="112" y="28"/>
                  </a:lnTo>
                  <a:lnTo>
                    <a:pt x="130" y="18"/>
                  </a:lnTo>
                  <a:lnTo>
                    <a:pt x="146" y="12"/>
                  </a:lnTo>
                  <a:lnTo>
                    <a:pt x="164" y="6"/>
                  </a:lnTo>
                  <a:lnTo>
                    <a:pt x="182" y="2"/>
                  </a:lnTo>
                  <a:lnTo>
                    <a:pt x="202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20" y="0"/>
                  </a:lnTo>
                  <a:lnTo>
                    <a:pt x="238" y="2"/>
                  </a:lnTo>
                  <a:lnTo>
                    <a:pt x="256" y="4"/>
                  </a:lnTo>
                  <a:lnTo>
                    <a:pt x="271" y="10"/>
                  </a:lnTo>
                  <a:lnTo>
                    <a:pt x="289" y="16"/>
                  </a:lnTo>
                  <a:lnTo>
                    <a:pt x="303" y="24"/>
                  </a:lnTo>
                  <a:lnTo>
                    <a:pt x="317" y="34"/>
                  </a:lnTo>
                  <a:lnTo>
                    <a:pt x="331" y="44"/>
                  </a:lnTo>
                  <a:lnTo>
                    <a:pt x="345" y="56"/>
                  </a:lnTo>
                  <a:lnTo>
                    <a:pt x="355" y="68"/>
                  </a:lnTo>
                  <a:lnTo>
                    <a:pt x="365" y="82"/>
                  </a:lnTo>
                  <a:lnTo>
                    <a:pt x="375" y="96"/>
                  </a:lnTo>
                  <a:lnTo>
                    <a:pt x="383" y="112"/>
                  </a:lnTo>
                  <a:lnTo>
                    <a:pt x="389" y="128"/>
                  </a:lnTo>
                  <a:lnTo>
                    <a:pt x="393" y="146"/>
                  </a:lnTo>
                  <a:lnTo>
                    <a:pt x="397" y="162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0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9" y="188"/>
                  </a:lnTo>
                  <a:lnTo>
                    <a:pt x="397" y="204"/>
                  </a:lnTo>
                  <a:lnTo>
                    <a:pt x="395" y="222"/>
                  </a:lnTo>
                  <a:lnTo>
                    <a:pt x="389" y="238"/>
                  </a:lnTo>
                  <a:lnTo>
                    <a:pt x="383" y="254"/>
                  </a:lnTo>
                  <a:lnTo>
                    <a:pt x="373" y="270"/>
                  </a:lnTo>
                  <a:lnTo>
                    <a:pt x="363" y="284"/>
                  </a:lnTo>
                  <a:lnTo>
                    <a:pt x="351" y="296"/>
                  </a:lnTo>
                  <a:lnTo>
                    <a:pt x="337" y="308"/>
                  </a:lnTo>
                  <a:lnTo>
                    <a:pt x="337" y="308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8" y="544"/>
                  </a:lnTo>
                  <a:lnTo>
                    <a:pt x="16" y="516"/>
                  </a:lnTo>
                  <a:lnTo>
                    <a:pt x="24" y="488"/>
                  </a:lnTo>
                  <a:lnTo>
                    <a:pt x="28" y="460"/>
                  </a:lnTo>
                  <a:lnTo>
                    <a:pt x="34" y="430"/>
                  </a:lnTo>
                  <a:lnTo>
                    <a:pt x="36" y="400"/>
                  </a:lnTo>
                  <a:lnTo>
                    <a:pt x="38" y="370"/>
                  </a:lnTo>
                  <a:lnTo>
                    <a:pt x="40" y="3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2" name="Freeform 105">
              <a:extLst>
                <a:ext uri="{FF2B5EF4-FFF2-40B4-BE49-F238E27FC236}">
                  <a16:creationId xmlns:a16="http://schemas.microsoft.com/office/drawing/2014/main" id="{4F81A0FB-47F4-4064-B9F1-2A643EA5A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2263775"/>
              <a:ext cx="4394200" cy="2197100"/>
            </a:xfrm>
            <a:custGeom>
              <a:avLst/>
              <a:gdLst>
                <a:gd name="T0" fmla="*/ 458 w 2768"/>
                <a:gd name="T1" fmla="*/ 398 h 1384"/>
                <a:gd name="T2" fmla="*/ 356 w 2768"/>
                <a:gd name="T3" fmla="*/ 322 h 1384"/>
                <a:gd name="T4" fmla="*/ 258 w 2768"/>
                <a:gd name="T5" fmla="*/ 306 h 1384"/>
                <a:gd name="T6" fmla="*/ 110 w 2768"/>
                <a:gd name="T7" fmla="*/ 370 h 1384"/>
                <a:gd name="T8" fmla="*/ 48 w 2768"/>
                <a:gd name="T9" fmla="*/ 470 h 1384"/>
                <a:gd name="T10" fmla="*/ 86 w 2768"/>
                <a:gd name="T11" fmla="*/ 520 h 1384"/>
                <a:gd name="T12" fmla="*/ 142 w 2768"/>
                <a:gd name="T13" fmla="*/ 404 h 1384"/>
                <a:gd name="T14" fmla="*/ 224 w 2768"/>
                <a:gd name="T15" fmla="*/ 358 h 1384"/>
                <a:gd name="T16" fmla="*/ 316 w 2768"/>
                <a:gd name="T17" fmla="*/ 356 h 1384"/>
                <a:gd name="T18" fmla="*/ 416 w 2768"/>
                <a:gd name="T19" fmla="*/ 420 h 1384"/>
                <a:gd name="T20" fmla="*/ 458 w 2768"/>
                <a:gd name="T21" fmla="*/ 532 h 1384"/>
                <a:gd name="T22" fmla="*/ 454 w 2768"/>
                <a:gd name="T23" fmla="*/ 574 h 1384"/>
                <a:gd name="T24" fmla="*/ 398 w 2768"/>
                <a:gd name="T25" fmla="*/ 660 h 1384"/>
                <a:gd name="T26" fmla="*/ 558 w 2768"/>
                <a:gd name="T27" fmla="*/ 1040 h 1384"/>
                <a:gd name="T28" fmla="*/ 650 w 2768"/>
                <a:gd name="T29" fmla="*/ 1162 h 1384"/>
                <a:gd name="T30" fmla="*/ 668 w 2768"/>
                <a:gd name="T31" fmla="*/ 1224 h 1384"/>
                <a:gd name="T32" fmla="*/ 753 w 2768"/>
                <a:gd name="T33" fmla="*/ 1006 h 1384"/>
                <a:gd name="T34" fmla="*/ 829 w 2768"/>
                <a:gd name="T35" fmla="*/ 906 h 1384"/>
                <a:gd name="T36" fmla="*/ 1057 w 2768"/>
                <a:gd name="T37" fmla="*/ 806 h 1384"/>
                <a:gd name="T38" fmla="*/ 1185 w 2768"/>
                <a:gd name="T39" fmla="*/ 778 h 1384"/>
                <a:gd name="T40" fmla="*/ 1241 w 2768"/>
                <a:gd name="T41" fmla="*/ 678 h 1384"/>
                <a:gd name="T42" fmla="*/ 1213 w 2768"/>
                <a:gd name="T43" fmla="*/ 528 h 1384"/>
                <a:gd name="T44" fmla="*/ 1113 w 2768"/>
                <a:gd name="T45" fmla="*/ 350 h 1384"/>
                <a:gd name="T46" fmla="*/ 1097 w 2768"/>
                <a:gd name="T47" fmla="*/ 264 h 1384"/>
                <a:gd name="T48" fmla="*/ 1051 w 2768"/>
                <a:gd name="T49" fmla="*/ 254 h 1384"/>
                <a:gd name="T50" fmla="*/ 1089 w 2768"/>
                <a:gd name="T51" fmla="*/ 242 h 1384"/>
                <a:gd name="T52" fmla="*/ 1083 w 2768"/>
                <a:gd name="T53" fmla="*/ 218 h 1384"/>
                <a:gd name="T54" fmla="*/ 1069 w 2768"/>
                <a:gd name="T55" fmla="*/ 198 h 1384"/>
                <a:gd name="T56" fmla="*/ 1131 w 2768"/>
                <a:gd name="T57" fmla="*/ 190 h 1384"/>
                <a:gd name="T58" fmla="*/ 1223 w 2768"/>
                <a:gd name="T59" fmla="*/ 172 h 1384"/>
                <a:gd name="T60" fmla="*/ 1289 w 2768"/>
                <a:gd name="T61" fmla="*/ 204 h 1384"/>
                <a:gd name="T62" fmla="*/ 1313 w 2768"/>
                <a:gd name="T63" fmla="*/ 294 h 1384"/>
                <a:gd name="T64" fmla="*/ 1439 w 2768"/>
                <a:gd name="T65" fmla="*/ 774 h 1384"/>
                <a:gd name="T66" fmla="*/ 1423 w 2768"/>
                <a:gd name="T67" fmla="*/ 866 h 1384"/>
                <a:gd name="T68" fmla="*/ 1365 w 2768"/>
                <a:gd name="T69" fmla="*/ 706 h 1384"/>
                <a:gd name="T70" fmla="*/ 1339 w 2768"/>
                <a:gd name="T71" fmla="*/ 654 h 1384"/>
                <a:gd name="T72" fmla="*/ 1349 w 2768"/>
                <a:gd name="T73" fmla="*/ 734 h 1384"/>
                <a:gd name="T74" fmla="*/ 1387 w 2768"/>
                <a:gd name="T75" fmla="*/ 856 h 1384"/>
                <a:gd name="T76" fmla="*/ 1397 w 2768"/>
                <a:gd name="T77" fmla="*/ 974 h 1384"/>
                <a:gd name="T78" fmla="*/ 1305 w 2768"/>
                <a:gd name="T79" fmla="*/ 1112 h 1384"/>
                <a:gd name="T80" fmla="*/ 999 w 2768"/>
                <a:gd name="T81" fmla="*/ 1274 h 1384"/>
                <a:gd name="T82" fmla="*/ 1157 w 2768"/>
                <a:gd name="T83" fmla="*/ 1384 h 1384"/>
                <a:gd name="T84" fmla="*/ 1453 w 2768"/>
                <a:gd name="T85" fmla="*/ 1316 h 1384"/>
                <a:gd name="T86" fmla="*/ 1717 w 2768"/>
                <a:gd name="T87" fmla="*/ 1098 h 1384"/>
                <a:gd name="T88" fmla="*/ 2258 w 2768"/>
                <a:gd name="T89" fmla="*/ 986 h 1384"/>
                <a:gd name="T90" fmla="*/ 2356 w 2768"/>
                <a:gd name="T91" fmla="*/ 1086 h 1384"/>
                <a:gd name="T92" fmla="*/ 2492 w 2768"/>
                <a:gd name="T93" fmla="*/ 1124 h 1384"/>
                <a:gd name="T94" fmla="*/ 2610 w 2768"/>
                <a:gd name="T95" fmla="*/ 1098 h 1384"/>
                <a:gd name="T96" fmla="*/ 2732 w 2768"/>
                <a:gd name="T97" fmla="*/ 986 h 1384"/>
                <a:gd name="T98" fmla="*/ 2768 w 2768"/>
                <a:gd name="T99" fmla="*/ 870 h 1384"/>
                <a:gd name="T100" fmla="*/ 2722 w 2768"/>
                <a:gd name="T101" fmla="*/ 698 h 1384"/>
                <a:gd name="T102" fmla="*/ 2588 w 2768"/>
                <a:gd name="T103" fmla="*/ 592 h 1384"/>
                <a:gd name="T104" fmla="*/ 2172 w 2768"/>
                <a:gd name="T105" fmla="*/ 362 h 1384"/>
                <a:gd name="T106" fmla="*/ 2031 w 2768"/>
                <a:gd name="T107" fmla="*/ 306 h 1384"/>
                <a:gd name="T108" fmla="*/ 1917 w 2768"/>
                <a:gd name="T109" fmla="*/ 330 h 1384"/>
                <a:gd name="T110" fmla="*/ 1827 w 2768"/>
                <a:gd name="T111" fmla="*/ 408 h 1384"/>
                <a:gd name="T112" fmla="*/ 1735 w 2768"/>
                <a:gd name="T113" fmla="*/ 312 h 1384"/>
                <a:gd name="T114" fmla="*/ 1467 w 2768"/>
                <a:gd name="T115" fmla="*/ 74 h 1384"/>
                <a:gd name="T116" fmla="*/ 1157 w 2768"/>
                <a:gd name="T117" fmla="*/ 0 h 1384"/>
                <a:gd name="T118" fmla="*/ 835 w 2768"/>
                <a:gd name="T119" fmla="*/ 78 h 1384"/>
                <a:gd name="T120" fmla="*/ 566 w 2768"/>
                <a:gd name="T121" fmla="*/ 334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8" h="1384">
                  <a:moveTo>
                    <a:pt x="498" y="482"/>
                  </a:moveTo>
                  <a:lnTo>
                    <a:pt x="498" y="482"/>
                  </a:lnTo>
                  <a:lnTo>
                    <a:pt x="492" y="464"/>
                  </a:lnTo>
                  <a:lnTo>
                    <a:pt x="486" y="446"/>
                  </a:lnTo>
                  <a:lnTo>
                    <a:pt x="478" y="430"/>
                  </a:lnTo>
                  <a:lnTo>
                    <a:pt x="468" y="414"/>
                  </a:lnTo>
                  <a:lnTo>
                    <a:pt x="458" y="398"/>
                  </a:lnTo>
                  <a:lnTo>
                    <a:pt x="446" y="384"/>
                  </a:lnTo>
                  <a:lnTo>
                    <a:pt x="434" y="372"/>
                  </a:lnTo>
                  <a:lnTo>
                    <a:pt x="420" y="360"/>
                  </a:lnTo>
                  <a:lnTo>
                    <a:pt x="406" y="348"/>
                  </a:lnTo>
                  <a:lnTo>
                    <a:pt x="390" y="338"/>
                  </a:lnTo>
                  <a:lnTo>
                    <a:pt x="374" y="330"/>
                  </a:lnTo>
                  <a:lnTo>
                    <a:pt x="356" y="322"/>
                  </a:lnTo>
                  <a:lnTo>
                    <a:pt x="338" y="316"/>
                  </a:lnTo>
                  <a:lnTo>
                    <a:pt x="320" y="310"/>
                  </a:lnTo>
                  <a:lnTo>
                    <a:pt x="302" y="308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82" y="306"/>
                  </a:lnTo>
                  <a:lnTo>
                    <a:pt x="258" y="306"/>
                  </a:lnTo>
                  <a:lnTo>
                    <a:pt x="234" y="308"/>
                  </a:lnTo>
                  <a:lnTo>
                    <a:pt x="212" y="314"/>
                  </a:lnTo>
                  <a:lnTo>
                    <a:pt x="190" y="320"/>
                  </a:lnTo>
                  <a:lnTo>
                    <a:pt x="168" y="330"/>
                  </a:lnTo>
                  <a:lnTo>
                    <a:pt x="148" y="340"/>
                  </a:lnTo>
                  <a:lnTo>
                    <a:pt x="128" y="354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110" y="370"/>
                  </a:lnTo>
                  <a:lnTo>
                    <a:pt x="94" y="388"/>
                  </a:lnTo>
                  <a:lnTo>
                    <a:pt x="80" y="406"/>
                  </a:lnTo>
                  <a:lnTo>
                    <a:pt x="66" y="426"/>
                  </a:lnTo>
                  <a:lnTo>
                    <a:pt x="56" y="448"/>
                  </a:lnTo>
                  <a:lnTo>
                    <a:pt x="48" y="470"/>
                  </a:lnTo>
                  <a:lnTo>
                    <a:pt x="42" y="492"/>
                  </a:lnTo>
                  <a:lnTo>
                    <a:pt x="40" y="516"/>
                  </a:lnTo>
                  <a:lnTo>
                    <a:pt x="38" y="540"/>
                  </a:lnTo>
                  <a:lnTo>
                    <a:pt x="38" y="540"/>
                  </a:lnTo>
                  <a:lnTo>
                    <a:pt x="84" y="540"/>
                  </a:lnTo>
                  <a:lnTo>
                    <a:pt x="84" y="540"/>
                  </a:lnTo>
                  <a:lnTo>
                    <a:pt x="86" y="520"/>
                  </a:lnTo>
                  <a:lnTo>
                    <a:pt x="88" y="502"/>
                  </a:lnTo>
                  <a:lnTo>
                    <a:pt x="92" y="482"/>
                  </a:lnTo>
                  <a:lnTo>
                    <a:pt x="100" y="466"/>
                  </a:lnTo>
                  <a:lnTo>
                    <a:pt x="108" y="448"/>
                  </a:lnTo>
                  <a:lnTo>
                    <a:pt x="118" y="432"/>
                  </a:lnTo>
                  <a:lnTo>
                    <a:pt x="128" y="418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42" y="404"/>
                  </a:lnTo>
                  <a:lnTo>
                    <a:pt x="156" y="390"/>
                  </a:lnTo>
                  <a:lnTo>
                    <a:pt x="172" y="380"/>
                  </a:lnTo>
                  <a:lnTo>
                    <a:pt x="188" y="370"/>
                  </a:lnTo>
                  <a:lnTo>
                    <a:pt x="206" y="364"/>
                  </a:lnTo>
                  <a:lnTo>
                    <a:pt x="224" y="358"/>
                  </a:lnTo>
                  <a:lnTo>
                    <a:pt x="242" y="354"/>
                  </a:lnTo>
                  <a:lnTo>
                    <a:pt x="262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80" y="352"/>
                  </a:lnTo>
                  <a:lnTo>
                    <a:pt x="298" y="354"/>
                  </a:lnTo>
                  <a:lnTo>
                    <a:pt x="316" y="356"/>
                  </a:lnTo>
                  <a:lnTo>
                    <a:pt x="332" y="362"/>
                  </a:lnTo>
                  <a:lnTo>
                    <a:pt x="348" y="368"/>
                  </a:lnTo>
                  <a:lnTo>
                    <a:pt x="364" y="376"/>
                  </a:lnTo>
                  <a:lnTo>
                    <a:pt x="378" y="386"/>
                  </a:lnTo>
                  <a:lnTo>
                    <a:pt x="392" y="396"/>
                  </a:lnTo>
                  <a:lnTo>
                    <a:pt x="404" y="408"/>
                  </a:lnTo>
                  <a:lnTo>
                    <a:pt x="416" y="420"/>
                  </a:lnTo>
                  <a:lnTo>
                    <a:pt x="426" y="434"/>
                  </a:lnTo>
                  <a:lnTo>
                    <a:pt x="436" y="448"/>
                  </a:lnTo>
                  <a:lnTo>
                    <a:pt x="444" y="464"/>
                  </a:lnTo>
                  <a:lnTo>
                    <a:pt x="450" y="480"/>
                  </a:lnTo>
                  <a:lnTo>
                    <a:pt x="454" y="498"/>
                  </a:lnTo>
                  <a:lnTo>
                    <a:pt x="458" y="514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32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40"/>
                  </a:lnTo>
                  <a:lnTo>
                    <a:pt x="458" y="556"/>
                  </a:lnTo>
                  <a:lnTo>
                    <a:pt x="454" y="574"/>
                  </a:lnTo>
                  <a:lnTo>
                    <a:pt x="450" y="590"/>
                  </a:lnTo>
                  <a:lnTo>
                    <a:pt x="442" y="606"/>
                  </a:lnTo>
                  <a:lnTo>
                    <a:pt x="434" y="622"/>
                  </a:lnTo>
                  <a:lnTo>
                    <a:pt x="424" y="636"/>
                  </a:lnTo>
                  <a:lnTo>
                    <a:pt x="412" y="648"/>
                  </a:lnTo>
                  <a:lnTo>
                    <a:pt x="398" y="660"/>
                  </a:lnTo>
                  <a:lnTo>
                    <a:pt x="398" y="660"/>
                  </a:lnTo>
                  <a:lnTo>
                    <a:pt x="0" y="968"/>
                  </a:lnTo>
                  <a:lnTo>
                    <a:pt x="518" y="968"/>
                  </a:lnTo>
                  <a:lnTo>
                    <a:pt x="518" y="956"/>
                  </a:lnTo>
                  <a:lnTo>
                    <a:pt x="518" y="956"/>
                  </a:lnTo>
                  <a:lnTo>
                    <a:pt x="530" y="986"/>
                  </a:lnTo>
                  <a:lnTo>
                    <a:pt x="544" y="1012"/>
                  </a:lnTo>
                  <a:lnTo>
                    <a:pt x="558" y="1040"/>
                  </a:lnTo>
                  <a:lnTo>
                    <a:pt x="574" y="1066"/>
                  </a:lnTo>
                  <a:lnTo>
                    <a:pt x="592" y="1092"/>
                  </a:lnTo>
                  <a:lnTo>
                    <a:pt x="610" y="1116"/>
                  </a:lnTo>
                  <a:lnTo>
                    <a:pt x="630" y="1140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0" y="1162"/>
                  </a:lnTo>
                  <a:lnTo>
                    <a:pt x="652" y="1196"/>
                  </a:lnTo>
                  <a:lnTo>
                    <a:pt x="656" y="1228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0" y="1262"/>
                  </a:lnTo>
                  <a:lnTo>
                    <a:pt x="662" y="1246"/>
                  </a:lnTo>
                  <a:lnTo>
                    <a:pt x="668" y="1224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78" y="1190"/>
                  </a:lnTo>
                  <a:lnTo>
                    <a:pt x="699" y="1128"/>
                  </a:lnTo>
                  <a:lnTo>
                    <a:pt x="715" y="1088"/>
                  </a:lnTo>
                  <a:lnTo>
                    <a:pt x="733" y="1048"/>
                  </a:lnTo>
                  <a:lnTo>
                    <a:pt x="753" y="1006"/>
                  </a:lnTo>
                  <a:lnTo>
                    <a:pt x="777" y="968"/>
                  </a:lnTo>
                  <a:lnTo>
                    <a:pt x="789" y="950"/>
                  </a:lnTo>
                  <a:lnTo>
                    <a:pt x="803" y="934"/>
                  </a:lnTo>
                  <a:lnTo>
                    <a:pt x="815" y="918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29" y="906"/>
                  </a:lnTo>
                  <a:lnTo>
                    <a:pt x="847" y="892"/>
                  </a:lnTo>
                  <a:lnTo>
                    <a:pt x="865" y="880"/>
                  </a:lnTo>
                  <a:lnTo>
                    <a:pt x="905" y="858"/>
                  </a:lnTo>
                  <a:lnTo>
                    <a:pt x="943" y="840"/>
                  </a:lnTo>
                  <a:lnTo>
                    <a:pt x="983" y="826"/>
                  </a:lnTo>
                  <a:lnTo>
                    <a:pt x="1021" y="814"/>
                  </a:lnTo>
                  <a:lnTo>
                    <a:pt x="1057" y="806"/>
                  </a:lnTo>
                  <a:lnTo>
                    <a:pt x="1091" y="800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21" y="796"/>
                  </a:lnTo>
                  <a:lnTo>
                    <a:pt x="1145" y="790"/>
                  </a:lnTo>
                  <a:lnTo>
                    <a:pt x="1167" y="786"/>
                  </a:lnTo>
                  <a:lnTo>
                    <a:pt x="1185" y="778"/>
                  </a:lnTo>
                  <a:lnTo>
                    <a:pt x="1199" y="768"/>
                  </a:lnTo>
                  <a:lnTo>
                    <a:pt x="1213" y="752"/>
                  </a:lnTo>
                  <a:lnTo>
                    <a:pt x="1223" y="734"/>
                  </a:lnTo>
                  <a:lnTo>
                    <a:pt x="1233" y="710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1" y="678"/>
                  </a:lnTo>
                  <a:lnTo>
                    <a:pt x="1245" y="660"/>
                  </a:lnTo>
                  <a:lnTo>
                    <a:pt x="1245" y="642"/>
                  </a:lnTo>
                  <a:lnTo>
                    <a:pt x="1245" y="624"/>
                  </a:lnTo>
                  <a:lnTo>
                    <a:pt x="1241" y="604"/>
                  </a:lnTo>
                  <a:lnTo>
                    <a:pt x="1237" y="586"/>
                  </a:lnTo>
                  <a:lnTo>
                    <a:pt x="1229" y="566"/>
                  </a:lnTo>
                  <a:lnTo>
                    <a:pt x="1213" y="528"/>
                  </a:lnTo>
                  <a:lnTo>
                    <a:pt x="1193" y="490"/>
                  </a:lnTo>
                  <a:lnTo>
                    <a:pt x="1173" y="456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37" y="398"/>
                  </a:lnTo>
                  <a:lnTo>
                    <a:pt x="1123" y="374"/>
                  </a:lnTo>
                  <a:lnTo>
                    <a:pt x="1113" y="350"/>
                  </a:lnTo>
                  <a:lnTo>
                    <a:pt x="1107" y="328"/>
                  </a:lnTo>
                  <a:lnTo>
                    <a:pt x="1103" y="308"/>
                  </a:lnTo>
                  <a:lnTo>
                    <a:pt x="1099" y="276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9" y="264"/>
                  </a:lnTo>
                  <a:lnTo>
                    <a:pt x="1097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85" y="264"/>
                  </a:lnTo>
                  <a:lnTo>
                    <a:pt x="1075" y="262"/>
                  </a:lnTo>
                  <a:lnTo>
                    <a:pt x="1063" y="258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1" y="254"/>
                  </a:lnTo>
                  <a:lnTo>
                    <a:pt x="1059" y="254"/>
                  </a:lnTo>
                  <a:lnTo>
                    <a:pt x="1067" y="252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79" y="248"/>
                  </a:lnTo>
                  <a:lnTo>
                    <a:pt x="1089" y="242"/>
                  </a:lnTo>
                  <a:lnTo>
                    <a:pt x="1099" y="23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107" y="226"/>
                  </a:lnTo>
                  <a:lnTo>
                    <a:pt x="1099" y="224"/>
                  </a:lnTo>
                  <a:lnTo>
                    <a:pt x="1091" y="222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83" y="218"/>
                  </a:lnTo>
                  <a:lnTo>
                    <a:pt x="1077" y="210"/>
                  </a:lnTo>
                  <a:lnTo>
                    <a:pt x="1073" y="204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69" y="198"/>
                  </a:lnTo>
                  <a:lnTo>
                    <a:pt x="1075" y="198"/>
                  </a:lnTo>
                  <a:lnTo>
                    <a:pt x="1091" y="200"/>
                  </a:lnTo>
                  <a:lnTo>
                    <a:pt x="1101" y="200"/>
                  </a:lnTo>
                  <a:lnTo>
                    <a:pt x="1111" y="198"/>
                  </a:lnTo>
                  <a:lnTo>
                    <a:pt x="1121" y="196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31" y="190"/>
                  </a:lnTo>
                  <a:lnTo>
                    <a:pt x="1143" y="184"/>
                  </a:lnTo>
                  <a:lnTo>
                    <a:pt x="1155" y="178"/>
                  </a:lnTo>
                  <a:lnTo>
                    <a:pt x="1171" y="174"/>
                  </a:lnTo>
                  <a:lnTo>
                    <a:pt x="1187" y="170"/>
                  </a:lnTo>
                  <a:lnTo>
                    <a:pt x="1205" y="170"/>
                  </a:lnTo>
                  <a:lnTo>
                    <a:pt x="1223" y="172"/>
                  </a:lnTo>
                  <a:lnTo>
                    <a:pt x="1243" y="176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63" y="184"/>
                  </a:lnTo>
                  <a:lnTo>
                    <a:pt x="1273" y="188"/>
                  </a:lnTo>
                  <a:lnTo>
                    <a:pt x="1281" y="196"/>
                  </a:lnTo>
                  <a:lnTo>
                    <a:pt x="1289" y="204"/>
                  </a:lnTo>
                  <a:lnTo>
                    <a:pt x="1295" y="212"/>
                  </a:lnTo>
                  <a:lnTo>
                    <a:pt x="1303" y="230"/>
                  </a:lnTo>
                  <a:lnTo>
                    <a:pt x="1309" y="248"/>
                  </a:lnTo>
                  <a:lnTo>
                    <a:pt x="1311" y="266"/>
                  </a:lnTo>
                  <a:lnTo>
                    <a:pt x="1313" y="280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13" y="294"/>
                  </a:lnTo>
                  <a:lnTo>
                    <a:pt x="1367" y="490"/>
                  </a:lnTo>
                  <a:lnTo>
                    <a:pt x="1409" y="642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5" y="746"/>
                  </a:lnTo>
                  <a:lnTo>
                    <a:pt x="1439" y="774"/>
                  </a:lnTo>
                  <a:lnTo>
                    <a:pt x="1441" y="798"/>
                  </a:lnTo>
                  <a:lnTo>
                    <a:pt x="1439" y="818"/>
                  </a:lnTo>
                  <a:lnTo>
                    <a:pt x="1435" y="836"/>
                  </a:lnTo>
                  <a:lnTo>
                    <a:pt x="1431" y="848"/>
                  </a:lnTo>
                  <a:lnTo>
                    <a:pt x="1427" y="858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3" y="866"/>
                  </a:lnTo>
                  <a:lnTo>
                    <a:pt x="1421" y="858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417" y="832"/>
                  </a:lnTo>
                  <a:lnTo>
                    <a:pt x="1399" y="78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5" y="706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63" y="70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39" y="654"/>
                  </a:lnTo>
                  <a:lnTo>
                    <a:pt x="1343" y="682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7" y="714"/>
                  </a:lnTo>
                  <a:lnTo>
                    <a:pt x="1349" y="734"/>
                  </a:lnTo>
                  <a:lnTo>
                    <a:pt x="1351" y="756"/>
                  </a:lnTo>
                  <a:lnTo>
                    <a:pt x="1357" y="77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63" y="796"/>
                  </a:lnTo>
                  <a:lnTo>
                    <a:pt x="1373" y="820"/>
                  </a:lnTo>
                  <a:lnTo>
                    <a:pt x="1387" y="856"/>
                  </a:lnTo>
                  <a:lnTo>
                    <a:pt x="1393" y="878"/>
                  </a:lnTo>
                  <a:lnTo>
                    <a:pt x="1397" y="900"/>
                  </a:lnTo>
                  <a:lnTo>
                    <a:pt x="1401" y="924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9" y="950"/>
                  </a:lnTo>
                  <a:lnTo>
                    <a:pt x="1397" y="974"/>
                  </a:lnTo>
                  <a:lnTo>
                    <a:pt x="1391" y="996"/>
                  </a:lnTo>
                  <a:lnTo>
                    <a:pt x="1383" y="1018"/>
                  </a:lnTo>
                  <a:lnTo>
                    <a:pt x="1373" y="1038"/>
                  </a:lnTo>
                  <a:lnTo>
                    <a:pt x="1361" y="1058"/>
                  </a:lnTo>
                  <a:lnTo>
                    <a:pt x="1345" y="1076"/>
                  </a:lnTo>
                  <a:lnTo>
                    <a:pt x="1327" y="1094"/>
                  </a:lnTo>
                  <a:lnTo>
                    <a:pt x="1305" y="1112"/>
                  </a:lnTo>
                  <a:lnTo>
                    <a:pt x="1281" y="1130"/>
                  </a:lnTo>
                  <a:lnTo>
                    <a:pt x="1253" y="1148"/>
                  </a:lnTo>
                  <a:lnTo>
                    <a:pt x="1221" y="1168"/>
                  </a:lnTo>
                  <a:lnTo>
                    <a:pt x="1185" y="1186"/>
                  </a:lnTo>
                  <a:lnTo>
                    <a:pt x="1101" y="1228"/>
                  </a:lnTo>
                  <a:lnTo>
                    <a:pt x="999" y="1274"/>
                  </a:lnTo>
                  <a:lnTo>
                    <a:pt x="999" y="1274"/>
                  </a:lnTo>
                  <a:lnTo>
                    <a:pt x="1037" y="1374"/>
                  </a:lnTo>
                  <a:lnTo>
                    <a:pt x="1037" y="1374"/>
                  </a:lnTo>
                  <a:lnTo>
                    <a:pt x="1065" y="1378"/>
                  </a:lnTo>
                  <a:lnTo>
                    <a:pt x="1095" y="1382"/>
                  </a:lnTo>
                  <a:lnTo>
                    <a:pt x="1125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157" y="1384"/>
                  </a:lnTo>
                  <a:lnTo>
                    <a:pt x="1209" y="1382"/>
                  </a:lnTo>
                  <a:lnTo>
                    <a:pt x="1261" y="1376"/>
                  </a:lnTo>
                  <a:lnTo>
                    <a:pt x="1311" y="1366"/>
                  </a:lnTo>
                  <a:lnTo>
                    <a:pt x="1359" y="1354"/>
                  </a:lnTo>
                  <a:lnTo>
                    <a:pt x="1407" y="1336"/>
                  </a:lnTo>
                  <a:lnTo>
                    <a:pt x="1453" y="1316"/>
                  </a:lnTo>
                  <a:lnTo>
                    <a:pt x="1497" y="1294"/>
                  </a:lnTo>
                  <a:lnTo>
                    <a:pt x="1539" y="1268"/>
                  </a:lnTo>
                  <a:lnTo>
                    <a:pt x="1579" y="1240"/>
                  </a:lnTo>
                  <a:lnTo>
                    <a:pt x="1617" y="1208"/>
                  </a:lnTo>
                  <a:lnTo>
                    <a:pt x="1653" y="1174"/>
                  </a:lnTo>
                  <a:lnTo>
                    <a:pt x="1687" y="1136"/>
                  </a:lnTo>
                  <a:lnTo>
                    <a:pt x="1717" y="1098"/>
                  </a:lnTo>
                  <a:lnTo>
                    <a:pt x="1745" y="1056"/>
                  </a:lnTo>
                  <a:lnTo>
                    <a:pt x="1769" y="1014"/>
                  </a:lnTo>
                  <a:lnTo>
                    <a:pt x="1791" y="968"/>
                  </a:lnTo>
                  <a:lnTo>
                    <a:pt x="1791" y="968"/>
                  </a:lnTo>
                  <a:lnTo>
                    <a:pt x="2248" y="968"/>
                  </a:lnTo>
                  <a:lnTo>
                    <a:pt x="2248" y="968"/>
                  </a:lnTo>
                  <a:lnTo>
                    <a:pt x="2258" y="986"/>
                  </a:lnTo>
                  <a:lnTo>
                    <a:pt x="2268" y="1004"/>
                  </a:lnTo>
                  <a:lnTo>
                    <a:pt x="2280" y="1020"/>
                  </a:lnTo>
                  <a:lnTo>
                    <a:pt x="2294" y="1034"/>
                  </a:lnTo>
                  <a:lnTo>
                    <a:pt x="2308" y="1050"/>
                  </a:lnTo>
                  <a:lnTo>
                    <a:pt x="2322" y="1062"/>
                  </a:lnTo>
                  <a:lnTo>
                    <a:pt x="2338" y="1074"/>
                  </a:lnTo>
                  <a:lnTo>
                    <a:pt x="2356" y="1086"/>
                  </a:lnTo>
                  <a:lnTo>
                    <a:pt x="2372" y="1094"/>
                  </a:lnTo>
                  <a:lnTo>
                    <a:pt x="2392" y="1104"/>
                  </a:lnTo>
                  <a:lnTo>
                    <a:pt x="2410" y="1110"/>
                  </a:lnTo>
                  <a:lnTo>
                    <a:pt x="2430" y="1116"/>
                  </a:lnTo>
                  <a:lnTo>
                    <a:pt x="2450" y="1120"/>
                  </a:lnTo>
                  <a:lnTo>
                    <a:pt x="2472" y="1122"/>
                  </a:lnTo>
                  <a:lnTo>
                    <a:pt x="2492" y="1124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14" y="1122"/>
                  </a:lnTo>
                  <a:lnTo>
                    <a:pt x="2540" y="1120"/>
                  </a:lnTo>
                  <a:lnTo>
                    <a:pt x="2564" y="1114"/>
                  </a:lnTo>
                  <a:lnTo>
                    <a:pt x="2588" y="1108"/>
                  </a:lnTo>
                  <a:lnTo>
                    <a:pt x="2610" y="1098"/>
                  </a:lnTo>
                  <a:lnTo>
                    <a:pt x="2630" y="1086"/>
                  </a:lnTo>
                  <a:lnTo>
                    <a:pt x="2652" y="1074"/>
                  </a:lnTo>
                  <a:lnTo>
                    <a:pt x="2670" y="1060"/>
                  </a:lnTo>
                  <a:lnTo>
                    <a:pt x="2688" y="1042"/>
                  </a:lnTo>
                  <a:lnTo>
                    <a:pt x="2704" y="1026"/>
                  </a:lnTo>
                  <a:lnTo>
                    <a:pt x="2718" y="1006"/>
                  </a:lnTo>
                  <a:lnTo>
                    <a:pt x="2732" y="986"/>
                  </a:lnTo>
                  <a:lnTo>
                    <a:pt x="2742" y="964"/>
                  </a:lnTo>
                  <a:lnTo>
                    <a:pt x="2752" y="942"/>
                  </a:lnTo>
                  <a:lnTo>
                    <a:pt x="2760" y="918"/>
                  </a:lnTo>
                  <a:lnTo>
                    <a:pt x="2764" y="894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70"/>
                  </a:lnTo>
                  <a:lnTo>
                    <a:pt x="2768" y="842"/>
                  </a:lnTo>
                  <a:lnTo>
                    <a:pt x="2766" y="816"/>
                  </a:lnTo>
                  <a:lnTo>
                    <a:pt x="2762" y="790"/>
                  </a:lnTo>
                  <a:lnTo>
                    <a:pt x="2756" y="766"/>
                  </a:lnTo>
                  <a:lnTo>
                    <a:pt x="2746" y="742"/>
                  </a:lnTo>
                  <a:lnTo>
                    <a:pt x="2736" y="720"/>
                  </a:lnTo>
                  <a:lnTo>
                    <a:pt x="2722" y="698"/>
                  </a:lnTo>
                  <a:lnTo>
                    <a:pt x="2708" y="678"/>
                  </a:lnTo>
                  <a:lnTo>
                    <a:pt x="2692" y="660"/>
                  </a:lnTo>
                  <a:lnTo>
                    <a:pt x="2674" y="642"/>
                  </a:lnTo>
                  <a:lnTo>
                    <a:pt x="2654" y="626"/>
                  </a:lnTo>
                  <a:lnTo>
                    <a:pt x="2632" y="612"/>
                  </a:lnTo>
                  <a:lnTo>
                    <a:pt x="2610" y="600"/>
                  </a:lnTo>
                  <a:lnTo>
                    <a:pt x="2588" y="592"/>
                  </a:lnTo>
                  <a:lnTo>
                    <a:pt x="2562" y="584"/>
                  </a:lnTo>
                  <a:lnTo>
                    <a:pt x="2538" y="578"/>
                  </a:lnTo>
                  <a:lnTo>
                    <a:pt x="2538" y="578"/>
                  </a:lnTo>
                  <a:lnTo>
                    <a:pt x="2686" y="376"/>
                  </a:lnTo>
                  <a:lnTo>
                    <a:pt x="2188" y="376"/>
                  </a:lnTo>
                  <a:lnTo>
                    <a:pt x="2188" y="376"/>
                  </a:lnTo>
                  <a:lnTo>
                    <a:pt x="2172" y="362"/>
                  </a:lnTo>
                  <a:lnTo>
                    <a:pt x="2154" y="348"/>
                  </a:lnTo>
                  <a:lnTo>
                    <a:pt x="2136" y="336"/>
                  </a:lnTo>
                  <a:lnTo>
                    <a:pt x="2116" y="326"/>
                  </a:lnTo>
                  <a:lnTo>
                    <a:pt x="2096" y="318"/>
                  </a:lnTo>
                  <a:lnTo>
                    <a:pt x="2076" y="312"/>
                  </a:lnTo>
                  <a:lnTo>
                    <a:pt x="2055" y="308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31" y="306"/>
                  </a:lnTo>
                  <a:lnTo>
                    <a:pt x="2007" y="306"/>
                  </a:lnTo>
                  <a:lnTo>
                    <a:pt x="1985" y="308"/>
                  </a:lnTo>
                  <a:lnTo>
                    <a:pt x="1961" y="314"/>
                  </a:lnTo>
                  <a:lnTo>
                    <a:pt x="1939" y="320"/>
                  </a:lnTo>
                  <a:lnTo>
                    <a:pt x="1917" y="330"/>
                  </a:lnTo>
                  <a:lnTo>
                    <a:pt x="1897" y="340"/>
                  </a:lnTo>
                  <a:lnTo>
                    <a:pt x="1877" y="354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59" y="370"/>
                  </a:lnTo>
                  <a:lnTo>
                    <a:pt x="1843" y="388"/>
                  </a:lnTo>
                  <a:lnTo>
                    <a:pt x="1827" y="408"/>
                  </a:lnTo>
                  <a:lnTo>
                    <a:pt x="1815" y="428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805" y="450"/>
                  </a:lnTo>
                  <a:lnTo>
                    <a:pt x="1785" y="402"/>
                  </a:lnTo>
                  <a:lnTo>
                    <a:pt x="1761" y="356"/>
                  </a:lnTo>
                  <a:lnTo>
                    <a:pt x="1735" y="312"/>
                  </a:lnTo>
                  <a:lnTo>
                    <a:pt x="1703" y="270"/>
                  </a:lnTo>
                  <a:lnTo>
                    <a:pt x="1671" y="230"/>
                  </a:lnTo>
                  <a:lnTo>
                    <a:pt x="1635" y="192"/>
                  </a:lnTo>
                  <a:lnTo>
                    <a:pt x="1597" y="158"/>
                  </a:lnTo>
                  <a:lnTo>
                    <a:pt x="1555" y="126"/>
                  </a:lnTo>
                  <a:lnTo>
                    <a:pt x="1511" y="98"/>
                  </a:lnTo>
                  <a:lnTo>
                    <a:pt x="1467" y="74"/>
                  </a:lnTo>
                  <a:lnTo>
                    <a:pt x="1419" y="52"/>
                  </a:lnTo>
                  <a:lnTo>
                    <a:pt x="1369" y="34"/>
                  </a:lnTo>
                  <a:lnTo>
                    <a:pt x="1319" y="18"/>
                  </a:lnTo>
                  <a:lnTo>
                    <a:pt x="1265" y="8"/>
                  </a:lnTo>
                  <a:lnTo>
                    <a:pt x="1211" y="2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157" y="0"/>
                  </a:lnTo>
                  <a:lnTo>
                    <a:pt x="1099" y="2"/>
                  </a:lnTo>
                  <a:lnTo>
                    <a:pt x="1043" y="10"/>
                  </a:lnTo>
                  <a:lnTo>
                    <a:pt x="989" y="20"/>
                  </a:lnTo>
                  <a:lnTo>
                    <a:pt x="935" y="36"/>
                  </a:lnTo>
                  <a:lnTo>
                    <a:pt x="885" y="56"/>
                  </a:lnTo>
                  <a:lnTo>
                    <a:pt x="835" y="78"/>
                  </a:lnTo>
                  <a:lnTo>
                    <a:pt x="789" y="106"/>
                  </a:lnTo>
                  <a:lnTo>
                    <a:pt x="743" y="136"/>
                  </a:lnTo>
                  <a:lnTo>
                    <a:pt x="703" y="170"/>
                  </a:lnTo>
                  <a:lnTo>
                    <a:pt x="664" y="206"/>
                  </a:lnTo>
                  <a:lnTo>
                    <a:pt x="628" y="246"/>
                  </a:lnTo>
                  <a:lnTo>
                    <a:pt x="594" y="288"/>
                  </a:lnTo>
                  <a:lnTo>
                    <a:pt x="566" y="334"/>
                  </a:lnTo>
                  <a:lnTo>
                    <a:pt x="538" y="382"/>
                  </a:lnTo>
                  <a:lnTo>
                    <a:pt x="516" y="430"/>
                  </a:lnTo>
                  <a:lnTo>
                    <a:pt x="498" y="48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44" name="Рисунок 243">
            <a:extLst>
              <a:ext uri="{FF2B5EF4-FFF2-40B4-BE49-F238E27FC236}">
                <a16:creationId xmlns:a16="http://schemas.microsoft.com/office/drawing/2014/main" id="{173999EF-E228-44D1-B9AE-16A97337A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64" y="121192"/>
            <a:ext cx="1497775" cy="758513"/>
          </a:xfrm>
          <a:prstGeom prst="rect">
            <a:avLst/>
          </a:prstGeom>
        </p:spPr>
      </p:pic>
      <p:sp>
        <p:nvSpPr>
          <p:cNvPr id="124" name="Равнобедренный треугольник 123">
            <a:extLst>
              <a:ext uri="{FF2B5EF4-FFF2-40B4-BE49-F238E27FC236}">
                <a16:creationId xmlns:a16="http://schemas.microsoft.com/office/drawing/2014/main" id="{4DA93C07-BDBE-418D-9BEB-326B2A60BF49}"/>
              </a:ext>
            </a:extLst>
          </p:cNvPr>
          <p:cNvSpPr/>
          <p:nvPr/>
        </p:nvSpPr>
        <p:spPr>
          <a:xfrm flipV="1">
            <a:off x="8213783" y="3941972"/>
            <a:ext cx="3932729" cy="50004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toipkro.ru/content/files/09/85/24/YwOo88X1KAG5.jpg">
            <a:extLst>
              <a:ext uri="{FF2B5EF4-FFF2-40B4-BE49-F238E27FC236}">
                <a16:creationId xmlns:a16="http://schemas.microsoft.com/office/drawing/2014/main" id="{5FA55FF5-1405-41D8-9AAE-D5BCE1759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625" y="3407015"/>
            <a:ext cx="5086342" cy="323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67C194-4A58-4D49-A91C-9358F8FE4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36" y="2597813"/>
            <a:ext cx="5086343" cy="38147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A0F28E-001F-4EE9-8442-A12398E37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6624" y="68629"/>
            <a:ext cx="5086343" cy="338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77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0" y="1454333"/>
            <a:ext cx="9372600" cy="129765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200" dirty="0"/>
              <a:t>Региональный этап Всероссийского конкурса</a:t>
            </a:r>
            <a:br>
              <a:rPr lang="ru-RU" sz="3200" dirty="0"/>
            </a:br>
            <a:r>
              <a:rPr lang="ru-RU" sz="3200" dirty="0"/>
              <a:t> «Учитель года России» 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9824" y="3974783"/>
            <a:ext cx="1733550" cy="14287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111" y="2547118"/>
            <a:ext cx="1950889" cy="16582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6715" y="2479431"/>
            <a:ext cx="7339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Координатор Конкурса: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41092"/>
            <a:ext cx="1377815" cy="9327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870" y="3841890"/>
            <a:ext cx="768163" cy="6157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414" y="4574587"/>
            <a:ext cx="573074" cy="5425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77816" y="3235570"/>
            <a:ext cx="3994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г. Томск, ул. Пирогова, 10, </a:t>
            </a:r>
            <a:r>
              <a:rPr lang="ru-RU" dirty="0" err="1"/>
              <a:t>каб</a:t>
            </a:r>
            <a:r>
              <a:rPr lang="ru-RU" dirty="0"/>
              <a:t>. 343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83677" y="3899380"/>
            <a:ext cx="4985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uchitelgodatomsk@mail.ru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08034" y="4655519"/>
            <a:ext cx="5559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раб. 8 (3822) 90 20 71, 90-20-60</a:t>
            </a:r>
          </a:p>
        </p:txBody>
      </p:sp>
    </p:spTree>
    <p:extLst>
      <p:ext uri="{BB962C8B-B14F-4D97-AF65-F5344CB8AC3E}">
        <p14:creationId xmlns:p14="http://schemas.microsoft.com/office/powerpoint/2010/main" val="132527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414068" y="523433"/>
            <a:ext cx="7936301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Конкурсные испытания регионального этапа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5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8" name="Google Shape;746;p43"/>
          <p:cNvSpPr txBox="1"/>
          <p:nvPr/>
        </p:nvSpPr>
        <p:spPr>
          <a:xfrm>
            <a:off x="6788374" y="4805367"/>
            <a:ext cx="2617052" cy="158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endParaRPr sz="2400" dirty="0">
              <a:latin typeface="Roboto Condensed" panose="020B0604020202020204" charset="0"/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7" y="2743508"/>
            <a:ext cx="3564298" cy="41144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780" y="2158057"/>
            <a:ext cx="3716242" cy="42898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779" y="1631993"/>
            <a:ext cx="3662819" cy="4228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084515">
            <a:off x="367175" y="3043737"/>
            <a:ext cx="355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 </a:t>
            </a:r>
            <a:r>
              <a:rPr lang="ru-RU" b="1" dirty="0"/>
              <a:t>тур </a:t>
            </a:r>
          </a:p>
          <a:p>
            <a:r>
              <a:rPr lang="ru-RU" b="1" dirty="0"/>
              <a:t>(отборочный, </a:t>
            </a:r>
          </a:p>
          <a:p>
            <a:r>
              <a:rPr lang="ru-RU" b="1" dirty="0"/>
              <a:t>заочный)</a:t>
            </a:r>
          </a:p>
        </p:txBody>
      </p:sp>
      <p:sp>
        <p:nvSpPr>
          <p:cNvPr id="10" name="TextBox 9"/>
          <p:cNvSpPr txBox="1"/>
          <p:nvPr/>
        </p:nvSpPr>
        <p:spPr>
          <a:xfrm rot="21018269">
            <a:off x="270224" y="4216489"/>
            <a:ext cx="3422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</a:t>
            </a:r>
            <a:r>
              <a:rPr lang="ru-RU" u="sng" dirty="0"/>
              <a:t>2 конкурсных испытания:</a:t>
            </a:r>
          </a:p>
          <a:p>
            <a:r>
              <a:rPr lang="ru-RU" b="1" dirty="0"/>
              <a:t>«</a:t>
            </a:r>
            <a:r>
              <a:rPr lang="ru-RU" b="1" dirty="0" err="1"/>
              <a:t>Медиавизитка</a:t>
            </a:r>
            <a:r>
              <a:rPr lang="ru-RU" b="1" dirty="0"/>
              <a:t>»</a:t>
            </a:r>
          </a:p>
          <a:p>
            <a:r>
              <a:rPr lang="ru-RU" b="1" dirty="0"/>
              <a:t>«Методическая мастерская»</a:t>
            </a:r>
          </a:p>
        </p:txBody>
      </p:sp>
      <p:sp>
        <p:nvSpPr>
          <p:cNvPr id="11" name="TextBox 10"/>
          <p:cNvSpPr txBox="1"/>
          <p:nvPr/>
        </p:nvSpPr>
        <p:spPr>
          <a:xfrm rot="21102342">
            <a:off x="4152953" y="2516776"/>
            <a:ext cx="2711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II</a:t>
            </a:r>
            <a:r>
              <a:rPr lang="ru-RU" b="1" dirty="0"/>
              <a:t> тур (заключительный, очный)</a:t>
            </a:r>
          </a:p>
        </p:txBody>
      </p:sp>
      <p:sp>
        <p:nvSpPr>
          <p:cNvPr id="12" name="TextBox 11"/>
          <p:cNvSpPr txBox="1"/>
          <p:nvPr/>
        </p:nvSpPr>
        <p:spPr>
          <a:xfrm rot="21086480">
            <a:off x="3959654" y="3632958"/>
            <a:ext cx="3481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</a:t>
            </a:r>
            <a:r>
              <a:rPr lang="ru-RU" u="sng" dirty="0"/>
              <a:t>3 конкурсных испытания:</a:t>
            </a:r>
          </a:p>
          <a:p>
            <a:r>
              <a:rPr lang="ru-RU" b="1" dirty="0"/>
              <a:t>«Мастер-класс»</a:t>
            </a:r>
          </a:p>
          <a:p>
            <a:r>
              <a:rPr lang="ru-RU" b="1" dirty="0"/>
              <a:t>«Урок»</a:t>
            </a:r>
          </a:p>
          <a:p>
            <a:r>
              <a:rPr lang="ru-RU" b="1" dirty="0"/>
              <a:t>«Воспитательное событие»</a:t>
            </a:r>
          </a:p>
        </p:txBody>
      </p:sp>
      <p:sp>
        <p:nvSpPr>
          <p:cNvPr id="13" name="TextBox 12"/>
          <p:cNvSpPr txBox="1"/>
          <p:nvPr/>
        </p:nvSpPr>
        <p:spPr>
          <a:xfrm rot="21114552">
            <a:off x="7998505" y="2026046"/>
            <a:ext cx="2647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III </a:t>
            </a:r>
            <a:r>
              <a:rPr lang="ru-RU" b="1" dirty="0"/>
              <a:t>тур </a:t>
            </a:r>
          </a:p>
          <a:p>
            <a:r>
              <a:rPr lang="ru-RU" b="1" dirty="0"/>
              <a:t>(финальный, </a:t>
            </a:r>
          </a:p>
          <a:p>
            <a:r>
              <a:rPr lang="ru-RU" b="1" dirty="0"/>
              <a:t>очный)</a:t>
            </a:r>
          </a:p>
        </p:txBody>
      </p:sp>
      <p:sp>
        <p:nvSpPr>
          <p:cNvPr id="14" name="TextBox 13"/>
          <p:cNvSpPr txBox="1"/>
          <p:nvPr/>
        </p:nvSpPr>
        <p:spPr>
          <a:xfrm rot="21176643">
            <a:off x="7849335" y="3105498"/>
            <a:ext cx="3842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</a:t>
            </a:r>
            <a:r>
              <a:rPr lang="ru-RU" u="sng" dirty="0"/>
              <a:t>2 конкурсных испытания:</a:t>
            </a:r>
          </a:p>
          <a:p>
            <a:r>
              <a:rPr lang="ru-RU" b="1" dirty="0"/>
              <a:t>«Педагогический совет»</a:t>
            </a:r>
          </a:p>
          <a:p>
            <a:r>
              <a:rPr lang="ru-RU" b="1" dirty="0"/>
              <a:t>«Пресс-конференция </a:t>
            </a:r>
          </a:p>
          <a:p>
            <a:r>
              <a:rPr lang="ru-RU" b="1" dirty="0"/>
              <a:t>«Вопрос учителю года» </a:t>
            </a:r>
          </a:p>
        </p:txBody>
      </p:sp>
      <p:sp>
        <p:nvSpPr>
          <p:cNvPr id="16" name="TextBox 15"/>
          <p:cNvSpPr txBox="1"/>
          <p:nvPr/>
        </p:nvSpPr>
        <p:spPr>
          <a:xfrm rot="21008953">
            <a:off x="779944" y="5375503"/>
            <a:ext cx="191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01.03.2023 </a:t>
            </a:r>
          </a:p>
          <a:p>
            <a:r>
              <a:rPr lang="ru-RU" b="1" dirty="0"/>
              <a:t>- 15.03.2023</a:t>
            </a:r>
          </a:p>
        </p:txBody>
      </p:sp>
      <p:sp>
        <p:nvSpPr>
          <p:cNvPr id="17" name="TextBox 16"/>
          <p:cNvSpPr txBox="1"/>
          <p:nvPr/>
        </p:nvSpPr>
        <p:spPr>
          <a:xfrm rot="21154895">
            <a:off x="4400466" y="4979179"/>
            <a:ext cx="1991271" cy="665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02.04.2023 </a:t>
            </a:r>
          </a:p>
          <a:p>
            <a:r>
              <a:rPr lang="ru-RU" b="1" dirty="0"/>
              <a:t>– 06.04.2023</a:t>
            </a:r>
          </a:p>
        </p:txBody>
      </p:sp>
      <p:sp>
        <p:nvSpPr>
          <p:cNvPr id="18" name="TextBox 17"/>
          <p:cNvSpPr txBox="1"/>
          <p:nvPr/>
        </p:nvSpPr>
        <p:spPr>
          <a:xfrm rot="21132226">
            <a:off x="8497018" y="4624227"/>
            <a:ext cx="1561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07.03.2023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" y="1712969"/>
            <a:ext cx="7545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Прием документов и конкурсных материалов на региональный этап осуществляется Оператором Конкурса </a:t>
            </a:r>
          </a:p>
          <a:p>
            <a:r>
              <a:rPr lang="ru-RU" b="1" dirty="0"/>
              <a:t>с 21 февраля по 28 февраля 2023 года</a:t>
            </a:r>
          </a:p>
        </p:txBody>
      </p:sp>
    </p:spTree>
    <p:extLst>
      <p:ext uri="{BB962C8B-B14F-4D97-AF65-F5344CB8AC3E}">
        <p14:creationId xmlns:p14="http://schemas.microsoft.com/office/powerpoint/2010/main" val="3524046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258792" y="523433"/>
            <a:ext cx="7838109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Конкурсные материалы</a:t>
            </a:r>
            <a:b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en-US" sz="2600" dirty="0">
                <a:latin typeface="Roboto Condensed" panose="020B0604020202020204" charset="0"/>
                <a:ea typeface="Roboto Condensed" panose="020B0604020202020204" charset="0"/>
              </a:rPr>
              <a:t>I </a:t>
            </a: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(отборочного) тура регионального этапа: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8792" y="1998998"/>
            <a:ext cx="11752918" cy="649311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6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48" name="Google Shape;746;p43"/>
          <p:cNvSpPr txBox="1"/>
          <p:nvPr/>
        </p:nvSpPr>
        <p:spPr>
          <a:xfrm>
            <a:off x="6741326" y="4815028"/>
            <a:ext cx="5180379" cy="101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ru-RU" sz="2200" b="1" dirty="0">
                <a:latin typeface="+mj-lt"/>
                <a:ea typeface="Roboto Condensed" panose="020B0604020202020204" charset="0"/>
                <a:cs typeface="Roboto Condensed"/>
                <a:sym typeface="Roboto Condensed"/>
              </a:rPr>
              <a:t>«Методическая мастерская»</a:t>
            </a:r>
          </a:p>
          <a:p>
            <a:pPr algn="ctr"/>
            <a:r>
              <a:rPr lang="ru-RU" dirty="0">
                <a:ea typeface="Roboto Condensed" panose="020B0604020202020204" charset="0"/>
                <a:cs typeface="Roboto Condensed"/>
                <a:sym typeface="Roboto Condensed"/>
              </a:rPr>
              <a:t>Конкурсные материалы, описывающие методические практики</a:t>
            </a:r>
            <a:endParaRPr dirty="0">
              <a:ea typeface="Roboto Condensed" panose="020B0604020202020204" charset="0"/>
              <a:cs typeface="Roboto Condensed"/>
              <a:sym typeface="Roboto Condensed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1327" y="1914365"/>
            <a:ext cx="4407606" cy="29901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4953" y="1803858"/>
            <a:ext cx="2164268" cy="22496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847" y="2458490"/>
            <a:ext cx="1774090" cy="21276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902" y="4586179"/>
            <a:ext cx="49860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    </a:t>
            </a:r>
            <a:r>
              <a:rPr lang="ru-RU" sz="2200" b="1" dirty="0"/>
              <a:t>«</a:t>
            </a:r>
            <a:r>
              <a:rPr lang="ru-RU" sz="2200" b="1" dirty="0" err="1"/>
              <a:t>Медиавизитка</a:t>
            </a:r>
            <a:r>
              <a:rPr lang="ru-RU" sz="2200" b="1" dirty="0"/>
              <a:t>»</a:t>
            </a:r>
          </a:p>
          <a:p>
            <a:pPr algn="just"/>
            <a:r>
              <a:rPr lang="ru-RU" dirty="0"/>
              <a:t>В виде электронного документа содержащего ссылку на видеозапись,</a:t>
            </a:r>
          </a:p>
          <a:p>
            <a:pPr algn="just"/>
            <a:r>
              <a:rPr lang="ru-RU" dirty="0"/>
              <a:t>размещенную на собственном сайте или сайте своей образовательной организации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77431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EE1937-F9C2-4F6D-A1AB-76BC71EF0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1" t="64986" r="68940" b="1180"/>
          <a:stretch/>
        </p:blipFill>
        <p:spPr>
          <a:xfrm>
            <a:off x="79420" y="1348735"/>
            <a:ext cx="2076517" cy="25471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582" y="319261"/>
            <a:ext cx="10348401" cy="64902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9999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Комментарии экспертов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704EA34-F47A-4F41-8BE4-54BADC6DBE9A}"/>
              </a:ext>
            </a:extLst>
          </p:cNvPr>
          <p:cNvSpPr/>
          <p:nvPr/>
        </p:nvSpPr>
        <p:spPr>
          <a:xfrm>
            <a:off x="46180" y="1156580"/>
            <a:ext cx="11999404" cy="45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DB1D846-49BD-44B3-A3D2-4B9B009D1350}"/>
              </a:ext>
            </a:extLst>
          </p:cNvPr>
          <p:cNvSpPr/>
          <p:nvPr/>
        </p:nvSpPr>
        <p:spPr>
          <a:xfrm rot="10800000" flipV="1">
            <a:off x="155553" y="1264985"/>
            <a:ext cx="5790888" cy="45719"/>
          </a:xfrm>
          <a:prstGeom prst="rect">
            <a:avLst/>
          </a:prstGeom>
          <a:solidFill>
            <a:srgbClr val="009999"/>
          </a:solidFill>
          <a:ln>
            <a:solidFill>
              <a:srgbClr val="0099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21" name="Picture 6" descr="Картинки по запросу &quot;логотип тоипкро&quot;">
            <a:extLst>
              <a:ext uri="{FF2B5EF4-FFF2-40B4-BE49-F238E27FC236}">
                <a16:creationId xmlns:a16="http://schemas.microsoft.com/office/drawing/2014/main" id="{F1193C85-DE31-4349-A137-1CC699A56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3" y="56658"/>
            <a:ext cx="120179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BF670921-726C-4EC9-9171-2F5C82FB14C9}"/>
              </a:ext>
            </a:extLst>
          </p:cNvPr>
          <p:cNvSpPr txBox="1">
            <a:spLocks/>
          </p:cNvSpPr>
          <p:nvPr/>
        </p:nvSpPr>
        <p:spPr>
          <a:xfrm>
            <a:off x="1996868" y="4642053"/>
            <a:ext cx="10850913" cy="555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«Порадовала» последняя фраза ребенка в кадре: «Дальше я не помню!»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5304F69D-94B5-49BB-B10B-4F30778A3414}"/>
              </a:ext>
            </a:extLst>
          </p:cNvPr>
          <p:cNvSpPr txBox="1">
            <a:spLocks/>
          </p:cNvSpPr>
          <p:nvPr/>
        </p:nvSpPr>
        <p:spPr>
          <a:xfrm>
            <a:off x="2109290" y="1716900"/>
            <a:ext cx="9765200" cy="63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Низкий уровень качества звука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06E7C0-8CBD-4067-8741-5EC69BB74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727" y="197304"/>
            <a:ext cx="966000" cy="900000"/>
          </a:xfrm>
          <a:prstGeom prst="rect">
            <a:avLst/>
          </a:prstGeom>
        </p:spPr>
      </p:pic>
      <p:sp>
        <p:nvSpPr>
          <p:cNvPr id="13" name="Заголовок 4">
            <a:extLst>
              <a:ext uri="{FF2B5EF4-FFF2-40B4-BE49-F238E27FC236}">
                <a16:creationId xmlns:a16="http://schemas.microsoft.com/office/drawing/2014/main" id="{08B8F72F-C2F9-40D4-94A6-C59411DFB390}"/>
              </a:ext>
            </a:extLst>
          </p:cNvPr>
          <p:cNvSpPr txBox="1">
            <a:spLocks/>
          </p:cNvSpPr>
          <p:nvPr/>
        </p:nvSpPr>
        <p:spPr>
          <a:xfrm>
            <a:off x="2097057" y="2174156"/>
            <a:ext cx="9806920" cy="880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Визитка не дала представления о педагоге, не отразила личную педагогическую позицию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919981-BC5A-443C-9068-16F150D04A0A}"/>
              </a:ext>
            </a:extLst>
          </p:cNvPr>
          <p:cNvSpPr/>
          <p:nvPr/>
        </p:nvSpPr>
        <p:spPr>
          <a:xfrm>
            <a:off x="2109290" y="3033281"/>
            <a:ext cx="96885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Невозможно оценить культуру речи, когда педагог не появляется в кадре и не поизносит ни единого слова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69E32DD-20C7-4259-9DF5-3C61BFD55641}"/>
              </a:ext>
            </a:extLst>
          </p:cNvPr>
          <p:cNvSpPr/>
          <p:nvPr/>
        </p:nvSpPr>
        <p:spPr>
          <a:xfrm>
            <a:off x="2147618" y="5536017"/>
            <a:ext cx="9688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Отсутствует самоанализ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131AB8A6-8683-4264-AAE2-F519F2964C18}"/>
              </a:ext>
            </a:extLst>
          </p:cNvPr>
          <p:cNvSpPr txBox="1">
            <a:spLocks/>
          </p:cNvSpPr>
          <p:nvPr/>
        </p:nvSpPr>
        <p:spPr>
          <a:xfrm>
            <a:off x="2079803" y="1294168"/>
            <a:ext cx="4330233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«</a:t>
            </a:r>
            <a:r>
              <a:rPr lang="ru-RU" sz="2400" b="1" dirty="0" err="1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Медиавизитка</a:t>
            </a:r>
            <a:r>
              <a:rPr lang="ru-RU" sz="2400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2" name="Заголовок 4">
            <a:extLst>
              <a:ext uri="{FF2B5EF4-FFF2-40B4-BE49-F238E27FC236}">
                <a16:creationId xmlns:a16="http://schemas.microsoft.com/office/drawing/2014/main" id="{324AD3DC-C860-4828-A7D5-5C1CAE1FAC57}"/>
              </a:ext>
            </a:extLst>
          </p:cNvPr>
          <p:cNvSpPr txBox="1">
            <a:spLocks/>
          </p:cNvSpPr>
          <p:nvPr/>
        </p:nvSpPr>
        <p:spPr>
          <a:xfrm>
            <a:off x="2079803" y="3990836"/>
            <a:ext cx="9688543" cy="555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Видеоряд в банном халате и домашних тапочках неуместен для конкурсной визитки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343B4700-AC07-4513-942F-C8EE76B6C4A2}"/>
              </a:ext>
            </a:extLst>
          </p:cNvPr>
          <p:cNvSpPr txBox="1">
            <a:spLocks/>
          </p:cNvSpPr>
          <p:nvPr/>
        </p:nvSpPr>
        <p:spPr>
          <a:xfrm>
            <a:off x="2021580" y="5062525"/>
            <a:ext cx="4330233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70C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«Мастер-класс»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>
              <a:solidFill>
                <a:srgbClr val="002060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1005A03-4326-40C8-B304-0D3F0C114216}"/>
              </a:ext>
            </a:extLst>
          </p:cNvPr>
          <p:cNvSpPr/>
          <p:nvPr/>
        </p:nvSpPr>
        <p:spPr>
          <a:xfrm>
            <a:off x="2185947" y="6032994"/>
            <a:ext cx="9688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Получила огромное удовольствие от мастер-класса, спасибо педагогу!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CB6827-2389-4731-B0EE-DED59A2E33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9" t="5482" r="4307" b="11170"/>
          <a:stretch/>
        </p:blipFill>
        <p:spPr>
          <a:xfrm>
            <a:off x="1792997" y="1855806"/>
            <a:ext cx="251789" cy="24853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8E44097-17DD-4608-AFC2-6C7BD4B225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9" t="5482" r="4307" b="11170"/>
          <a:stretch/>
        </p:blipFill>
        <p:spPr>
          <a:xfrm>
            <a:off x="1792997" y="2363596"/>
            <a:ext cx="251789" cy="2485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AD24CC-51AC-43CC-BA5D-81D70AED5E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9" t="5482" r="4307" b="11170"/>
          <a:stretch/>
        </p:blipFill>
        <p:spPr>
          <a:xfrm>
            <a:off x="1792997" y="3180464"/>
            <a:ext cx="251789" cy="24853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2EF7E0F-E748-4686-A623-8F003D9ACB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9" t="5482" r="4307" b="11170"/>
          <a:stretch/>
        </p:blipFill>
        <p:spPr>
          <a:xfrm>
            <a:off x="1790608" y="3970180"/>
            <a:ext cx="251789" cy="24853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E75A747-DDC1-43BC-83E1-3C8574D506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9" t="5482" r="4307" b="11170"/>
          <a:stretch/>
        </p:blipFill>
        <p:spPr>
          <a:xfrm>
            <a:off x="1792996" y="4802162"/>
            <a:ext cx="251789" cy="24853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981CA3D-284E-43A6-B71D-98FBFF199F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9" t="5482" r="4307" b="11170"/>
          <a:stretch/>
        </p:blipFill>
        <p:spPr>
          <a:xfrm>
            <a:off x="1769791" y="5648362"/>
            <a:ext cx="251789" cy="2485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6D5CB30-CAAD-471F-8E03-218B44876F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9" t="5482" r="4307" b="11170"/>
          <a:stretch/>
        </p:blipFill>
        <p:spPr>
          <a:xfrm>
            <a:off x="1782532" y="6139558"/>
            <a:ext cx="251789" cy="248536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8536E3C-3662-4A1E-8C14-6B7AC3FBA0BD}"/>
              </a:ext>
            </a:extLst>
          </p:cNvPr>
          <p:cNvSpPr/>
          <p:nvPr/>
        </p:nvSpPr>
        <p:spPr>
          <a:xfrm flipV="1">
            <a:off x="3254919" y="1739549"/>
            <a:ext cx="1980000" cy="45719"/>
          </a:xfrm>
          <a:prstGeom prst="rect">
            <a:avLst/>
          </a:prstGeom>
          <a:noFill/>
          <a:ln w="28575">
            <a:solidFill>
              <a:srgbClr val="009999"/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52D64AB-2620-4465-9AAB-75EFB3556B23}"/>
              </a:ext>
            </a:extLst>
          </p:cNvPr>
          <p:cNvSpPr/>
          <p:nvPr/>
        </p:nvSpPr>
        <p:spPr>
          <a:xfrm flipV="1">
            <a:off x="3254919" y="5536017"/>
            <a:ext cx="1980000" cy="45719"/>
          </a:xfrm>
          <a:prstGeom prst="rect">
            <a:avLst/>
          </a:prstGeom>
          <a:noFill/>
          <a:ln w="28575">
            <a:solidFill>
              <a:srgbClr val="009999"/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3812013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258792" y="523433"/>
            <a:ext cx="7838109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600" dirty="0">
                <a:latin typeface="Roboto Condensed" panose="020B0604020202020204" charset="0"/>
                <a:ea typeface="Roboto Condensed" panose="020B0604020202020204" charset="0"/>
              </a:rPr>
              <a:t>I </a:t>
            </a: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(отборочный) тур</a:t>
            </a:r>
            <a:b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</a:t>
            </a:r>
            <a:r>
              <a:rPr lang="ru-RU" sz="2600" dirty="0" err="1">
                <a:latin typeface="Roboto Condensed" panose="020B0604020202020204" charset="0"/>
                <a:ea typeface="Roboto Condensed" panose="020B0604020202020204" charset="0"/>
              </a:rPr>
              <a:t>Медиавизитка</a:t>
            </a: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»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8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8792" y="1998998"/>
            <a:ext cx="11752918" cy="649311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536" y="4594910"/>
            <a:ext cx="1526875" cy="1587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93" y="5244860"/>
            <a:ext cx="1345054" cy="16131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638" y="1998998"/>
            <a:ext cx="11934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Цель: </a:t>
            </a:r>
            <a:r>
              <a:rPr lang="ru-RU" dirty="0"/>
              <a:t>демонстрация конкурсантом наиболее значимых аспектов своей профессиональной деятельности и педагогической индивидуальности в контексте особенностей муниципалитета, региона и образовательной организации, в которой он работает.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023" y="2919604"/>
            <a:ext cx="118736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Формат: </a:t>
            </a:r>
            <a:r>
              <a:rPr lang="ru-RU" dirty="0">
                <a:solidFill>
                  <a:srgbClr val="00B0F0"/>
                </a:solidFill>
              </a:rPr>
              <a:t>видеоролик</a:t>
            </a:r>
            <a:r>
              <a:rPr lang="ru-RU" dirty="0"/>
              <a:t> продолжительностью </a:t>
            </a:r>
            <a:r>
              <a:rPr lang="ru-RU" dirty="0">
                <a:solidFill>
                  <a:srgbClr val="00B0F0"/>
                </a:solidFill>
              </a:rPr>
              <a:t>до 3 минут. </a:t>
            </a:r>
          </a:p>
          <a:p>
            <a:pPr algn="just"/>
            <a:r>
              <a:rPr lang="ru-RU" b="1" dirty="0"/>
              <a:t>Технические требования к видеоролику: </a:t>
            </a:r>
            <a:r>
              <a:rPr lang="ru-RU" dirty="0"/>
              <a:t>разрешение видео: не менее 1920х1080; горизонтальная съемка; не менее 25 кадров в секунду; пропорции видео: 16:9; формат видео: .</a:t>
            </a:r>
            <a:r>
              <a:rPr lang="ru-RU" dirty="0" err="1"/>
              <a:t>mov</a:t>
            </a:r>
            <a:r>
              <a:rPr lang="ru-RU" dirty="0"/>
              <a:t> или .mp4. </a:t>
            </a:r>
          </a:p>
          <a:p>
            <a:pPr algn="just"/>
            <a:r>
              <a:rPr lang="ru-RU" dirty="0"/>
              <a:t>Видеоролик </a:t>
            </a:r>
            <a:r>
              <a:rPr lang="ru-RU" dirty="0">
                <a:solidFill>
                  <a:srgbClr val="00B0F0"/>
                </a:solidFill>
              </a:rPr>
              <a:t>должен иметь заставку</a:t>
            </a:r>
            <a:r>
              <a:rPr lang="ru-RU" dirty="0"/>
              <a:t>, содержащую сведения о конкурсанте (ФИО, должность, преподаваемый предмет/предметы) и общеобразовательной организации, в которой он работает (Томская область, населенный пункт, наименование).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8101" y="4945224"/>
            <a:ext cx="6149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Видеоролики конкурсантов размещаются на собственном сайте или сайте своей образовательной организации, </a:t>
            </a:r>
            <a:r>
              <a:rPr lang="ru-RU" dirty="0">
                <a:solidFill>
                  <a:srgbClr val="00B0F0"/>
                </a:solidFill>
              </a:rPr>
              <a:t>с возможностью просматривать </a:t>
            </a:r>
            <a:r>
              <a:rPr lang="ru-RU" dirty="0"/>
              <a:t>видеоролик непосредственно в окне браузера, </a:t>
            </a:r>
            <a:r>
              <a:rPr lang="ru-RU" dirty="0">
                <a:solidFill>
                  <a:srgbClr val="00B0F0"/>
                </a:solidFill>
              </a:rPr>
              <a:t>без его скачивания на компьютер.</a:t>
            </a:r>
          </a:p>
        </p:txBody>
      </p:sp>
    </p:spTree>
    <p:extLst>
      <p:ext uri="{BB962C8B-B14F-4D97-AF65-F5344CB8AC3E}">
        <p14:creationId xmlns:p14="http://schemas.microsoft.com/office/powerpoint/2010/main" val="1464930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258792" y="523433"/>
            <a:ext cx="7838109" cy="10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600" dirty="0">
                <a:latin typeface="Roboto Condensed" panose="020B0604020202020204" charset="0"/>
                <a:ea typeface="Roboto Condensed" panose="020B0604020202020204" charset="0"/>
              </a:rPr>
              <a:t>I </a:t>
            </a: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(отборочный) тур</a:t>
            </a:r>
            <a:b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</a:b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Конкурсное испытание «</a:t>
            </a:r>
            <a:r>
              <a:rPr lang="ru-RU" sz="2600" dirty="0" err="1">
                <a:latin typeface="Roboto Condensed" panose="020B0604020202020204" charset="0"/>
                <a:ea typeface="Roboto Condensed" panose="020B0604020202020204" charset="0"/>
              </a:rPr>
              <a:t>Медиавизитка</a:t>
            </a:r>
            <a:r>
              <a:rPr lang="ru-RU" sz="2600" dirty="0">
                <a:latin typeface="Roboto Condensed" panose="020B0604020202020204" charset="0"/>
                <a:ea typeface="Roboto Condensed" panose="020B0604020202020204" charset="0"/>
              </a:rPr>
              <a:t>»</a:t>
            </a:r>
            <a:endParaRPr sz="2600" dirty="0">
              <a:latin typeface="Roboto Condensed" panose="020B0604020202020204" charset="0"/>
              <a:ea typeface="Roboto Condensed" panose="020B0604020202020204" charset="0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pPr defTabSz="1219170">
                <a:buClr>
                  <a:srgbClr val="000000"/>
                </a:buClr>
              </a:pPr>
              <a:t>9</a:t>
            </a:fld>
            <a:endParaRPr kern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68463"/>
            <a:ext cx="1953310" cy="1659240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8792" y="1998998"/>
            <a:ext cx="11752918" cy="649311"/>
          </a:xfrm>
        </p:spPr>
        <p:txBody>
          <a:bodyPr/>
          <a:lstStyle/>
          <a:p>
            <a:pPr marL="135464" indent="0" algn="just">
              <a:buNone/>
            </a:pPr>
            <a:endParaRPr lang="ru-RU" sz="1800" dirty="0"/>
          </a:p>
          <a:p>
            <a:pPr marL="135464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479" y="1456407"/>
            <a:ext cx="676715" cy="5425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5480" y="1545033"/>
            <a:ext cx="3178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uchitelgodatomsk@mail.ru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084" y="1727702"/>
            <a:ext cx="1265872" cy="13157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2" y="2257475"/>
            <a:ext cx="1104181" cy="1324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7705" y="3800189"/>
            <a:ext cx="3462828" cy="21215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21" y="5031883"/>
            <a:ext cx="1103472" cy="16094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135" y="1998998"/>
            <a:ext cx="89924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Критерии оценки:</a:t>
            </a:r>
          </a:p>
          <a:p>
            <a:r>
              <a:rPr lang="ru-RU" sz="2000" dirty="0"/>
              <a:t>1. Содержательность представленной информации. </a:t>
            </a:r>
          </a:p>
          <a:p>
            <a:r>
              <a:rPr lang="ru-RU" sz="2000" dirty="0"/>
              <a:t>2. Уровень раскрытия личной педагогической позиции. </a:t>
            </a:r>
          </a:p>
          <a:p>
            <a:r>
              <a:rPr lang="ru-RU" sz="2000" dirty="0"/>
              <a:t>3. Творческий подход к демонстрации педагогической индивидуальности и целесообразность.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781" y="3800189"/>
            <a:ext cx="8160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Каждый критерий раскрывается через пять показателей.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1049" y="4231076"/>
            <a:ext cx="68234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Каждый показатель оценивается по шкале </a:t>
            </a:r>
          </a:p>
          <a:p>
            <a:r>
              <a:rPr lang="ru-RU" b="1" dirty="0"/>
              <a:t>от 0 до 2 баллов, где: </a:t>
            </a:r>
          </a:p>
          <a:p>
            <a:r>
              <a:rPr lang="ru-RU" dirty="0"/>
              <a:t>0 баллов – «показатель не проявлен», </a:t>
            </a:r>
          </a:p>
          <a:p>
            <a:r>
              <a:rPr lang="ru-RU" dirty="0"/>
              <a:t>1 балл – «показатель проявлен частично», </a:t>
            </a:r>
          </a:p>
          <a:p>
            <a:r>
              <a:rPr lang="ru-RU" dirty="0"/>
              <a:t>2 балла – «показатель проявлен в полной мере». </a:t>
            </a:r>
          </a:p>
          <a:p>
            <a:r>
              <a:rPr lang="ru-RU" dirty="0"/>
              <a:t>Максимальная количество баллов – </a:t>
            </a:r>
            <a:r>
              <a:rPr lang="ru-RU" dirty="0">
                <a:solidFill>
                  <a:srgbClr val="00B0F0"/>
                </a:solidFill>
              </a:rPr>
              <a:t>30 баллов.</a:t>
            </a:r>
          </a:p>
          <a:p>
            <a:r>
              <a:rPr lang="ru-RU" dirty="0">
                <a:solidFill>
                  <a:srgbClr val="00B0F0"/>
                </a:solidFill>
              </a:rPr>
              <a:t>Экспертный лист опубликован в Положении о Конкурсе</a:t>
            </a:r>
          </a:p>
        </p:txBody>
      </p:sp>
    </p:spTree>
    <p:extLst>
      <p:ext uri="{BB962C8B-B14F-4D97-AF65-F5344CB8AC3E}">
        <p14:creationId xmlns:p14="http://schemas.microsoft.com/office/powerpoint/2010/main" val="2229205163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47">
    <a:dk1>
      <a:srgbClr val="263248"/>
    </a:dk1>
    <a:lt1>
      <a:srgbClr val="FFFFFF"/>
    </a:lt1>
    <a:dk2>
      <a:srgbClr val="434343"/>
    </a:dk2>
    <a:lt2>
      <a:srgbClr val="E0E4E9"/>
    </a:lt2>
    <a:accent1>
      <a:srgbClr val="3F5378"/>
    </a:accent1>
    <a:accent2>
      <a:srgbClr val="263248"/>
    </a:accent2>
    <a:accent3>
      <a:srgbClr val="92A8C8"/>
    </a:accent3>
    <a:accent4>
      <a:srgbClr val="C7D3E6"/>
    </a:accent4>
    <a:accent5>
      <a:srgbClr val="FF9800"/>
    </a:accent5>
    <a:accent6>
      <a:srgbClr val="D26F00"/>
    </a:accent6>
    <a:hlink>
      <a:srgbClr val="3F5378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263248"/>
    </a:dk1>
    <a:lt1>
      <a:srgbClr val="FFFFFF"/>
    </a:lt1>
    <a:dk2>
      <a:srgbClr val="434343"/>
    </a:dk2>
    <a:lt2>
      <a:srgbClr val="E0E4E9"/>
    </a:lt2>
    <a:accent1>
      <a:srgbClr val="3F5378"/>
    </a:accent1>
    <a:accent2>
      <a:srgbClr val="263248"/>
    </a:accent2>
    <a:accent3>
      <a:srgbClr val="92A8C8"/>
    </a:accent3>
    <a:accent4>
      <a:srgbClr val="C7D3E6"/>
    </a:accent4>
    <a:accent5>
      <a:srgbClr val="FF9800"/>
    </a:accent5>
    <a:accent6>
      <a:srgbClr val="D26F00"/>
    </a:accent6>
    <a:hlink>
      <a:srgbClr val="3F5378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3974</TotalTime>
  <Words>3075</Words>
  <Application>Microsoft Office PowerPoint</Application>
  <PresentationFormat>Широкоэкранный</PresentationFormat>
  <Paragraphs>404</Paragraphs>
  <Slides>41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58" baseType="lpstr">
      <vt:lpstr>SimSun</vt:lpstr>
      <vt:lpstr>Arial</vt:lpstr>
      <vt:lpstr>Arial Black</vt:lpstr>
      <vt:lpstr>Arial Narrow</vt:lpstr>
      <vt:lpstr>Arvo</vt:lpstr>
      <vt:lpstr>Calibri</vt:lpstr>
      <vt:lpstr>Calibri Light</vt:lpstr>
      <vt:lpstr>Open Sans</vt:lpstr>
      <vt:lpstr>PT Astra Serif</vt:lpstr>
      <vt:lpstr>Roboto Condensed</vt:lpstr>
      <vt:lpstr>Roboto Condensed Light</vt:lpstr>
      <vt:lpstr>Roboto Light</vt:lpstr>
      <vt:lpstr>Times New Roman</vt:lpstr>
      <vt:lpstr>Verdana</vt:lpstr>
      <vt:lpstr>Wingdings</vt:lpstr>
      <vt:lpstr>Salerio template</vt:lpstr>
      <vt:lpstr>Тема Office</vt:lpstr>
      <vt:lpstr>Всероссийский конкурс  «Учитель года России» в 2023 году: региональный этап</vt:lpstr>
      <vt:lpstr>Учредители регионального этапа конкурса:</vt:lpstr>
      <vt:lpstr>Статистика Конкурса на региональном этапе</vt:lpstr>
      <vt:lpstr>Статистика Конкурса на региональном этапе</vt:lpstr>
      <vt:lpstr>Конкурсные испытания регионального этапа</vt:lpstr>
      <vt:lpstr>Конкурсные материалы I (отборочного) тура регионального этапа:</vt:lpstr>
      <vt:lpstr>Комментарии экспертов</vt:lpstr>
      <vt:lpstr>I (отборочный) тур Конкурсное испытание «Медиавизитка»</vt:lpstr>
      <vt:lpstr>I (отборочный) тур Конкурсное испытание «Медиавизитка»</vt:lpstr>
      <vt:lpstr>I (отборочный) тур Конкурсное испытание «Методическая мастерская»</vt:lpstr>
      <vt:lpstr>I (отборочный) тур Конкурсное испытание «Методическая мастерская»</vt:lpstr>
      <vt:lpstr>Итоги I (отборочного) тура</vt:lpstr>
      <vt:lpstr>II (отборочный) тур Конкурсное испытание «Мастер-класс»</vt:lpstr>
      <vt:lpstr>II (отборочный) тур Конкурсное испытание «Мастер-класс»</vt:lpstr>
      <vt:lpstr>II (отборочный) тур Конкурсное испытание «Урок»</vt:lpstr>
      <vt:lpstr>II (отборочный) тур Конкурсное испытание «Урок»</vt:lpstr>
      <vt:lpstr>II (отборочный) тур Конкурсное испытание «Воспитательное событие»</vt:lpstr>
      <vt:lpstr>II (отборочный) тур Конкурсное испытание «Воспитательное событие»</vt:lpstr>
      <vt:lpstr>Итоги II (отборочного) тура</vt:lpstr>
      <vt:lpstr>III (финальный) тур Конкурсное испытание «Педагогический совет»</vt:lpstr>
      <vt:lpstr>III (финальный) тур Конкурсное испытание «Педагогический совет»</vt:lpstr>
      <vt:lpstr>III (финальный) тур Конкурсное испытание «Пресс-конференция  «Вопрос учителю года»</vt:lpstr>
      <vt:lpstr>III (финальный) тур Конкурсное испытание «Пресс-конференция  «Вопрос учителю года»</vt:lpstr>
      <vt:lpstr>Подведение итогов Конкурса</vt:lpstr>
      <vt:lpstr>Подведение итогов Конкурса</vt:lpstr>
      <vt:lpstr>Подведение итогов Конкурса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Региональный этап Всероссийского конкурса  «Учитель года России»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Слушатель</dc:creator>
  <cp:lastModifiedBy>Анастасия Савкович</cp:lastModifiedBy>
  <cp:revision>196</cp:revision>
  <cp:lastPrinted>2022-02-08T08:07:19Z</cp:lastPrinted>
  <dcterms:created xsi:type="dcterms:W3CDTF">2022-02-02T12:55:20Z</dcterms:created>
  <dcterms:modified xsi:type="dcterms:W3CDTF">2023-10-25T01:56:55Z</dcterms:modified>
</cp:coreProperties>
</file>