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2024 Президентская Библиотека\Логотип ПБ\логотип_черный_без_фона Томский РЦП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8569"/>
            <a:ext cx="8136904" cy="19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RLIBADMIN\Documents\Президентская библиотека\2024 год\2. Мероприятия\Август.PRO\Скрины\10 слайд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30003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RLIBADMIN\Documents\Президентская библиотека\2024 год\2. Мероприятия\Август.PRO\Скрины\10 слайд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3478"/>
            <a:ext cx="2904281" cy="15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RLIBADMIN\Documents\Президентская библиотека\2024 год\2. Мероприятия\Август.PRO\Скрины\10 слайд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7654"/>
            <a:ext cx="2904281" cy="14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RLIBADMIN\Documents\Президентская библиотека\2024 год\2. Мероприятия\Август.PRO\Скрины\10 слайд 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734" y="1275605"/>
            <a:ext cx="2719754" cy="14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RLIBADMIN\Documents\Президентская библиотека\2024 год\2. Мероприятия\Август.PRO\Скрины\10 слайд 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47" y="3003798"/>
            <a:ext cx="4456386" cy="1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RLIBADMIN\Documents\Президентская библиотека\2024 год\2. Мероприятия\Август.PRO\Скрины\11 слайд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9"/>
            <a:ext cx="479156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LIBADMIN\Documents\Президентская библиотека\2024 год\2. Мероприятия\Август.PRO\Скрины\11 слайд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1589"/>
            <a:ext cx="3456384" cy="37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4355976" y="339502"/>
            <a:ext cx="1008112" cy="93610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9502"/>
            <a:ext cx="5904656" cy="857250"/>
          </a:xfrm>
        </p:spPr>
        <p:txBody>
          <a:bodyPr/>
          <a:lstStyle/>
          <a:p>
            <a:pPr algn="l"/>
            <a:r>
              <a:rPr lang="ru-RU" sz="2000" dirty="0"/>
              <a:t>ПОРЯДОК И ТОЧКИ ДОСТУПА К РЕСУРСАМ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PRLIBADMIN\Documents\Президентская библиотека\2024 год\2. Мероприятия\Август.PRO\Скрины\12 слайд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4"/>
            <a:ext cx="6912768" cy="149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LIBADMIN\Documents\Президентская библиотека\2024 год\2. Мероприятия\Август.PRO\Скрины\12 слайд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14" y="2139702"/>
            <a:ext cx="5945719" cy="29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6512511" cy="857250"/>
          </a:xfrm>
        </p:spPr>
        <p:txBody>
          <a:bodyPr/>
          <a:lstStyle/>
          <a:p>
            <a:pPr algn="l"/>
            <a:r>
              <a:rPr lang="ru-RU" sz="3200" dirty="0" smtClean="0"/>
              <a:t>Интеллектуальная игра «Знатоки по-томски»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323528" y="1635646"/>
            <a:ext cx="3528392" cy="33123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Для того, чтобы скачать игру, отсканируйте </a:t>
            </a:r>
            <a:r>
              <a:rPr lang="en-US" dirty="0" smtClean="0"/>
              <a:t>QR</a:t>
            </a:r>
            <a:r>
              <a:rPr lang="ru-RU" dirty="0" smtClean="0"/>
              <a:t>-код или напишите адрес Вашей электронной почты в </a:t>
            </a:r>
            <a:r>
              <a:rPr lang="en-US" dirty="0" smtClean="0"/>
              <a:t>WhatsApp</a:t>
            </a:r>
            <a:r>
              <a:rPr lang="ru-RU" dirty="0" smtClean="0"/>
              <a:t> и мы отправим Вам ссылку для скачивания материалов</a:t>
            </a:r>
          </a:p>
          <a:p>
            <a:r>
              <a:rPr lang="ru-RU" sz="3200" b="1" dirty="0" smtClean="0"/>
              <a:t>89521503198</a:t>
            </a:r>
            <a:endParaRPr lang="ru-RU" sz="3200" b="1" dirty="0"/>
          </a:p>
        </p:txBody>
      </p:sp>
      <p:pic>
        <p:nvPicPr>
          <p:cNvPr id="1026" name="Picture 2" descr="C:\Users\PRLIBADMIN\Documents\Президентская библиотека\2024 год\2. Мероприятия\Август.PRO\Скрины\К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564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PRLIBADMIN\Documents\Президентская библиотека\2024 год\2. Мероприятия\Август.PRO\Скрины\2 слайд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3703683" cy="200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RLIBADMIN\Documents\Президентская библиотека\2024 год\2. Мероприятия\Август.PRO\Скрины\2 слайд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03598"/>
            <a:ext cx="3448459" cy="21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RLIBADMIN\Documents\Президентская библиотека\2024 год\2. Мероприятия\Август.PRO\Скрины\2 слайд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52" y="1635646"/>
            <a:ext cx="471410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PRLIBADMIN\Documents\Президентская библиотека\2024 год\2. Мероприятия\Август.PRO\Скрины\3 слайд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559"/>
            <a:ext cx="4680520" cy="28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LIBADMIN\Documents\Президентская библиотека\2024 год\2. Мероприятия\Август.PRO\Скрины\3 слайд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0" y="1203598"/>
            <a:ext cx="6562726" cy="38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PRLIBADMIN\Documents\Президентская библиотека\2024 год\2. Мероприятия\Август.PRO\Скрины\3 слайд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1284"/>
            <a:ext cx="7275289" cy="42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LIBADMIN\Documents\Президентская библиотека\2024 год\2. Мероприятия\Август.PRO\Скрины\5 слайд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68166"/>
            <a:ext cx="6984776" cy="40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5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PRLIBADMIN\Documents\Президентская библиотека\2024 год\2. Мероприятия\Август.PRO\Скрины\6 слайд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153"/>
            <a:ext cx="4824536" cy="27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RLIBADMIN\Documents\Президентская библиотека\2024 год\2. Мероприятия\Август.PRO\Скрины\6 слайд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9622"/>
            <a:ext cx="7031211" cy="36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PRLIBADMIN\Documents\Президентская библиотека\2024 год\2. Мероприятия\Август.PRO\Скрины\7 слайд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66" y="1059582"/>
            <a:ext cx="6264696" cy="39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RLIBADMIN\Documents\Президентская библиотека\2024 год\2. Мероприятия\Август.PRO\Скрины\8 слайд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5688632" cy="31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LIBADMIN\Documents\Президентская библиотека\2024 год\2. Мероприятия\Август.PRO\Скрины\8 слайд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25" y="2571750"/>
            <a:ext cx="3097964" cy="240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Скругленная соединительная линия 6"/>
          <p:cNvCxnSpPr/>
          <p:nvPr/>
        </p:nvCxnSpPr>
        <p:spPr>
          <a:xfrm>
            <a:off x="899592" y="3075806"/>
            <a:ext cx="4824536" cy="754202"/>
          </a:xfrm>
          <a:prstGeom prst="curvedConnector3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577141" cy="6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PRLIBADMIN\Documents\Президентская библиотека\2024 год\2. Мероприятия\Август.PRO\Скрины\9 слайд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4464496" cy="30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LIBADMIN\Documents\Президентская библиотека\2024 год\2. Мероприятия\Август.PRO\Скрины\9 слайд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15766"/>
            <a:ext cx="2789704" cy="23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RLIBADMIN\Documents\Президентская библиотека\2024 год\2. Мероприятия\Август.PRO\Скрины\9 слайд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7550"/>
            <a:ext cx="4104456" cy="168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LIBADMIN\Documents\Президентская библиотека\2024 год\2. Мероприятия\Август.PRO\Скрины\9 слайд 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7" y="3291831"/>
            <a:ext cx="3454427" cy="16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051720" y="355753"/>
            <a:ext cx="2952328" cy="2504029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95936" y="313237"/>
            <a:ext cx="882704" cy="674337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62267" y="1679972"/>
            <a:ext cx="425357" cy="1611858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39</Words>
  <Application>Microsoft Office PowerPoint</Application>
  <PresentationFormat>Экран (16:9)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ТОЧКИ ДОСТУПА К РЕСУРСАМ</vt:lpstr>
      <vt:lpstr>Интеллектуальная игра «Знатоки по-томски»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Бажина Елена</dc:creator>
  <cp:lastModifiedBy>PRLIBADMIN</cp:lastModifiedBy>
  <cp:revision>21</cp:revision>
  <dcterms:created xsi:type="dcterms:W3CDTF">2024-08-15T09:51:02Z</dcterms:created>
  <dcterms:modified xsi:type="dcterms:W3CDTF">2024-08-21T07:59:56Z</dcterms:modified>
</cp:coreProperties>
</file>