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3" r:id="rId2"/>
    <p:sldId id="335" r:id="rId3"/>
    <p:sldId id="336" r:id="rId4"/>
    <p:sldId id="337" r:id="rId5"/>
    <p:sldId id="338" r:id="rId6"/>
    <p:sldId id="344" r:id="rId7"/>
    <p:sldId id="339" r:id="rId8"/>
    <p:sldId id="340" r:id="rId9"/>
    <p:sldId id="342" r:id="rId10"/>
    <p:sldId id="343" r:id="rId11"/>
    <p:sldId id="347" r:id="rId12"/>
    <p:sldId id="346" r:id="rId13"/>
    <p:sldId id="348" r:id="rId14"/>
    <p:sldId id="355" r:id="rId15"/>
    <p:sldId id="356" r:id="rId16"/>
    <p:sldId id="357" r:id="rId17"/>
    <p:sldId id="358" r:id="rId18"/>
    <p:sldId id="362" r:id="rId19"/>
    <p:sldId id="363" r:id="rId20"/>
    <p:sldId id="364" r:id="rId21"/>
    <p:sldId id="365" r:id="rId22"/>
    <p:sldId id="366" r:id="rId23"/>
    <p:sldId id="360" r:id="rId24"/>
    <p:sldId id="361" r:id="rId25"/>
    <p:sldId id="352" r:id="rId26"/>
    <p:sldId id="359" r:id="rId27"/>
    <p:sldId id="349" r:id="rId28"/>
    <p:sldId id="350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EB4"/>
    <a:srgbClr val="2162AE"/>
    <a:srgbClr val="F38221"/>
    <a:srgbClr val="60BFCE"/>
    <a:srgbClr val="CC3399"/>
    <a:srgbClr val="FFCC00"/>
    <a:srgbClr val="009CAD"/>
    <a:srgbClr val="3E2861"/>
    <a:srgbClr val="828282"/>
    <a:srgbClr val="3D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091" autoAdjust="0"/>
  </p:normalViewPr>
  <p:slideViewPr>
    <p:cSldViewPr snapToGrid="0">
      <p:cViewPr>
        <p:scale>
          <a:sx n="73" d="100"/>
          <a:sy n="73" d="100"/>
        </p:scale>
        <p:origin x="1092" y="390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6A74D-A223-4EFF-A9DF-A8910071AD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B20F92-3F80-4891-A932-18D3FE03FCBC}">
      <dgm:prSet custT="1"/>
      <dgm:spPr/>
      <dgm:t>
        <a:bodyPr/>
        <a:lstStyle/>
        <a:p>
          <a:pPr rtl="0"/>
          <a:r>
            <a:rPr lang="ru-RU" sz="1800" dirty="0" smtClean="0"/>
            <a:t>Основные требования, предъявляемые к учету библиотечного фонда, в </a:t>
          </a:r>
          <a:r>
            <a:rPr lang="ru-RU" sz="1800" dirty="0" err="1" smtClean="0"/>
            <a:t>т.ч</a:t>
          </a:r>
          <a:r>
            <a:rPr lang="ru-RU" sz="1800" dirty="0" smtClean="0"/>
            <a:t>. соответствие номенклатуры показателей учета фонда аналогичным показателям государственной библиотечной статистики (раздел 1, </a:t>
          </a:r>
          <a:r>
            <a:rPr lang="ru-RU" sz="1800" dirty="0" err="1" smtClean="0"/>
            <a:t>п.п</a:t>
          </a:r>
          <a:r>
            <a:rPr lang="ru-RU" sz="1800" dirty="0" smtClean="0"/>
            <a:t>. 1.1-1.4)</a:t>
          </a:r>
          <a:endParaRPr lang="ru-RU" sz="1800" dirty="0"/>
        </a:p>
      </dgm:t>
    </dgm:pt>
    <dgm:pt modelId="{98521A12-DDD6-41BC-B443-C0135274DEEE}" type="parTrans" cxnId="{EB496309-A491-42C7-AD73-03186039CA93}">
      <dgm:prSet/>
      <dgm:spPr/>
      <dgm:t>
        <a:bodyPr/>
        <a:lstStyle/>
        <a:p>
          <a:endParaRPr lang="ru-RU" sz="1800"/>
        </a:p>
      </dgm:t>
    </dgm:pt>
    <dgm:pt modelId="{EC8C2371-E857-46BD-B6DB-2C85CC9F018C}" type="sibTrans" cxnId="{EB496309-A491-42C7-AD73-03186039CA93}">
      <dgm:prSet/>
      <dgm:spPr/>
      <dgm:t>
        <a:bodyPr/>
        <a:lstStyle/>
        <a:p>
          <a:endParaRPr lang="ru-RU" sz="1800"/>
        </a:p>
      </dgm:t>
    </dgm:pt>
    <dgm:pt modelId="{B680D8FA-D23F-44AB-BAF8-9B12F94059A9}">
      <dgm:prSet custT="1"/>
      <dgm:spPr/>
      <dgm:t>
        <a:bodyPr/>
        <a:lstStyle/>
        <a:p>
          <a:pPr rtl="0"/>
          <a:r>
            <a:rPr lang="ru-RU" sz="1800" dirty="0" smtClean="0"/>
            <a:t>Регистры индивидуального и суммарного учета в традиционном и (или) электронном виде (раздел 1, п. 1.5.)</a:t>
          </a:r>
          <a:endParaRPr lang="ru-RU" sz="1800" dirty="0"/>
        </a:p>
      </dgm:t>
    </dgm:pt>
    <dgm:pt modelId="{34406426-3116-4203-9415-833F1519C541}" type="parTrans" cxnId="{37F5F5DE-558F-4FC4-AC1B-25BE5FBB25F6}">
      <dgm:prSet/>
      <dgm:spPr/>
      <dgm:t>
        <a:bodyPr/>
        <a:lstStyle/>
        <a:p>
          <a:endParaRPr lang="ru-RU" sz="1800"/>
        </a:p>
      </dgm:t>
    </dgm:pt>
    <dgm:pt modelId="{A449AD15-E090-406C-9673-EB86423DA91D}" type="sibTrans" cxnId="{37F5F5DE-558F-4FC4-AC1B-25BE5FBB25F6}">
      <dgm:prSet/>
      <dgm:spPr/>
      <dgm:t>
        <a:bodyPr/>
        <a:lstStyle/>
        <a:p>
          <a:endParaRPr lang="ru-RU" sz="1800"/>
        </a:p>
      </dgm:t>
    </dgm:pt>
    <dgm:pt modelId="{11DD98EE-6E3C-4D0B-9938-2F1043450B76}">
      <dgm:prSet custT="1"/>
      <dgm:spPr/>
      <dgm:t>
        <a:bodyPr/>
        <a:lstStyle/>
        <a:p>
          <a:pPr rtl="0"/>
          <a:r>
            <a:rPr lang="ru-RU" sz="1800" dirty="0" smtClean="0"/>
            <a:t>Учет поступления документов в библиотечный фонд (раздел 4)</a:t>
          </a:r>
          <a:endParaRPr lang="ru-RU" sz="1800" dirty="0"/>
        </a:p>
      </dgm:t>
    </dgm:pt>
    <dgm:pt modelId="{3BB1EADF-E9DE-4DD6-8DF8-7BC1C439CB69}" type="parTrans" cxnId="{E30BB72B-5265-451F-AC33-3C23AA9E49CE}">
      <dgm:prSet/>
      <dgm:spPr/>
      <dgm:t>
        <a:bodyPr/>
        <a:lstStyle/>
        <a:p>
          <a:endParaRPr lang="ru-RU" sz="1800"/>
        </a:p>
      </dgm:t>
    </dgm:pt>
    <dgm:pt modelId="{6ABC1CE6-24E4-4075-9F05-CE34D78B4C6E}" type="sibTrans" cxnId="{E30BB72B-5265-451F-AC33-3C23AA9E49CE}">
      <dgm:prSet/>
      <dgm:spPr/>
      <dgm:t>
        <a:bodyPr/>
        <a:lstStyle/>
        <a:p>
          <a:endParaRPr lang="ru-RU" sz="1800"/>
        </a:p>
      </dgm:t>
    </dgm:pt>
    <dgm:pt modelId="{359CBAC8-D912-4946-9199-3C71CE1FF27B}">
      <dgm:prSet custT="1"/>
      <dgm:spPr/>
      <dgm:t>
        <a:bodyPr/>
        <a:lstStyle/>
        <a:p>
          <a:pPr rtl="0"/>
          <a:r>
            <a:rPr lang="ru-RU" sz="1800" dirty="0" smtClean="0"/>
            <a:t>Учет выбытия документов из библиотечного фонда (раздел 5)</a:t>
          </a:r>
          <a:endParaRPr lang="ru-RU" sz="1800" dirty="0"/>
        </a:p>
      </dgm:t>
    </dgm:pt>
    <dgm:pt modelId="{3B88A6B8-3D4D-4464-9B03-CD22294E5BA6}" type="parTrans" cxnId="{32A455F2-4E19-4144-ADB9-F37A28BB51B6}">
      <dgm:prSet/>
      <dgm:spPr/>
      <dgm:t>
        <a:bodyPr/>
        <a:lstStyle/>
        <a:p>
          <a:endParaRPr lang="ru-RU" sz="1800"/>
        </a:p>
      </dgm:t>
    </dgm:pt>
    <dgm:pt modelId="{B071DE13-8160-4B4C-A66E-14125355A51B}" type="sibTrans" cxnId="{32A455F2-4E19-4144-ADB9-F37A28BB51B6}">
      <dgm:prSet/>
      <dgm:spPr/>
      <dgm:t>
        <a:bodyPr/>
        <a:lstStyle/>
        <a:p>
          <a:endParaRPr lang="ru-RU" sz="1800"/>
        </a:p>
      </dgm:t>
    </dgm:pt>
    <dgm:pt modelId="{F02E4FAC-A83E-42B3-84E5-421B1A7C85D6}">
      <dgm:prSet custT="1"/>
      <dgm:spPr/>
      <dgm:t>
        <a:bodyPr/>
        <a:lstStyle/>
        <a:p>
          <a:pPr rtl="0"/>
          <a:r>
            <a:rPr lang="ru-RU" sz="1800" dirty="0" smtClean="0"/>
            <a:t>Алгоритм проверки наличия документов библиотечного фонда (раздел 7)</a:t>
          </a:r>
          <a:endParaRPr lang="ru-RU" sz="1800" dirty="0"/>
        </a:p>
      </dgm:t>
    </dgm:pt>
    <dgm:pt modelId="{07196C0C-41BC-4606-B3A5-A8B48F06B1B9}" type="parTrans" cxnId="{3332A3AD-9291-4E35-BEE3-37BCBD0B9DA9}">
      <dgm:prSet/>
      <dgm:spPr/>
      <dgm:t>
        <a:bodyPr/>
        <a:lstStyle/>
        <a:p>
          <a:endParaRPr lang="ru-RU" sz="1800"/>
        </a:p>
      </dgm:t>
    </dgm:pt>
    <dgm:pt modelId="{D99D0033-23EF-4CDA-80E1-A54BF5509863}" type="sibTrans" cxnId="{3332A3AD-9291-4E35-BEE3-37BCBD0B9DA9}">
      <dgm:prSet/>
      <dgm:spPr/>
      <dgm:t>
        <a:bodyPr/>
        <a:lstStyle/>
        <a:p>
          <a:endParaRPr lang="ru-RU" sz="1800"/>
        </a:p>
      </dgm:t>
    </dgm:pt>
    <dgm:pt modelId="{AE16B4E1-5270-4206-B0DA-EA1E6248E3BC}">
      <dgm:prSet custT="1"/>
      <dgm:spPr/>
      <dgm:t>
        <a:bodyPr/>
        <a:lstStyle/>
        <a:p>
          <a:pPr rtl="0"/>
          <a:r>
            <a:rPr lang="ru-RU" sz="1800" dirty="0" smtClean="0"/>
            <a:t>Учет документов по видам и категориям (раздел 3): печатные издания и неопубликованные документы (п.3.1); аудиовизуальные документы (п.3.2); документы на микроформах (п.3.3); электронные документы (п.3.4)</a:t>
          </a:r>
          <a:endParaRPr lang="ru-RU" sz="1800" dirty="0"/>
        </a:p>
      </dgm:t>
    </dgm:pt>
    <dgm:pt modelId="{BFADDE39-A6C5-4308-A6C9-E528FAB4595A}" type="parTrans" cxnId="{812668FA-BC4D-436D-9B12-2AF174CACD54}">
      <dgm:prSet/>
      <dgm:spPr/>
      <dgm:t>
        <a:bodyPr/>
        <a:lstStyle/>
        <a:p>
          <a:endParaRPr lang="ru-RU" sz="1800"/>
        </a:p>
      </dgm:t>
    </dgm:pt>
    <dgm:pt modelId="{C88968DA-CA39-4B70-9DDC-EAE24E49FAE5}" type="sibTrans" cxnId="{812668FA-BC4D-436D-9B12-2AF174CACD54}">
      <dgm:prSet/>
      <dgm:spPr/>
      <dgm:t>
        <a:bodyPr/>
        <a:lstStyle/>
        <a:p>
          <a:endParaRPr lang="ru-RU" sz="1800"/>
        </a:p>
      </dgm:t>
    </dgm:pt>
    <dgm:pt modelId="{D2CA42C3-7194-41B4-8659-A75F376405BA}">
      <dgm:prSet custT="1"/>
      <dgm:spPr/>
      <dgm:t>
        <a:bodyPr/>
        <a:lstStyle/>
        <a:p>
          <a:pPr rtl="0"/>
          <a:r>
            <a:rPr lang="ru-RU" sz="1800" dirty="0" smtClean="0"/>
            <a:t>Единицы учета– унифицированные единицы учета (раздел 2, пп.2.1-2.2)</a:t>
          </a:r>
          <a:endParaRPr lang="ru-RU" sz="1800" dirty="0"/>
        </a:p>
      </dgm:t>
    </dgm:pt>
    <dgm:pt modelId="{5604FD2E-AF70-4764-8973-B12ADBF42A36}" type="parTrans" cxnId="{C6F031E7-90DA-4D7D-9FB3-892EA6182199}">
      <dgm:prSet/>
      <dgm:spPr/>
      <dgm:t>
        <a:bodyPr/>
        <a:lstStyle/>
        <a:p>
          <a:endParaRPr lang="ru-RU" sz="1800"/>
        </a:p>
      </dgm:t>
    </dgm:pt>
    <dgm:pt modelId="{3E52A9A5-9963-4D44-8A26-3ABD160B902E}" type="sibTrans" cxnId="{C6F031E7-90DA-4D7D-9FB3-892EA6182199}">
      <dgm:prSet/>
      <dgm:spPr/>
      <dgm:t>
        <a:bodyPr/>
        <a:lstStyle/>
        <a:p>
          <a:endParaRPr lang="ru-RU" sz="1800"/>
        </a:p>
      </dgm:t>
    </dgm:pt>
    <dgm:pt modelId="{0B065D9F-12B7-4D50-BB80-A1305F5D4680}">
      <dgm:prSet custT="1"/>
      <dgm:spPr/>
      <dgm:t>
        <a:bodyPr/>
        <a:lstStyle/>
        <a:p>
          <a:r>
            <a:rPr lang="ru-RU" sz="1800" b="0" dirty="0" smtClean="0"/>
            <a:t>Учет итогов движения библиотечного фонда (раздел 6)</a:t>
          </a:r>
          <a:endParaRPr lang="ru-RU" sz="1800" b="0" dirty="0"/>
        </a:p>
      </dgm:t>
    </dgm:pt>
    <dgm:pt modelId="{474FFAF2-E18C-4782-A4A9-216C9913D42F}" type="parTrans" cxnId="{47C0CB9A-BB78-472C-82A9-469261CD26BB}">
      <dgm:prSet/>
      <dgm:spPr/>
      <dgm:t>
        <a:bodyPr/>
        <a:lstStyle/>
        <a:p>
          <a:endParaRPr lang="ru-RU" sz="1800"/>
        </a:p>
      </dgm:t>
    </dgm:pt>
    <dgm:pt modelId="{7EA59552-5168-4297-8BF3-E7841E58327B}" type="sibTrans" cxnId="{47C0CB9A-BB78-472C-82A9-469261CD26BB}">
      <dgm:prSet/>
      <dgm:spPr/>
      <dgm:t>
        <a:bodyPr/>
        <a:lstStyle/>
        <a:p>
          <a:endParaRPr lang="ru-RU" sz="1800"/>
        </a:p>
      </dgm:t>
    </dgm:pt>
    <dgm:pt modelId="{9B5A6AB0-E856-43AF-9EC1-F793649035C3}">
      <dgm:prSet custT="1"/>
      <dgm:spPr/>
      <dgm:t>
        <a:bodyPr/>
        <a:lstStyle/>
        <a:p>
          <a:pPr rtl="0"/>
          <a:r>
            <a:rPr lang="ru-RU" sz="1800" dirty="0" smtClean="0"/>
            <a:t> Делопроизводство в организации учета фонда (раздел 8)</a:t>
          </a:r>
          <a:endParaRPr lang="ru-RU" sz="1800" dirty="0"/>
        </a:p>
      </dgm:t>
    </dgm:pt>
    <dgm:pt modelId="{94B2F87F-A253-4A9B-AB01-B519D93993E6}" type="parTrans" cxnId="{9B9C57D5-F8E9-4599-9C4F-648E87C983C4}">
      <dgm:prSet/>
      <dgm:spPr/>
      <dgm:t>
        <a:bodyPr/>
        <a:lstStyle/>
        <a:p>
          <a:endParaRPr lang="ru-RU" sz="1800"/>
        </a:p>
      </dgm:t>
    </dgm:pt>
    <dgm:pt modelId="{5475B679-FA5A-401A-BDC1-86B2E88F8A86}" type="sibTrans" cxnId="{9B9C57D5-F8E9-4599-9C4F-648E87C983C4}">
      <dgm:prSet/>
      <dgm:spPr/>
      <dgm:t>
        <a:bodyPr/>
        <a:lstStyle/>
        <a:p>
          <a:endParaRPr lang="ru-RU" sz="1800"/>
        </a:p>
      </dgm:t>
    </dgm:pt>
    <dgm:pt modelId="{506F42FA-850B-487B-BCD1-FA4574D9F2DD}" type="pres">
      <dgm:prSet presAssocID="{0606A74D-A223-4EFF-A9DF-A8910071AD2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476D5E-FF52-4323-8444-289853DA32FF}" type="pres">
      <dgm:prSet presAssocID="{98B20F92-3F80-4891-A932-18D3FE03FCBC}" presName="thickLine" presStyleLbl="alignNode1" presStyleIdx="0" presStyleCnt="9"/>
      <dgm:spPr/>
    </dgm:pt>
    <dgm:pt modelId="{2D8B90E6-013E-455F-8548-E80A03C6A1B2}" type="pres">
      <dgm:prSet presAssocID="{98B20F92-3F80-4891-A932-18D3FE03FCBC}" presName="horz1" presStyleCnt="0"/>
      <dgm:spPr/>
    </dgm:pt>
    <dgm:pt modelId="{E35FFF9E-569C-4801-A660-72F385609EF8}" type="pres">
      <dgm:prSet presAssocID="{98B20F92-3F80-4891-A932-18D3FE03FCBC}" presName="tx1" presStyleLbl="revTx" presStyleIdx="0" presStyleCnt="9" custScaleY="94552"/>
      <dgm:spPr/>
      <dgm:t>
        <a:bodyPr/>
        <a:lstStyle/>
        <a:p>
          <a:endParaRPr lang="ru-RU"/>
        </a:p>
      </dgm:t>
    </dgm:pt>
    <dgm:pt modelId="{39E5B466-CB50-4442-9376-5BF86B69E55A}" type="pres">
      <dgm:prSet presAssocID="{98B20F92-3F80-4891-A932-18D3FE03FCBC}" presName="vert1" presStyleCnt="0"/>
      <dgm:spPr/>
    </dgm:pt>
    <dgm:pt modelId="{6B80095A-476C-4053-8886-18FCDC09F6F1}" type="pres">
      <dgm:prSet presAssocID="{B680D8FA-D23F-44AB-BAF8-9B12F94059A9}" presName="thickLine" presStyleLbl="alignNode1" presStyleIdx="1" presStyleCnt="9"/>
      <dgm:spPr/>
    </dgm:pt>
    <dgm:pt modelId="{D37B2C18-B229-4066-A88E-3D7B21DF8558}" type="pres">
      <dgm:prSet presAssocID="{B680D8FA-D23F-44AB-BAF8-9B12F94059A9}" presName="horz1" presStyleCnt="0"/>
      <dgm:spPr/>
    </dgm:pt>
    <dgm:pt modelId="{D1FCE76D-005D-421C-AF7D-24D73167C614}" type="pres">
      <dgm:prSet presAssocID="{B680D8FA-D23F-44AB-BAF8-9B12F94059A9}" presName="tx1" presStyleLbl="revTx" presStyleIdx="1" presStyleCnt="9" custScaleY="70663"/>
      <dgm:spPr/>
      <dgm:t>
        <a:bodyPr/>
        <a:lstStyle/>
        <a:p>
          <a:endParaRPr lang="ru-RU"/>
        </a:p>
      </dgm:t>
    </dgm:pt>
    <dgm:pt modelId="{DE01EE20-E6FA-431E-9D59-205A483EED4E}" type="pres">
      <dgm:prSet presAssocID="{B680D8FA-D23F-44AB-BAF8-9B12F94059A9}" presName="vert1" presStyleCnt="0"/>
      <dgm:spPr/>
    </dgm:pt>
    <dgm:pt modelId="{3F4AF63A-C543-4714-A868-DB39767D9DA1}" type="pres">
      <dgm:prSet presAssocID="{D2CA42C3-7194-41B4-8659-A75F376405BA}" presName="thickLine" presStyleLbl="alignNode1" presStyleIdx="2" presStyleCnt="9"/>
      <dgm:spPr/>
    </dgm:pt>
    <dgm:pt modelId="{807F4ADD-0AFD-4015-8F17-0E71DC2F55D0}" type="pres">
      <dgm:prSet presAssocID="{D2CA42C3-7194-41B4-8659-A75F376405BA}" presName="horz1" presStyleCnt="0"/>
      <dgm:spPr/>
    </dgm:pt>
    <dgm:pt modelId="{E871783E-B8F9-429E-B0E7-76EE895A62B3}" type="pres">
      <dgm:prSet presAssocID="{D2CA42C3-7194-41B4-8659-A75F376405BA}" presName="tx1" presStyleLbl="revTx" presStyleIdx="2" presStyleCnt="9" custScaleY="44333"/>
      <dgm:spPr/>
      <dgm:t>
        <a:bodyPr/>
        <a:lstStyle/>
        <a:p>
          <a:endParaRPr lang="ru-RU"/>
        </a:p>
      </dgm:t>
    </dgm:pt>
    <dgm:pt modelId="{BDBDF882-AC78-4267-BA2C-AFC4835B2ED9}" type="pres">
      <dgm:prSet presAssocID="{D2CA42C3-7194-41B4-8659-A75F376405BA}" presName="vert1" presStyleCnt="0"/>
      <dgm:spPr/>
    </dgm:pt>
    <dgm:pt modelId="{1AA80D2C-CFBB-45D6-B32B-09461F438FA0}" type="pres">
      <dgm:prSet presAssocID="{AE16B4E1-5270-4206-B0DA-EA1E6248E3BC}" presName="thickLine" presStyleLbl="alignNode1" presStyleIdx="3" presStyleCnt="9"/>
      <dgm:spPr/>
    </dgm:pt>
    <dgm:pt modelId="{C7D21AFD-B623-472E-A05C-4EE9AC59AE30}" type="pres">
      <dgm:prSet presAssocID="{AE16B4E1-5270-4206-B0DA-EA1E6248E3BC}" presName="horz1" presStyleCnt="0"/>
      <dgm:spPr/>
    </dgm:pt>
    <dgm:pt modelId="{B7A1D40F-E258-4876-8442-CC9D0CA6BBF5}" type="pres">
      <dgm:prSet presAssocID="{AE16B4E1-5270-4206-B0DA-EA1E6248E3BC}" presName="tx1" presStyleLbl="revTx" presStyleIdx="3" presStyleCnt="9" custScaleY="107195"/>
      <dgm:spPr/>
      <dgm:t>
        <a:bodyPr/>
        <a:lstStyle/>
        <a:p>
          <a:endParaRPr lang="ru-RU"/>
        </a:p>
      </dgm:t>
    </dgm:pt>
    <dgm:pt modelId="{8F58303B-8816-48BA-955D-DE7A1D809A43}" type="pres">
      <dgm:prSet presAssocID="{AE16B4E1-5270-4206-B0DA-EA1E6248E3BC}" presName="vert1" presStyleCnt="0"/>
      <dgm:spPr/>
    </dgm:pt>
    <dgm:pt modelId="{7379610C-544B-4DFC-A1EE-AC09BA3DF0AE}" type="pres">
      <dgm:prSet presAssocID="{11DD98EE-6E3C-4D0B-9938-2F1043450B76}" presName="thickLine" presStyleLbl="alignNode1" presStyleIdx="4" presStyleCnt="9"/>
      <dgm:spPr/>
    </dgm:pt>
    <dgm:pt modelId="{3008F981-E868-4014-B5AA-368383303F62}" type="pres">
      <dgm:prSet presAssocID="{11DD98EE-6E3C-4D0B-9938-2F1043450B76}" presName="horz1" presStyleCnt="0"/>
      <dgm:spPr/>
    </dgm:pt>
    <dgm:pt modelId="{3DDC73EC-55A5-4287-93E3-7A893CB5CB6F}" type="pres">
      <dgm:prSet presAssocID="{11DD98EE-6E3C-4D0B-9938-2F1043450B76}" presName="tx1" presStyleLbl="revTx" presStyleIdx="4" presStyleCnt="9" custScaleY="47569"/>
      <dgm:spPr/>
      <dgm:t>
        <a:bodyPr/>
        <a:lstStyle/>
        <a:p>
          <a:endParaRPr lang="ru-RU"/>
        </a:p>
      </dgm:t>
    </dgm:pt>
    <dgm:pt modelId="{C7913377-69D1-43CF-9AFA-1F2EE90B47F5}" type="pres">
      <dgm:prSet presAssocID="{11DD98EE-6E3C-4D0B-9938-2F1043450B76}" presName="vert1" presStyleCnt="0"/>
      <dgm:spPr/>
    </dgm:pt>
    <dgm:pt modelId="{C987F1CB-A101-4997-958A-8FF01F893415}" type="pres">
      <dgm:prSet presAssocID="{359CBAC8-D912-4946-9199-3C71CE1FF27B}" presName="thickLine" presStyleLbl="alignNode1" presStyleIdx="5" presStyleCnt="9"/>
      <dgm:spPr/>
    </dgm:pt>
    <dgm:pt modelId="{68FD6933-601F-4485-9ED1-B29E79641330}" type="pres">
      <dgm:prSet presAssocID="{359CBAC8-D912-4946-9199-3C71CE1FF27B}" presName="horz1" presStyleCnt="0"/>
      <dgm:spPr/>
    </dgm:pt>
    <dgm:pt modelId="{CCDAD02E-5D98-4F60-9FBB-E8C015F9A7EE}" type="pres">
      <dgm:prSet presAssocID="{359CBAC8-D912-4946-9199-3C71CE1FF27B}" presName="tx1" presStyleLbl="revTx" presStyleIdx="5" presStyleCnt="9" custScaleY="55496"/>
      <dgm:spPr/>
      <dgm:t>
        <a:bodyPr/>
        <a:lstStyle/>
        <a:p>
          <a:endParaRPr lang="ru-RU"/>
        </a:p>
      </dgm:t>
    </dgm:pt>
    <dgm:pt modelId="{2B307A60-F247-4296-8EEF-52C4519E7C9F}" type="pres">
      <dgm:prSet presAssocID="{359CBAC8-D912-4946-9199-3C71CE1FF27B}" presName="vert1" presStyleCnt="0"/>
      <dgm:spPr/>
    </dgm:pt>
    <dgm:pt modelId="{3E3270F9-DD74-4833-AE15-FBBC2CC6492A}" type="pres">
      <dgm:prSet presAssocID="{0B065D9F-12B7-4D50-BB80-A1305F5D4680}" presName="thickLine" presStyleLbl="alignNode1" presStyleIdx="6" presStyleCnt="9"/>
      <dgm:spPr/>
    </dgm:pt>
    <dgm:pt modelId="{791D1B22-DA2F-4824-8BEB-78F0C99B7C7D}" type="pres">
      <dgm:prSet presAssocID="{0B065D9F-12B7-4D50-BB80-A1305F5D4680}" presName="horz1" presStyleCnt="0"/>
      <dgm:spPr/>
    </dgm:pt>
    <dgm:pt modelId="{881EE403-C65A-4D94-A94E-E42BA68F7813}" type="pres">
      <dgm:prSet presAssocID="{0B065D9F-12B7-4D50-BB80-A1305F5D4680}" presName="tx1" presStyleLbl="revTx" presStyleIdx="6" presStyleCnt="9" custScaleY="52995"/>
      <dgm:spPr/>
      <dgm:t>
        <a:bodyPr/>
        <a:lstStyle/>
        <a:p>
          <a:endParaRPr lang="ru-RU"/>
        </a:p>
      </dgm:t>
    </dgm:pt>
    <dgm:pt modelId="{3CDE332A-ED06-4215-ADB8-4E0BEDA60433}" type="pres">
      <dgm:prSet presAssocID="{0B065D9F-12B7-4D50-BB80-A1305F5D4680}" presName="vert1" presStyleCnt="0"/>
      <dgm:spPr/>
    </dgm:pt>
    <dgm:pt modelId="{74508874-0B0F-470A-99DA-AC473CB54D0D}" type="pres">
      <dgm:prSet presAssocID="{F02E4FAC-A83E-42B3-84E5-421B1A7C85D6}" presName="thickLine" presStyleLbl="alignNode1" presStyleIdx="7" presStyleCnt="9"/>
      <dgm:spPr/>
    </dgm:pt>
    <dgm:pt modelId="{196DCDB0-85A5-4230-957A-C52FAF5C734B}" type="pres">
      <dgm:prSet presAssocID="{F02E4FAC-A83E-42B3-84E5-421B1A7C85D6}" presName="horz1" presStyleCnt="0"/>
      <dgm:spPr/>
    </dgm:pt>
    <dgm:pt modelId="{B0FB0558-D766-4039-8396-883C294C448B}" type="pres">
      <dgm:prSet presAssocID="{F02E4FAC-A83E-42B3-84E5-421B1A7C85D6}" presName="tx1" presStyleLbl="revTx" presStyleIdx="7" presStyleCnt="9" custScaleY="56711"/>
      <dgm:spPr/>
      <dgm:t>
        <a:bodyPr/>
        <a:lstStyle/>
        <a:p>
          <a:endParaRPr lang="ru-RU"/>
        </a:p>
      </dgm:t>
    </dgm:pt>
    <dgm:pt modelId="{A7D269B8-79CC-4AFD-B51C-49FE5C4F44D0}" type="pres">
      <dgm:prSet presAssocID="{F02E4FAC-A83E-42B3-84E5-421B1A7C85D6}" presName="vert1" presStyleCnt="0"/>
      <dgm:spPr/>
    </dgm:pt>
    <dgm:pt modelId="{DA5B9E6E-7432-4577-8E82-8D21E8A0E79E}" type="pres">
      <dgm:prSet presAssocID="{9B5A6AB0-E856-43AF-9EC1-F793649035C3}" presName="thickLine" presStyleLbl="alignNode1" presStyleIdx="8" presStyleCnt="9"/>
      <dgm:spPr/>
    </dgm:pt>
    <dgm:pt modelId="{5DE1DDE2-3A85-4494-8B2A-0850E0EEA442}" type="pres">
      <dgm:prSet presAssocID="{9B5A6AB0-E856-43AF-9EC1-F793649035C3}" presName="horz1" presStyleCnt="0"/>
      <dgm:spPr/>
    </dgm:pt>
    <dgm:pt modelId="{2E5A256E-BEBE-42D4-A934-02AA66F1E6F4}" type="pres">
      <dgm:prSet presAssocID="{9B5A6AB0-E856-43AF-9EC1-F793649035C3}" presName="tx1" presStyleLbl="revTx" presStyleIdx="8" presStyleCnt="9"/>
      <dgm:spPr/>
      <dgm:t>
        <a:bodyPr/>
        <a:lstStyle/>
        <a:p>
          <a:endParaRPr lang="ru-RU"/>
        </a:p>
      </dgm:t>
    </dgm:pt>
    <dgm:pt modelId="{48B57E1B-67C7-489B-B0C2-0EDC2EF49A03}" type="pres">
      <dgm:prSet presAssocID="{9B5A6AB0-E856-43AF-9EC1-F793649035C3}" presName="vert1" presStyleCnt="0"/>
      <dgm:spPr/>
    </dgm:pt>
  </dgm:ptLst>
  <dgm:cxnLst>
    <dgm:cxn modelId="{9B9C57D5-F8E9-4599-9C4F-648E87C983C4}" srcId="{0606A74D-A223-4EFF-A9DF-A8910071AD23}" destId="{9B5A6AB0-E856-43AF-9EC1-F793649035C3}" srcOrd="8" destOrd="0" parTransId="{94B2F87F-A253-4A9B-AB01-B519D93993E6}" sibTransId="{5475B679-FA5A-401A-BDC1-86B2E88F8A86}"/>
    <dgm:cxn modelId="{32A455F2-4E19-4144-ADB9-F37A28BB51B6}" srcId="{0606A74D-A223-4EFF-A9DF-A8910071AD23}" destId="{359CBAC8-D912-4946-9199-3C71CE1FF27B}" srcOrd="5" destOrd="0" parTransId="{3B88A6B8-3D4D-4464-9B03-CD22294E5BA6}" sibTransId="{B071DE13-8160-4B4C-A66E-14125355A51B}"/>
    <dgm:cxn modelId="{94DA9974-BEEA-4765-9B3F-F1FB223AE690}" type="presOf" srcId="{98B20F92-3F80-4891-A932-18D3FE03FCBC}" destId="{E35FFF9E-569C-4801-A660-72F385609EF8}" srcOrd="0" destOrd="0" presId="urn:microsoft.com/office/officeart/2008/layout/LinedList"/>
    <dgm:cxn modelId="{06CA60AB-7585-41AB-8935-811005E8804E}" type="presOf" srcId="{11DD98EE-6E3C-4D0B-9938-2F1043450B76}" destId="{3DDC73EC-55A5-4287-93E3-7A893CB5CB6F}" srcOrd="0" destOrd="0" presId="urn:microsoft.com/office/officeart/2008/layout/LinedList"/>
    <dgm:cxn modelId="{C6F031E7-90DA-4D7D-9FB3-892EA6182199}" srcId="{0606A74D-A223-4EFF-A9DF-A8910071AD23}" destId="{D2CA42C3-7194-41B4-8659-A75F376405BA}" srcOrd="2" destOrd="0" parTransId="{5604FD2E-AF70-4764-8973-B12ADBF42A36}" sibTransId="{3E52A9A5-9963-4D44-8A26-3ABD160B902E}"/>
    <dgm:cxn modelId="{1254A729-780D-4A6D-864A-AC07B0105629}" type="presOf" srcId="{AE16B4E1-5270-4206-B0DA-EA1E6248E3BC}" destId="{B7A1D40F-E258-4876-8442-CC9D0CA6BBF5}" srcOrd="0" destOrd="0" presId="urn:microsoft.com/office/officeart/2008/layout/LinedList"/>
    <dgm:cxn modelId="{1987FF2C-33C7-4846-B4B4-63B0AA12E1EE}" type="presOf" srcId="{0606A74D-A223-4EFF-A9DF-A8910071AD23}" destId="{506F42FA-850B-487B-BCD1-FA4574D9F2DD}" srcOrd="0" destOrd="0" presId="urn:microsoft.com/office/officeart/2008/layout/LinedList"/>
    <dgm:cxn modelId="{37F5F5DE-558F-4FC4-AC1B-25BE5FBB25F6}" srcId="{0606A74D-A223-4EFF-A9DF-A8910071AD23}" destId="{B680D8FA-D23F-44AB-BAF8-9B12F94059A9}" srcOrd="1" destOrd="0" parTransId="{34406426-3116-4203-9415-833F1519C541}" sibTransId="{A449AD15-E090-406C-9673-EB86423DA91D}"/>
    <dgm:cxn modelId="{47C0CB9A-BB78-472C-82A9-469261CD26BB}" srcId="{0606A74D-A223-4EFF-A9DF-A8910071AD23}" destId="{0B065D9F-12B7-4D50-BB80-A1305F5D4680}" srcOrd="6" destOrd="0" parTransId="{474FFAF2-E18C-4782-A4A9-216C9913D42F}" sibTransId="{7EA59552-5168-4297-8BF3-E7841E58327B}"/>
    <dgm:cxn modelId="{E30BB72B-5265-451F-AC33-3C23AA9E49CE}" srcId="{0606A74D-A223-4EFF-A9DF-A8910071AD23}" destId="{11DD98EE-6E3C-4D0B-9938-2F1043450B76}" srcOrd="4" destOrd="0" parTransId="{3BB1EADF-E9DE-4DD6-8DF8-7BC1C439CB69}" sibTransId="{6ABC1CE6-24E4-4075-9F05-CE34D78B4C6E}"/>
    <dgm:cxn modelId="{B3B12F60-33C7-4210-B06B-DBF671158923}" type="presOf" srcId="{F02E4FAC-A83E-42B3-84E5-421B1A7C85D6}" destId="{B0FB0558-D766-4039-8396-883C294C448B}" srcOrd="0" destOrd="0" presId="urn:microsoft.com/office/officeart/2008/layout/LinedList"/>
    <dgm:cxn modelId="{8F2C2B2C-CB90-406F-87D9-C35CD2EC7B70}" type="presOf" srcId="{D2CA42C3-7194-41B4-8659-A75F376405BA}" destId="{E871783E-B8F9-429E-B0E7-76EE895A62B3}" srcOrd="0" destOrd="0" presId="urn:microsoft.com/office/officeart/2008/layout/LinedList"/>
    <dgm:cxn modelId="{C1B09ECE-54B2-470A-9ECB-CB063800E1A7}" type="presOf" srcId="{B680D8FA-D23F-44AB-BAF8-9B12F94059A9}" destId="{D1FCE76D-005D-421C-AF7D-24D73167C614}" srcOrd="0" destOrd="0" presId="urn:microsoft.com/office/officeart/2008/layout/LinedList"/>
    <dgm:cxn modelId="{D219D2F8-C7C8-4DE7-A77F-D2573C8207B4}" type="presOf" srcId="{9B5A6AB0-E856-43AF-9EC1-F793649035C3}" destId="{2E5A256E-BEBE-42D4-A934-02AA66F1E6F4}" srcOrd="0" destOrd="0" presId="urn:microsoft.com/office/officeart/2008/layout/LinedList"/>
    <dgm:cxn modelId="{46908696-A4A6-4066-80AD-DEE2EC532194}" type="presOf" srcId="{0B065D9F-12B7-4D50-BB80-A1305F5D4680}" destId="{881EE403-C65A-4D94-A94E-E42BA68F7813}" srcOrd="0" destOrd="0" presId="urn:microsoft.com/office/officeart/2008/layout/LinedList"/>
    <dgm:cxn modelId="{CBCA0B01-35AD-40DA-A2FF-0169FFC88645}" type="presOf" srcId="{359CBAC8-D912-4946-9199-3C71CE1FF27B}" destId="{CCDAD02E-5D98-4F60-9FBB-E8C015F9A7EE}" srcOrd="0" destOrd="0" presId="urn:microsoft.com/office/officeart/2008/layout/LinedList"/>
    <dgm:cxn modelId="{3332A3AD-9291-4E35-BEE3-37BCBD0B9DA9}" srcId="{0606A74D-A223-4EFF-A9DF-A8910071AD23}" destId="{F02E4FAC-A83E-42B3-84E5-421B1A7C85D6}" srcOrd="7" destOrd="0" parTransId="{07196C0C-41BC-4606-B3A5-A8B48F06B1B9}" sibTransId="{D99D0033-23EF-4CDA-80E1-A54BF5509863}"/>
    <dgm:cxn modelId="{EB496309-A491-42C7-AD73-03186039CA93}" srcId="{0606A74D-A223-4EFF-A9DF-A8910071AD23}" destId="{98B20F92-3F80-4891-A932-18D3FE03FCBC}" srcOrd="0" destOrd="0" parTransId="{98521A12-DDD6-41BC-B443-C0135274DEEE}" sibTransId="{EC8C2371-E857-46BD-B6DB-2C85CC9F018C}"/>
    <dgm:cxn modelId="{812668FA-BC4D-436D-9B12-2AF174CACD54}" srcId="{0606A74D-A223-4EFF-A9DF-A8910071AD23}" destId="{AE16B4E1-5270-4206-B0DA-EA1E6248E3BC}" srcOrd="3" destOrd="0" parTransId="{BFADDE39-A6C5-4308-A6C9-E528FAB4595A}" sibTransId="{C88968DA-CA39-4B70-9DDC-EAE24E49FAE5}"/>
    <dgm:cxn modelId="{CEA8610A-EA9F-4B0B-A0B0-6D3C9EEC854B}" type="presParOf" srcId="{506F42FA-850B-487B-BCD1-FA4574D9F2DD}" destId="{2D476D5E-FF52-4323-8444-289853DA32FF}" srcOrd="0" destOrd="0" presId="urn:microsoft.com/office/officeart/2008/layout/LinedList"/>
    <dgm:cxn modelId="{88B38653-16E0-4A76-AF6D-6DC93239DBB4}" type="presParOf" srcId="{506F42FA-850B-487B-BCD1-FA4574D9F2DD}" destId="{2D8B90E6-013E-455F-8548-E80A03C6A1B2}" srcOrd="1" destOrd="0" presId="urn:microsoft.com/office/officeart/2008/layout/LinedList"/>
    <dgm:cxn modelId="{08290C4B-F811-48A2-B623-5D5FD186F72F}" type="presParOf" srcId="{2D8B90E6-013E-455F-8548-E80A03C6A1B2}" destId="{E35FFF9E-569C-4801-A660-72F385609EF8}" srcOrd="0" destOrd="0" presId="urn:microsoft.com/office/officeart/2008/layout/LinedList"/>
    <dgm:cxn modelId="{5265BF79-E830-46A8-897F-91D69494BD42}" type="presParOf" srcId="{2D8B90E6-013E-455F-8548-E80A03C6A1B2}" destId="{39E5B466-CB50-4442-9376-5BF86B69E55A}" srcOrd="1" destOrd="0" presId="urn:microsoft.com/office/officeart/2008/layout/LinedList"/>
    <dgm:cxn modelId="{073FA835-307F-4CF7-B0CF-81EB3C0F153F}" type="presParOf" srcId="{506F42FA-850B-487B-BCD1-FA4574D9F2DD}" destId="{6B80095A-476C-4053-8886-18FCDC09F6F1}" srcOrd="2" destOrd="0" presId="urn:microsoft.com/office/officeart/2008/layout/LinedList"/>
    <dgm:cxn modelId="{D0BF1ABA-3780-463C-8DCE-59FC3CDF8EF6}" type="presParOf" srcId="{506F42FA-850B-487B-BCD1-FA4574D9F2DD}" destId="{D37B2C18-B229-4066-A88E-3D7B21DF8558}" srcOrd="3" destOrd="0" presId="urn:microsoft.com/office/officeart/2008/layout/LinedList"/>
    <dgm:cxn modelId="{72C98520-3127-4F8E-B47B-67775C5157CD}" type="presParOf" srcId="{D37B2C18-B229-4066-A88E-3D7B21DF8558}" destId="{D1FCE76D-005D-421C-AF7D-24D73167C614}" srcOrd="0" destOrd="0" presId="urn:microsoft.com/office/officeart/2008/layout/LinedList"/>
    <dgm:cxn modelId="{D04F760C-EEE9-4518-9F4D-03CEC5C15647}" type="presParOf" srcId="{D37B2C18-B229-4066-A88E-3D7B21DF8558}" destId="{DE01EE20-E6FA-431E-9D59-205A483EED4E}" srcOrd="1" destOrd="0" presId="urn:microsoft.com/office/officeart/2008/layout/LinedList"/>
    <dgm:cxn modelId="{854720D0-ED31-42AE-9360-9CE981CB5678}" type="presParOf" srcId="{506F42FA-850B-487B-BCD1-FA4574D9F2DD}" destId="{3F4AF63A-C543-4714-A868-DB39767D9DA1}" srcOrd="4" destOrd="0" presId="urn:microsoft.com/office/officeart/2008/layout/LinedList"/>
    <dgm:cxn modelId="{45DD6D62-761C-465A-89EA-41BD5388FF13}" type="presParOf" srcId="{506F42FA-850B-487B-BCD1-FA4574D9F2DD}" destId="{807F4ADD-0AFD-4015-8F17-0E71DC2F55D0}" srcOrd="5" destOrd="0" presId="urn:microsoft.com/office/officeart/2008/layout/LinedList"/>
    <dgm:cxn modelId="{8F25691D-C646-4226-A2D7-73F21FBCBE69}" type="presParOf" srcId="{807F4ADD-0AFD-4015-8F17-0E71DC2F55D0}" destId="{E871783E-B8F9-429E-B0E7-76EE895A62B3}" srcOrd="0" destOrd="0" presId="urn:microsoft.com/office/officeart/2008/layout/LinedList"/>
    <dgm:cxn modelId="{AA06C34D-4351-45AE-A76C-B65878525291}" type="presParOf" srcId="{807F4ADD-0AFD-4015-8F17-0E71DC2F55D0}" destId="{BDBDF882-AC78-4267-BA2C-AFC4835B2ED9}" srcOrd="1" destOrd="0" presId="urn:microsoft.com/office/officeart/2008/layout/LinedList"/>
    <dgm:cxn modelId="{2313C98C-EF68-4C7B-B752-B298BDD135A8}" type="presParOf" srcId="{506F42FA-850B-487B-BCD1-FA4574D9F2DD}" destId="{1AA80D2C-CFBB-45D6-B32B-09461F438FA0}" srcOrd="6" destOrd="0" presId="urn:microsoft.com/office/officeart/2008/layout/LinedList"/>
    <dgm:cxn modelId="{DB78EA1B-2821-40F3-B894-C46151815BB7}" type="presParOf" srcId="{506F42FA-850B-487B-BCD1-FA4574D9F2DD}" destId="{C7D21AFD-B623-472E-A05C-4EE9AC59AE30}" srcOrd="7" destOrd="0" presId="urn:microsoft.com/office/officeart/2008/layout/LinedList"/>
    <dgm:cxn modelId="{CE85D569-522D-4ECE-9EC2-7BAFA4421802}" type="presParOf" srcId="{C7D21AFD-B623-472E-A05C-4EE9AC59AE30}" destId="{B7A1D40F-E258-4876-8442-CC9D0CA6BBF5}" srcOrd="0" destOrd="0" presId="urn:microsoft.com/office/officeart/2008/layout/LinedList"/>
    <dgm:cxn modelId="{0F8E145C-78A2-4C35-887C-26039DB2FBB4}" type="presParOf" srcId="{C7D21AFD-B623-472E-A05C-4EE9AC59AE30}" destId="{8F58303B-8816-48BA-955D-DE7A1D809A43}" srcOrd="1" destOrd="0" presId="urn:microsoft.com/office/officeart/2008/layout/LinedList"/>
    <dgm:cxn modelId="{8AF2CFEC-4102-4DC6-9C3E-9C0E3BBC7584}" type="presParOf" srcId="{506F42FA-850B-487B-BCD1-FA4574D9F2DD}" destId="{7379610C-544B-4DFC-A1EE-AC09BA3DF0AE}" srcOrd="8" destOrd="0" presId="urn:microsoft.com/office/officeart/2008/layout/LinedList"/>
    <dgm:cxn modelId="{484F6C17-AB84-42C3-B878-313B37CEFFD3}" type="presParOf" srcId="{506F42FA-850B-487B-BCD1-FA4574D9F2DD}" destId="{3008F981-E868-4014-B5AA-368383303F62}" srcOrd="9" destOrd="0" presId="urn:microsoft.com/office/officeart/2008/layout/LinedList"/>
    <dgm:cxn modelId="{08A338A3-8E27-4B2D-9FD9-5BA3785CCB22}" type="presParOf" srcId="{3008F981-E868-4014-B5AA-368383303F62}" destId="{3DDC73EC-55A5-4287-93E3-7A893CB5CB6F}" srcOrd="0" destOrd="0" presId="urn:microsoft.com/office/officeart/2008/layout/LinedList"/>
    <dgm:cxn modelId="{D7350569-16F1-4BC4-8148-736E1AE1C5D6}" type="presParOf" srcId="{3008F981-E868-4014-B5AA-368383303F62}" destId="{C7913377-69D1-43CF-9AFA-1F2EE90B47F5}" srcOrd="1" destOrd="0" presId="urn:microsoft.com/office/officeart/2008/layout/LinedList"/>
    <dgm:cxn modelId="{211DA304-ACDC-45E8-9835-46EC44DA8750}" type="presParOf" srcId="{506F42FA-850B-487B-BCD1-FA4574D9F2DD}" destId="{C987F1CB-A101-4997-958A-8FF01F893415}" srcOrd="10" destOrd="0" presId="urn:microsoft.com/office/officeart/2008/layout/LinedList"/>
    <dgm:cxn modelId="{F752CE79-1FAF-4EC9-BCEA-438DED5666F8}" type="presParOf" srcId="{506F42FA-850B-487B-BCD1-FA4574D9F2DD}" destId="{68FD6933-601F-4485-9ED1-B29E79641330}" srcOrd="11" destOrd="0" presId="urn:microsoft.com/office/officeart/2008/layout/LinedList"/>
    <dgm:cxn modelId="{2C9B1644-862E-4ADC-AF3D-C90FD6FC1551}" type="presParOf" srcId="{68FD6933-601F-4485-9ED1-B29E79641330}" destId="{CCDAD02E-5D98-4F60-9FBB-E8C015F9A7EE}" srcOrd="0" destOrd="0" presId="urn:microsoft.com/office/officeart/2008/layout/LinedList"/>
    <dgm:cxn modelId="{A3937FCB-32A3-423E-9BBE-B3A31EDFB93F}" type="presParOf" srcId="{68FD6933-601F-4485-9ED1-B29E79641330}" destId="{2B307A60-F247-4296-8EEF-52C4519E7C9F}" srcOrd="1" destOrd="0" presId="urn:microsoft.com/office/officeart/2008/layout/LinedList"/>
    <dgm:cxn modelId="{6BBFD7F4-5064-41F6-8BF4-96870D9F51D7}" type="presParOf" srcId="{506F42FA-850B-487B-BCD1-FA4574D9F2DD}" destId="{3E3270F9-DD74-4833-AE15-FBBC2CC6492A}" srcOrd="12" destOrd="0" presId="urn:microsoft.com/office/officeart/2008/layout/LinedList"/>
    <dgm:cxn modelId="{156F3C2B-4BBC-4CBF-B445-0C7E558F9B92}" type="presParOf" srcId="{506F42FA-850B-487B-BCD1-FA4574D9F2DD}" destId="{791D1B22-DA2F-4824-8BEB-78F0C99B7C7D}" srcOrd="13" destOrd="0" presId="urn:microsoft.com/office/officeart/2008/layout/LinedList"/>
    <dgm:cxn modelId="{CBD1C047-BDF4-4ECB-9A2B-203FAE6D569C}" type="presParOf" srcId="{791D1B22-DA2F-4824-8BEB-78F0C99B7C7D}" destId="{881EE403-C65A-4D94-A94E-E42BA68F7813}" srcOrd="0" destOrd="0" presId="urn:microsoft.com/office/officeart/2008/layout/LinedList"/>
    <dgm:cxn modelId="{FD212777-B797-4E2D-8E29-C58C7F00B15E}" type="presParOf" srcId="{791D1B22-DA2F-4824-8BEB-78F0C99B7C7D}" destId="{3CDE332A-ED06-4215-ADB8-4E0BEDA60433}" srcOrd="1" destOrd="0" presId="urn:microsoft.com/office/officeart/2008/layout/LinedList"/>
    <dgm:cxn modelId="{2A43D2FA-2081-4519-AB24-9FF746BD66E0}" type="presParOf" srcId="{506F42FA-850B-487B-BCD1-FA4574D9F2DD}" destId="{74508874-0B0F-470A-99DA-AC473CB54D0D}" srcOrd="14" destOrd="0" presId="urn:microsoft.com/office/officeart/2008/layout/LinedList"/>
    <dgm:cxn modelId="{6311505B-4C39-4AA9-B285-1BB423E20D89}" type="presParOf" srcId="{506F42FA-850B-487B-BCD1-FA4574D9F2DD}" destId="{196DCDB0-85A5-4230-957A-C52FAF5C734B}" srcOrd="15" destOrd="0" presId="urn:microsoft.com/office/officeart/2008/layout/LinedList"/>
    <dgm:cxn modelId="{83EBDFB1-E494-494C-8785-770D6186DB81}" type="presParOf" srcId="{196DCDB0-85A5-4230-957A-C52FAF5C734B}" destId="{B0FB0558-D766-4039-8396-883C294C448B}" srcOrd="0" destOrd="0" presId="urn:microsoft.com/office/officeart/2008/layout/LinedList"/>
    <dgm:cxn modelId="{644BB1BD-1D19-4F32-8EA9-FCD9584BC89B}" type="presParOf" srcId="{196DCDB0-85A5-4230-957A-C52FAF5C734B}" destId="{A7D269B8-79CC-4AFD-B51C-49FE5C4F44D0}" srcOrd="1" destOrd="0" presId="urn:microsoft.com/office/officeart/2008/layout/LinedList"/>
    <dgm:cxn modelId="{61529DB4-9667-474B-BC3C-E8D45B1E36E2}" type="presParOf" srcId="{506F42FA-850B-487B-BCD1-FA4574D9F2DD}" destId="{DA5B9E6E-7432-4577-8E82-8D21E8A0E79E}" srcOrd="16" destOrd="0" presId="urn:microsoft.com/office/officeart/2008/layout/LinedList"/>
    <dgm:cxn modelId="{9482721C-A17D-44F0-B636-AF4CFC65A7F3}" type="presParOf" srcId="{506F42FA-850B-487B-BCD1-FA4574D9F2DD}" destId="{5DE1DDE2-3A85-4494-8B2A-0850E0EEA442}" srcOrd="17" destOrd="0" presId="urn:microsoft.com/office/officeart/2008/layout/LinedList"/>
    <dgm:cxn modelId="{F28AC06C-5499-434B-BDB2-47FE6E036921}" type="presParOf" srcId="{5DE1DDE2-3A85-4494-8B2A-0850E0EEA442}" destId="{2E5A256E-BEBE-42D4-A934-02AA66F1E6F4}" srcOrd="0" destOrd="0" presId="urn:microsoft.com/office/officeart/2008/layout/LinedList"/>
    <dgm:cxn modelId="{388F5A2B-49D9-45A6-9A0C-40A91A383FE1}" type="presParOf" srcId="{5DE1DDE2-3A85-4494-8B2A-0850E0EEA442}" destId="{48B57E1B-67C7-489B-B0C2-0EDC2EF49A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1A930C-19D4-4AAE-B422-52A48CCBA2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84F30B0-1277-4B52-A8C2-7DA32731C23A}">
      <dgm:prSet/>
      <dgm:spPr/>
      <dgm:t>
        <a:bodyPr/>
        <a:lstStyle/>
        <a:p>
          <a:pPr rtl="0"/>
          <a:r>
            <a:rPr lang="ru-RU" i="1" smtClean="0"/>
            <a:t>Тематическая справка </a:t>
          </a:r>
          <a:r>
            <a:rPr lang="ru-RU" smtClean="0"/>
            <a:t>- поиск документов по теме, в том числе по признаку персоналии (о каком-либо деятеле). Единицей учета является тема, независимо оттого, сколько названий документов найдено. </a:t>
          </a:r>
          <a:endParaRPr lang="ru-RU"/>
        </a:p>
      </dgm:t>
    </dgm:pt>
    <dgm:pt modelId="{646ED7FC-61B4-460E-9617-50C54FA1911C}" type="parTrans" cxnId="{1897B4BB-7329-49D0-87B7-56484D1531F0}">
      <dgm:prSet/>
      <dgm:spPr/>
      <dgm:t>
        <a:bodyPr/>
        <a:lstStyle/>
        <a:p>
          <a:endParaRPr lang="ru-RU"/>
        </a:p>
      </dgm:t>
    </dgm:pt>
    <dgm:pt modelId="{398D33D2-5D88-4CE5-8BBB-015A6D8528FC}" type="sibTrans" cxnId="{1897B4BB-7329-49D0-87B7-56484D1531F0}">
      <dgm:prSet/>
      <dgm:spPr/>
      <dgm:t>
        <a:bodyPr/>
        <a:lstStyle/>
        <a:p>
          <a:endParaRPr lang="ru-RU"/>
        </a:p>
      </dgm:t>
    </dgm:pt>
    <dgm:pt modelId="{2E33D742-845A-4129-8D79-2998D3F9F0EC}">
      <dgm:prSet/>
      <dgm:spPr/>
      <dgm:t>
        <a:bodyPr/>
        <a:lstStyle/>
        <a:p>
          <a:pPr rtl="0"/>
          <a:r>
            <a:rPr lang="ru-RU" i="1" smtClean="0"/>
            <a:t>Уточняющая справка </a:t>
          </a:r>
          <a:r>
            <a:rPr lang="ru-RU" smtClean="0"/>
            <a:t>уточнение неизвестных или искаженных читателем элементов библиографического описания документа (книги или статьи, в том числе нормативно-правового документа). Единицей учета уточняющей справки является библиографическое описание одного документа, независимо от того, сколько элементов описания требовало уточнения. </a:t>
          </a:r>
          <a:endParaRPr lang="ru-RU"/>
        </a:p>
      </dgm:t>
    </dgm:pt>
    <dgm:pt modelId="{5237255D-25A8-4B5E-BDBA-DFB471B9991C}" type="parTrans" cxnId="{37EC9264-5828-44BF-9E1D-D881B5C13302}">
      <dgm:prSet/>
      <dgm:spPr/>
      <dgm:t>
        <a:bodyPr/>
        <a:lstStyle/>
        <a:p>
          <a:endParaRPr lang="ru-RU"/>
        </a:p>
      </dgm:t>
    </dgm:pt>
    <dgm:pt modelId="{E0D9942C-63B9-4B8C-8FB1-743F35071919}" type="sibTrans" cxnId="{37EC9264-5828-44BF-9E1D-D881B5C13302}">
      <dgm:prSet/>
      <dgm:spPr/>
      <dgm:t>
        <a:bodyPr/>
        <a:lstStyle/>
        <a:p>
          <a:endParaRPr lang="ru-RU"/>
        </a:p>
      </dgm:t>
    </dgm:pt>
    <dgm:pt modelId="{B11B9EAE-1F91-4CAC-82BD-9C7805C994F3}">
      <dgm:prSet/>
      <dgm:spPr/>
      <dgm:t>
        <a:bodyPr/>
        <a:lstStyle/>
        <a:p>
          <a:pPr rtl="0"/>
          <a:r>
            <a:rPr lang="ru-RU" i="1" smtClean="0"/>
            <a:t>Адресная справка </a:t>
          </a:r>
          <a:r>
            <a:rPr lang="ru-RU" smtClean="0"/>
            <a:t>- это поиск местонахождения документа в данной библиотеке или в других библиотеках при условии, что известны точные данные о нем. Единица учета - один документ (книга, журнал, газета, CD-ROM и др.). </a:t>
          </a:r>
          <a:endParaRPr lang="ru-RU"/>
        </a:p>
      </dgm:t>
    </dgm:pt>
    <dgm:pt modelId="{EF10B235-1E9D-4A57-A3C0-AB12AF32D411}" type="parTrans" cxnId="{E0686BED-AC89-4026-96F1-9CB3DCC584FB}">
      <dgm:prSet/>
      <dgm:spPr/>
      <dgm:t>
        <a:bodyPr/>
        <a:lstStyle/>
        <a:p>
          <a:endParaRPr lang="ru-RU"/>
        </a:p>
      </dgm:t>
    </dgm:pt>
    <dgm:pt modelId="{6DF6C9BE-4EDE-47C8-8A45-29D0A7DB667E}" type="sibTrans" cxnId="{E0686BED-AC89-4026-96F1-9CB3DCC584FB}">
      <dgm:prSet/>
      <dgm:spPr/>
      <dgm:t>
        <a:bodyPr/>
        <a:lstStyle/>
        <a:p>
          <a:endParaRPr lang="ru-RU"/>
        </a:p>
      </dgm:t>
    </dgm:pt>
    <dgm:pt modelId="{92A911C5-AF10-44AC-AC5E-E3B56D3F5C9F}">
      <dgm:prSet/>
      <dgm:spPr/>
      <dgm:t>
        <a:bodyPr/>
        <a:lstStyle/>
        <a:p>
          <a:pPr rtl="0"/>
          <a:r>
            <a:rPr lang="ru-RU" i="1" smtClean="0"/>
            <a:t>Фактографическая справка </a:t>
          </a:r>
          <a:r>
            <a:rPr lang="ru-RU" smtClean="0"/>
            <a:t>- это поиск информации статистического, географического, биографического характера и прочих конкретных фактов с помощью энциклопедий, словарей, справочников. Единица учета - один факт, явление, событие и т.п. </a:t>
          </a:r>
          <a:endParaRPr lang="ru-RU"/>
        </a:p>
      </dgm:t>
    </dgm:pt>
    <dgm:pt modelId="{7F0A43EF-6497-44AA-A135-7C176FE3FB89}" type="parTrans" cxnId="{D904B3AA-4106-4CB4-A7B8-57D5BD52B507}">
      <dgm:prSet/>
      <dgm:spPr/>
      <dgm:t>
        <a:bodyPr/>
        <a:lstStyle/>
        <a:p>
          <a:endParaRPr lang="ru-RU"/>
        </a:p>
      </dgm:t>
    </dgm:pt>
    <dgm:pt modelId="{5E223F1E-084D-4228-B757-3D41E9F29AE8}" type="sibTrans" cxnId="{D904B3AA-4106-4CB4-A7B8-57D5BD52B507}">
      <dgm:prSet/>
      <dgm:spPr/>
      <dgm:t>
        <a:bodyPr/>
        <a:lstStyle/>
        <a:p>
          <a:endParaRPr lang="ru-RU"/>
        </a:p>
      </dgm:t>
    </dgm:pt>
    <dgm:pt modelId="{566EDF6E-5AE3-4A5E-96B8-79BD66E65AD1}" type="pres">
      <dgm:prSet presAssocID="{441A930C-19D4-4AAE-B422-52A48CCBA2E9}" presName="vert0" presStyleCnt="0">
        <dgm:presLayoutVars>
          <dgm:dir/>
          <dgm:animOne val="branch"/>
          <dgm:animLvl val="lvl"/>
        </dgm:presLayoutVars>
      </dgm:prSet>
      <dgm:spPr/>
    </dgm:pt>
    <dgm:pt modelId="{BB400B99-8C64-4B5A-9E7A-D3408E701FB9}" type="pres">
      <dgm:prSet presAssocID="{D84F30B0-1277-4B52-A8C2-7DA32731C23A}" presName="thickLine" presStyleLbl="alignNode1" presStyleIdx="0" presStyleCnt="4"/>
      <dgm:spPr/>
    </dgm:pt>
    <dgm:pt modelId="{F8A769E1-4A24-43D4-820C-AC015D0577D8}" type="pres">
      <dgm:prSet presAssocID="{D84F30B0-1277-4B52-A8C2-7DA32731C23A}" presName="horz1" presStyleCnt="0"/>
      <dgm:spPr/>
    </dgm:pt>
    <dgm:pt modelId="{8A4C0D70-FB79-469C-888B-3E212A269D94}" type="pres">
      <dgm:prSet presAssocID="{D84F30B0-1277-4B52-A8C2-7DA32731C23A}" presName="tx1" presStyleLbl="revTx" presStyleIdx="0" presStyleCnt="4"/>
      <dgm:spPr/>
    </dgm:pt>
    <dgm:pt modelId="{D893D055-33EA-402F-88F7-C1FB1D341642}" type="pres">
      <dgm:prSet presAssocID="{D84F30B0-1277-4B52-A8C2-7DA32731C23A}" presName="vert1" presStyleCnt="0"/>
      <dgm:spPr/>
    </dgm:pt>
    <dgm:pt modelId="{F70C0FF8-47E6-48C0-A49A-B19300B8E0B6}" type="pres">
      <dgm:prSet presAssocID="{2E33D742-845A-4129-8D79-2998D3F9F0EC}" presName="thickLine" presStyleLbl="alignNode1" presStyleIdx="1" presStyleCnt="4"/>
      <dgm:spPr/>
    </dgm:pt>
    <dgm:pt modelId="{CBD04E36-1824-4190-B32D-10640D432B74}" type="pres">
      <dgm:prSet presAssocID="{2E33D742-845A-4129-8D79-2998D3F9F0EC}" presName="horz1" presStyleCnt="0"/>
      <dgm:spPr/>
    </dgm:pt>
    <dgm:pt modelId="{7935F94E-F275-4DE3-90C6-46D68E104C16}" type="pres">
      <dgm:prSet presAssocID="{2E33D742-845A-4129-8D79-2998D3F9F0EC}" presName="tx1" presStyleLbl="revTx" presStyleIdx="1" presStyleCnt="4"/>
      <dgm:spPr/>
    </dgm:pt>
    <dgm:pt modelId="{DFA31B0A-B5AA-46D6-81E3-F437F5C07427}" type="pres">
      <dgm:prSet presAssocID="{2E33D742-845A-4129-8D79-2998D3F9F0EC}" presName="vert1" presStyleCnt="0"/>
      <dgm:spPr/>
    </dgm:pt>
    <dgm:pt modelId="{745AA4CA-7424-44BB-B8E9-C62A50896666}" type="pres">
      <dgm:prSet presAssocID="{B11B9EAE-1F91-4CAC-82BD-9C7805C994F3}" presName="thickLine" presStyleLbl="alignNode1" presStyleIdx="2" presStyleCnt="4"/>
      <dgm:spPr/>
    </dgm:pt>
    <dgm:pt modelId="{FFF3FBB6-EB95-4D2E-825A-9271867CCE87}" type="pres">
      <dgm:prSet presAssocID="{B11B9EAE-1F91-4CAC-82BD-9C7805C994F3}" presName="horz1" presStyleCnt="0"/>
      <dgm:spPr/>
    </dgm:pt>
    <dgm:pt modelId="{376C9C94-2A58-4E71-93B6-0301C205635B}" type="pres">
      <dgm:prSet presAssocID="{B11B9EAE-1F91-4CAC-82BD-9C7805C994F3}" presName="tx1" presStyleLbl="revTx" presStyleIdx="2" presStyleCnt="4"/>
      <dgm:spPr/>
    </dgm:pt>
    <dgm:pt modelId="{1070DCCC-BB23-42C9-96AB-A85913ADD31E}" type="pres">
      <dgm:prSet presAssocID="{B11B9EAE-1F91-4CAC-82BD-9C7805C994F3}" presName="vert1" presStyleCnt="0"/>
      <dgm:spPr/>
    </dgm:pt>
    <dgm:pt modelId="{DC4400BE-975C-4C56-A145-D28ECB6049B9}" type="pres">
      <dgm:prSet presAssocID="{92A911C5-AF10-44AC-AC5E-E3B56D3F5C9F}" presName="thickLine" presStyleLbl="alignNode1" presStyleIdx="3" presStyleCnt="4"/>
      <dgm:spPr/>
    </dgm:pt>
    <dgm:pt modelId="{D464A9F7-5534-451C-8856-FAF0316256B8}" type="pres">
      <dgm:prSet presAssocID="{92A911C5-AF10-44AC-AC5E-E3B56D3F5C9F}" presName="horz1" presStyleCnt="0"/>
      <dgm:spPr/>
    </dgm:pt>
    <dgm:pt modelId="{32D1A03D-6415-4BB6-B30A-8DAEF9207987}" type="pres">
      <dgm:prSet presAssocID="{92A911C5-AF10-44AC-AC5E-E3B56D3F5C9F}" presName="tx1" presStyleLbl="revTx" presStyleIdx="3" presStyleCnt="4"/>
      <dgm:spPr/>
    </dgm:pt>
    <dgm:pt modelId="{3A6625F4-ED82-480F-A84F-8ADB53FCA8E6}" type="pres">
      <dgm:prSet presAssocID="{92A911C5-AF10-44AC-AC5E-E3B56D3F5C9F}" presName="vert1" presStyleCnt="0"/>
      <dgm:spPr/>
    </dgm:pt>
  </dgm:ptLst>
  <dgm:cxnLst>
    <dgm:cxn modelId="{37EC9264-5828-44BF-9E1D-D881B5C13302}" srcId="{441A930C-19D4-4AAE-B422-52A48CCBA2E9}" destId="{2E33D742-845A-4129-8D79-2998D3F9F0EC}" srcOrd="1" destOrd="0" parTransId="{5237255D-25A8-4B5E-BDBA-DFB471B9991C}" sibTransId="{E0D9942C-63B9-4B8C-8FB1-743F35071919}"/>
    <dgm:cxn modelId="{E0686BED-AC89-4026-96F1-9CB3DCC584FB}" srcId="{441A930C-19D4-4AAE-B422-52A48CCBA2E9}" destId="{B11B9EAE-1F91-4CAC-82BD-9C7805C994F3}" srcOrd="2" destOrd="0" parTransId="{EF10B235-1E9D-4A57-A3C0-AB12AF32D411}" sibTransId="{6DF6C9BE-4EDE-47C8-8A45-29D0A7DB667E}"/>
    <dgm:cxn modelId="{1897B4BB-7329-49D0-87B7-56484D1531F0}" srcId="{441A930C-19D4-4AAE-B422-52A48CCBA2E9}" destId="{D84F30B0-1277-4B52-A8C2-7DA32731C23A}" srcOrd="0" destOrd="0" parTransId="{646ED7FC-61B4-460E-9617-50C54FA1911C}" sibTransId="{398D33D2-5D88-4CE5-8BBB-015A6D8528FC}"/>
    <dgm:cxn modelId="{D904B3AA-4106-4CB4-A7B8-57D5BD52B507}" srcId="{441A930C-19D4-4AAE-B422-52A48CCBA2E9}" destId="{92A911C5-AF10-44AC-AC5E-E3B56D3F5C9F}" srcOrd="3" destOrd="0" parTransId="{7F0A43EF-6497-44AA-A135-7C176FE3FB89}" sibTransId="{5E223F1E-084D-4228-B757-3D41E9F29AE8}"/>
    <dgm:cxn modelId="{9C463485-851A-46BB-AA70-832DC84B1BEF}" type="presOf" srcId="{D84F30B0-1277-4B52-A8C2-7DA32731C23A}" destId="{8A4C0D70-FB79-469C-888B-3E212A269D94}" srcOrd="0" destOrd="0" presId="urn:microsoft.com/office/officeart/2008/layout/LinedList"/>
    <dgm:cxn modelId="{19906975-E84B-4CF5-8D87-64FDBEF793A3}" type="presOf" srcId="{441A930C-19D4-4AAE-B422-52A48CCBA2E9}" destId="{566EDF6E-5AE3-4A5E-96B8-79BD66E65AD1}" srcOrd="0" destOrd="0" presId="urn:microsoft.com/office/officeart/2008/layout/LinedList"/>
    <dgm:cxn modelId="{F9615ADE-1700-4D76-AF6C-D55A46427000}" type="presOf" srcId="{92A911C5-AF10-44AC-AC5E-E3B56D3F5C9F}" destId="{32D1A03D-6415-4BB6-B30A-8DAEF9207987}" srcOrd="0" destOrd="0" presId="urn:microsoft.com/office/officeart/2008/layout/LinedList"/>
    <dgm:cxn modelId="{0524BADC-F72F-4053-9288-1136A0871B10}" type="presOf" srcId="{2E33D742-845A-4129-8D79-2998D3F9F0EC}" destId="{7935F94E-F275-4DE3-90C6-46D68E104C16}" srcOrd="0" destOrd="0" presId="urn:microsoft.com/office/officeart/2008/layout/LinedList"/>
    <dgm:cxn modelId="{B43C670B-8167-471A-822B-DFA2247197BF}" type="presOf" srcId="{B11B9EAE-1F91-4CAC-82BD-9C7805C994F3}" destId="{376C9C94-2A58-4E71-93B6-0301C205635B}" srcOrd="0" destOrd="0" presId="urn:microsoft.com/office/officeart/2008/layout/LinedList"/>
    <dgm:cxn modelId="{9A1716B0-EA5F-41A1-8A9F-25E5E89377DD}" type="presParOf" srcId="{566EDF6E-5AE3-4A5E-96B8-79BD66E65AD1}" destId="{BB400B99-8C64-4B5A-9E7A-D3408E701FB9}" srcOrd="0" destOrd="0" presId="urn:microsoft.com/office/officeart/2008/layout/LinedList"/>
    <dgm:cxn modelId="{C458D71B-FD65-4CA0-875C-6FFC38B9D27A}" type="presParOf" srcId="{566EDF6E-5AE3-4A5E-96B8-79BD66E65AD1}" destId="{F8A769E1-4A24-43D4-820C-AC015D0577D8}" srcOrd="1" destOrd="0" presId="urn:microsoft.com/office/officeart/2008/layout/LinedList"/>
    <dgm:cxn modelId="{611B88F2-F565-40F4-8262-C7FF2EAB0DF1}" type="presParOf" srcId="{F8A769E1-4A24-43D4-820C-AC015D0577D8}" destId="{8A4C0D70-FB79-469C-888B-3E212A269D94}" srcOrd="0" destOrd="0" presId="urn:microsoft.com/office/officeart/2008/layout/LinedList"/>
    <dgm:cxn modelId="{F980FB23-D6BA-49D6-A38A-7E7234920377}" type="presParOf" srcId="{F8A769E1-4A24-43D4-820C-AC015D0577D8}" destId="{D893D055-33EA-402F-88F7-C1FB1D341642}" srcOrd="1" destOrd="0" presId="urn:microsoft.com/office/officeart/2008/layout/LinedList"/>
    <dgm:cxn modelId="{1536AE94-EB14-4BFE-8F41-45280E6C8217}" type="presParOf" srcId="{566EDF6E-5AE3-4A5E-96B8-79BD66E65AD1}" destId="{F70C0FF8-47E6-48C0-A49A-B19300B8E0B6}" srcOrd="2" destOrd="0" presId="urn:microsoft.com/office/officeart/2008/layout/LinedList"/>
    <dgm:cxn modelId="{B57374DB-83A2-414D-AEC0-F00CB488479A}" type="presParOf" srcId="{566EDF6E-5AE3-4A5E-96B8-79BD66E65AD1}" destId="{CBD04E36-1824-4190-B32D-10640D432B74}" srcOrd="3" destOrd="0" presId="urn:microsoft.com/office/officeart/2008/layout/LinedList"/>
    <dgm:cxn modelId="{E5EAF3D9-8F48-4BC2-9733-3E823A04C84E}" type="presParOf" srcId="{CBD04E36-1824-4190-B32D-10640D432B74}" destId="{7935F94E-F275-4DE3-90C6-46D68E104C16}" srcOrd="0" destOrd="0" presId="urn:microsoft.com/office/officeart/2008/layout/LinedList"/>
    <dgm:cxn modelId="{3662E8D3-6723-42F6-A66E-88A52EDB8AF4}" type="presParOf" srcId="{CBD04E36-1824-4190-B32D-10640D432B74}" destId="{DFA31B0A-B5AA-46D6-81E3-F437F5C07427}" srcOrd="1" destOrd="0" presId="urn:microsoft.com/office/officeart/2008/layout/LinedList"/>
    <dgm:cxn modelId="{543FEF19-A0C0-440E-8A24-366BD2F00BF2}" type="presParOf" srcId="{566EDF6E-5AE3-4A5E-96B8-79BD66E65AD1}" destId="{745AA4CA-7424-44BB-B8E9-C62A50896666}" srcOrd="4" destOrd="0" presId="urn:microsoft.com/office/officeart/2008/layout/LinedList"/>
    <dgm:cxn modelId="{2A89034E-0364-45FA-BF11-945BEB599BC5}" type="presParOf" srcId="{566EDF6E-5AE3-4A5E-96B8-79BD66E65AD1}" destId="{FFF3FBB6-EB95-4D2E-825A-9271867CCE87}" srcOrd="5" destOrd="0" presId="urn:microsoft.com/office/officeart/2008/layout/LinedList"/>
    <dgm:cxn modelId="{8511DA61-58BD-42DE-A022-9F0B3FF91272}" type="presParOf" srcId="{FFF3FBB6-EB95-4D2E-825A-9271867CCE87}" destId="{376C9C94-2A58-4E71-93B6-0301C205635B}" srcOrd="0" destOrd="0" presId="urn:microsoft.com/office/officeart/2008/layout/LinedList"/>
    <dgm:cxn modelId="{4E310EF4-9146-4A3C-8252-B9170DEC960E}" type="presParOf" srcId="{FFF3FBB6-EB95-4D2E-825A-9271867CCE87}" destId="{1070DCCC-BB23-42C9-96AB-A85913ADD31E}" srcOrd="1" destOrd="0" presId="urn:microsoft.com/office/officeart/2008/layout/LinedList"/>
    <dgm:cxn modelId="{BA1A16FD-CC5E-4A2E-B16E-1D780916B49D}" type="presParOf" srcId="{566EDF6E-5AE3-4A5E-96B8-79BD66E65AD1}" destId="{DC4400BE-975C-4C56-A145-D28ECB6049B9}" srcOrd="6" destOrd="0" presId="urn:microsoft.com/office/officeart/2008/layout/LinedList"/>
    <dgm:cxn modelId="{73CEE15E-0673-4771-93CE-7CBAE1E55410}" type="presParOf" srcId="{566EDF6E-5AE3-4A5E-96B8-79BD66E65AD1}" destId="{D464A9F7-5534-451C-8856-FAF0316256B8}" srcOrd="7" destOrd="0" presId="urn:microsoft.com/office/officeart/2008/layout/LinedList"/>
    <dgm:cxn modelId="{2D338729-A258-4E80-8D9E-14D84B6A31C3}" type="presParOf" srcId="{D464A9F7-5534-451C-8856-FAF0316256B8}" destId="{32D1A03D-6415-4BB6-B30A-8DAEF9207987}" srcOrd="0" destOrd="0" presId="urn:microsoft.com/office/officeart/2008/layout/LinedList"/>
    <dgm:cxn modelId="{137A956D-A9CA-48B6-9D98-159A14CCAFA0}" type="presParOf" srcId="{D464A9F7-5534-451C-8856-FAF0316256B8}" destId="{3A6625F4-ED82-480F-A84F-8ADB53FCA8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5D4FFE-C64A-4094-A42A-D116C1D43D5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AB6B9C-8B14-468A-ABDF-12C8BA1EBBF9}">
      <dgm:prSet custT="1"/>
      <dgm:spPr/>
      <dgm:t>
        <a:bodyPr/>
        <a:lstStyle/>
        <a:p>
          <a:pPr rtl="0"/>
          <a:r>
            <a:rPr lang="ru-RU" sz="1200" dirty="0" smtClean="0"/>
            <a:t>Учет утерянных и принятых взамен книг и других документов библиотеки ведется в «Тетради учета книг и других документов, принятых от читателей взамен утерянных». </a:t>
          </a:r>
          <a:endParaRPr lang="ru-RU" sz="1200" dirty="0"/>
        </a:p>
      </dgm:t>
    </dgm:pt>
    <dgm:pt modelId="{67FC087B-4F73-4668-9817-B4EEE5D66293}" type="parTrans" cxnId="{B88EA29F-2D5D-4E18-8E1F-F99173876546}">
      <dgm:prSet/>
      <dgm:spPr/>
      <dgm:t>
        <a:bodyPr/>
        <a:lstStyle/>
        <a:p>
          <a:endParaRPr lang="ru-RU" sz="1200"/>
        </a:p>
      </dgm:t>
    </dgm:pt>
    <dgm:pt modelId="{122B3F2F-B5F0-4299-8E86-AC7129DD3FF5}" type="sibTrans" cxnId="{B88EA29F-2D5D-4E18-8E1F-F99173876546}">
      <dgm:prSet/>
      <dgm:spPr/>
      <dgm:t>
        <a:bodyPr/>
        <a:lstStyle/>
        <a:p>
          <a:endParaRPr lang="ru-RU" sz="1200"/>
        </a:p>
      </dgm:t>
    </dgm:pt>
    <dgm:pt modelId="{0D31429B-338C-45A3-A86D-66BE2A0E0527}">
      <dgm:prSet custT="1"/>
      <dgm:spPr/>
      <dgm:t>
        <a:bodyPr/>
        <a:lstStyle/>
        <a:p>
          <a:pPr rtl="0"/>
          <a:r>
            <a:rPr lang="ru-RU" sz="1200" smtClean="0"/>
            <a:t>Книги, утерянные читателями, заменяются </a:t>
          </a:r>
          <a:r>
            <a:rPr lang="ru-RU" sz="1200" b="1" i="1" smtClean="0"/>
            <a:t>равноценными</a:t>
          </a:r>
          <a:r>
            <a:rPr lang="ru-RU" sz="1200" smtClean="0"/>
            <a:t>. При этом библиотекарь вправе требовать, чтобы книга не только стоила столько же (или больше!), но и была необходима в данном фонде. Если утеряна особо ценная для данного фонда книга, можно требовать замену </a:t>
          </a:r>
          <a:r>
            <a:rPr lang="ru-RU" sz="1200" b="1" i="1" smtClean="0"/>
            <a:t>равнозначной </a:t>
          </a:r>
          <a:r>
            <a:rPr lang="ru-RU" sz="1200" smtClean="0"/>
            <a:t>книгой независимо от ее стоимости (вплоть до десятикратной от цены утерянного издания). </a:t>
          </a:r>
          <a:endParaRPr lang="ru-RU" sz="1200"/>
        </a:p>
      </dgm:t>
    </dgm:pt>
    <dgm:pt modelId="{E580CD63-DC33-4F89-9F07-9B8E91C571A1}" type="parTrans" cxnId="{DFEE4216-E667-456B-9A4F-84A9B750CDFE}">
      <dgm:prSet/>
      <dgm:spPr/>
      <dgm:t>
        <a:bodyPr/>
        <a:lstStyle/>
        <a:p>
          <a:endParaRPr lang="ru-RU" sz="1200"/>
        </a:p>
      </dgm:t>
    </dgm:pt>
    <dgm:pt modelId="{BD541C14-A5C6-41B6-8ED5-6695E4598290}" type="sibTrans" cxnId="{DFEE4216-E667-456B-9A4F-84A9B750CDFE}">
      <dgm:prSet/>
      <dgm:spPr/>
      <dgm:t>
        <a:bodyPr/>
        <a:lstStyle/>
        <a:p>
          <a:endParaRPr lang="ru-RU" sz="1200"/>
        </a:p>
      </dgm:t>
    </dgm:pt>
    <dgm:pt modelId="{29A56F05-8DA9-4431-BF94-B39C617709E8}">
      <dgm:prSet custT="1"/>
      <dgm:spPr/>
      <dgm:t>
        <a:bodyPr/>
        <a:lstStyle/>
        <a:p>
          <a:pPr rtl="0"/>
          <a:r>
            <a:rPr lang="ru-RU" sz="1200" smtClean="0"/>
            <a:t>Деньги взамен утерянной книги брать не рекомендуется. Если библиотекарь принимает решение взять деньги. Он должен составить приходный ордер, а читателю выдать квитанцию. </a:t>
          </a:r>
          <a:endParaRPr lang="ru-RU" sz="1200"/>
        </a:p>
      </dgm:t>
    </dgm:pt>
    <dgm:pt modelId="{B214CE8A-EAA5-4E7E-8A29-2CDEE302396B}" type="parTrans" cxnId="{66967E8B-651D-45E3-9AB4-21AAE3421F18}">
      <dgm:prSet/>
      <dgm:spPr/>
      <dgm:t>
        <a:bodyPr/>
        <a:lstStyle/>
        <a:p>
          <a:endParaRPr lang="ru-RU" sz="1200"/>
        </a:p>
      </dgm:t>
    </dgm:pt>
    <dgm:pt modelId="{9B2FDC4C-D01B-42A2-8F8E-05E85D83F1E4}" type="sibTrans" cxnId="{66967E8B-651D-45E3-9AB4-21AAE3421F18}">
      <dgm:prSet/>
      <dgm:spPr/>
      <dgm:t>
        <a:bodyPr/>
        <a:lstStyle/>
        <a:p>
          <a:endParaRPr lang="ru-RU" sz="1200"/>
        </a:p>
      </dgm:t>
    </dgm:pt>
    <dgm:pt modelId="{B54E8BDC-B8C6-47A8-AD15-05C45B4FF0E7}">
      <dgm:prSet custT="1"/>
      <dgm:spPr/>
      <dgm:t>
        <a:bodyPr/>
        <a:lstStyle/>
        <a:p>
          <a:pPr rtl="0"/>
          <a:r>
            <a:rPr lang="ru-RU" sz="1200" dirty="0" smtClean="0"/>
            <a:t>Книга, принятая взамен утерянной, записывается в инвентарную книгу под очередным инвентарным номером. Против инвентарного номера утерянной книги пишется </a:t>
          </a:r>
          <a:r>
            <a:rPr lang="ru-RU" sz="1200" i="1" dirty="0" smtClean="0"/>
            <a:t>«замена - № ___» </a:t>
          </a:r>
          <a:r>
            <a:rPr lang="ru-RU" sz="1200" dirty="0" smtClean="0"/>
            <a:t>(№ принятой взамен книги)</a:t>
          </a:r>
          <a:r>
            <a:rPr lang="ru-RU" sz="1200" i="1" dirty="0" smtClean="0"/>
            <a:t>. </a:t>
          </a:r>
          <a:endParaRPr lang="ru-RU" sz="1200" dirty="0"/>
        </a:p>
      </dgm:t>
    </dgm:pt>
    <dgm:pt modelId="{8E61BC94-853B-4A35-8632-15049C3F1D27}" type="parTrans" cxnId="{7EA93054-6E1C-4FAB-9743-4C27EEC3C484}">
      <dgm:prSet/>
      <dgm:spPr/>
      <dgm:t>
        <a:bodyPr/>
        <a:lstStyle/>
        <a:p>
          <a:endParaRPr lang="ru-RU" sz="1200"/>
        </a:p>
      </dgm:t>
    </dgm:pt>
    <dgm:pt modelId="{1A23825C-D177-440A-B8C1-25749EBC3E8F}" type="sibTrans" cxnId="{7EA93054-6E1C-4FAB-9743-4C27EEC3C484}">
      <dgm:prSet/>
      <dgm:spPr/>
      <dgm:t>
        <a:bodyPr/>
        <a:lstStyle/>
        <a:p>
          <a:endParaRPr lang="ru-RU" sz="1200"/>
        </a:p>
      </dgm:t>
    </dgm:pt>
    <dgm:pt modelId="{7B14DA63-0E2E-4D91-AEE8-B4CCE6D07A04}">
      <dgm:prSet custT="1"/>
      <dgm:spPr/>
      <dgm:t>
        <a:bodyPr/>
        <a:lstStyle/>
        <a:p>
          <a:pPr rtl="0"/>
          <a:r>
            <a:rPr lang="ru-RU" sz="1200" dirty="0" smtClean="0"/>
            <a:t>На основании записей, сделанных в «тетради учета…» составляются акты на поступление и выбытие литературы, которые фиксируются в соответствующих частях «Книги суммарного учета…». В инвентарной книге зачеркивается только номер и цена выбывшей книги и проставляется номер и дата акта выбытия </a:t>
          </a:r>
          <a:endParaRPr lang="ru-RU" sz="1200" dirty="0"/>
        </a:p>
      </dgm:t>
    </dgm:pt>
    <dgm:pt modelId="{18FF7F3F-8160-4F08-AA27-E793972971A4}" type="parTrans" cxnId="{00F0384D-36E6-4857-9D5D-E52105A3E6E6}">
      <dgm:prSet/>
      <dgm:spPr/>
      <dgm:t>
        <a:bodyPr/>
        <a:lstStyle/>
        <a:p>
          <a:endParaRPr lang="ru-RU" sz="1200"/>
        </a:p>
      </dgm:t>
    </dgm:pt>
    <dgm:pt modelId="{D7A2B7EC-E280-47F7-A4C4-30954E6DB014}" type="sibTrans" cxnId="{00F0384D-36E6-4857-9D5D-E52105A3E6E6}">
      <dgm:prSet/>
      <dgm:spPr/>
      <dgm:t>
        <a:bodyPr/>
        <a:lstStyle/>
        <a:p>
          <a:endParaRPr lang="ru-RU" sz="1200"/>
        </a:p>
      </dgm:t>
    </dgm:pt>
    <dgm:pt modelId="{A18E1D01-89E8-42D4-ABCD-AD650E7FF7C3}" type="pres">
      <dgm:prSet presAssocID="{625D4FFE-C64A-4094-A42A-D116C1D43D52}" presName="rootnode" presStyleCnt="0">
        <dgm:presLayoutVars>
          <dgm:chMax/>
          <dgm:chPref/>
          <dgm:dir/>
          <dgm:animLvl val="lvl"/>
        </dgm:presLayoutVars>
      </dgm:prSet>
      <dgm:spPr/>
    </dgm:pt>
    <dgm:pt modelId="{DC14D3F5-417C-4B0B-BD97-CD54BF8F4994}" type="pres">
      <dgm:prSet presAssocID="{07AB6B9C-8B14-468A-ABDF-12C8BA1EBBF9}" presName="composite" presStyleCnt="0"/>
      <dgm:spPr/>
    </dgm:pt>
    <dgm:pt modelId="{43E611AF-F9A7-4A91-8380-C9A5C2E10317}" type="pres">
      <dgm:prSet presAssocID="{07AB6B9C-8B14-468A-ABDF-12C8BA1EBBF9}" presName="LShape" presStyleLbl="alignNode1" presStyleIdx="0" presStyleCnt="9"/>
      <dgm:spPr/>
    </dgm:pt>
    <dgm:pt modelId="{6B5F629F-5DA4-461B-8983-48A133C3923F}" type="pres">
      <dgm:prSet presAssocID="{07AB6B9C-8B14-468A-ABDF-12C8BA1EBBF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2AB4102-D988-4F2F-B34C-36C087614F28}" type="pres">
      <dgm:prSet presAssocID="{07AB6B9C-8B14-468A-ABDF-12C8BA1EBBF9}" presName="Triangle" presStyleLbl="alignNode1" presStyleIdx="1" presStyleCnt="9"/>
      <dgm:spPr/>
    </dgm:pt>
    <dgm:pt modelId="{4F44B654-E0F4-4342-8FDF-85F6823D31C9}" type="pres">
      <dgm:prSet presAssocID="{122B3F2F-B5F0-4299-8E86-AC7129DD3FF5}" presName="sibTrans" presStyleCnt="0"/>
      <dgm:spPr/>
    </dgm:pt>
    <dgm:pt modelId="{7FB671FB-439F-4F48-99E6-C1E506CD4D57}" type="pres">
      <dgm:prSet presAssocID="{122B3F2F-B5F0-4299-8E86-AC7129DD3FF5}" presName="space" presStyleCnt="0"/>
      <dgm:spPr/>
    </dgm:pt>
    <dgm:pt modelId="{2A3D28EC-514C-482C-801F-6BF537A9A0CA}" type="pres">
      <dgm:prSet presAssocID="{0D31429B-338C-45A3-A86D-66BE2A0E0527}" presName="composite" presStyleCnt="0"/>
      <dgm:spPr/>
    </dgm:pt>
    <dgm:pt modelId="{F02F1DA4-2ED9-4B38-AFA6-2299192B73F0}" type="pres">
      <dgm:prSet presAssocID="{0D31429B-338C-45A3-A86D-66BE2A0E0527}" presName="LShape" presStyleLbl="alignNode1" presStyleIdx="2" presStyleCnt="9"/>
      <dgm:spPr/>
    </dgm:pt>
    <dgm:pt modelId="{1875C8AB-6370-4407-927F-A91CD9156A5B}" type="pres">
      <dgm:prSet presAssocID="{0D31429B-338C-45A3-A86D-66BE2A0E052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6233621-4DD0-453B-A2C6-A7CC16E4D1FB}" type="pres">
      <dgm:prSet presAssocID="{0D31429B-338C-45A3-A86D-66BE2A0E0527}" presName="Triangle" presStyleLbl="alignNode1" presStyleIdx="3" presStyleCnt="9"/>
      <dgm:spPr/>
    </dgm:pt>
    <dgm:pt modelId="{DC0AF744-0FB6-4928-B80D-F5EF0255A897}" type="pres">
      <dgm:prSet presAssocID="{BD541C14-A5C6-41B6-8ED5-6695E4598290}" presName="sibTrans" presStyleCnt="0"/>
      <dgm:spPr/>
    </dgm:pt>
    <dgm:pt modelId="{7E875259-1067-42F0-8DAD-169728FFBF74}" type="pres">
      <dgm:prSet presAssocID="{BD541C14-A5C6-41B6-8ED5-6695E4598290}" presName="space" presStyleCnt="0"/>
      <dgm:spPr/>
    </dgm:pt>
    <dgm:pt modelId="{AA03BC95-E1EA-4E58-B57D-8D48BDE327F5}" type="pres">
      <dgm:prSet presAssocID="{29A56F05-8DA9-4431-BF94-B39C617709E8}" presName="composite" presStyleCnt="0"/>
      <dgm:spPr/>
    </dgm:pt>
    <dgm:pt modelId="{3B7E73E5-3F5F-484C-A76D-8D0B3EEE6CD7}" type="pres">
      <dgm:prSet presAssocID="{29A56F05-8DA9-4431-BF94-B39C617709E8}" presName="LShape" presStyleLbl="alignNode1" presStyleIdx="4" presStyleCnt="9"/>
      <dgm:spPr/>
    </dgm:pt>
    <dgm:pt modelId="{CA9737B3-B4F2-415B-8809-C6BD41AD46D2}" type="pres">
      <dgm:prSet presAssocID="{29A56F05-8DA9-4431-BF94-B39C617709E8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F55AB7C-5044-404D-8A86-4401C1D78491}" type="pres">
      <dgm:prSet presAssocID="{29A56F05-8DA9-4431-BF94-B39C617709E8}" presName="Triangle" presStyleLbl="alignNode1" presStyleIdx="5" presStyleCnt="9"/>
      <dgm:spPr/>
    </dgm:pt>
    <dgm:pt modelId="{932E6C70-73C1-42A1-B7AF-9BC6D1C5C56D}" type="pres">
      <dgm:prSet presAssocID="{9B2FDC4C-D01B-42A2-8F8E-05E85D83F1E4}" presName="sibTrans" presStyleCnt="0"/>
      <dgm:spPr/>
    </dgm:pt>
    <dgm:pt modelId="{3062D1DD-C9D1-4091-84CC-74D23238D9A8}" type="pres">
      <dgm:prSet presAssocID="{9B2FDC4C-D01B-42A2-8F8E-05E85D83F1E4}" presName="space" presStyleCnt="0"/>
      <dgm:spPr/>
    </dgm:pt>
    <dgm:pt modelId="{DC92B418-25A8-4A49-8635-0E364C53AFBA}" type="pres">
      <dgm:prSet presAssocID="{B54E8BDC-B8C6-47A8-AD15-05C45B4FF0E7}" presName="composite" presStyleCnt="0"/>
      <dgm:spPr/>
    </dgm:pt>
    <dgm:pt modelId="{FEA822C6-C7AE-4E48-ABE0-853A29C1AE1A}" type="pres">
      <dgm:prSet presAssocID="{B54E8BDC-B8C6-47A8-AD15-05C45B4FF0E7}" presName="LShape" presStyleLbl="alignNode1" presStyleIdx="6" presStyleCnt="9"/>
      <dgm:spPr/>
    </dgm:pt>
    <dgm:pt modelId="{8051B02A-F9A3-4EB5-B314-7267A7572C97}" type="pres">
      <dgm:prSet presAssocID="{B54E8BDC-B8C6-47A8-AD15-05C45B4FF0E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E69D44B-38CC-4D0E-83F6-048E3076059B}" type="pres">
      <dgm:prSet presAssocID="{B54E8BDC-B8C6-47A8-AD15-05C45B4FF0E7}" presName="Triangle" presStyleLbl="alignNode1" presStyleIdx="7" presStyleCnt="9"/>
      <dgm:spPr/>
    </dgm:pt>
    <dgm:pt modelId="{91F00981-83A5-41DB-A08B-243C395F929D}" type="pres">
      <dgm:prSet presAssocID="{1A23825C-D177-440A-B8C1-25749EBC3E8F}" presName="sibTrans" presStyleCnt="0"/>
      <dgm:spPr/>
    </dgm:pt>
    <dgm:pt modelId="{BB931A07-9C7E-4554-A10F-08BC8F2649DE}" type="pres">
      <dgm:prSet presAssocID="{1A23825C-D177-440A-B8C1-25749EBC3E8F}" presName="space" presStyleCnt="0"/>
      <dgm:spPr/>
    </dgm:pt>
    <dgm:pt modelId="{2E985256-D280-49E7-827E-21F3DEC4F3C0}" type="pres">
      <dgm:prSet presAssocID="{7B14DA63-0E2E-4D91-AEE8-B4CCE6D07A04}" presName="composite" presStyleCnt="0"/>
      <dgm:spPr/>
    </dgm:pt>
    <dgm:pt modelId="{9C19C800-07E6-4E7E-A61F-D89E58BBD762}" type="pres">
      <dgm:prSet presAssocID="{7B14DA63-0E2E-4D91-AEE8-B4CCE6D07A04}" presName="LShape" presStyleLbl="alignNode1" presStyleIdx="8" presStyleCnt="9"/>
      <dgm:spPr/>
    </dgm:pt>
    <dgm:pt modelId="{8FFCEA8B-0734-48CF-BC2E-9457A78DD37A}" type="pres">
      <dgm:prSet presAssocID="{7B14DA63-0E2E-4D91-AEE8-B4CCE6D07A04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8EA29F-2D5D-4E18-8E1F-F99173876546}" srcId="{625D4FFE-C64A-4094-A42A-D116C1D43D52}" destId="{07AB6B9C-8B14-468A-ABDF-12C8BA1EBBF9}" srcOrd="0" destOrd="0" parTransId="{67FC087B-4F73-4668-9817-B4EEE5D66293}" sibTransId="{122B3F2F-B5F0-4299-8E86-AC7129DD3FF5}"/>
    <dgm:cxn modelId="{7EA93054-6E1C-4FAB-9743-4C27EEC3C484}" srcId="{625D4FFE-C64A-4094-A42A-D116C1D43D52}" destId="{B54E8BDC-B8C6-47A8-AD15-05C45B4FF0E7}" srcOrd="3" destOrd="0" parTransId="{8E61BC94-853B-4A35-8632-15049C3F1D27}" sibTransId="{1A23825C-D177-440A-B8C1-25749EBC3E8F}"/>
    <dgm:cxn modelId="{0016BC8A-3DD2-4995-BDF8-6479C9BB4AC9}" type="presOf" srcId="{0D31429B-338C-45A3-A86D-66BE2A0E0527}" destId="{1875C8AB-6370-4407-927F-A91CD9156A5B}" srcOrd="0" destOrd="0" presId="urn:microsoft.com/office/officeart/2009/3/layout/StepUpProcess"/>
    <dgm:cxn modelId="{D0830DC2-BB63-465A-94B1-151BD8AF2D9F}" type="presOf" srcId="{625D4FFE-C64A-4094-A42A-D116C1D43D52}" destId="{A18E1D01-89E8-42D4-ABCD-AD650E7FF7C3}" srcOrd="0" destOrd="0" presId="urn:microsoft.com/office/officeart/2009/3/layout/StepUpProcess"/>
    <dgm:cxn modelId="{3C97337E-F145-414B-A534-4FF563B2A254}" type="presOf" srcId="{29A56F05-8DA9-4431-BF94-B39C617709E8}" destId="{CA9737B3-B4F2-415B-8809-C6BD41AD46D2}" srcOrd="0" destOrd="0" presId="urn:microsoft.com/office/officeart/2009/3/layout/StepUpProcess"/>
    <dgm:cxn modelId="{D537DA68-1217-46AE-96E6-E9744551624F}" type="presOf" srcId="{07AB6B9C-8B14-468A-ABDF-12C8BA1EBBF9}" destId="{6B5F629F-5DA4-461B-8983-48A133C3923F}" srcOrd="0" destOrd="0" presId="urn:microsoft.com/office/officeart/2009/3/layout/StepUpProcess"/>
    <dgm:cxn modelId="{DFEE4216-E667-456B-9A4F-84A9B750CDFE}" srcId="{625D4FFE-C64A-4094-A42A-D116C1D43D52}" destId="{0D31429B-338C-45A3-A86D-66BE2A0E0527}" srcOrd="1" destOrd="0" parTransId="{E580CD63-DC33-4F89-9F07-9B8E91C571A1}" sibTransId="{BD541C14-A5C6-41B6-8ED5-6695E4598290}"/>
    <dgm:cxn modelId="{F837A9B6-AE98-46AC-A18D-AAA254DAFB79}" type="presOf" srcId="{7B14DA63-0E2E-4D91-AEE8-B4CCE6D07A04}" destId="{8FFCEA8B-0734-48CF-BC2E-9457A78DD37A}" srcOrd="0" destOrd="0" presId="urn:microsoft.com/office/officeart/2009/3/layout/StepUpProcess"/>
    <dgm:cxn modelId="{05F9549C-235F-4884-9B43-93CCA41AF7C2}" type="presOf" srcId="{B54E8BDC-B8C6-47A8-AD15-05C45B4FF0E7}" destId="{8051B02A-F9A3-4EB5-B314-7267A7572C97}" srcOrd="0" destOrd="0" presId="urn:microsoft.com/office/officeart/2009/3/layout/StepUpProcess"/>
    <dgm:cxn modelId="{66967E8B-651D-45E3-9AB4-21AAE3421F18}" srcId="{625D4FFE-C64A-4094-A42A-D116C1D43D52}" destId="{29A56F05-8DA9-4431-BF94-B39C617709E8}" srcOrd="2" destOrd="0" parTransId="{B214CE8A-EAA5-4E7E-8A29-2CDEE302396B}" sibTransId="{9B2FDC4C-D01B-42A2-8F8E-05E85D83F1E4}"/>
    <dgm:cxn modelId="{00F0384D-36E6-4857-9D5D-E52105A3E6E6}" srcId="{625D4FFE-C64A-4094-A42A-D116C1D43D52}" destId="{7B14DA63-0E2E-4D91-AEE8-B4CCE6D07A04}" srcOrd="4" destOrd="0" parTransId="{18FF7F3F-8160-4F08-AA27-E793972971A4}" sibTransId="{D7A2B7EC-E280-47F7-A4C4-30954E6DB014}"/>
    <dgm:cxn modelId="{BAC17CEC-0E8A-4B92-A191-A8CB1A12411A}" type="presParOf" srcId="{A18E1D01-89E8-42D4-ABCD-AD650E7FF7C3}" destId="{DC14D3F5-417C-4B0B-BD97-CD54BF8F4994}" srcOrd="0" destOrd="0" presId="urn:microsoft.com/office/officeart/2009/3/layout/StepUpProcess"/>
    <dgm:cxn modelId="{44AB893B-90B2-4DCB-80D4-D98776377CC6}" type="presParOf" srcId="{DC14D3F5-417C-4B0B-BD97-CD54BF8F4994}" destId="{43E611AF-F9A7-4A91-8380-C9A5C2E10317}" srcOrd="0" destOrd="0" presId="urn:microsoft.com/office/officeart/2009/3/layout/StepUpProcess"/>
    <dgm:cxn modelId="{CA707F09-4252-4DB0-9F97-54A6E0786E12}" type="presParOf" srcId="{DC14D3F5-417C-4B0B-BD97-CD54BF8F4994}" destId="{6B5F629F-5DA4-461B-8983-48A133C3923F}" srcOrd="1" destOrd="0" presId="urn:microsoft.com/office/officeart/2009/3/layout/StepUpProcess"/>
    <dgm:cxn modelId="{D89389F6-09D5-45A4-AB6C-8C8E0285FA7B}" type="presParOf" srcId="{DC14D3F5-417C-4B0B-BD97-CD54BF8F4994}" destId="{A2AB4102-D988-4F2F-B34C-36C087614F28}" srcOrd="2" destOrd="0" presId="urn:microsoft.com/office/officeart/2009/3/layout/StepUpProcess"/>
    <dgm:cxn modelId="{68241D85-3C65-445D-8D08-AA0B863C67EA}" type="presParOf" srcId="{A18E1D01-89E8-42D4-ABCD-AD650E7FF7C3}" destId="{4F44B654-E0F4-4342-8FDF-85F6823D31C9}" srcOrd="1" destOrd="0" presId="urn:microsoft.com/office/officeart/2009/3/layout/StepUpProcess"/>
    <dgm:cxn modelId="{67CE9A96-1001-4E44-AECA-9409FA9F596C}" type="presParOf" srcId="{4F44B654-E0F4-4342-8FDF-85F6823D31C9}" destId="{7FB671FB-439F-4F48-99E6-C1E506CD4D57}" srcOrd="0" destOrd="0" presId="urn:microsoft.com/office/officeart/2009/3/layout/StepUpProcess"/>
    <dgm:cxn modelId="{A9663D47-AED8-4FA1-80AC-90474187BACE}" type="presParOf" srcId="{A18E1D01-89E8-42D4-ABCD-AD650E7FF7C3}" destId="{2A3D28EC-514C-482C-801F-6BF537A9A0CA}" srcOrd="2" destOrd="0" presId="urn:microsoft.com/office/officeart/2009/3/layout/StepUpProcess"/>
    <dgm:cxn modelId="{9034CE8A-4319-410B-BBCE-75FE623160FF}" type="presParOf" srcId="{2A3D28EC-514C-482C-801F-6BF537A9A0CA}" destId="{F02F1DA4-2ED9-4B38-AFA6-2299192B73F0}" srcOrd="0" destOrd="0" presId="urn:microsoft.com/office/officeart/2009/3/layout/StepUpProcess"/>
    <dgm:cxn modelId="{F7DE9F3C-118C-4463-BD0F-F7C253D92C0D}" type="presParOf" srcId="{2A3D28EC-514C-482C-801F-6BF537A9A0CA}" destId="{1875C8AB-6370-4407-927F-A91CD9156A5B}" srcOrd="1" destOrd="0" presId="urn:microsoft.com/office/officeart/2009/3/layout/StepUpProcess"/>
    <dgm:cxn modelId="{19011B89-6885-446A-8030-2381489FF0FE}" type="presParOf" srcId="{2A3D28EC-514C-482C-801F-6BF537A9A0CA}" destId="{D6233621-4DD0-453B-A2C6-A7CC16E4D1FB}" srcOrd="2" destOrd="0" presId="urn:microsoft.com/office/officeart/2009/3/layout/StepUpProcess"/>
    <dgm:cxn modelId="{D6A6A0DB-F03F-49DE-B718-B5305B4CE922}" type="presParOf" srcId="{A18E1D01-89E8-42D4-ABCD-AD650E7FF7C3}" destId="{DC0AF744-0FB6-4928-B80D-F5EF0255A897}" srcOrd="3" destOrd="0" presId="urn:microsoft.com/office/officeart/2009/3/layout/StepUpProcess"/>
    <dgm:cxn modelId="{53E8D5EA-1825-4875-8736-3093DF824F5D}" type="presParOf" srcId="{DC0AF744-0FB6-4928-B80D-F5EF0255A897}" destId="{7E875259-1067-42F0-8DAD-169728FFBF74}" srcOrd="0" destOrd="0" presId="urn:microsoft.com/office/officeart/2009/3/layout/StepUpProcess"/>
    <dgm:cxn modelId="{494179CC-D689-4C1B-BCB8-80684E6B572F}" type="presParOf" srcId="{A18E1D01-89E8-42D4-ABCD-AD650E7FF7C3}" destId="{AA03BC95-E1EA-4E58-B57D-8D48BDE327F5}" srcOrd="4" destOrd="0" presId="urn:microsoft.com/office/officeart/2009/3/layout/StepUpProcess"/>
    <dgm:cxn modelId="{379F9DEB-3E8A-45D3-812E-1664C6286C63}" type="presParOf" srcId="{AA03BC95-E1EA-4E58-B57D-8D48BDE327F5}" destId="{3B7E73E5-3F5F-484C-A76D-8D0B3EEE6CD7}" srcOrd="0" destOrd="0" presId="urn:microsoft.com/office/officeart/2009/3/layout/StepUpProcess"/>
    <dgm:cxn modelId="{5B956736-AEC9-471F-A4E8-87849A6FC711}" type="presParOf" srcId="{AA03BC95-E1EA-4E58-B57D-8D48BDE327F5}" destId="{CA9737B3-B4F2-415B-8809-C6BD41AD46D2}" srcOrd="1" destOrd="0" presId="urn:microsoft.com/office/officeart/2009/3/layout/StepUpProcess"/>
    <dgm:cxn modelId="{0A5184EB-28FE-4ECE-B103-1C415BC23C65}" type="presParOf" srcId="{AA03BC95-E1EA-4E58-B57D-8D48BDE327F5}" destId="{1F55AB7C-5044-404D-8A86-4401C1D78491}" srcOrd="2" destOrd="0" presId="urn:microsoft.com/office/officeart/2009/3/layout/StepUpProcess"/>
    <dgm:cxn modelId="{E47704FF-0A30-4537-BDDE-CC069A68FD25}" type="presParOf" srcId="{A18E1D01-89E8-42D4-ABCD-AD650E7FF7C3}" destId="{932E6C70-73C1-42A1-B7AF-9BC6D1C5C56D}" srcOrd="5" destOrd="0" presId="urn:microsoft.com/office/officeart/2009/3/layout/StepUpProcess"/>
    <dgm:cxn modelId="{54251F4E-01A7-4D01-A645-D776A0C572C5}" type="presParOf" srcId="{932E6C70-73C1-42A1-B7AF-9BC6D1C5C56D}" destId="{3062D1DD-C9D1-4091-84CC-74D23238D9A8}" srcOrd="0" destOrd="0" presId="urn:microsoft.com/office/officeart/2009/3/layout/StepUpProcess"/>
    <dgm:cxn modelId="{E4BCBDE9-0926-4BFB-8F51-8E2A09680F9E}" type="presParOf" srcId="{A18E1D01-89E8-42D4-ABCD-AD650E7FF7C3}" destId="{DC92B418-25A8-4A49-8635-0E364C53AFBA}" srcOrd="6" destOrd="0" presId="urn:microsoft.com/office/officeart/2009/3/layout/StepUpProcess"/>
    <dgm:cxn modelId="{6A5023CA-94E0-4523-907F-C1378EC9870B}" type="presParOf" srcId="{DC92B418-25A8-4A49-8635-0E364C53AFBA}" destId="{FEA822C6-C7AE-4E48-ABE0-853A29C1AE1A}" srcOrd="0" destOrd="0" presId="urn:microsoft.com/office/officeart/2009/3/layout/StepUpProcess"/>
    <dgm:cxn modelId="{F43A75EA-76BD-4CF7-898B-2BE61663BC62}" type="presParOf" srcId="{DC92B418-25A8-4A49-8635-0E364C53AFBA}" destId="{8051B02A-F9A3-4EB5-B314-7267A7572C97}" srcOrd="1" destOrd="0" presId="urn:microsoft.com/office/officeart/2009/3/layout/StepUpProcess"/>
    <dgm:cxn modelId="{7AB3771D-96B0-4129-974B-5FEC905841E7}" type="presParOf" srcId="{DC92B418-25A8-4A49-8635-0E364C53AFBA}" destId="{1E69D44B-38CC-4D0E-83F6-048E3076059B}" srcOrd="2" destOrd="0" presId="urn:microsoft.com/office/officeart/2009/3/layout/StepUpProcess"/>
    <dgm:cxn modelId="{6B605FA1-2D3E-460A-8490-19383D66A327}" type="presParOf" srcId="{A18E1D01-89E8-42D4-ABCD-AD650E7FF7C3}" destId="{91F00981-83A5-41DB-A08B-243C395F929D}" srcOrd="7" destOrd="0" presId="urn:microsoft.com/office/officeart/2009/3/layout/StepUpProcess"/>
    <dgm:cxn modelId="{751F7406-57CF-48B3-AF2C-09CF655E02D2}" type="presParOf" srcId="{91F00981-83A5-41DB-A08B-243C395F929D}" destId="{BB931A07-9C7E-4554-A10F-08BC8F2649DE}" srcOrd="0" destOrd="0" presId="urn:microsoft.com/office/officeart/2009/3/layout/StepUpProcess"/>
    <dgm:cxn modelId="{C5B13851-01E1-4B52-8D38-EA3DD446E9CB}" type="presParOf" srcId="{A18E1D01-89E8-42D4-ABCD-AD650E7FF7C3}" destId="{2E985256-D280-49E7-827E-21F3DEC4F3C0}" srcOrd="8" destOrd="0" presId="urn:microsoft.com/office/officeart/2009/3/layout/StepUpProcess"/>
    <dgm:cxn modelId="{065E1791-9248-475B-903C-25FA5174EED4}" type="presParOf" srcId="{2E985256-D280-49E7-827E-21F3DEC4F3C0}" destId="{9C19C800-07E6-4E7E-A61F-D89E58BBD762}" srcOrd="0" destOrd="0" presId="urn:microsoft.com/office/officeart/2009/3/layout/StepUpProcess"/>
    <dgm:cxn modelId="{B1E642F2-DAD9-4680-A13F-40AB079EF4D1}" type="presParOf" srcId="{2E985256-D280-49E7-827E-21F3DEC4F3C0}" destId="{8FFCEA8B-0734-48CF-BC2E-9457A78DD37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4537C6-7269-4FC6-A9BB-92D293AE969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C837D4-B71C-4BED-81CE-0AE46D254E12}">
      <dgm:prSet custT="1"/>
      <dgm:spPr/>
      <dgm:t>
        <a:bodyPr/>
        <a:lstStyle/>
        <a:p>
          <a:pPr rtl="0"/>
          <a:r>
            <a:rPr lang="ru-RU" sz="1100" dirty="0" smtClean="0"/>
            <a:t>Основная форма индивидуального учета – инвентарная книга.</a:t>
          </a:r>
          <a:endParaRPr lang="ru-RU" sz="1100" dirty="0"/>
        </a:p>
      </dgm:t>
    </dgm:pt>
    <dgm:pt modelId="{0C529EFF-B77C-4721-B848-D25ED2CEF30D}" type="parTrans" cxnId="{7BC4E2B7-D814-437F-A362-FD0111B937DC}">
      <dgm:prSet/>
      <dgm:spPr/>
      <dgm:t>
        <a:bodyPr/>
        <a:lstStyle/>
        <a:p>
          <a:endParaRPr lang="ru-RU" sz="1100"/>
        </a:p>
      </dgm:t>
    </dgm:pt>
    <dgm:pt modelId="{49C6605D-C1F6-4272-8E9A-FA523CA8DE3E}" type="sibTrans" cxnId="{7BC4E2B7-D814-437F-A362-FD0111B937DC}">
      <dgm:prSet/>
      <dgm:spPr/>
      <dgm:t>
        <a:bodyPr/>
        <a:lstStyle/>
        <a:p>
          <a:endParaRPr lang="ru-RU" sz="1100"/>
        </a:p>
      </dgm:t>
    </dgm:pt>
    <dgm:pt modelId="{4915A530-D6AA-49A2-8F02-AA9B704E7B57}">
      <dgm:prSet custT="1"/>
      <dgm:spPr/>
      <dgm:t>
        <a:bodyPr/>
        <a:lstStyle/>
        <a:p>
          <a:pPr rtl="0"/>
          <a:r>
            <a:rPr lang="ru-RU" sz="1100" smtClean="0"/>
            <a:t>Страницы в ней </a:t>
          </a:r>
          <a:r>
            <a:rPr lang="ru-RU" sz="1100" b="1" i="1" smtClean="0"/>
            <a:t>нумеруются, </a:t>
          </a:r>
          <a:r>
            <a:rPr lang="ru-RU" sz="1100" smtClean="0"/>
            <a:t>книга </a:t>
          </a:r>
          <a:r>
            <a:rPr lang="ru-RU" sz="1100" b="1" i="1" smtClean="0"/>
            <a:t>прошнуровывается </a:t>
          </a:r>
          <a:r>
            <a:rPr lang="ru-RU" sz="1100" smtClean="0"/>
            <a:t>(прошивается), место скрепления подшивки </a:t>
          </a:r>
          <a:r>
            <a:rPr lang="ru-RU" sz="1100" b="1" i="1" smtClean="0"/>
            <a:t>удостоверяется подписью </a:t>
          </a:r>
          <a:r>
            <a:rPr lang="ru-RU" sz="1100" smtClean="0"/>
            <a:t>директора и </a:t>
          </a:r>
          <a:r>
            <a:rPr lang="ru-RU" sz="1100" b="1" i="1" smtClean="0"/>
            <a:t>круглой печатью </a:t>
          </a:r>
          <a:r>
            <a:rPr lang="ru-RU" sz="1100" smtClean="0"/>
            <a:t>школы. </a:t>
          </a:r>
          <a:endParaRPr lang="ru-RU" sz="1100"/>
        </a:p>
      </dgm:t>
    </dgm:pt>
    <dgm:pt modelId="{687912F9-A421-4A91-AEF9-2F7501F129BE}" type="parTrans" cxnId="{0829BB60-FA4E-4FCA-8065-8E1E62AEAC13}">
      <dgm:prSet/>
      <dgm:spPr/>
      <dgm:t>
        <a:bodyPr/>
        <a:lstStyle/>
        <a:p>
          <a:endParaRPr lang="ru-RU" sz="1100"/>
        </a:p>
      </dgm:t>
    </dgm:pt>
    <dgm:pt modelId="{195FC114-B509-4031-B362-0143E6EFC853}" type="sibTrans" cxnId="{0829BB60-FA4E-4FCA-8065-8E1E62AEAC13}">
      <dgm:prSet/>
      <dgm:spPr/>
      <dgm:t>
        <a:bodyPr/>
        <a:lstStyle/>
        <a:p>
          <a:endParaRPr lang="ru-RU" sz="1100"/>
        </a:p>
      </dgm:t>
    </dgm:pt>
    <dgm:pt modelId="{C05D75C0-4303-40BC-BF88-259C822CFDCE}">
      <dgm:prSet custT="1"/>
      <dgm:spPr/>
      <dgm:t>
        <a:bodyPr/>
        <a:lstStyle/>
        <a:p>
          <a:pPr rtl="0"/>
          <a:r>
            <a:rPr lang="ru-RU" sz="1100" smtClean="0"/>
            <a:t>Инвентарную книгу </a:t>
          </a:r>
          <a:r>
            <a:rPr lang="ru-RU" sz="1100" b="1" i="1" smtClean="0"/>
            <a:t>нельзя переписывать</a:t>
          </a:r>
          <a:r>
            <a:rPr lang="ru-RU" sz="1100" smtClean="0"/>
            <a:t>, за исключением особых случаев, на которые издается от-дельный приказ, согласованный с высшей инстанцией (это может быть комитет по образования, цен-трализованная бухгалтерия). </a:t>
          </a:r>
          <a:endParaRPr lang="ru-RU" sz="1100"/>
        </a:p>
      </dgm:t>
    </dgm:pt>
    <dgm:pt modelId="{FFE26F00-DCB7-4915-AEC2-CCD0D5A66296}" type="parTrans" cxnId="{8B1A3039-653C-4ABD-B5C8-DE3826EBD2A8}">
      <dgm:prSet/>
      <dgm:spPr/>
      <dgm:t>
        <a:bodyPr/>
        <a:lstStyle/>
        <a:p>
          <a:endParaRPr lang="ru-RU" sz="1100"/>
        </a:p>
      </dgm:t>
    </dgm:pt>
    <dgm:pt modelId="{5ED754D2-6C8C-4E33-971B-4CE765458740}" type="sibTrans" cxnId="{8B1A3039-653C-4ABD-B5C8-DE3826EBD2A8}">
      <dgm:prSet/>
      <dgm:spPr/>
      <dgm:t>
        <a:bodyPr/>
        <a:lstStyle/>
        <a:p>
          <a:endParaRPr lang="ru-RU" sz="1100"/>
        </a:p>
      </dgm:t>
    </dgm:pt>
    <dgm:pt modelId="{FEC74B5A-0847-4015-8A9B-38882C435C7D}">
      <dgm:prSet custT="1"/>
      <dgm:spPr/>
      <dgm:t>
        <a:bodyPr/>
        <a:lstStyle/>
        <a:p>
          <a:pPr rtl="0"/>
          <a:r>
            <a:rPr lang="ru-RU" sz="1100" smtClean="0"/>
            <a:t>Инвентарная книга </a:t>
          </a:r>
          <a:r>
            <a:rPr lang="ru-RU" sz="1100" b="1" i="1" smtClean="0"/>
            <a:t>постоянно </a:t>
          </a:r>
          <a:r>
            <a:rPr lang="ru-RU" sz="1100" smtClean="0"/>
            <a:t>хранится в библиотеке, также как и книги суммарного учета. На посту-пившей книге инвентарный номер ставится в штампе библиотеки на титульном листе и на 17-й странице. </a:t>
          </a:r>
          <a:endParaRPr lang="ru-RU" sz="1100"/>
        </a:p>
      </dgm:t>
    </dgm:pt>
    <dgm:pt modelId="{A5EA65A0-BDAD-4992-AFA6-66D2B3516440}" type="parTrans" cxnId="{B869B77D-6FB2-4349-8404-E0E55E3C9EC7}">
      <dgm:prSet/>
      <dgm:spPr/>
      <dgm:t>
        <a:bodyPr/>
        <a:lstStyle/>
        <a:p>
          <a:endParaRPr lang="ru-RU" sz="1100"/>
        </a:p>
      </dgm:t>
    </dgm:pt>
    <dgm:pt modelId="{732CECB3-0F4F-4DFC-8869-49F6C09BAB7B}" type="sibTrans" cxnId="{B869B77D-6FB2-4349-8404-E0E55E3C9EC7}">
      <dgm:prSet/>
      <dgm:spPr/>
      <dgm:t>
        <a:bodyPr/>
        <a:lstStyle/>
        <a:p>
          <a:endParaRPr lang="ru-RU" sz="1100"/>
        </a:p>
      </dgm:t>
    </dgm:pt>
    <dgm:pt modelId="{E8E6B9D4-0559-4175-9F9C-ECAADE203508}">
      <dgm:prSet custT="1"/>
      <dgm:spPr/>
      <dgm:t>
        <a:bodyPr/>
        <a:lstStyle/>
        <a:p>
          <a:pPr rtl="0"/>
          <a:r>
            <a:rPr lang="ru-RU" sz="1100" smtClean="0"/>
            <a:t>В инвентарную книгу не записываются брошюры объемом до 48 страниц, тонкие книжки для младшего абонемента, листовки, календари, программы и литература, которая подлежит списанию после раздачи учителям и учащимся (разрезные альбомы и дидактический материал), а также плакаты. </a:t>
          </a:r>
          <a:endParaRPr lang="ru-RU" sz="1100"/>
        </a:p>
      </dgm:t>
    </dgm:pt>
    <dgm:pt modelId="{54608571-8F7F-4C7A-8B99-485C723D028A}" type="parTrans" cxnId="{75B9A214-3052-4C8B-8168-474FCF4E74B3}">
      <dgm:prSet/>
      <dgm:spPr/>
      <dgm:t>
        <a:bodyPr/>
        <a:lstStyle/>
        <a:p>
          <a:endParaRPr lang="ru-RU" sz="1100"/>
        </a:p>
      </dgm:t>
    </dgm:pt>
    <dgm:pt modelId="{41E83BB7-9AE9-4D7C-A7F8-3B02BB3D3D37}" type="sibTrans" cxnId="{75B9A214-3052-4C8B-8168-474FCF4E74B3}">
      <dgm:prSet/>
      <dgm:spPr/>
      <dgm:t>
        <a:bodyPr/>
        <a:lstStyle/>
        <a:p>
          <a:endParaRPr lang="ru-RU" sz="1100"/>
        </a:p>
      </dgm:t>
    </dgm:pt>
    <dgm:pt modelId="{FE5D3DF4-25CB-4540-8CE1-251770348CAC}">
      <dgm:prSet custT="1"/>
      <dgm:spPr/>
      <dgm:t>
        <a:bodyPr/>
        <a:lstStyle/>
        <a:p>
          <a:pPr rtl="0"/>
          <a:r>
            <a:rPr lang="ru-RU" sz="1100" smtClean="0"/>
            <a:t>В инвентарную книгу можно не записывать книги, полученные в дар, однако, в качестве подарков в библиотеку поступают очень ценные книги, нужные школе, поэтому рекомендуем вести инвентарные книги для дареной литературы и для брошюр, присваивать им инвентарные номера с пометками «Б» - для брошюр, и «Д» - для дареных книг. Тогда вы сразу будете видеть, как учитывается эта книга, да и дубляж номеров будет вам не страшен. </a:t>
          </a:r>
          <a:endParaRPr lang="ru-RU" sz="1100"/>
        </a:p>
      </dgm:t>
    </dgm:pt>
    <dgm:pt modelId="{03C30AF3-9F83-4021-980B-3A798419062F}" type="parTrans" cxnId="{CC39E90C-580C-4470-A1F1-76067F1CDF68}">
      <dgm:prSet/>
      <dgm:spPr/>
      <dgm:t>
        <a:bodyPr/>
        <a:lstStyle/>
        <a:p>
          <a:endParaRPr lang="ru-RU" sz="1100"/>
        </a:p>
      </dgm:t>
    </dgm:pt>
    <dgm:pt modelId="{28706692-9F2F-4FE9-A120-67EE00A8BC9E}" type="sibTrans" cxnId="{CC39E90C-580C-4470-A1F1-76067F1CDF68}">
      <dgm:prSet/>
      <dgm:spPr/>
      <dgm:t>
        <a:bodyPr/>
        <a:lstStyle/>
        <a:p>
          <a:endParaRPr lang="ru-RU" sz="1100"/>
        </a:p>
      </dgm:t>
    </dgm:pt>
    <dgm:pt modelId="{D36FE2D7-2F63-4B0E-9795-275939B963FF}" type="pres">
      <dgm:prSet presAssocID="{C14537C6-7269-4FC6-A9BB-92D293AE969C}" presName="rootnode" presStyleCnt="0">
        <dgm:presLayoutVars>
          <dgm:chMax/>
          <dgm:chPref/>
          <dgm:dir/>
          <dgm:animLvl val="lvl"/>
        </dgm:presLayoutVars>
      </dgm:prSet>
      <dgm:spPr/>
    </dgm:pt>
    <dgm:pt modelId="{FAD99FA3-5CB6-4A74-95CF-BA6994DDB1B5}" type="pres">
      <dgm:prSet presAssocID="{BDC837D4-B71C-4BED-81CE-0AE46D254E12}" presName="composite" presStyleCnt="0"/>
      <dgm:spPr/>
    </dgm:pt>
    <dgm:pt modelId="{731DBF9D-0665-407C-B435-68BCBB0D4C25}" type="pres">
      <dgm:prSet presAssocID="{BDC837D4-B71C-4BED-81CE-0AE46D254E12}" presName="LShape" presStyleLbl="alignNode1" presStyleIdx="0" presStyleCnt="11"/>
      <dgm:spPr/>
    </dgm:pt>
    <dgm:pt modelId="{22F90D92-B808-44C1-A399-12847A02DFCB}" type="pres">
      <dgm:prSet presAssocID="{BDC837D4-B71C-4BED-81CE-0AE46D254E12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E6FBD1D-22BF-4DCC-8280-685660702C3A}" type="pres">
      <dgm:prSet presAssocID="{BDC837D4-B71C-4BED-81CE-0AE46D254E12}" presName="Triangle" presStyleLbl="alignNode1" presStyleIdx="1" presStyleCnt="11"/>
      <dgm:spPr/>
    </dgm:pt>
    <dgm:pt modelId="{AA1A899A-6A1E-4870-90BC-F79ED6C8CAE2}" type="pres">
      <dgm:prSet presAssocID="{49C6605D-C1F6-4272-8E9A-FA523CA8DE3E}" presName="sibTrans" presStyleCnt="0"/>
      <dgm:spPr/>
    </dgm:pt>
    <dgm:pt modelId="{240F49AD-2FF0-4A2A-B878-9284A3605897}" type="pres">
      <dgm:prSet presAssocID="{49C6605D-C1F6-4272-8E9A-FA523CA8DE3E}" presName="space" presStyleCnt="0"/>
      <dgm:spPr/>
    </dgm:pt>
    <dgm:pt modelId="{7FCA321F-9A6A-4F40-B67B-3079BA5EE6DB}" type="pres">
      <dgm:prSet presAssocID="{4915A530-D6AA-49A2-8F02-AA9B704E7B57}" presName="composite" presStyleCnt="0"/>
      <dgm:spPr/>
    </dgm:pt>
    <dgm:pt modelId="{3C42D0B5-535B-4DF8-968B-2122BE20A99C}" type="pres">
      <dgm:prSet presAssocID="{4915A530-D6AA-49A2-8F02-AA9B704E7B57}" presName="LShape" presStyleLbl="alignNode1" presStyleIdx="2" presStyleCnt="11"/>
      <dgm:spPr/>
    </dgm:pt>
    <dgm:pt modelId="{133573F5-0B44-41E5-A6D2-9E338755D921}" type="pres">
      <dgm:prSet presAssocID="{4915A530-D6AA-49A2-8F02-AA9B704E7B5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32860815-6FC0-4E45-8145-40880BE83DCE}" type="pres">
      <dgm:prSet presAssocID="{4915A530-D6AA-49A2-8F02-AA9B704E7B57}" presName="Triangle" presStyleLbl="alignNode1" presStyleIdx="3" presStyleCnt="11"/>
      <dgm:spPr/>
    </dgm:pt>
    <dgm:pt modelId="{CC2E21DA-492E-4B67-B5C0-014BB5EB6AAD}" type="pres">
      <dgm:prSet presAssocID="{195FC114-B509-4031-B362-0143E6EFC853}" presName="sibTrans" presStyleCnt="0"/>
      <dgm:spPr/>
    </dgm:pt>
    <dgm:pt modelId="{E98AB75C-72F4-4293-A93C-40BD609BFACC}" type="pres">
      <dgm:prSet presAssocID="{195FC114-B509-4031-B362-0143E6EFC853}" presName="space" presStyleCnt="0"/>
      <dgm:spPr/>
    </dgm:pt>
    <dgm:pt modelId="{1DA837C5-32FF-4323-BCF6-9E7C40242384}" type="pres">
      <dgm:prSet presAssocID="{C05D75C0-4303-40BC-BF88-259C822CFDCE}" presName="composite" presStyleCnt="0"/>
      <dgm:spPr/>
    </dgm:pt>
    <dgm:pt modelId="{AD81E0C8-7668-44B5-BDAE-A81E0CFA354A}" type="pres">
      <dgm:prSet presAssocID="{C05D75C0-4303-40BC-BF88-259C822CFDCE}" presName="LShape" presStyleLbl="alignNode1" presStyleIdx="4" presStyleCnt="11"/>
      <dgm:spPr/>
    </dgm:pt>
    <dgm:pt modelId="{8782BE06-F282-498D-B77A-F8D2130C9622}" type="pres">
      <dgm:prSet presAssocID="{C05D75C0-4303-40BC-BF88-259C822CFDCE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1C4A74AE-511B-4DDF-B887-290CE65293C1}" type="pres">
      <dgm:prSet presAssocID="{C05D75C0-4303-40BC-BF88-259C822CFDCE}" presName="Triangle" presStyleLbl="alignNode1" presStyleIdx="5" presStyleCnt="11"/>
      <dgm:spPr/>
    </dgm:pt>
    <dgm:pt modelId="{6B7EC798-540A-44E0-BA9C-A9DECD8D197A}" type="pres">
      <dgm:prSet presAssocID="{5ED754D2-6C8C-4E33-971B-4CE765458740}" presName="sibTrans" presStyleCnt="0"/>
      <dgm:spPr/>
    </dgm:pt>
    <dgm:pt modelId="{E665EA32-C316-4FA5-B3D7-AD92461BF281}" type="pres">
      <dgm:prSet presAssocID="{5ED754D2-6C8C-4E33-971B-4CE765458740}" presName="space" presStyleCnt="0"/>
      <dgm:spPr/>
    </dgm:pt>
    <dgm:pt modelId="{34F58426-C9F6-4C6C-B25F-92B3B0730783}" type="pres">
      <dgm:prSet presAssocID="{FEC74B5A-0847-4015-8A9B-38882C435C7D}" presName="composite" presStyleCnt="0"/>
      <dgm:spPr/>
    </dgm:pt>
    <dgm:pt modelId="{2733ABEF-6567-48A0-8FAC-7919F9A146A9}" type="pres">
      <dgm:prSet presAssocID="{FEC74B5A-0847-4015-8A9B-38882C435C7D}" presName="LShape" presStyleLbl="alignNode1" presStyleIdx="6" presStyleCnt="11"/>
      <dgm:spPr/>
    </dgm:pt>
    <dgm:pt modelId="{2E730CC2-2269-4E5C-ADF2-A191AAA1D78D}" type="pres">
      <dgm:prSet presAssocID="{FEC74B5A-0847-4015-8A9B-38882C435C7D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D1AA149-A94E-42B0-89E1-E14AC1706201}" type="pres">
      <dgm:prSet presAssocID="{FEC74B5A-0847-4015-8A9B-38882C435C7D}" presName="Triangle" presStyleLbl="alignNode1" presStyleIdx="7" presStyleCnt="11"/>
      <dgm:spPr/>
    </dgm:pt>
    <dgm:pt modelId="{16525F70-0AF7-43C6-9FF9-7184181B18EB}" type="pres">
      <dgm:prSet presAssocID="{732CECB3-0F4F-4DFC-8869-49F6C09BAB7B}" presName="sibTrans" presStyleCnt="0"/>
      <dgm:spPr/>
    </dgm:pt>
    <dgm:pt modelId="{8E466469-E55A-4975-BA7E-9F68BFDEB9ED}" type="pres">
      <dgm:prSet presAssocID="{732CECB3-0F4F-4DFC-8869-49F6C09BAB7B}" presName="space" presStyleCnt="0"/>
      <dgm:spPr/>
    </dgm:pt>
    <dgm:pt modelId="{DDBE1A18-25AC-4535-AD20-736A203411A1}" type="pres">
      <dgm:prSet presAssocID="{E8E6B9D4-0559-4175-9F9C-ECAADE203508}" presName="composite" presStyleCnt="0"/>
      <dgm:spPr/>
    </dgm:pt>
    <dgm:pt modelId="{3F1E4624-F684-441B-9FFB-CFA87013AAA1}" type="pres">
      <dgm:prSet presAssocID="{E8E6B9D4-0559-4175-9F9C-ECAADE203508}" presName="LShape" presStyleLbl="alignNode1" presStyleIdx="8" presStyleCnt="11"/>
      <dgm:spPr/>
    </dgm:pt>
    <dgm:pt modelId="{C3AB9EF2-FF9D-4798-BD37-D1ADB503534D}" type="pres">
      <dgm:prSet presAssocID="{E8E6B9D4-0559-4175-9F9C-ECAADE203508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979C006-65C7-42CB-8F18-949A6241AB51}" type="pres">
      <dgm:prSet presAssocID="{E8E6B9D4-0559-4175-9F9C-ECAADE203508}" presName="Triangle" presStyleLbl="alignNode1" presStyleIdx="9" presStyleCnt="11"/>
      <dgm:spPr/>
    </dgm:pt>
    <dgm:pt modelId="{DB217A73-FB86-477D-B8D4-A3A0E38A7D47}" type="pres">
      <dgm:prSet presAssocID="{41E83BB7-9AE9-4D7C-A7F8-3B02BB3D3D37}" presName="sibTrans" presStyleCnt="0"/>
      <dgm:spPr/>
    </dgm:pt>
    <dgm:pt modelId="{63109F01-2D74-4FDC-A345-212E442B4866}" type="pres">
      <dgm:prSet presAssocID="{41E83BB7-9AE9-4D7C-A7F8-3B02BB3D3D37}" presName="space" presStyleCnt="0"/>
      <dgm:spPr/>
    </dgm:pt>
    <dgm:pt modelId="{1B6E1BF6-35F6-4CF5-8577-FAE842C563D5}" type="pres">
      <dgm:prSet presAssocID="{FE5D3DF4-25CB-4540-8CE1-251770348CAC}" presName="composite" presStyleCnt="0"/>
      <dgm:spPr/>
    </dgm:pt>
    <dgm:pt modelId="{71221066-7387-4109-BA97-63C61E19DB60}" type="pres">
      <dgm:prSet presAssocID="{FE5D3DF4-25CB-4540-8CE1-251770348CAC}" presName="LShape" presStyleLbl="alignNode1" presStyleIdx="10" presStyleCnt="11"/>
      <dgm:spPr/>
    </dgm:pt>
    <dgm:pt modelId="{89B4A709-A140-4817-A01F-515A66A50B03}" type="pres">
      <dgm:prSet presAssocID="{FE5D3DF4-25CB-4540-8CE1-251770348CAC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68EF094-54DE-42D3-BCB6-4E00726CDE7A}" type="presOf" srcId="{FEC74B5A-0847-4015-8A9B-38882C435C7D}" destId="{2E730CC2-2269-4E5C-ADF2-A191AAA1D78D}" srcOrd="0" destOrd="0" presId="urn:microsoft.com/office/officeart/2009/3/layout/StepUpProcess"/>
    <dgm:cxn modelId="{CE2A1A13-0AD7-4D86-98B9-5ACFEE812ED3}" type="presOf" srcId="{4915A530-D6AA-49A2-8F02-AA9B704E7B57}" destId="{133573F5-0B44-41E5-A6D2-9E338755D921}" srcOrd="0" destOrd="0" presId="urn:microsoft.com/office/officeart/2009/3/layout/StepUpProcess"/>
    <dgm:cxn modelId="{EB6CE768-FE61-406D-8F66-F1D0DE2D08A9}" type="presOf" srcId="{E8E6B9D4-0559-4175-9F9C-ECAADE203508}" destId="{C3AB9EF2-FF9D-4798-BD37-D1ADB503534D}" srcOrd="0" destOrd="0" presId="urn:microsoft.com/office/officeart/2009/3/layout/StepUpProcess"/>
    <dgm:cxn modelId="{B869B77D-6FB2-4349-8404-E0E55E3C9EC7}" srcId="{C14537C6-7269-4FC6-A9BB-92D293AE969C}" destId="{FEC74B5A-0847-4015-8A9B-38882C435C7D}" srcOrd="3" destOrd="0" parTransId="{A5EA65A0-BDAD-4992-AFA6-66D2B3516440}" sibTransId="{732CECB3-0F4F-4DFC-8869-49F6C09BAB7B}"/>
    <dgm:cxn modelId="{6E904473-6911-446A-8B5A-3A4EB55C9C3D}" type="presOf" srcId="{FE5D3DF4-25CB-4540-8CE1-251770348CAC}" destId="{89B4A709-A140-4817-A01F-515A66A50B03}" srcOrd="0" destOrd="0" presId="urn:microsoft.com/office/officeart/2009/3/layout/StepUpProcess"/>
    <dgm:cxn modelId="{75B9A214-3052-4C8B-8168-474FCF4E74B3}" srcId="{C14537C6-7269-4FC6-A9BB-92D293AE969C}" destId="{E8E6B9D4-0559-4175-9F9C-ECAADE203508}" srcOrd="4" destOrd="0" parTransId="{54608571-8F7F-4C7A-8B99-485C723D028A}" sibTransId="{41E83BB7-9AE9-4D7C-A7F8-3B02BB3D3D37}"/>
    <dgm:cxn modelId="{8B1A3039-653C-4ABD-B5C8-DE3826EBD2A8}" srcId="{C14537C6-7269-4FC6-A9BB-92D293AE969C}" destId="{C05D75C0-4303-40BC-BF88-259C822CFDCE}" srcOrd="2" destOrd="0" parTransId="{FFE26F00-DCB7-4915-AEC2-CCD0D5A66296}" sibTransId="{5ED754D2-6C8C-4E33-971B-4CE765458740}"/>
    <dgm:cxn modelId="{15635133-26A2-4FEE-AE77-72F7FBE1C1FF}" type="presOf" srcId="{BDC837D4-B71C-4BED-81CE-0AE46D254E12}" destId="{22F90D92-B808-44C1-A399-12847A02DFCB}" srcOrd="0" destOrd="0" presId="urn:microsoft.com/office/officeart/2009/3/layout/StepUpProcess"/>
    <dgm:cxn modelId="{10C97974-E1A7-4847-8EAE-F7E994097569}" type="presOf" srcId="{C05D75C0-4303-40BC-BF88-259C822CFDCE}" destId="{8782BE06-F282-498D-B77A-F8D2130C9622}" srcOrd="0" destOrd="0" presId="urn:microsoft.com/office/officeart/2009/3/layout/StepUpProcess"/>
    <dgm:cxn modelId="{CC39E90C-580C-4470-A1F1-76067F1CDF68}" srcId="{C14537C6-7269-4FC6-A9BB-92D293AE969C}" destId="{FE5D3DF4-25CB-4540-8CE1-251770348CAC}" srcOrd="5" destOrd="0" parTransId="{03C30AF3-9F83-4021-980B-3A798419062F}" sibTransId="{28706692-9F2F-4FE9-A120-67EE00A8BC9E}"/>
    <dgm:cxn modelId="{7BC4E2B7-D814-437F-A362-FD0111B937DC}" srcId="{C14537C6-7269-4FC6-A9BB-92D293AE969C}" destId="{BDC837D4-B71C-4BED-81CE-0AE46D254E12}" srcOrd="0" destOrd="0" parTransId="{0C529EFF-B77C-4721-B848-D25ED2CEF30D}" sibTransId="{49C6605D-C1F6-4272-8E9A-FA523CA8DE3E}"/>
    <dgm:cxn modelId="{30D54E62-EBAB-4F64-B5CA-F9620B49BA01}" type="presOf" srcId="{C14537C6-7269-4FC6-A9BB-92D293AE969C}" destId="{D36FE2D7-2F63-4B0E-9795-275939B963FF}" srcOrd="0" destOrd="0" presId="urn:microsoft.com/office/officeart/2009/3/layout/StepUpProcess"/>
    <dgm:cxn modelId="{0829BB60-FA4E-4FCA-8065-8E1E62AEAC13}" srcId="{C14537C6-7269-4FC6-A9BB-92D293AE969C}" destId="{4915A530-D6AA-49A2-8F02-AA9B704E7B57}" srcOrd="1" destOrd="0" parTransId="{687912F9-A421-4A91-AEF9-2F7501F129BE}" sibTransId="{195FC114-B509-4031-B362-0143E6EFC853}"/>
    <dgm:cxn modelId="{74A2A503-1BCD-4670-88AC-75B68C6AB7AB}" type="presParOf" srcId="{D36FE2D7-2F63-4B0E-9795-275939B963FF}" destId="{FAD99FA3-5CB6-4A74-95CF-BA6994DDB1B5}" srcOrd="0" destOrd="0" presId="urn:microsoft.com/office/officeart/2009/3/layout/StepUpProcess"/>
    <dgm:cxn modelId="{E0AE35D3-0DBD-4939-B682-7B4F71F417D1}" type="presParOf" srcId="{FAD99FA3-5CB6-4A74-95CF-BA6994DDB1B5}" destId="{731DBF9D-0665-407C-B435-68BCBB0D4C25}" srcOrd="0" destOrd="0" presId="urn:microsoft.com/office/officeart/2009/3/layout/StepUpProcess"/>
    <dgm:cxn modelId="{A7ECF7BE-474C-4E0F-8A07-4136DC464849}" type="presParOf" srcId="{FAD99FA3-5CB6-4A74-95CF-BA6994DDB1B5}" destId="{22F90D92-B808-44C1-A399-12847A02DFCB}" srcOrd="1" destOrd="0" presId="urn:microsoft.com/office/officeart/2009/3/layout/StepUpProcess"/>
    <dgm:cxn modelId="{AD257F0E-51A5-4F23-89BD-7DCA3ECA9168}" type="presParOf" srcId="{FAD99FA3-5CB6-4A74-95CF-BA6994DDB1B5}" destId="{BE6FBD1D-22BF-4DCC-8280-685660702C3A}" srcOrd="2" destOrd="0" presId="urn:microsoft.com/office/officeart/2009/3/layout/StepUpProcess"/>
    <dgm:cxn modelId="{5EEFAB19-8CC9-4608-BA1F-DE7ABE226995}" type="presParOf" srcId="{D36FE2D7-2F63-4B0E-9795-275939B963FF}" destId="{AA1A899A-6A1E-4870-90BC-F79ED6C8CAE2}" srcOrd="1" destOrd="0" presId="urn:microsoft.com/office/officeart/2009/3/layout/StepUpProcess"/>
    <dgm:cxn modelId="{F1E19758-4E26-4D32-8EBE-18387B95271D}" type="presParOf" srcId="{AA1A899A-6A1E-4870-90BC-F79ED6C8CAE2}" destId="{240F49AD-2FF0-4A2A-B878-9284A3605897}" srcOrd="0" destOrd="0" presId="urn:microsoft.com/office/officeart/2009/3/layout/StepUpProcess"/>
    <dgm:cxn modelId="{740F3363-ED0D-4777-8A34-7CCAD43C10F6}" type="presParOf" srcId="{D36FE2D7-2F63-4B0E-9795-275939B963FF}" destId="{7FCA321F-9A6A-4F40-B67B-3079BA5EE6DB}" srcOrd="2" destOrd="0" presId="urn:microsoft.com/office/officeart/2009/3/layout/StepUpProcess"/>
    <dgm:cxn modelId="{2436CDB1-EBC9-4348-8E44-BF5960119579}" type="presParOf" srcId="{7FCA321F-9A6A-4F40-B67B-3079BA5EE6DB}" destId="{3C42D0B5-535B-4DF8-968B-2122BE20A99C}" srcOrd="0" destOrd="0" presId="urn:microsoft.com/office/officeart/2009/3/layout/StepUpProcess"/>
    <dgm:cxn modelId="{A2944702-F2A8-48C8-8589-BCD3A7601126}" type="presParOf" srcId="{7FCA321F-9A6A-4F40-B67B-3079BA5EE6DB}" destId="{133573F5-0B44-41E5-A6D2-9E338755D921}" srcOrd="1" destOrd="0" presId="urn:microsoft.com/office/officeart/2009/3/layout/StepUpProcess"/>
    <dgm:cxn modelId="{C37BBAA1-1219-4A23-980D-A4F967E8C1A5}" type="presParOf" srcId="{7FCA321F-9A6A-4F40-B67B-3079BA5EE6DB}" destId="{32860815-6FC0-4E45-8145-40880BE83DCE}" srcOrd="2" destOrd="0" presId="urn:microsoft.com/office/officeart/2009/3/layout/StepUpProcess"/>
    <dgm:cxn modelId="{50178FFF-3C96-4772-B99E-6F66B650CD26}" type="presParOf" srcId="{D36FE2D7-2F63-4B0E-9795-275939B963FF}" destId="{CC2E21DA-492E-4B67-B5C0-014BB5EB6AAD}" srcOrd="3" destOrd="0" presId="urn:microsoft.com/office/officeart/2009/3/layout/StepUpProcess"/>
    <dgm:cxn modelId="{35BF1A36-DC4F-4139-8890-2ACE7395A3C7}" type="presParOf" srcId="{CC2E21DA-492E-4B67-B5C0-014BB5EB6AAD}" destId="{E98AB75C-72F4-4293-A93C-40BD609BFACC}" srcOrd="0" destOrd="0" presId="urn:microsoft.com/office/officeart/2009/3/layout/StepUpProcess"/>
    <dgm:cxn modelId="{EC21510F-D6F6-4DD1-BE34-F05628BDD882}" type="presParOf" srcId="{D36FE2D7-2F63-4B0E-9795-275939B963FF}" destId="{1DA837C5-32FF-4323-BCF6-9E7C40242384}" srcOrd="4" destOrd="0" presId="urn:microsoft.com/office/officeart/2009/3/layout/StepUpProcess"/>
    <dgm:cxn modelId="{2C59CC10-AA5F-4977-A5A8-BB0E97FF7F8C}" type="presParOf" srcId="{1DA837C5-32FF-4323-BCF6-9E7C40242384}" destId="{AD81E0C8-7668-44B5-BDAE-A81E0CFA354A}" srcOrd="0" destOrd="0" presId="urn:microsoft.com/office/officeart/2009/3/layout/StepUpProcess"/>
    <dgm:cxn modelId="{9DD5F003-07B1-4F9A-907E-60E4B0F90F0F}" type="presParOf" srcId="{1DA837C5-32FF-4323-BCF6-9E7C40242384}" destId="{8782BE06-F282-498D-B77A-F8D2130C9622}" srcOrd="1" destOrd="0" presId="urn:microsoft.com/office/officeart/2009/3/layout/StepUpProcess"/>
    <dgm:cxn modelId="{EEA02898-2B47-4DD0-95F3-B489A91A46DC}" type="presParOf" srcId="{1DA837C5-32FF-4323-BCF6-9E7C40242384}" destId="{1C4A74AE-511B-4DDF-B887-290CE65293C1}" srcOrd="2" destOrd="0" presId="urn:microsoft.com/office/officeart/2009/3/layout/StepUpProcess"/>
    <dgm:cxn modelId="{793FCE71-B318-430B-8829-4CBDCA6C5D84}" type="presParOf" srcId="{D36FE2D7-2F63-4B0E-9795-275939B963FF}" destId="{6B7EC798-540A-44E0-BA9C-A9DECD8D197A}" srcOrd="5" destOrd="0" presId="urn:microsoft.com/office/officeart/2009/3/layout/StepUpProcess"/>
    <dgm:cxn modelId="{E85ACC09-8C32-4ECE-8E12-3EFC711C1DFA}" type="presParOf" srcId="{6B7EC798-540A-44E0-BA9C-A9DECD8D197A}" destId="{E665EA32-C316-4FA5-B3D7-AD92461BF281}" srcOrd="0" destOrd="0" presId="urn:microsoft.com/office/officeart/2009/3/layout/StepUpProcess"/>
    <dgm:cxn modelId="{F3F8C1D5-D8DF-4D6A-95C2-B0633D3636C0}" type="presParOf" srcId="{D36FE2D7-2F63-4B0E-9795-275939B963FF}" destId="{34F58426-C9F6-4C6C-B25F-92B3B0730783}" srcOrd="6" destOrd="0" presId="urn:microsoft.com/office/officeart/2009/3/layout/StepUpProcess"/>
    <dgm:cxn modelId="{C39C44F5-D4AE-4257-B047-D2BD8F21EB73}" type="presParOf" srcId="{34F58426-C9F6-4C6C-B25F-92B3B0730783}" destId="{2733ABEF-6567-48A0-8FAC-7919F9A146A9}" srcOrd="0" destOrd="0" presId="urn:microsoft.com/office/officeart/2009/3/layout/StepUpProcess"/>
    <dgm:cxn modelId="{D4B8349C-BC77-4FC4-B1F7-85D1D20389EC}" type="presParOf" srcId="{34F58426-C9F6-4C6C-B25F-92B3B0730783}" destId="{2E730CC2-2269-4E5C-ADF2-A191AAA1D78D}" srcOrd="1" destOrd="0" presId="urn:microsoft.com/office/officeart/2009/3/layout/StepUpProcess"/>
    <dgm:cxn modelId="{1EE5DE8B-0BB5-47D9-AB8E-1738E4FBEE38}" type="presParOf" srcId="{34F58426-C9F6-4C6C-B25F-92B3B0730783}" destId="{CD1AA149-A94E-42B0-89E1-E14AC1706201}" srcOrd="2" destOrd="0" presId="urn:microsoft.com/office/officeart/2009/3/layout/StepUpProcess"/>
    <dgm:cxn modelId="{C9C63419-1D94-4C36-8141-0867161FA41F}" type="presParOf" srcId="{D36FE2D7-2F63-4B0E-9795-275939B963FF}" destId="{16525F70-0AF7-43C6-9FF9-7184181B18EB}" srcOrd="7" destOrd="0" presId="urn:microsoft.com/office/officeart/2009/3/layout/StepUpProcess"/>
    <dgm:cxn modelId="{6A590513-C4C8-43D8-830E-7E8E9F85258E}" type="presParOf" srcId="{16525F70-0AF7-43C6-9FF9-7184181B18EB}" destId="{8E466469-E55A-4975-BA7E-9F68BFDEB9ED}" srcOrd="0" destOrd="0" presId="urn:microsoft.com/office/officeart/2009/3/layout/StepUpProcess"/>
    <dgm:cxn modelId="{BAE1CCAD-2441-4921-9066-C2C392383562}" type="presParOf" srcId="{D36FE2D7-2F63-4B0E-9795-275939B963FF}" destId="{DDBE1A18-25AC-4535-AD20-736A203411A1}" srcOrd="8" destOrd="0" presId="urn:microsoft.com/office/officeart/2009/3/layout/StepUpProcess"/>
    <dgm:cxn modelId="{0C9F7DD4-0C50-4E77-805B-0E3B806137C0}" type="presParOf" srcId="{DDBE1A18-25AC-4535-AD20-736A203411A1}" destId="{3F1E4624-F684-441B-9FFB-CFA87013AAA1}" srcOrd="0" destOrd="0" presId="urn:microsoft.com/office/officeart/2009/3/layout/StepUpProcess"/>
    <dgm:cxn modelId="{A4FED87D-AD29-42A3-A5E7-D627495FE038}" type="presParOf" srcId="{DDBE1A18-25AC-4535-AD20-736A203411A1}" destId="{C3AB9EF2-FF9D-4798-BD37-D1ADB503534D}" srcOrd="1" destOrd="0" presId="urn:microsoft.com/office/officeart/2009/3/layout/StepUpProcess"/>
    <dgm:cxn modelId="{C4C76582-8819-4639-9135-F4C6662C9495}" type="presParOf" srcId="{DDBE1A18-25AC-4535-AD20-736A203411A1}" destId="{B979C006-65C7-42CB-8F18-949A6241AB51}" srcOrd="2" destOrd="0" presId="urn:microsoft.com/office/officeart/2009/3/layout/StepUpProcess"/>
    <dgm:cxn modelId="{2297EEBD-9B0F-4264-B64D-58A7B47887BB}" type="presParOf" srcId="{D36FE2D7-2F63-4B0E-9795-275939B963FF}" destId="{DB217A73-FB86-477D-B8D4-A3A0E38A7D47}" srcOrd="9" destOrd="0" presId="urn:microsoft.com/office/officeart/2009/3/layout/StepUpProcess"/>
    <dgm:cxn modelId="{D1E1922F-DEB4-453B-818A-79B20400B6A1}" type="presParOf" srcId="{DB217A73-FB86-477D-B8D4-A3A0E38A7D47}" destId="{63109F01-2D74-4FDC-A345-212E442B4866}" srcOrd="0" destOrd="0" presId="urn:microsoft.com/office/officeart/2009/3/layout/StepUpProcess"/>
    <dgm:cxn modelId="{26D9C9FE-D76E-4AE9-BA1A-7AF7D61F2948}" type="presParOf" srcId="{D36FE2D7-2F63-4B0E-9795-275939B963FF}" destId="{1B6E1BF6-35F6-4CF5-8577-FAE842C563D5}" srcOrd="10" destOrd="0" presId="urn:microsoft.com/office/officeart/2009/3/layout/StepUpProcess"/>
    <dgm:cxn modelId="{1C6A4F78-C4F9-4012-A702-58552C69FD43}" type="presParOf" srcId="{1B6E1BF6-35F6-4CF5-8577-FAE842C563D5}" destId="{71221066-7387-4109-BA97-63C61E19DB60}" srcOrd="0" destOrd="0" presId="urn:microsoft.com/office/officeart/2009/3/layout/StepUpProcess"/>
    <dgm:cxn modelId="{A4F2A3FB-FCF1-4353-B458-CF2920C81A0A}" type="presParOf" srcId="{1B6E1BF6-35F6-4CF5-8577-FAE842C563D5}" destId="{89B4A709-A140-4817-A01F-515A66A50B0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10224-176D-43FC-B9E2-BAF35795B9D4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87CFCA09-A13A-41FA-8369-6E35AE27C72D}">
      <dgm:prSet custT="1"/>
      <dgm:spPr/>
      <dgm:t>
        <a:bodyPr/>
        <a:lstStyle/>
        <a:p>
          <a:pPr rtl="0"/>
          <a:r>
            <a:rPr lang="ru-RU" sz="1800" dirty="0" smtClean="0"/>
            <a:t>1. Положение о библиотеке общеобразовательного  учебного заведения (утверждается директором школы).</a:t>
          </a:r>
          <a:endParaRPr lang="ru-RU" sz="1800" dirty="0"/>
        </a:p>
      </dgm:t>
    </dgm:pt>
    <dgm:pt modelId="{EF3F966E-F082-4F85-9257-F55A7428D1D1}" type="parTrans" cxnId="{D86766F3-47B3-4C2E-83F6-BE1B904FF33D}">
      <dgm:prSet/>
      <dgm:spPr/>
      <dgm:t>
        <a:bodyPr/>
        <a:lstStyle/>
        <a:p>
          <a:endParaRPr lang="ru-RU" sz="1800"/>
        </a:p>
      </dgm:t>
    </dgm:pt>
    <dgm:pt modelId="{D466FBAC-8847-49D6-9588-6848BED26737}" type="sibTrans" cxnId="{D86766F3-47B3-4C2E-83F6-BE1B904FF33D}">
      <dgm:prSet/>
      <dgm:spPr/>
      <dgm:t>
        <a:bodyPr/>
        <a:lstStyle/>
        <a:p>
          <a:endParaRPr lang="ru-RU" sz="1800"/>
        </a:p>
      </dgm:t>
    </dgm:pt>
    <dgm:pt modelId="{07A4B446-831C-48B3-93D1-EF7F43BB3359}">
      <dgm:prSet custT="1"/>
      <dgm:spPr/>
      <dgm:t>
        <a:bodyPr/>
        <a:lstStyle/>
        <a:p>
          <a:pPr rtl="0"/>
          <a:r>
            <a:rPr lang="ru-RU" sz="1800" smtClean="0"/>
            <a:t>2. Паспорт библиотеки.</a:t>
          </a:r>
          <a:endParaRPr lang="ru-RU" sz="1800"/>
        </a:p>
      </dgm:t>
    </dgm:pt>
    <dgm:pt modelId="{066130B4-5539-423D-BD0E-23BF02B4DBDD}" type="parTrans" cxnId="{5A4E4EF2-89B6-4D0B-95E0-A5A8FBEB886F}">
      <dgm:prSet/>
      <dgm:spPr/>
      <dgm:t>
        <a:bodyPr/>
        <a:lstStyle/>
        <a:p>
          <a:endParaRPr lang="ru-RU" sz="1800"/>
        </a:p>
      </dgm:t>
    </dgm:pt>
    <dgm:pt modelId="{34734788-4F3C-41B5-8C28-BC2C4AF38402}" type="sibTrans" cxnId="{5A4E4EF2-89B6-4D0B-95E0-A5A8FBEB886F}">
      <dgm:prSet/>
      <dgm:spPr/>
      <dgm:t>
        <a:bodyPr/>
        <a:lstStyle/>
        <a:p>
          <a:endParaRPr lang="ru-RU" sz="1800"/>
        </a:p>
      </dgm:t>
    </dgm:pt>
    <dgm:pt modelId="{BE533BAF-161C-459E-8360-1BF52E26D762}">
      <dgm:prSet custT="1"/>
      <dgm:spPr/>
      <dgm:t>
        <a:bodyPr/>
        <a:lstStyle/>
        <a:p>
          <a:pPr rtl="0"/>
          <a:r>
            <a:rPr lang="ru-RU" sz="1800" dirty="0" smtClean="0"/>
            <a:t>3. Правила пользования библиотекой общеобразовательного  учебного заведения (утверждаются директором школы).</a:t>
          </a:r>
          <a:endParaRPr lang="ru-RU" sz="1800" dirty="0"/>
        </a:p>
      </dgm:t>
    </dgm:pt>
    <dgm:pt modelId="{474A5DAA-BD73-45BE-A620-A3703213C164}" type="parTrans" cxnId="{65241072-2BA4-40DB-8EE3-23F6B396810A}">
      <dgm:prSet/>
      <dgm:spPr/>
      <dgm:t>
        <a:bodyPr/>
        <a:lstStyle/>
        <a:p>
          <a:endParaRPr lang="ru-RU" sz="1800"/>
        </a:p>
      </dgm:t>
    </dgm:pt>
    <dgm:pt modelId="{28006448-752F-4D25-BB4E-80AEF2CB58E4}" type="sibTrans" cxnId="{65241072-2BA4-40DB-8EE3-23F6B396810A}">
      <dgm:prSet/>
      <dgm:spPr/>
      <dgm:t>
        <a:bodyPr/>
        <a:lstStyle/>
        <a:p>
          <a:endParaRPr lang="ru-RU" sz="1800"/>
        </a:p>
      </dgm:t>
    </dgm:pt>
    <dgm:pt modelId="{333FAC05-57F1-4329-939F-A3808B20F4E8}">
      <dgm:prSet custT="1"/>
      <dgm:spPr/>
      <dgm:t>
        <a:bodyPr/>
        <a:lstStyle/>
        <a:p>
          <a:pPr rtl="0"/>
          <a:r>
            <a:rPr lang="ru-RU" sz="1800" smtClean="0"/>
            <a:t>4. Должностные обязанности работников библиотеки (утверждаются директором школы).</a:t>
          </a:r>
          <a:endParaRPr lang="ru-RU" sz="1800"/>
        </a:p>
      </dgm:t>
    </dgm:pt>
    <dgm:pt modelId="{90AEEE37-17A5-4A16-BF3E-C919A32F575B}" type="parTrans" cxnId="{E069B58E-2CDF-48B0-AA36-0B93F339C2B1}">
      <dgm:prSet/>
      <dgm:spPr/>
      <dgm:t>
        <a:bodyPr/>
        <a:lstStyle/>
        <a:p>
          <a:endParaRPr lang="ru-RU" sz="1800"/>
        </a:p>
      </dgm:t>
    </dgm:pt>
    <dgm:pt modelId="{4EBD8652-53AF-45B4-8754-F3B5F4FCE94D}" type="sibTrans" cxnId="{E069B58E-2CDF-48B0-AA36-0B93F339C2B1}">
      <dgm:prSet/>
      <dgm:spPr/>
      <dgm:t>
        <a:bodyPr/>
        <a:lstStyle/>
        <a:p>
          <a:endParaRPr lang="ru-RU" sz="1800"/>
        </a:p>
      </dgm:t>
    </dgm:pt>
    <dgm:pt modelId="{C2EC9303-C355-4525-88A8-E8AAFC046985}">
      <dgm:prSet custT="1"/>
      <dgm:spPr/>
      <dgm:t>
        <a:bodyPr/>
        <a:lstStyle/>
        <a:p>
          <a:pPr rtl="0"/>
          <a:r>
            <a:rPr lang="ru-RU" sz="1800" smtClean="0"/>
            <a:t>5. Годовой и месячный план работы библиотеки (является составной частью годового плана работы школы, утверждается директором школы).</a:t>
          </a:r>
          <a:endParaRPr lang="ru-RU" sz="1800"/>
        </a:p>
      </dgm:t>
    </dgm:pt>
    <dgm:pt modelId="{4EDDFC21-1FDD-4CA8-839A-35BF1C0223AB}" type="parTrans" cxnId="{8FA972DD-F514-474D-9201-7A3282EFE21C}">
      <dgm:prSet/>
      <dgm:spPr/>
      <dgm:t>
        <a:bodyPr/>
        <a:lstStyle/>
        <a:p>
          <a:endParaRPr lang="ru-RU" sz="1800"/>
        </a:p>
      </dgm:t>
    </dgm:pt>
    <dgm:pt modelId="{055927AB-D953-4DF5-AD0B-9F6D339AC16E}" type="sibTrans" cxnId="{8FA972DD-F514-474D-9201-7A3282EFE21C}">
      <dgm:prSet/>
      <dgm:spPr/>
      <dgm:t>
        <a:bodyPr/>
        <a:lstStyle/>
        <a:p>
          <a:endParaRPr lang="ru-RU" sz="1800"/>
        </a:p>
      </dgm:t>
    </dgm:pt>
    <dgm:pt modelId="{D6AA9996-0B0B-4C6C-9FAD-8D85EF052641}">
      <dgm:prSet custT="1"/>
      <dgm:spPr/>
      <dgm:t>
        <a:bodyPr/>
        <a:lstStyle/>
        <a:p>
          <a:pPr rtl="0"/>
          <a:r>
            <a:rPr lang="ru-RU" sz="1800" smtClean="0"/>
            <a:t>6. Дневник учета работы школьной библиотеки (хранится 3 года).</a:t>
          </a:r>
          <a:endParaRPr lang="ru-RU" sz="1800"/>
        </a:p>
      </dgm:t>
    </dgm:pt>
    <dgm:pt modelId="{FB65DB01-46AB-4292-AEA7-2099C74398CE}" type="parTrans" cxnId="{C03F8C07-F68B-4EE2-86DC-ABF8B8204FAD}">
      <dgm:prSet/>
      <dgm:spPr/>
      <dgm:t>
        <a:bodyPr/>
        <a:lstStyle/>
        <a:p>
          <a:endParaRPr lang="ru-RU" sz="1800"/>
        </a:p>
      </dgm:t>
    </dgm:pt>
    <dgm:pt modelId="{3AD8A4A9-B086-4508-8F55-9AAA059C5EFD}" type="sibTrans" cxnId="{C03F8C07-F68B-4EE2-86DC-ABF8B8204FAD}">
      <dgm:prSet/>
      <dgm:spPr/>
      <dgm:t>
        <a:bodyPr/>
        <a:lstStyle/>
        <a:p>
          <a:endParaRPr lang="ru-RU" sz="1800"/>
        </a:p>
      </dgm:t>
    </dgm:pt>
    <dgm:pt modelId="{728D0E37-940D-44DA-A89A-954120DC5FC8}">
      <dgm:prSet custT="1"/>
      <dgm:spPr/>
      <dgm:t>
        <a:bodyPr/>
        <a:lstStyle/>
        <a:p>
          <a:pPr rtl="0"/>
          <a:r>
            <a:rPr lang="ru-RU" sz="1800" smtClean="0"/>
            <a:t>7. График и расписание работы библиотеки.</a:t>
          </a:r>
          <a:endParaRPr lang="ru-RU" sz="1800"/>
        </a:p>
      </dgm:t>
    </dgm:pt>
    <dgm:pt modelId="{93BC072C-0E25-4CAA-8BCE-AEF1BFC76457}" type="parTrans" cxnId="{62AFEB31-464B-40EA-A5B8-C424F820326A}">
      <dgm:prSet/>
      <dgm:spPr/>
      <dgm:t>
        <a:bodyPr/>
        <a:lstStyle/>
        <a:p>
          <a:endParaRPr lang="ru-RU" sz="1800"/>
        </a:p>
      </dgm:t>
    </dgm:pt>
    <dgm:pt modelId="{F9BF853A-5C10-4557-BEAF-3A83226C6518}" type="sibTrans" cxnId="{62AFEB31-464B-40EA-A5B8-C424F820326A}">
      <dgm:prSet/>
      <dgm:spPr/>
      <dgm:t>
        <a:bodyPr/>
        <a:lstStyle/>
        <a:p>
          <a:endParaRPr lang="ru-RU" sz="1800"/>
        </a:p>
      </dgm:t>
    </dgm:pt>
    <dgm:pt modelId="{C0640559-ED06-4ACD-95AA-C09C889778A8}">
      <dgm:prSet/>
      <dgm:spPr/>
      <dgm:t>
        <a:bodyPr/>
        <a:lstStyle/>
        <a:p>
          <a:pPr rtl="0"/>
          <a:r>
            <a:rPr lang="ru-RU" sz="1800" smtClean="0"/>
            <a:t>8. Отчет о работе библиотеки за предыдущий год.</a:t>
          </a:r>
          <a:endParaRPr lang="ru-RU" sz="1800"/>
        </a:p>
      </dgm:t>
    </dgm:pt>
    <dgm:pt modelId="{659A75D3-00B5-4126-A795-7B721B7E7E3E}" type="parTrans" cxnId="{4B294CE0-ADCF-4A9A-A6E8-840121F31708}">
      <dgm:prSet/>
      <dgm:spPr/>
      <dgm:t>
        <a:bodyPr/>
        <a:lstStyle/>
        <a:p>
          <a:endParaRPr lang="ru-RU" sz="1800"/>
        </a:p>
      </dgm:t>
    </dgm:pt>
    <dgm:pt modelId="{4BF3032A-85CB-4FF1-8A5E-109AF8FBB8F3}" type="sibTrans" cxnId="{4B294CE0-ADCF-4A9A-A6E8-840121F31708}">
      <dgm:prSet/>
      <dgm:spPr/>
      <dgm:t>
        <a:bodyPr/>
        <a:lstStyle/>
        <a:p>
          <a:endParaRPr lang="ru-RU" sz="1800"/>
        </a:p>
      </dgm:t>
    </dgm:pt>
    <dgm:pt modelId="{AA747FA5-6D64-4231-9CBA-8FBD5CFE6C91}" type="pres">
      <dgm:prSet presAssocID="{8CE10224-176D-43FC-B9E2-BAF35795B9D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CD1AA1F-7F7A-4754-9A46-4E88C52808AF}" type="pres">
      <dgm:prSet presAssocID="{87CFCA09-A13A-41FA-8369-6E35AE27C72D}" presName="thickLine" presStyleLbl="alignNode1" presStyleIdx="0" presStyleCnt="8"/>
      <dgm:spPr/>
    </dgm:pt>
    <dgm:pt modelId="{CC5D27EB-47F0-421B-A7F6-C7F4775C5F7A}" type="pres">
      <dgm:prSet presAssocID="{87CFCA09-A13A-41FA-8369-6E35AE27C72D}" presName="horz1" presStyleCnt="0"/>
      <dgm:spPr/>
    </dgm:pt>
    <dgm:pt modelId="{2DE923A3-BC39-4BEE-97A4-DC4A11F1D07C}" type="pres">
      <dgm:prSet presAssocID="{87CFCA09-A13A-41FA-8369-6E35AE27C72D}" presName="tx1" presStyleLbl="revTx" presStyleIdx="0" presStyleCnt="8"/>
      <dgm:spPr/>
      <dgm:t>
        <a:bodyPr/>
        <a:lstStyle/>
        <a:p>
          <a:endParaRPr lang="ru-RU"/>
        </a:p>
      </dgm:t>
    </dgm:pt>
    <dgm:pt modelId="{4C4E8FA3-3096-49C3-BEA3-B5AED0B712F4}" type="pres">
      <dgm:prSet presAssocID="{87CFCA09-A13A-41FA-8369-6E35AE27C72D}" presName="vert1" presStyleCnt="0"/>
      <dgm:spPr/>
    </dgm:pt>
    <dgm:pt modelId="{13BB570F-5DD3-4D65-8EE3-43B60210681E}" type="pres">
      <dgm:prSet presAssocID="{07A4B446-831C-48B3-93D1-EF7F43BB3359}" presName="thickLine" presStyleLbl="alignNode1" presStyleIdx="1" presStyleCnt="8"/>
      <dgm:spPr/>
    </dgm:pt>
    <dgm:pt modelId="{A880B4D1-59D8-427A-8ED6-C17AF4302AEE}" type="pres">
      <dgm:prSet presAssocID="{07A4B446-831C-48B3-93D1-EF7F43BB3359}" presName="horz1" presStyleCnt="0"/>
      <dgm:spPr/>
    </dgm:pt>
    <dgm:pt modelId="{87964FA8-F4CC-4AC5-9783-DC617A767748}" type="pres">
      <dgm:prSet presAssocID="{07A4B446-831C-48B3-93D1-EF7F43BB3359}" presName="tx1" presStyleLbl="revTx" presStyleIdx="1" presStyleCnt="8"/>
      <dgm:spPr/>
      <dgm:t>
        <a:bodyPr/>
        <a:lstStyle/>
        <a:p>
          <a:endParaRPr lang="ru-RU"/>
        </a:p>
      </dgm:t>
    </dgm:pt>
    <dgm:pt modelId="{8630F56C-141D-4D84-B57A-F93E504B9698}" type="pres">
      <dgm:prSet presAssocID="{07A4B446-831C-48B3-93D1-EF7F43BB3359}" presName="vert1" presStyleCnt="0"/>
      <dgm:spPr/>
    </dgm:pt>
    <dgm:pt modelId="{B6CB1265-7648-49FA-8853-4975F3A6AAE7}" type="pres">
      <dgm:prSet presAssocID="{BE533BAF-161C-459E-8360-1BF52E26D762}" presName="thickLine" presStyleLbl="alignNode1" presStyleIdx="2" presStyleCnt="8"/>
      <dgm:spPr/>
    </dgm:pt>
    <dgm:pt modelId="{84869771-B2C3-4FD3-BDC4-E8D88DDF5408}" type="pres">
      <dgm:prSet presAssocID="{BE533BAF-161C-459E-8360-1BF52E26D762}" presName="horz1" presStyleCnt="0"/>
      <dgm:spPr/>
    </dgm:pt>
    <dgm:pt modelId="{AD31E239-7B17-400B-9025-9052A255AEE2}" type="pres">
      <dgm:prSet presAssocID="{BE533BAF-161C-459E-8360-1BF52E26D762}" presName="tx1" presStyleLbl="revTx" presStyleIdx="2" presStyleCnt="8"/>
      <dgm:spPr/>
      <dgm:t>
        <a:bodyPr/>
        <a:lstStyle/>
        <a:p>
          <a:endParaRPr lang="ru-RU"/>
        </a:p>
      </dgm:t>
    </dgm:pt>
    <dgm:pt modelId="{03A89C52-64A5-411E-9199-91BD42D9AFC5}" type="pres">
      <dgm:prSet presAssocID="{BE533BAF-161C-459E-8360-1BF52E26D762}" presName="vert1" presStyleCnt="0"/>
      <dgm:spPr/>
    </dgm:pt>
    <dgm:pt modelId="{19DA59B7-A46B-4169-8CDD-1497C569352C}" type="pres">
      <dgm:prSet presAssocID="{333FAC05-57F1-4329-939F-A3808B20F4E8}" presName="thickLine" presStyleLbl="alignNode1" presStyleIdx="3" presStyleCnt="8"/>
      <dgm:spPr/>
    </dgm:pt>
    <dgm:pt modelId="{35288735-450A-475C-8918-F0713C49E090}" type="pres">
      <dgm:prSet presAssocID="{333FAC05-57F1-4329-939F-A3808B20F4E8}" presName="horz1" presStyleCnt="0"/>
      <dgm:spPr/>
    </dgm:pt>
    <dgm:pt modelId="{3F9D8376-3009-40FD-96F4-8AF54EF079E7}" type="pres">
      <dgm:prSet presAssocID="{333FAC05-57F1-4329-939F-A3808B20F4E8}" presName="tx1" presStyleLbl="revTx" presStyleIdx="3" presStyleCnt="8"/>
      <dgm:spPr/>
      <dgm:t>
        <a:bodyPr/>
        <a:lstStyle/>
        <a:p>
          <a:endParaRPr lang="ru-RU"/>
        </a:p>
      </dgm:t>
    </dgm:pt>
    <dgm:pt modelId="{55BAE6E2-22BA-4F56-8E8A-9326CBE946FA}" type="pres">
      <dgm:prSet presAssocID="{333FAC05-57F1-4329-939F-A3808B20F4E8}" presName="vert1" presStyleCnt="0"/>
      <dgm:spPr/>
    </dgm:pt>
    <dgm:pt modelId="{BF3C5433-28FE-4888-9006-21EAC8EEC949}" type="pres">
      <dgm:prSet presAssocID="{C2EC9303-C355-4525-88A8-E8AAFC046985}" presName="thickLine" presStyleLbl="alignNode1" presStyleIdx="4" presStyleCnt="8"/>
      <dgm:spPr/>
    </dgm:pt>
    <dgm:pt modelId="{5D823F04-2771-4DC8-AE88-36CCA4A34258}" type="pres">
      <dgm:prSet presAssocID="{C2EC9303-C355-4525-88A8-E8AAFC046985}" presName="horz1" presStyleCnt="0"/>
      <dgm:spPr/>
    </dgm:pt>
    <dgm:pt modelId="{F8D00BA3-C7F0-467F-83F3-1DD03006E854}" type="pres">
      <dgm:prSet presAssocID="{C2EC9303-C355-4525-88A8-E8AAFC046985}" presName="tx1" presStyleLbl="revTx" presStyleIdx="4" presStyleCnt="8"/>
      <dgm:spPr/>
      <dgm:t>
        <a:bodyPr/>
        <a:lstStyle/>
        <a:p>
          <a:endParaRPr lang="ru-RU"/>
        </a:p>
      </dgm:t>
    </dgm:pt>
    <dgm:pt modelId="{4517C697-5CEC-4CDF-A613-A5E43DC8A0B5}" type="pres">
      <dgm:prSet presAssocID="{C2EC9303-C355-4525-88A8-E8AAFC046985}" presName="vert1" presStyleCnt="0"/>
      <dgm:spPr/>
    </dgm:pt>
    <dgm:pt modelId="{2A076C26-3663-4C5E-A95E-1172F2E7D10C}" type="pres">
      <dgm:prSet presAssocID="{D6AA9996-0B0B-4C6C-9FAD-8D85EF052641}" presName="thickLine" presStyleLbl="alignNode1" presStyleIdx="5" presStyleCnt="8"/>
      <dgm:spPr/>
    </dgm:pt>
    <dgm:pt modelId="{45CCC1E7-3066-4DE8-80AD-8F0B8B784EAB}" type="pres">
      <dgm:prSet presAssocID="{D6AA9996-0B0B-4C6C-9FAD-8D85EF052641}" presName="horz1" presStyleCnt="0"/>
      <dgm:spPr/>
    </dgm:pt>
    <dgm:pt modelId="{903880F2-5E07-46F0-BD09-957585E037E3}" type="pres">
      <dgm:prSet presAssocID="{D6AA9996-0B0B-4C6C-9FAD-8D85EF052641}" presName="tx1" presStyleLbl="revTx" presStyleIdx="5" presStyleCnt="8"/>
      <dgm:spPr/>
      <dgm:t>
        <a:bodyPr/>
        <a:lstStyle/>
        <a:p>
          <a:endParaRPr lang="ru-RU"/>
        </a:p>
      </dgm:t>
    </dgm:pt>
    <dgm:pt modelId="{920E6CC0-A43A-4857-94FE-8F987A427B79}" type="pres">
      <dgm:prSet presAssocID="{D6AA9996-0B0B-4C6C-9FAD-8D85EF052641}" presName="vert1" presStyleCnt="0"/>
      <dgm:spPr/>
    </dgm:pt>
    <dgm:pt modelId="{9D8AAEB7-0304-4169-96AB-80F2EC768A32}" type="pres">
      <dgm:prSet presAssocID="{728D0E37-940D-44DA-A89A-954120DC5FC8}" presName="thickLine" presStyleLbl="alignNode1" presStyleIdx="6" presStyleCnt="8"/>
      <dgm:spPr/>
    </dgm:pt>
    <dgm:pt modelId="{EDFC4503-C026-4602-92BC-709AF9DD386E}" type="pres">
      <dgm:prSet presAssocID="{728D0E37-940D-44DA-A89A-954120DC5FC8}" presName="horz1" presStyleCnt="0"/>
      <dgm:spPr/>
    </dgm:pt>
    <dgm:pt modelId="{44D22B78-383C-4455-AC2C-7B2DF11E8D5E}" type="pres">
      <dgm:prSet presAssocID="{728D0E37-940D-44DA-A89A-954120DC5FC8}" presName="tx1" presStyleLbl="revTx" presStyleIdx="6" presStyleCnt="8"/>
      <dgm:spPr/>
      <dgm:t>
        <a:bodyPr/>
        <a:lstStyle/>
        <a:p>
          <a:endParaRPr lang="ru-RU"/>
        </a:p>
      </dgm:t>
    </dgm:pt>
    <dgm:pt modelId="{0177A38F-3A6E-4AC9-9F45-CA36A12BC43B}" type="pres">
      <dgm:prSet presAssocID="{728D0E37-940D-44DA-A89A-954120DC5FC8}" presName="vert1" presStyleCnt="0"/>
      <dgm:spPr/>
    </dgm:pt>
    <dgm:pt modelId="{2C06EFB1-A5A9-4F27-9192-2DD203E96E1D}" type="pres">
      <dgm:prSet presAssocID="{C0640559-ED06-4ACD-95AA-C09C889778A8}" presName="thickLine" presStyleLbl="alignNode1" presStyleIdx="7" presStyleCnt="8"/>
      <dgm:spPr/>
    </dgm:pt>
    <dgm:pt modelId="{032599EE-42F8-45BD-9046-1AFA32C3330A}" type="pres">
      <dgm:prSet presAssocID="{C0640559-ED06-4ACD-95AA-C09C889778A8}" presName="horz1" presStyleCnt="0"/>
      <dgm:spPr/>
    </dgm:pt>
    <dgm:pt modelId="{1B7E5B2E-788A-40E6-A685-539372F82921}" type="pres">
      <dgm:prSet presAssocID="{C0640559-ED06-4ACD-95AA-C09C889778A8}" presName="tx1" presStyleLbl="revTx" presStyleIdx="7" presStyleCnt="8"/>
      <dgm:spPr/>
      <dgm:t>
        <a:bodyPr/>
        <a:lstStyle/>
        <a:p>
          <a:endParaRPr lang="ru-RU"/>
        </a:p>
      </dgm:t>
    </dgm:pt>
    <dgm:pt modelId="{044C83A4-ED21-4CE8-94F6-FCBC53ABF1EC}" type="pres">
      <dgm:prSet presAssocID="{C0640559-ED06-4ACD-95AA-C09C889778A8}" presName="vert1" presStyleCnt="0"/>
      <dgm:spPr/>
    </dgm:pt>
  </dgm:ptLst>
  <dgm:cxnLst>
    <dgm:cxn modelId="{D86766F3-47B3-4C2E-83F6-BE1B904FF33D}" srcId="{8CE10224-176D-43FC-B9E2-BAF35795B9D4}" destId="{87CFCA09-A13A-41FA-8369-6E35AE27C72D}" srcOrd="0" destOrd="0" parTransId="{EF3F966E-F082-4F85-9257-F55A7428D1D1}" sibTransId="{D466FBAC-8847-49D6-9588-6848BED26737}"/>
    <dgm:cxn modelId="{E069B58E-2CDF-48B0-AA36-0B93F339C2B1}" srcId="{8CE10224-176D-43FC-B9E2-BAF35795B9D4}" destId="{333FAC05-57F1-4329-939F-A3808B20F4E8}" srcOrd="3" destOrd="0" parTransId="{90AEEE37-17A5-4A16-BF3E-C919A32F575B}" sibTransId="{4EBD8652-53AF-45B4-8754-F3B5F4FCE94D}"/>
    <dgm:cxn modelId="{39FCC0B9-155A-4076-BA41-31C59D9508D9}" type="presOf" srcId="{BE533BAF-161C-459E-8360-1BF52E26D762}" destId="{AD31E239-7B17-400B-9025-9052A255AEE2}" srcOrd="0" destOrd="0" presId="urn:microsoft.com/office/officeart/2008/layout/LinedList"/>
    <dgm:cxn modelId="{8FA972DD-F514-474D-9201-7A3282EFE21C}" srcId="{8CE10224-176D-43FC-B9E2-BAF35795B9D4}" destId="{C2EC9303-C355-4525-88A8-E8AAFC046985}" srcOrd="4" destOrd="0" parTransId="{4EDDFC21-1FDD-4CA8-839A-35BF1C0223AB}" sibTransId="{055927AB-D953-4DF5-AD0B-9F6D339AC16E}"/>
    <dgm:cxn modelId="{9938F946-EC78-4DEA-B53D-65B5B03E8D12}" type="presOf" srcId="{728D0E37-940D-44DA-A89A-954120DC5FC8}" destId="{44D22B78-383C-4455-AC2C-7B2DF11E8D5E}" srcOrd="0" destOrd="0" presId="urn:microsoft.com/office/officeart/2008/layout/LinedList"/>
    <dgm:cxn modelId="{4B294CE0-ADCF-4A9A-A6E8-840121F31708}" srcId="{8CE10224-176D-43FC-B9E2-BAF35795B9D4}" destId="{C0640559-ED06-4ACD-95AA-C09C889778A8}" srcOrd="7" destOrd="0" parTransId="{659A75D3-00B5-4126-A795-7B721B7E7E3E}" sibTransId="{4BF3032A-85CB-4FF1-8A5E-109AF8FBB8F3}"/>
    <dgm:cxn modelId="{7790F02A-152D-422B-806C-9D40DEF5C319}" type="presOf" srcId="{333FAC05-57F1-4329-939F-A3808B20F4E8}" destId="{3F9D8376-3009-40FD-96F4-8AF54EF079E7}" srcOrd="0" destOrd="0" presId="urn:microsoft.com/office/officeart/2008/layout/LinedList"/>
    <dgm:cxn modelId="{65241072-2BA4-40DB-8EE3-23F6B396810A}" srcId="{8CE10224-176D-43FC-B9E2-BAF35795B9D4}" destId="{BE533BAF-161C-459E-8360-1BF52E26D762}" srcOrd="2" destOrd="0" parTransId="{474A5DAA-BD73-45BE-A620-A3703213C164}" sibTransId="{28006448-752F-4D25-BB4E-80AEF2CB58E4}"/>
    <dgm:cxn modelId="{AC3EA5E8-1AC2-4237-8AC0-74176A967724}" type="presOf" srcId="{C2EC9303-C355-4525-88A8-E8AAFC046985}" destId="{F8D00BA3-C7F0-467F-83F3-1DD03006E854}" srcOrd="0" destOrd="0" presId="urn:microsoft.com/office/officeart/2008/layout/LinedList"/>
    <dgm:cxn modelId="{C03F8C07-F68B-4EE2-86DC-ABF8B8204FAD}" srcId="{8CE10224-176D-43FC-B9E2-BAF35795B9D4}" destId="{D6AA9996-0B0B-4C6C-9FAD-8D85EF052641}" srcOrd="5" destOrd="0" parTransId="{FB65DB01-46AB-4292-AEA7-2099C74398CE}" sibTransId="{3AD8A4A9-B086-4508-8F55-9AAA059C5EFD}"/>
    <dgm:cxn modelId="{62AFEB31-464B-40EA-A5B8-C424F820326A}" srcId="{8CE10224-176D-43FC-B9E2-BAF35795B9D4}" destId="{728D0E37-940D-44DA-A89A-954120DC5FC8}" srcOrd="6" destOrd="0" parTransId="{93BC072C-0E25-4CAA-8BCE-AEF1BFC76457}" sibTransId="{F9BF853A-5C10-4557-BEAF-3A83226C6518}"/>
    <dgm:cxn modelId="{5A4E4EF2-89B6-4D0B-95E0-A5A8FBEB886F}" srcId="{8CE10224-176D-43FC-B9E2-BAF35795B9D4}" destId="{07A4B446-831C-48B3-93D1-EF7F43BB3359}" srcOrd="1" destOrd="0" parTransId="{066130B4-5539-423D-BD0E-23BF02B4DBDD}" sibTransId="{34734788-4F3C-41B5-8C28-BC2C4AF38402}"/>
    <dgm:cxn modelId="{331F893B-E4EB-4063-9B02-3FAE3D54F9FE}" type="presOf" srcId="{87CFCA09-A13A-41FA-8369-6E35AE27C72D}" destId="{2DE923A3-BC39-4BEE-97A4-DC4A11F1D07C}" srcOrd="0" destOrd="0" presId="urn:microsoft.com/office/officeart/2008/layout/LinedList"/>
    <dgm:cxn modelId="{E038AB40-BD8E-458E-A1AA-ACA48234A146}" type="presOf" srcId="{C0640559-ED06-4ACD-95AA-C09C889778A8}" destId="{1B7E5B2E-788A-40E6-A685-539372F82921}" srcOrd="0" destOrd="0" presId="urn:microsoft.com/office/officeart/2008/layout/LinedList"/>
    <dgm:cxn modelId="{E7BEA0A0-73A9-4C68-9CF7-F6D7A7BC4159}" type="presOf" srcId="{D6AA9996-0B0B-4C6C-9FAD-8D85EF052641}" destId="{903880F2-5E07-46F0-BD09-957585E037E3}" srcOrd="0" destOrd="0" presId="urn:microsoft.com/office/officeart/2008/layout/LinedList"/>
    <dgm:cxn modelId="{24B1D591-AA02-41EF-82D7-4CA98DE72AE8}" type="presOf" srcId="{8CE10224-176D-43FC-B9E2-BAF35795B9D4}" destId="{AA747FA5-6D64-4231-9CBA-8FBD5CFE6C91}" srcOrd="0" destOrd="0" presId="urn:microsoft.com/office/officeart/2008/layout/LinedList"/>
    <dgm:cxn modelId="{848AE49F-4EF7-40A6-B0BD-457362C15701}" type="presOf" srcId="{07A4B446-831C-48B3-93D1-EF7F43BB3359}" destId="{87964FA8-F4CC-4AC5-9783-DC617A767748}" srcOrd="0" destOrd="0" presId="urn:microsoft.com/office/officeart/2008/layout/LinedList"/>
    <dgm:cxn modelId="{4B29F021-8B97-423E-B5EC-B9B2BFB9E629}" type="presParOf" srcId="{AA747FA5-6D64-4231-9CBA-8FBD5CFE6C91}" destId="{7CD1AA1F-7F7A-4754-9A46-4E88C52808AF}" srcOrd="0" destOrd="0" presId="urn:microsoft.com/office/officeart/2008/layout/LinedList"/>
    <dgm:cxn modelId="{40593D7B-890B-4F2D-8422-37DA7E09520E}" type="presParOf" srcId="{AA747FA5-6D64-4231-9CBA-8FBD5CFE6C91}" destId="{CC5D27EB-47F0-421B-A7F6-C7F4775C5F7A}" srcOrd="1" destOrd="0" presId="urn:microsoft.com/office/officeart/2008/layout/LinedList"/>
    <dgm:cxn modelId="{EBCC8519-BE38-437E-BF2D-295142B34C5C}" type="presParOf" srcId="{CC5D27EB-47F0-421B-A7F6-C7F4775C5F7A}" destId="{2DE923A3-BC39-4BEE-97A4-DC4A11F1D07C}" srcOrd="0" destOrd="0" presId="urn:microsoft.com/office/officeart/2008/layout/LinedList"/>
    <dgm:cxn modelId="{C6E8C7C1-ADB9-4A1C-B956-16A921DD8294}" type="presParOf" srcId="{CC5D27EB-47F0-421B-A7F6-C7F4775C5F7A}" destId="{4C4E8FA3-3096-49C3-BEA3-B5AED0B712F4}" srcOrd="1" destOrd="0" presId="urn:microsoft.com/office/officeart/2008/layout/LinedList"/>
    <dgm:cxn modelId="{FF983A15-1591-4062-A8B1-35615CC3DCAA}" type="presParOf" srcId="{AA747FA5-6D64-4231-9CBA-8FBD5CFE6C91}" destId="{13BB570F-5DD3-4D65-8EE3-43B60210681E}" srcOrd="2" destOrd="0" presId="urn:microsoft.com/office/officeart/2008/layout/LinedList"/>
    <dgm:cxn modelId="{E5A69A34-05F6-4258-80B0-E15C69DA2EA6}" type="presParOf" srcId="{AA747FA5-6D64-4231-9CBA-8FBD5CFE6C91}" destId="{A880B4D1-59D8-427A-8ED6-C17AF4302AEE}" srcOrd="3" destOrd="0" presId="urn:microsoft.com/office/officeart/2008/layout/LinedList"/>
    <dgm:cxn modelId="{E5E488E1-DBAB-43D2-B62F-273C0A35354D}" type="presParOf" srcId="{A880B4D1-59D8-427A-8ED6-C17AF4302AEE}" destId="{87964FA8-F4CC-4AC5-9783-DC617A767748}" srcOrd="0" destOrd="0" presId="urn:microsoft.com/office/officeart/2008/layout/LinedList"/>
    <dgm:cxn modelId="{4F8B731F-0BE9-4223-8EA4-3243998D5A18}" type="presParOf" srcId="{A880B4D1-59D8-427A-8ED6-C17AF4302AEE}" destId="{8630F56C-141D-4D84-B57A-F93E504B9698}" srcOrd="1" destOrd="0" presId="urn:microsoft.com/office/officeart/2008/layout/LinedList"/>
    <dgm:cxn modelId="{18F44BC7-7BCD-4182-96DF-BAF0AC07E0E7}" type="presParOf" srcId="{AA747FA5-6D64-4231-9CBA-8FBD5CFE6C91}" destId="{B6CB1265-7648-49FA-8853-4975F3A6AAE7}" srcOrd="4" destOrd="0" presId="urn:microsoft.com/office/officeart/2008/layout/LinedList"/>
    <dgm:cxn modelId="{0FB1E6F5-E581-4038-B94C-78104C435F20}" type="presParOf" srcId="{AA747FA5-6D64-4231-9CBA-8FBD5CFE6C91}" destId="{84869771-B2C3-4FD3-BDC4-E8D88DDF5408}" srcOrd="5" destOrd="0" presId="urn:microsoft.com/office/officeart/2008/layout/LinedList"/>
    <dgm:cxn modelId="{7EFA06BE-1D07-4079-B4C3-BB0179412B73}" type="presParOf" srcId="{84869771-B2C3-4FD3-BDC4-E8D88DDF5408}" destId="{AD31E239-7B17-400B-9025-9052A255AEE2}" srcOrd="0" destOrd="0" presId="urn:microsoft.com/office/officeart/2008/layout/LinedList"/>
    <dgm:cxn modelId="{915F9B2F-4FEB-4220-9630-D78E764BA64C}" type="presParOf" srcId="{84869771-B2C3-4FD3-BDC4-E8D88DDF5408}" destId="{03A89C52-64A5-411E-9199-91BD42D9AFC5}" srcOrd="1" destOrd="0" presId="urn:microsoft.com/office/officeart/2008/layout/LinedList"/>
    <dgm:cxn modelId="{C373A23D-8199-4DF3-88C8-77EACA980795}" type="presParOf" srcId="{AA747FA5-6D64-4231-9CBA-8FBD5CFE6C91}" destId="{19DA59B7-A46B-4169-8CDD-1497C569352C}" srcOrd="6" destOrd="0" presId="urn:microsoft.com/office/officeart/2008/layout/LinedList"/>
    <dgm:cxn modelId="{E7B84BA2-7F44-4A5A-B286-5F998BBD26C7}" type="presParOf" srcId="{AA747FA5-6D64-4231-9CBA-8FBD5CFE6C91}" destId="{35288735-450A-475C-8918-F0713C49E090}" srcOrd="7" destOrd="0" presId="urn:microsoft.com/office/officeart/2008/layout/LinedList"/>
    <dgm:cxn modelId="{98D8C61E-1FBC-4E3B-9D23-445F484A4DC8}" type="presParOf" srcId="{35288735-450A-475C-8918-F0713C49E090}" destId="{3F9D8376-3009-40FD-96F4-8AF54EF079E7}" srcOrd="0" destOrd="0" presId="urn:microsoft.com/office/officeart/2008/layout/LinedList"/>
    <dgm:cxn modelId="{589534C2-01B2-4477-959B-E09C6B0757D3}" type="presParOf" srcId="{35288735-450A-475C-8918-F0713C49E090}" destId="{55BAE6E2-22BA-4F56-8E8A-9326CBE946FA}" srcOrd="1" destOrd="0" presId="urn:microsoft.com/office/officeart/2008/layout/LinedList"/>
    <dgm:cxn modelId="{AD8B5EBF-45B7-4043-8280-5AE8BD088D20}" type="presParOf" srcId="{AA747FA5-6D64-4231-9CBA-8FBD5CFE6C91}" destId="{BF3C5433-28FE-4888-9006-21EAC8EEC949}" srcOrd="8" destOrd="0" presId="urn:microsoft.com/office/officeart/2008/layout/LinedList"/>
    <dgm:cxn modelId="{20FDF041-1FF1-440E-9B13-4B69B2D92618}" type="presParOf" srcId="{AA747FA5-6D64-4231-9CBA-8FBD5CFE6C91}" destId="{5D823F04-2771-4DC8-AE88-36CCA4A34258}" srcOrd="9" destOrd="0" presId="urn:microsoft.com/office/officeart/2008/layout/LinedList"/>
    <dgm:cxn modelId="{A13446D1-B485-4496-9BA6-55155FD56124}" type="presParOf" srcId="{5D823F04-2771-4DC8-AE88-36CCA4A34258}" destId="{F8D00BA3-C7F0-467F-83F3-1DD03006E854}" srcOrd="0" destOrd="0" presId="urn:microsoft.com/office/officeart/2008/layout/LinedList"/>
    <dgm:cxn modelId="{05E4605F-9A6D-478D-9E76-4F888F2A4E24}" type="presParOf" srcId="{5D823F04-2771-4DC8-AE88-36CCA4A34258}" destId="{4517C697-5CEC-4CDF-A613-A5E43DC8A0B5}" srcOrd="1" destOrd="0" presId="urn:microsoft.com/office/officeart/2008/layout/LinedList"/>
    <dgm:cxn modelId="{A83DE726-11E7-43A4-BA64-ADDA0F0D35A2}" type="presParOf" srcId="{AA747FA5-6D64-4231-9CBA-8FBD5CFE6C91}" destId="{2A076C26-3663-4C5E-A95E-1172F2E7D10C}" srcOrd="10" destOrd="0" presId="urn:microsoft.com/office/officeart/2008/layout/LinedList"/>
    <dgm:cxn modelId="{A30E4382-A6E6-4D7A-BB4D-93EAFAA32D17}" type="presParOf" srcId="{AA747FA5-6D64-4231-9CBA-8FBD5CFE6C91}" destId="{45CCC1E7-3066-4DE8-80AD-8F0B8B784EAB}" srcOrd="11" destOrd="0" presId="urn:microsoft.com/office/officeart/2008/layout/LinedList"/>
    <dgm:cxn modelId="{F6AB54B8-9951-4148-ACD5-EA40F845A6C5}" type="presParOf" srcId="{45CCC1E7-3066-4DE8-80AD-8F0B8B784EAB}" destId="{903880F2-5E07-46F0-BD09-957585E037E3}" srcOrd="0" destOrd="0" presId="urn:microsoft.com/office/officeart/2008/layout/LinedList"/>
    <dgm:cxn modelId="{FE36C536-AABA-4785-B115-897A768416F9}" type="presParOf" srcId="{45CCC1E7-3066-4DE8-80AD-8F0B8B784EAB}" destId="{920E6CC0-A43A-4857-94FE-8F987A427B79}" srcOrd="1" destOrd="0" presId="urn:microsoft.com/office/officeart/2008/layout/LinedList"/>
    <dgm:cxn modelId="{025EF67E-E8C9-4B2C-A94C-1A825A4A5B84}" type="presParOf" srcId="{AA747FA5-6D64-4231-9CBA-8FBD5CFE6C91}" destId="{9D8AAEB7-0304-4169-96AB-80F2EC768A32}" srcOrd="12" destOrd="0" presId="urn:microsoft.com/office/officeart/2008/layout/LinedList"/>
    <dgm:cxn modelId="{97A4B985-6F79-4F36-8E64-E466C3FAAA00}" type="presParOf" srcId="{AA747FA5-6D64-4231-9CBA-8FBD5CFE6C91}" destId="{EDFC4503-C026-4602-92BC-709AF9DD386E}" srcOrd="13" destOrd="0" presId="urn:microsoft.com/office/officeart/2008/layout/LinedList"/>
    <dgm:cxn modelId="{F31BFA22-9B86-48CF-A3B6-50C9C3C85E9D}" type="presParOf" srcId="{EDFC4503-C026-4602-92BC-709AF9DD386E}" destId="{44D22B78-383C-4455-AC2C-7B2DF11E8D5E}" srcOrd="0" destOrd="0" presId="urn:microsoft.com/office/officeart/2008/layout/LinedList"/>
    <dgm:cxn modelId="{73E445FF-A697-453D-8231-57933B197912}" type="presParOf" srcId="{EDFC4503-C026-4602-92BC-709AF9DD386E}" destId="{0177A38F-3A6E-4AC9-9F45-CA36A12BC43B}" srcOrd="1" destOrd="0" presId="urn:microsoft.com/office/officeart/2008/layout/LinedList"/>
    <dgm:cxn modelId="{4B351012-8597-43FE-9F26-6AE26899243D}" type="presParOf" srcId="{AA747FA5-6D64-4231-9CBA-8FBD5CFE6C91}" destId="{2C06EFB1-A5A9-4F27-9192-2DD203E96E1D}" srcOrd="14" destOrd="0" presId="urn:microsoft.com/office/officeart/2008/layout/LinedList"/>
    <dgm:cxn modelId="{203A2BBA-0152-4FAD-AEBB-156E723D3821}" type="presParOf" srcId="{AA747FA5-6D64-4231-9CBA-8FBD5CFE6C91}" destId="{032599EE-42F8-45BD-9046-1AFA32C3330A}" srcOrd="15" destOrd="0" presId="urn:microsoft.com/office/officeart/2008/layout/LinedList"/>
    <dgm:cxn modelId="{77DCC748-28E9-4596-9438-2A04F2B04D53}" type="presParOf" srcId="{032599EE-42F8-45BD-9046-1AFA32C3330A}" destId="{1B7E5B2E-788A-40E6-A685-539372F82921}" srcOrd="0" destOrd="0" presId="urn:microsoft.com/office/officeart/2008/layout/LinedList"/>
    <dgm:cxn modelId="{F1F234F2-8B44-4E85-A88D-14E8A934777D}" type="presParOf" srcId="{032599EE-42F8-45BD-9046-1AFA32C3330A}" destId="{044C83A4-ED21-4CE8-94F6-FCBC53ABF1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C7273-728B-4EB1-A9A3-85637A741C8B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F896B0BD-EC4C-463C-9971-0FD11AC23265}">
      <dgm:prSet/>
      <dgm:spPr/>
      <dgm:t>
        <a:bodyPr/>
        <a:lstStyle/>
        <a:p>
          <a:pPr rtl="0"/>
          <a:r>
            <a:rPr lang="ru-RU" smtClean="0"/>
            <a:t>1. Книги суммарного учета.</a:t>
          </a:r>
          <a:endParaRPr lang="ru-RU"/>
        </a:p>
      </dgm:t>
    </dgm:pt>
    <dgm:pt modelId="{F4B88521-FD09-4D80-8759-235F7D70D373}" type="parTrans" cxnId="{6F728909-015F-4E2F-AEAA-EC68E031189D}">
      <dgm:prSet/>
      <dgm:spPr/>
      <dgm:t>
        <a:bodyPr/>
        <a:lstStyle/>
        <a:p>
          <a:endParaRPr lang="ru-RU"/>
        </a:p>
      </dgm:t>
    </dgm:pt>
    <dgm:pt modelId="{8305923C-B0F1-4729-996B-7DC0BE0A47A4}" type="sibTrans" cxnId="{6F728909-015F-4E2F-AEAA-EC68E031189D}">
      <dgm:prSet/>
      <dgm:spPr/>
      <dgm:t>
        <a:bodyPr/>
        <a:lstStyle/>
        <a:p>
          <a:endParaRPr lang="ru-RU"/>
        </a:p>
      </dgm:t>
    </dgm:pt>
    <dgm:pt modelId="{120D1980-0CCD-4361-9EAF-D487BFA29771}">
      <dgm:prSet/>
      <dgm:spPr/>
      <dgm:t>
        <a:bodyPr/>
        <a:lstStyle/>
        <a:p>
          <a:pPr rtl="0"/>
          <a:r>
            <a:rPr lang="ru-RU" smtClean="0"/>
            <a:t>2. Инвентарные книги.</a:t>
          </a:r>
          <a:endParaRPr lang="ru-RU"/>
        </a:p>
      </dgm:t>
    </dgm:pt>
    <dgm:pt modelId="{9BC940D7-A47C-4D46-B861-A3200B43BFE0}" type="parTrans" cxnId="{C97141B6-7A51-47CD-98AA-BBA29CCD965A}">
      <dgm:prSet/>
      <dgm:spPr/>
      <dgm:t>
        <a:bodyPr/>
        <a:lstStyle/>
        <a:p>
          <a:endParaRPr lang="ru-RU"/>
        </a:p>
      </dgm:t>
    </dgm:pt>
    <dgm:pt modelId="{CB64D6C0-17A7-44AB-AB5B-F27F605339E0}" type="sibTrans" cxnId="{C97141B6-7A51-47CD-98AA-BBA29CCD965A}">
      <dgm:prSet/>
      <dgm:spPr/>
      <dgm:t>
        <a:bodyPr/>
        <a:lstStyle/>
        <a:p>
          <a:endParaRPr lang="ru-RU"/>
        </a:p>
      </dgm:t>
    </dgm:pt>
    <dgm:pt modelId="{5F813F42-D608-4CEE-87F9-D9F97BCE5EBD}">
      <dgm:prSet/>
      <dgm:spPr/>
      <dgm:t>
        <a:bodyPr/>
        <a:lstStyle/>
        <a:p>
          <a:pPr rtl="0"/>
          <a:r>
            <a:rPr lang="ru-RU" smtClean="0"/>
            <a:t>3. Папка с копиями накладных.</a:t>
          </a:r>
          <a:endParaRPr lang="ru-RU"/>
        </a:p>
      </dgm:t>
    </dgm:pt>
    <dgm:pt modelId="{FA50F346-09A1-48D6-A6FD-03C7D0B168B2}" type="parTrans" cxnId="{6ABDD67D-CAEC-4FAC-BF56-8C368B5D8D3C}">
      <dgm:prSet/>
      <dgm:spPr/>
      <dgm:t>
        <a:bodyPr/>
        <a:lstStyle/>
        <a:p>
          <a:endParaRPr lang="ru-RU"/>
        </a:p>
      </dgm:t>
    </dgm:pt>
    <dgm:pt modelId="{9D14A67B-A183-4D06-9B83-0EB03EC663F8}" type="sibTrans" cxnId="{6ABDD67D-CAEC-4FAC-BF56-8C368B5D8D3C}">
      <dgm:prSet/>
      <dgm:spPr/>
      <dgm:t>
        <a:bodyPr/>
        <a:lstStyle/>
        <a:p>
          <a:endParaRPr lang="ru-RU"/>
        </a:p>
      </dgm:t>
    </dgm:pt>
    <dgm:pt modelId="{D5663469-A40D-4F5B-A5AF-9F83EF7FC5E9}">
      <dgm:prSet/>
      <dgm:spPr/>
      <dgm:t>
        <a:bodyPr/>
        <a:lstStyle/>
        <a:p>
          <a:pPr rtl="0"/>
          <a:r>
            <a:rPr lang="ru-RU" dirty="0" smtClean="0"/>
            <a:t>4. Акты о проведении  проверки фонда.</a:t>
          </a:r>
          <a:endParaRPr lang="ru-RU" dirty="0"/>
        </a:p>
      </dgm:t>
    </dgm:pt>
    <dgm:pt modelId="{F81A43E1-C345-4FA1-892F-948FFDFDC065}" type="parTrans" cxnId="{66A6E54B-CB9C-4841-A8D6-D4CA7D544CE1}">
      <dgm:prSet/>
      <dgm:spPr/>
      <dgm:t>
        <a:bodyPr/>
        <a:lstStyle/>
        <a:p>
          <a:endParaRPr lang="ru-RU"/>
        </a:p>
      </dgm:t>
    </dgm:pt>
    <dgm:pt modelId="{DE298DFB-DEB9-4027-A382-550125E22CA2}" type="sibTrans" cxnId="{66A6E54B-CB9C-4841-A8D6-D4CA7D544CE1}">
      <dgm:prSet/>
      <dgm:spPr/>
      <dgm:t>
        <a:bodyPr/>
        <a:lstStyle/>
        <a:p>
          <a:endParaRPr lang="ru-RU"/>
        </a:p>
      </dgm:t>
    </dgm:pt>
    <dgm:pt modelId="{25066E04-ED42-4EB4-A0CE-112114EDC159}">
      <dgm:prSet/>
      <dgm:spPr/>
      <dgm:t>
        <a:bodyPr/>
        <a:lstStyle/>
        <a:p>
          <a:pPr rtl="0"/>
          <a:r>
            <a:rPr lang="ru-RU" smtClean="0"/>
            <a:t>5. Папка актов движения фонда(списание, передача).</a:t>
          </a:r>
          <a:endParaRPr lang="ru-RU"/>
        </a:p>
      </dgm:t>
    </dgm:pt>
    <dgm:pt modelId="{A95E3EB4-F1A0-4FC7-9B1E-3D3A65600FE1}" type="parTrans" cxnId="{48CC5096-A35C-4E97-954A-DAF85B233F8A}">
      <dgm:prSet/>
      <dgm:spPr/>
      <dgm:t>
        <a:bodyPr/>
        <a:lstStyle/>
        <a:p>
          <a:endParaRPr lang="ru-RU"/>
        </a:p>
      </dgm:t>
    </dgm:pt>
    <dgm:pt modelId="{D688AFEF-386D-4856-83CF-0EA77D63596E}" type="sibTrans" cxnId="{48CC5096-A35C-4E97-954A-DAF85B233F8A}">
      <dgm:prSet/>
      <dgm:spPr/>
      <dgm:t>
        <a:bodyPr/>
        <a:lstStyle/>
        <a:p>
          <a:endParaRPr lang="ru-RU"/>
        </a:p>
      </dgm:t>
    </dgm:pt>
    <dgm:pt modelId="{1351B5A5-D464-4569-89C1-8D6B4DFAD0C4}">
      <dgm:prSet/>
      <dgm:spPr/>
      <dgm:t>
        <a:bodyPr/>
        <a:lstStyle/>
        <a:p>
          <a:pPr rtl="0"/>
          <a:r>
            <a:rPr lang="ru-RU" smtClean="0"/>
            <a:t>6.Тетрадь учета литературы, принятой взамен утерянной.</a:t>
          </a:r>
          <a:endParaRPr lang="ru-RU"/>
        </a:p>
      </dgm:t>
    </dgm:pt>
    <dgm:pt modelId="{F2370902-B16F-4EF8-81DC-B402FF082179}" type="parTrans" cxnId="{016871DE-6516-4771-9558-2F8BC972BDDF}">
      <dgm:prSet/>
      <dgm:spPr/>
      <dgm:t>
        <a:bodyPr/>
        <a:lstStyle/>
        <a:p>
          <a:endParaRPr lang="ru-RU"/>
        </a:p>
      </dgm:t>
    </dgm:pt>
    <dgm:pt modelId="{FAD32B49-130E-4D8E-A4F9-08AB2D3FF970}" type="sibTrans" cxnId="{016871DE-6516-4771-9558-2F8BC972BDDF}">
      <dgm:prSet/>
      <dgm:spPr/>
      <dgm:t>
        <a:bodyPr/>
        <a:lstStyle/>
        <a:p>
          <a:endParaRPr lang="ru-RU"/>
        </a:p>
      </dgm:t>
    </dgm:pt>
    <dgm:pt modelId="{E1EFA7C5-84A1-48C5-AB08-144EB3120EF2}">
      <dgm:prSet/>
      <dgm:spPr/>
      <dgm:t>
        <a:bodyPr/>
        <a:lstStyle/>
        <a:p>
          <a:pPr rtl="0"/>
          <a:r>
            <a:rPr lang="ru-RU" smtClean="0"/>
            <a:t>7. Журнал учета изданий, не подлежащих записи в инвентарную книгу (брошюр).</a:t>
          </a:r>
          <a:endParaRPr lang="ru-RU"/>
        </a:p>
      </dgm:t>
    </dgm:pt>
    <dgm:pt modelId="{FF2170FA-F591-4040-8388-31B8DD35711F}" type="parTrans" cxnId="{D134C05A-BE66-447C-B3F2-6E2CF2082DB9}">
      <dgm:prSet/>
      <dgm:spPr/>
      <dgm:t>
        <a:bodyPr/>
        <a:lstStyle/>
        <a:p>
          <a:endParaRPr lang="ru-RU"/>
        </a:p>
      </dgm:t>
    </dgm:pt>
    <dgm:pt modelId="{3A1D4B31-B8B8-41F0-9F37-9F5B19EE4248}" type="sibTrans" cxnId="{D134C05A-BE66-447C-B3F2-6E2CF2082DB9}">
      <dgm:prSet/>
      <dgm:spPr/>
      <dgm:t>
        <a:bodyPr/>
        <a:lstStyle/>
        <a:p>
          <a:endParaRPr lang="ru-RU"/>
        </a:p>
      </dgm:t>
    </dgm:pt>
    <dgm:pt modelId="{685B5D7D-9E13-41CC-B05D-557EA897A98A}">
      <dgm:prSet/>
      <dgm:spPr/>
      <dgm:t>
        <a:bodyPr/>
        <a:lstStyle/>
        <a:p>
          <a:pPr rtl="0"/>
          <a:r>
            <a:rPr lang="ru-RU" smtClean="0"/>
            <a:t>8. Журнал учета  библиографических справок.</a:t>
          </a:r>
          <a:endParaRPr lang="ru-RU"/>
        </a:p>
      </dgm:t>
    </dgm:pt>
    <dgm:pt modelId="{D73FAB60-2097-4AA8-AA03-455DA1F939DB}" type="parTrans" cxnId="{D0A754C9-5433-4006-9437-421B1C8FD02A}">
      <dgm:prSet/>
      <dgm:spPr/>
      <dgm:t>
        <a:bodyPr/>
        <a:lstStyle/>
        <a:p>
          <a:endParaRPr lang="ru-RU"/>
        </a:p>
      </dgm:t>
    </dgm:pt>
    <dgm:pt modelId="{09879890-2170-43EF-A74F-2BC0D62194DE}" type="sibTrans" cxnId="{D0A754C9-5433-4006-9437-421B1C8FD02A}">
      <dgm:prSet/>
      <dgm:spPr/>
      <dgm:t>
        <a:bodyPr/>
        <a:lstStyle/>
        <a:p>
          <a:endParaRPr lang="ru-RU"/>
        </a:p>
      </dgm:t>
    </dgm:pt>
    <dgm:pt modelId="{9D914160-E161-48B1-AD67-0CFA4FAAFFB3}">
      <dgm:prSet/>
      <dgm:spPr/>
      <dgm:t>
        <a:bodyPr/>
        <a:lstStyle/>
        <a:p>
          <a:pPr rtl="0"/>
          <a:r>
            <a:rPr lang="ru-RU" smtClean="0"/>
            <a:t>9. Картотека регистрации  периодических  изданий.</a:t>
          </a:r>
          <a:endParaRPr lang="ru-RU"/>
        </a:p>
      </dgm:t>
    </dgm:pt>
    <dgm:pt modelId="{D4E23D6C-60DA-4604-A911-E26779338C72}" type="parTrans" cxnId="{24D689DF-0E01-4779-8038-8FB2EAF3FC87}">
      <dgm:prSet/>
      <dgm:spPr/>
      <dgm:t>
        <a:bodyPr/>
        <a:lstStyle/>
        <a:p>
          <a:endParaRPr lang="ru-RU"/>
        </a:p>
      </dgm:t>
    </dgm:pt>
    <dgm:pt modelId="{B5DC3D32-B024-4A53-AAC6-A344868CFAA5}" type="sibTrans" cxnId="{24D689DF-0E01-4779-8038-8FB2EAF3FC87}">
      <dgm:prSet/>
      <dgm:spPr/>
      <dgm:t>
        <a:bodyPr/>
        <a:lstStyle/>
        <a:p>
          <a:endParaRPr lang="ru-RU"/>
        </a:p>
      </dgm:t>
    </dgm:pt>
    <dgm:pt modelId="{E1766D43-6616-4C3F-B63A-FFEBA5ACA4BB}">
      <dgm:prSet/>
      <dgm:spPr/>
      <dgm:t>
        <a:bodyPr/>
        <a:lstStyle/>
        <a:p>
          <a:pPr rtl="0"/>
          <a:r>
            <a:rPr lang="ru-RU" smtClean="0"/>
            <a:t>10. Читательские формуляры.</a:t>
          </a:r>
          <a:endParaRPr lang="ru-RU"/>
        </a:p>
      </dgm:t>
    </dgm:pt>
    <dgm:pt modelId="{B283C001-ED17-4A12-92A9-5D5F7A4DA62C}" type="parTrans" cxnId="{C20DAE4F-7302-4EBE-BCD6-10092FFE21CC}">
      <dgm:prSet/>
      <dgm:spPr/>
      <dgm:t>
        <a:bodyPr/>
        <a:lstStyle/>
        <a:p>
          <a:endParaRPr lang="ru-RU"/>
        </a:p>
      </dgm:t>
    </dgm:pt>
    <dgm:pt modelId="{8FCFF429-3585-4668-8C68-79F34FD3CEC0}" type="sibTrans" cxnId="{C20DAE4F-7302-4EBE-BCD6-10092FFE21CC}">
      <dgm:prSet/>
      <dgm:spPr/>
      <dgm:t>
        <a:bodyPr/>
        <a:lstStyle/>
        <a:p>
          <a:endParaRPr lang="ru-RU"/>
        </a:p>
      </dgm:t>
    </dgm:pt>
    <dgm:pt modelId="{F11EFADE-EF25-4DDE-AA78-68ABE83D77A4}" type="pres">
      <dgm:prSet presAssocID="{E99C7273-728B-4EB1-A9A3-85637A741C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7C3A6FD-E7A1-4C3B-AD51-189186B862D0}" type="pres">
      <dgm:prSet presAssocID="{F896B0BD-EC4C-463C-9971-0FD11AC23265}" presName="thickLine" presStyleLbl="alignNode1" presStyleIdx="0" presStyleCnt="10"/>
      <dgm:spPr/>
    </dgm:pt>
    <dgm:pt modelId="{4DF0E060-0A77-4610-9C7C-DEFA9590FE45}" type="pres">
      <dgm:prSet presAssocID="{F896B0BD-EC4C-463C-9971-0FD11AC23265}" presName="horz1" presStyleCnt="0"/>
      <dgm:spPr/>
    </dgm:pt>
    <dgm:pt modelId="{10C1974A-AD45-4D61-BAAD-03CD6FAC679A}" type="pres">
      <dgm:prSet presAssocID="{F896B0BD-EC4C-463C-9971-0FD11AC23265}" presName="tx1" presStyleLbl="revTx" presStyleIdx="0" presStyleCnt="10"/>
      <dgm:spPr/>
      <dgm:t>
        <a:bodyPr/>
        <a:lstStyle/>
        <a:p>
          <a:endParaRPr lang="ru-RU"/>
        </a:p>
      </dgm:t>
    </dgm:pt>
    <dgm:pt modelId="{3A0D2F18-508C-41EE-8423-F2305255F2A0}" type="pres">
      <dgm:prSet presAssocID="{F896B0BD-EC4C-463C-9971-0FD11AC23265}" presName="vert1" presStyleCnt="0"/>
      <dgm:spPr/>
    </dgm:pt>
    <dgm:pt modelId="{66F087A9-8F3C-439B-BF0F-C320655A6A0D}" type="pres">
      <dgm:prSet presAssocID="{120D1980-0CCD-4361-9EAF-D487BFA29771}" presName="thickLine" presStyleLbl="alignNode1" presStyleIdx="1" presStyleCnt="10"/>
      <dgm:spPr/>
    </dgm:pt>
    <dgm:pt modelId="{9AA3B906-5BE0-467D-8EA9-B305F854A304}" type="pres">
      <dgm:prSet presAssocID="{120D1980-0CCD-4361-9EAF-D487BFA29771}" presName="horz1" presStyleCnt="0"/>
      <dgm:spPr/>
    </dgm:pt>
    <dgm:pt modelId="{C010DB79-742C-4CDC-8C81-6B03453A70D4}" type="pres">
      <dgm:prSet presAssocID="{120D1980-0CCD-4361-9EAF-D487BFA29771}" presName="tx1" presStyleLbl="revTx" presStyleIdx="1" presStyleCnt="10"/>
      <dgm:spPr/>
      <dgm:t>
        <a:bodyPr/>
        <a:lstStyle/>
        <a:p>
          <a:endParaRPr lang="ru-RU"/>
        </a:p>
      </dgm:t>
    </dgm:pt>
    <dgm:pt modelId="{2A4EE31E-34BE-4166-94B7-F5E6ACA6C340}" type="pres">
      <dgm:prSet presAssocID="{120D1980-0CCD-4361-9EAF-D487BFA29771}" presName="vert1" presStyleCnt="0"/>
      <dgm:spPr/>
    </dgm:pt>
    <dgm:pt modelId="{3EF7522F-335C-474E-9F7E-C8CC60527F62}" type="pres">
      <dgm:prSet presAssocID="{5F813F42-D608-4CEE-87F9-D9F97BCE5EBD}" presName="thickLine" presStyleLbl="alignNode1" presStyleIdx="2" presStyleCnt="10"/>
      <dgm:spPr/>
    </dgm:pt>
    <dgm:pt modelId="{80228115-356D-4EF4-8313-EFD48FEB22AE}" type="pres">
      <dgm:prSet presAssocID="{5F813F42-D608-4CEE-87F9-D9F97BCE5EBD}" presName="horz1" presStyleCnt="0"/>
      <dgm:spPr/>
    </dgm:pt>
    <dgm:pt modelId="{8B5B2310-FACF-4276-9A89-BF83736CF4AA}" type="pres">
      <dgm:prSet presAssocID="{5F813F42-D608-4CEE-87F9-D9F97BCE5EBD}" presName="tx1" presStyleLbl="revTx" presStyleIdx="2" presStyleCnt="10"/>
      <dgm:spPr/>
      <dgm:t>
        <a:bodyPr/>
        <a:lstStyle/>
        <a:p>
          <a:endParaRPr lang="ru-RU"/>
        </a:p>
      </dgm:t>
    </dgm:pt>
    <dgm:pt modelId="{1DA443A7-3B63-4465-924B-E08061E47BA2}" type="pres">
      <dgm:prSet presAssocID="{5F813F42-D608-4CEE-87F9-D9F97BCE5EBD}" presName="vert1" presStyleCnt="0"/>
      <dgm:spPr/>
    </dgm:pt>
    <dgm:pt modelId="{30086AD9-E5B1-4A9A-ABCE-CD8CAB7AF4AD}" type="pres">
      <dgm:prSet presAssocID="{D5663469-A40D-4F5B-A5AF-9F83EF7FC5E9}" presName="thickLine" presStyleLbl="alignNode1" presStyleIdx="3" presStyleCnt="10"/>
      <dgm:spPr/>
    </dgm:pt>
    <dgm:pt modelId="{3DBE4BE4-A52A-4178-8C65-E425A95D6ED8}" type="pres">
      <dgm:prSet presAssocID="{D5663469-A40D-4F5B-A5AF-9F83EF7FC5E9}" presName="horz1" presStyleCnt="0"/>
      <dgm:spPr/>
    </dgm:pt>
    <dgm:pt modelId="{A905EA78-E5BF-43EC-AF1B-8977B2B4885B}" type="pres">
      <dgm:prSet presAssocID="{D5663469-A40D-4F5B-A5AF-9F83EF7FC5E9}" presName="tx1" presStyleLbl="revTx" presStyleIdx="3" presStyleCnt="10"/>
      <dgm:spPr/>
      <dgm:t>
        <a:bodyPr/>
        <a:lstStyle/>
        <a:p>
          <a:endParaRPr lang="ru-RU"/>
        </a:p>
      </dgm:t>
    </dgm:pt>
    <dgm:pt modelId="{02D05F15-16CD-420B-B92B-99B9D04E964F}" type="pres">
      <dgm:prSet presAssocID="{D5663469-A40D-4F5B-A5AF-9F83EF7FC5E9}" presName="vert1" presStyleCnt="0"/>
      <dgm:spPr/>
    </dgm:pt>
    <dgm:pt modelId="{26DF11A3-ECB5-432F-BC38-5EDAA3D53E76}" type="pres">
      <dgm:prSet presAssocID="{25066E04-ED42-4EB4-A0CE-112114EDC159}" presName="thickLine" presStyleLbl="alignNode1" presStyleIdx="4" presStyleCnt="10"/>
      <dgm:spPr/>
    </dgm:pt>
    <dgm:pt modelId="{A2E689DA-2956-415F-9FDB-CF53CE578915}" type="pres">
      <dgm:prSet presAssocID="{25066E04-ED42-4EB4-A0CE-112114EDC159}" presName="horz1" presStyleCnt="0"/>
      <dgm:spPr/>
    </dgm:pt>
    <dgm:pt modelId="{DA059EA8-CFB5-49D2-80B7-C636BFB1D10F}" type="pres">
      <dgm:prSet presAssocID="{25066E04-ED42-4EB4-A0CE-112114EDC159}" presName="tx1" presStyleLbl="revTx" presStyleIdx="4" presStyleCnt="10"/>
      <dgm:spPr/>
      <dgm:t>
        <a:bodyPr/>
        <a:lstStyle/>
        <a:p>
          <a:endParaRPr lang="ru-RU"/>
        </a:p>
      </dgm:t>
    </dgm:pt>
    <dgm:pt modelId="{1ADFC4C4-DD2E-4859-AD73-A468BD16E16D}" type="pres">
      <dgm:prSet presAssocID="{25066E04-ED42-4EB4-A0CE-112114EDC159}" presName="vert1" presStyleCnt="0"/>
      <dgm:spPr/>
    </dgm:pt>
    <dgm:pt modelId="{9FF546E4-486D-4E6F-893F-7DCA94F22855}" type="pres">
      <dgm:prSet presAssocID="{1351B5A5-D464-4569-89C1-8D6B4DFAD0C4}" presName="thickLine" presStyleLbl="alignNode1" presStyleIdx="5" presStyleCnt="10"/>
      <dgm:spPr/>
    </dgm:pt>
    <dgm:pt modelId="{E143498A-1423-4030-956B-3AC26930075E}" type="pres">
      <dgm:prSet presAssocID="{1351B5A5-D464-4569-89C1-8D6B4DFAD0C4}" presName="horz1" presStyleCnt="0"/>
      <dgm:spPr/>
    </dgm:pt>
    <dgm:pt modelId="{116739A5-E154-4ED6-968A-1C14D24660AF}" type="pres">
      <dgm:prSet presAssocID="{1351B5A5-D464-4569-89C1-8D6B4DFAD0C4}" presName="tx1" presStyleLbl="revTx" presStyleIdx="5" presStyleCnt="10"/>
      <dgm:spPr/>
      <dgm:t>
        <a:bodyPr/>
        <a:lstStyle/>
        <a:p>
          <a:endParaRPr lang="ru-RU"/>
        </a:p>
      </dgm:t>
    </dgm:pt>
    <dgm:pt modelId="{E984E1BD-9252-4EA7-83C6-5F39352969D4}" type="pres">
      <dgm:prSet presAssocID="{1351B5A5-D464-4569-89C1-8D6B4DFAD0C4}" presName="vert1" presStyleCnt="0"/>
      <dgm:spPr/>
    </dgm:pt>
    <dgm:pt modelId="{5B6846C3-793E-47F5-8E54-D8C7B0C7482B}" type="pres">
      <dgm:prSet presAssocID="{E1EFA7C5-84A1-48C5-AB08-144EB3120EF2}" presName="thickLine" presStyleLbl="alignNode1" presStyleIdx="6" presStyleCnt="10"/>
      <dgm:spPr/>
    </dgm:pt>
    <dgm:pt modelId="{2604793F-6C42-404D-86F0-F04CD5CA7FCE}" type="pres">
      <dgm:prSet presAssocID="{E1EFA7C5-84A1-48C5-AB08-144EB3120EF2}" presName="horz1" presStyleCnt="0"/>
      <dgm:spPr/>
    </dgm:pt>
    <dgm:pt modelId="{FD3F5160-C059-436F-8DB1-73EFD538A0B5}" type="pres">
      <dgm:prSet presAssocID="{E1EFA7C5-84A1-48C5-AB08-144EB3120EF2}" presName="tx1" presStyleLbl="revTx" presStyleIdx="6" presStyleCnt="10"/>
      <dgm:spPr/>
      <dgm:t>
        <a:bodyPr/>
        <a:lstStyle/>
        <a:p>
          <a:endParaRPr lang="ru-RU"/>
        </a:p>
      </dgm:t>
    </dgm:pt>
    <dgm:pt modelId="{474A91C1-22F4-4BAA-88C7-0B819D12B8ED}" type="pres">
      <dgm:prSet presAssocID="{E1EFA7C5-84A1-48C5-AB08-144EB3120EF2}" presName="vert1" presStyleCnt="0"/>
      <dgm:spPr/>
    </dgm:pt>
    <dgm:pt modelId="{1FBE7139-839C-4D39-A215-F8E7F59A3360}" type="pres">
      <dgm:prSet presAssocID="{685B5D7D-9E13-41CC-B05D-557EA897A98A}" presName="thickLine" presStyleLbl="alignNode1" presStyleIdx="7" presStyleCnt="10"/>
      <dgm:spPr/>
    </dgm:pt>
    <dgm:pt modelId="{994DBE3C-7499-4411-88C4-8010AE6CA815}" type="pres">
      <dgm:prSet presAssocID="{685B5D7D-9E13-41CC-B05D-557EA897A98A}" presName="horz1" presStyleCnt="0"/>
      <dgm:spPr/>
    </dgm:pt>
    <dgm:pt modelId="{1150C7D6-8029-4F29-93C6-ED105186533D}" type="pres">
      <dgm:prSet presAssocID="{685B5D7D-9E13-41CC-B05D-557EA897A98A}" presName="tx1" presStyleLbl="revTx" presStyleIdx="7" presStyleCnt="10"/>
      <dgm:spPr/>
      <dgm:t>
        <a:bodyPr/>
        <a:lstStyle/>
        <a:p>
          <a:endParaRPr lang="ru-RU"/>
        </a:p>
      </dgm:t>
    </dgm:pt>
    <dgm:pt modelId="{BF27543A-3525-4468-BFFD-002FE7F7D61C}" type="pres">
      <dgm:prSet presAssocID="{685B5D7D-9E13-41CC-B05D-557EA897A98A}" presName="vert1" presStyleCnt="0"/>
      <dgm:spPr/>
    </dgm:pt>
    <dgm:pt modelId="{4A2EA42B-3F16-4B3E-9CAA-531A9EB75C2C}" type="pres">
      <dgm:prSet presAssocID="{9D914160-E161-48B1-AD67-0CFA4FAAFFB3}" presName="thickLine" presStyleLbl="alignNode1" presStyleIdx="8" presStyleCnt="10"/>
      <dgm:spPr/>
    </dgm:pt>
    <dgm:pt modelId="{95CE5C38-2A99-4297-B62D-5299FF3F2BCB}" type="pres">
      <dgm:prSet presAssocID="{9D914160-E161-48B1-AD67-0CFA4FAAFFB3}" presName="horz1" presStyleCnt="0"/>
      <dgm:spPr/>
    </dgm:pt>
    <dgm:pt modelId="{38F0357F-008A-46E0-9214-3E0A38C5D725}" type="pres">
      <dgm:prSet presAssocID="{9D914160-E161-48B1-AD67-0CFA4FAAFFB3}" presName="tx1" presStyleLbl="revTx" presStyleIdx="8" presStyleCnt="10"/>
      <dgm:spPr/>
      <dgm:t>
        <a:bodyPr/>
        <a:lstStyle/>
        <a:p>
          <a:endParaRPr lang="ru-RU"/>
        </a:p>
      </dgm:t>
    </dgm:pt>
    <dgm:pt modelId="{0E8AE084-F0FD-4E13-9A85-FA1D022DA6C5}" type="pres">
      <dgm:prSet presAssocID="{9D914160-E161-48B1-AD67-0CFA4FAAFFB3}" presName="vert1" presStyleCnt="0"/>
      <dgm:spPr/>
    </dgm:pt>
    <dgm:pt modelId="{6F0BD178-74F6-4179-B878-5B0B389CEA78}" type="pres">
      <dgm:prSet presAssocID="{E1766D43-6616-4C3F-B63A-FFEBA5ACA4BB}" presName="thickLine" presStyleLbl="alignNode1" presStyleIdx="9" presStyleCnt="10"/>
      <dgm:spPr/>
    </dgm:pt>
    <dgm:pt modelId="{92B41C42-B55C-454F-8CC7-508C636FE957}" type="pres">
      <dgm:prSet presAssocID="{E1766D43-6616-4C3F-B63A-FFEBA5ACA4BB}" presName="horz1" presStyleCnt="0"/>
      <dgm:spPr/>
    </dgm:pt>
    <dgm:pt modelId="{21438F23-F417-427C-BBA0-8C46238345D5}" type="pres">
      <dgm:prSet presAssocID="{E1766D43-6616-4C3F-B63A-FFEBA5ACA4BB}" presName="tx1" presStyleLbl="revTx" presStyleIdx="9" presStyleCnt="10"/>
      <dgm:spPr/>
      <dgm:t>
        <a:bodyPr/>
        <a:lstStyle/>
        <a:p>
          <a:endParaRPr lang="ru-RU"/>
        </a:p>
      </dgm:t>
    </dgm:pt>
    <dgm:pt modelId="{90BBF5F2-ADB4-48F8-BCE7-41F7A220117A}" type="pres">
      <dgm:prSet presAssocID="{E1766D43-6616-4C3F-B63A-FFEBA5ACA4BB}" presName="vert1" presStyleCnt="0"/>
      <dgm:spPr/>
    </dgm:pt>
  </dgm:ptLst>
  <dgm:cxnLst>
    <dgm:cxn modelId="{48CC5096-A35C-4E97-954A-DAF85B233F8A}" srcId="{E99C7273-728B-4EB1-A9A3-85637A741C8B}" destId="{25066E04-ED42-4EB4-A0CE-112114EDC159}" srcOrd="4" destOrd="0" parTransId="{A95E3EB4-F1A0-4FC7-9B1E-3D3A65600FE1}" sibTransId="{D688AFEF-386D-4856-83CF-0EA77D63596E}"/>
    <dgm:cxn modelId="{F1213E12-CE74-481F-A4B6-60C8DB84AAD0}" type="presOf" srcId="{5F813F42-D608-4CEE-87F9-D9F97BCE5EBD}" destId="{8B5B2310-FACF-4276-9A89-BF83736CF4AA}" srcOrd="0" destOrd="0" presId="urn:microsoft.com/office/officeart/2008/layout/LinedList"/>
    <dgm:cxn modelId="{57F0F63F-FA38-462C-A6B2-2144BCC8302B}" type="presOf" srcId="{E99C7273-728B-4EB1-A9A3-85637A741C8B}" destId="{F11EFADE-EF25-4DDE-AA78-68ABE83D77A4}" srcOrd="0" destOrd="0" presId="urn:microsoft.com/office/officeart/2008/layout/LinedList"/>
    <dgm:cxn modelId="{66A6E54B-CB9C-4841-A8D6-D4CA7D544CE1}" srcId="{E99C7273-728B-4EB1-A9A3-85637A741C8B}" destId="{D5663469-A40D-4F5B-A5AF-9F83EF7FC5E9}" srcOrd="3" destOrd="0" parTransId="{F81A43E1-C345-4FA1-892F-948FFDFDC065}" sibTransId="{DE298DFB-DEB9-4027-A382-550125E22CA2}"/>
    <dgm:cxn modelId="{9936A8A0-AF2C-4659-8579-761660E3EE0B}" type="presOf" srcId="{E1766D43-6616-4C3F-B63A-FFEBA5ACA4BB}" destId="{21438F23-F417-427C-BBA0-8C46238345D5}" srcOrd="0" destOrd="0" presId="urn:microsoft.com/office/officeart/2008/layout/LinedList"/>
    <dgm:cxn modelId="{6C8F17DD-91F3-4742-A213-8910D472C1D0}" type="presOf" srcId="{9D914160-E161-48B1-AD67-0CFA4FAAFFB3}" destId="{38F0357F-008A-46E0-9214-3E0A38C5D725}" srcOrd="0" destOrd="0" presId="urn:microsoft.com/office/officeart/2008/layout/LinedList"/>
    <dgm:cxn modelId="{5DEC9625-2960-4DE7-AC78-E95264DF8BE9}" type="presOf" srcId="{F896B0BD-EC4C-463C-9971-0FD11AC23265}" destId="{10C1974A-AD45-4D61-BAAD-03CD6FAC679A}" srcOrd="0" destOrd="0" presId="urn:microsoft.com/office/officeart/2008/layout/LinedList"/>
    <dgm:cxn modelId="{B6E5E755-EDBE-4681-A558-31FF496D6BF6}" type="presOf" srcId="{D5663469-A40D-4F5B-A5AF-9F83EF7FC5E9}" destId="{A905EA78-E5BF-43EC-AF1B-8977B2B4885B}" srcOrd="0" destOrd="0" presId="urn:microsoft.com/office/officeart/2008/layout/LinedList"/>
    <dgm:cxn modelId="{D134C05A-BE66-447C-B3F2-6E2CF2082DB9}" srcId="{E99C7273-728B-4EB1-A9A3-85637A741C8B}" destId="{E1EFA7C5-84A1-48C5-AB08-144EB3120EF2}" srcOrd="6" destOrd="0" parTransId="{FF2170FA-F591-4040-8388-31B8DD35711F}" sibTransId="{3A1D4B31-B8B8-41F0-9F37-9F5B19EE4248}"/>
    <dgm:cxn modelId="{8088F846-9523-4FF2-B01F-6AA29186C8CE}" type="presOf" srcId="{120D1980-0CCD-4361-9EAF-D487BFA29771}" destId="{C010DB79-742C-4CDC-8C81-6B03453A70D4}" srcOrd="0" destOrd="0" presId="urn:microsoft.com/office/officeart/2008/layout/LinedList"/>
    <dgm:cxn modelId="{69355D9A-6793-42CC-8DFD-708BEFF725B1}" type="presOf" srcId="{E1EFA7C5-84A1-48C5-AB08-144EB3120EF2}" destId="{FD3F5160-C059-436F-8DB1-73EFD538A0B5}" srcOrd="0" destOrd="0" presId="urn:microsoft.com/office/officeart/2008/layout/LinedList"/>
    <dgm:cxn modelId="{C20DAE4F-7302-4EBE-BCD6-10092FFE21CC}" srcId="{E99C7273-728B-4EB1-A9A3-85637A741C8B}" destId="{E1766D43-6616-4C3F-B63A-FFEBA5ACA4BB}" srcOrd="9" destOrd="0" parTransId="{B283C001-ED17-4A12-92A9-5D5F7A4DA62C}" sibTransId="{8FCFF429-3585-4668-8C68-79F34FD3CEC0}"/>
    <dgm:cxn modelId="{24D689DF-0E01-4779-8038-8FB2EAF3FC87}" srcId="{E99C7273-728B-4EB1-A9A3-85637A741C8B}" destId="{9D914160-E161-48B1-AD67-0CFA4FAAFFB3}" srcOrd="8" destOrd="0" parTransId="{D4E23D6C-60DA-4604-A911-E26779338C72}" sibTransId="{B5DC3D32-B024-4A53-AAC6-A344868CFAA5}"/>
    <dgm:cxn modelId="{D7F7EB0E-D274-4DF1-909B-4BFAA5C20FBB}" type="presOf" srcId="{25066E04-ED42-4EB4-A0CE-112114EDC159}" destId="{DA059EA8-CFB5-49D2-80B7-C636BFB1D10F}" srcOrd="0" destOrd="0" presId="urn:microsoft.com/office/officeart/2008/layout/LinedList"/>
    <dgm:cxn modelId="{6F728909-015F-4E2F-AEAA-EC68E031189D}" srcId="{E99C7273-728B-4EB1-A9A3-85637A741C8B}" destId="{F896B0BD-EC4C-463C-9971-0FD11AC23265}" srcOrd="0" destOrd="0" parTransId="{F4B88521-FD09-4D80-8759-235F7D70D373}" sibTransId="{8305923C-B0F1-4729-996B-7DC0BE0A47A4}"/>
    <dgm:cxn modelId="{D0A754C9-5433-4006-9437-421B1C8FD02A}" srcId="{E99C7273-728B-4EB1-A9A3-85637A741C8B}" destId="{685B5D7D-9E13-41CC-B05D-557EA897A98A}" srcOrd="7" destOrd="0" parTransId="{D73FAB60-2097-4AA8-AA03-455DA1F939DB}" sibTransId="{09879890-2170-43EF-A74F-2BC0D62194DE}"/>
    <dgm:cxn modelId="{016871DE-6516-4771-9558-2F8BC972BDDF}" srcId="{E99C7273-728B-4EB1-A9A3-85637A741C8B}" destId="{1351B5A5-D464-4569-89C1-8D6B4DFAD0C4}" srcOrd="5" destOrd="0" parTransId="{F2370902-B16F-4EF8-81DC-B402FF082179}" sibTransId="{FAD32B49-130E-4D8E-A4F9-08AB2D3FF970}"/>
    <dgm:cxn modelId="{0E699D85-90B1-4A32-AF75-402D93505E7F}" type="presOf" srcId="{685B5D7D-9E13-41CC-B05D-557EA897A98A}" destId="{1150C7D6-8029-4F29-93C6-ED105186533D}" srcOrd="0" destOrd="0" presId="urn:microsoft.com/office/officeart/2008/layout/LinedList"/>
    <dgm:cxn modelId="{5C824871-377F-470E-8504-9C0CB94AB583}" type="presOf" srcId="{1351B5A5-D464-4569-89C1-8D6B4DFAD0C4}" destId="{116739A5-E154-4ED6-968A-1C14D24660AF}" srcOrd="0" destOrd="0" presId="urn:microsoft.com/office/officeart/2008/layout/LinedList"/>
    <dgm:cxn modelId="{C97141B6-7A51-47CD-98AA-BBA29CCD965A}" srcId="{E99C7273-728B-4EB1-A9A3-85637A741C8B}" destId="{120D1980-0CCD-4361-9EAF-D487BFA29771}" srcOrd="1" destOrd="0" parTransId="{9BC940D7-A47C-4D46-B861-A3200B43BFE0}" sibTransId="{CB64D6C0-17A7-44AB-AB5B-F27F605339E0}"/>
    <dgm:cxn modelId="{6ABDD67D-CAEC-4FAC-BF56-8C368B5D8D3C}" srcId="{E99C7273-728B-4EB1-A9A3-85637A741C8B}" destId="{5F813F42-D608-4CEE-87F9-D9F97BCE5EBD}" srcOrd="2" destOrd="0" parTransId="{FA50F346-09A1-48D6-A6FD-03C7D0B168B2}" sibTransId="{9D14A67B-A183-4D06-9B83-0EB03EC663F8}"/>
    <dgm:cxn modelId="{49DFF4DA-A583-42DF-A742-9ADB28C10AA8}" type="presParOf" srcId="{F11EFADE-EF25-4DDE-AA78-68ABE83D77A4}" destId="{E7C3A6FD-E7A1-4C3B-AD51-189186B862D0}" srcOrd="0" destOrd="0" presId="urn:microsoft.com/office/officeart/2008/layout/LinedList"/>
    <dgm:cxn modelId="{8014AEA0-E3DC-4DE3-8AEF-1ACED133F0FE}" type="presParOf" srcId="{F11EFADE-EF25-4DDE-AA78-68ABE83D77A4}" destId="{4DF0E060-0A77-4610-9C7C-DEFA9590FE45}" srcOrd="1" destOrd="0" presId="urn:microsoft.com/office/officeart/2008/layout/LinedList"/>
    <dgm:cxn modelId="{25061FE7-0391-4F7D-B4E2-E32F66C200D2}" type="presParOf" srcId="{4DF0E060-0A77-4610-9C7C-DEFA9590FE45}" destId="{10C1974A-AD45-4D61-BAAD-03CD6FAC679A}" srcOrd="0" destOrd="0" presId="urn:microsoft.com/office/officeart/2008/layout/LinedList"/>
    <dgm:cxn modelId="{32D51072-F826-408A-AD2A-C263F7003AD9}" type="presParOf" srcId="{4DF0E060-0A77-4610-9C7C-DEFA9590FE45}" destId="{3A0D2F18-508C-41EE-8423-F2305255F2A0}" srcOrd="1" destOrd="0" presId="urn:microsoft.com/office/officeart/2008/layout/LinedList"/>
    <dgm:cxn modelId="{F0A8850C-58D9-40F0-AAD1-7445497BE1A6}" type="presParOf" srcId="{F11EFADE-EF25-4DDE-AA78-68ABE83D77A4}" destId="{66F087A9-8F3C-439B-BF0F-C320655A6A0D}" srcOrd="2" destOrd="0" presId="urn:microsoft.com/office/officeart/2008/layout/LinedList"/>
    <dgm:cxn modelId="{7A15A11A-2937-45BA-998E-2359DC2E99EF}" type="presParOf" srcId="{F11EFADE-EF25-4DDE-AA78-68ABE83D77A4}" destId="{9AA3B906-5BE0-467D-8EA9-B305F854A304}" srcOrd="3" destOrd="0" presId="urn:microsoft.com/office/officeart/2008/layout/LinedList"/>
    <dgm:cxn modelId="{4419027D-4B16-4BA7-86DB-2C4F09C3BBCC}" type="presParOf" srcId="{9AA3B906-5BE0-467D-8EA9-B305F854A304}" destId="{C010DB79-742C-4CDC-8C81-6B03453A70D4}" srcOrd="0" destOrd="0" presId="urn:microsoft.com/office/officeart/2008/layout/LinedList"/>
    <dgm:cxn modelId="{3FEEC997-7ADD-4AAB-BAD0-2002F5E37218}" type="presParOf" srcId="{9AA3B906-5BE0-467D-8EA9-B305F854A304}" destId="{2A4EE31E-34BE-4166-94B7-F5E6ACA6C340}" srcOrd="1" destOrd="0" presId="urn:microsoft.com/office/officeart/2008/layout/LinedList"/>
    <dgm:cxn modelId="{C933583F-5422-43E6-9551-14396B7BDA69}" type="presParOf" srcId="{F11EFADE-EF25-4DDE-AA78-68ABE83D77A4}" destId="{3EF7522F-335C-474E-9F7E-C8CC60527F62}" srcOrd="4" destOrd="0" presId="urn:microsoft.com/office/officeart/2008/layout/LinedList"/>
    <dgm:cxn modelId="{38C13A48-A2D8-4C22-AF5D-5DA753D34032}" type="presParOf" srcId="{F11EFADE-EF25-4DDE-AA78-68ABE83D77A4}" destId="{80228115-356D-4EF4-8313-EFD48FEB22AE}" srcOrd="5" destOrd="0" presId="urn:microsoft.com/office/officeart/2008/layout/LinedList"/>
    <dgm:cxn modelId="{FB4E83C4-DC55-4E94-8F90-4A147FCD4362}" type="presParOf" srcId="{80228115-356D-4EF4-8313-EFD48FEB22AE}" destId="{8B5B2310-FACF-4276-9A89-BF83736CF4AA}" srcOrd="0" destOrd="0" presId="urn:microsoft.com/office/officeart/2008/layout/LinedList"/>
    <dgm:cxn modelId="{D6F48207-33C1-46FE-BEE0-17F0F92A3D64}" type="presParOf" srcId="{80228115-356D-4EF4-8313-EFD48FEB22AE}" destId="{1DA443A7-3B63-4465-924B-E08061E47BA2}" srcOrd="1" destOrd="0" presId="urn:microsoft.com/office/officeart/2008/layout/LinedList"/>
    <dgm:cxn modelId="{E15A500E-48C6-4DAA-B586-79DA437033B8}" type="presParOf" srcId="{F11EFADE-EF25-4DDE-AA78-68ABE83D77A4}" destId="{30086AD9-E5B1-4A9A-ABCE-CD8CAB7AF4AD}" srcOrd="6" destOrd="0" presId="urn:microsoft.com/office/officeart/2008/layout/LinedList"/>
    <dgm:cxn modelId="{98DC439C-F3FB-4CCD-8D70-2C1A5DAC8FF1}" type="presParOf" srcId="{F11EFADE-EF25-4DDE-AA78-68ABE83D77A4}" destId="{3DBE4BE4-A52A-4178-8C65-E425A95D6ED8}" srcOrd="7" destOrd="0" presId="urn:microsoft.com/office/officeart/2008/layout/LinedList"/>
    <dgm:cxn modelId="{158231B9-FB96-48C0-B226-618F6741F507}" type="presParOf" srcId="{3DBE4BE4-A52A-4178-8C65-E425A95D6ED8}" destId="{A905EA78-E5BF-43EC-AF1B-8977B2B4885B}" srcOrd="0" destOrd="0" presId="urn:microsoft.com/office/officeart/2008/layout/LinedList"/>
    <dgm:cxn modelId="{781240B9-1CE8-4934-AF91-4992889A37AC}" type="presParOf" srcId="{3DBE4BE4-A52A-4178-8C65-E425A95D6ED8}" destId="{02D05F15-16CD-420B-B92B-99B9D04E964F}" srcOrd="1" destOrd="0" presId="urn:microsoft.com/office/officeart/2008/layout/LinedList"/>
    <dgm:cxn modelId="{9769A0BC-A112-4BF0-8DC7-201102C87C4F}" type="presParOf" srcId="{F11EFADE-EF25-4DDE-AA78-68ABE83D77A4}" destId="{26DF11A3-ECB5-432F-BC38-5EDAA3D53E76}" srcOrd="8" destOrd="0" presId="urn:microsoft.com/office/officeart/2008/layout/LinedList"/>
    <dgm:cxn modelId="{C280D2D1-3E68-4405-8C46-12FA3B109418}" type="presParOf" srcId="{F11EFADE-EF25-4DDE-AA78-68ABE83D77A4}" destId="{A2E689DA-2956-415F-9FDB-CF53CE578915}" srcOrd="9" destOrd="0" presId="urn:microsoft.com/office/officeart/2008/layout/LinedList"/>
    <dgm:cxn modelId="{8AC75DC6-941E-4126-92A6-98E2150D002A}" type="presParOf" srcId="{A2E689DA-2956-415F-9FDB-CF53CE578915}" destId="{DA059EA8-CFB5-49D2-80B7-C636BFB1D10F}" srcOrd="0" destOrd="0" presId="urn:microsoft.com/office/officeart/2008/layout/LinedList"/>
    <dgm:cxn modelId="{E5675B93-397F-408C-B960-679C938D72D6}" type="presParOf" srcId="{A2E689DA-2956-415F-9FDB-CF53CE578915}" destId="{1ADFC4C4-DD2E-4859-AD73-A468BD16E16D}" srcOrd="1" destOrd="0" presId="urn:microsoft.com/office/officeart/2008/layout/LinedList"/>
    <dgm:cxn modelId="{140B2DDF-081D-40BF-97C1-680E29F5396D}" type="presParOf" srcId="{F11EFADE-EF25-4DDE-AA78-68ABE83D77A4}" destId="{9FF546E4-486D-4E6F-893F-7DCA94F22855}" srcOrd="10" destOrd="0" presId="urn:microsoft.com/office/officeart/2008/layout/LinedList"/>
    <dgm:cxn modelId="{25458C53-39E0-432E-BE96-60BFA580A445}" type="presParOf" srcId="{F11EFADE-EF25-4DDE-AA78-68ABE83D77A4}" destId="{E143498A-1423-4030-956B-3AC26930075E}" srcOrd="11" destOrd="0" presId="urn:microsoft.com/office/officeart/2008/layout/LinedList"/>
    <dgm:cxn modelId="{32B7872E-6B80-4DDE-B0A9-79D138DB2A5C}" type="presParOf" srcId="{E143498A-1423-4030-956B-3AC26930075E}" destId="{116739A5-E154-4ED6-968A-1C14D24660AF}" srcOrd="0" destOrd="0" presId="urn:microsoft.com/office/officeart/2008/layout/LinedList"/>
    <dgm:cxn modelId="{D425F7D6-79D4-49D5-A81F-1785AF8CDDCA}" type="presParOf" srcId="{E143498A-1423-4030-956B-3AC26930075E}" destId="{E984E1BD-9252-4EA7-83C6-5F39352969D4}" srcOrd="1" destOrd="0" presId="urn:microsoft.com/office/officeart/2008/layout/LinedList"/>
    <dgm:cxn modelId="{4125C07E-116B-4559-8240-A544156467A6}" type="presParOf" srcId="{F11EFADE-EF25-4DDE-AA78-68ABE83D77A4}" destId="{5B6846C3-793E-47F5-8E54-D8C7B0C7482B}" srcOrd="12" destOrd="0" presId="urn:microsoft.com/office/officeart/2008/layout/LinedList"/>
    <dgm:cxn modelId="{F919F184-8357-4713-BCED-612EB0B1048D}" type="presParOf" srcId="{F11EFADE-EF25-4DDE-AA78-68ABE83D77A4}" destId="{2604793F-6C42-404D-86F0-F04CD5CA7FCE}" srcOrd="13" destOrd="0" presId="urn:microsoft.com/office/officeart/2008/layout/LinedList"/>
    <dgm:cxn modelId="{32B5497B-86E7-4A94-BBA7-69C2171EBDB8}" type="presParOf" srcId="{2604793F-6C42-404D-86F0-F04CD5CA7FCE}" destId="{FD3F5160-C059-436F-8DB1-73EFD538A0B5}" srcOrd="0" destOrd="0" presId="urn:microsoft.com/office/officeart/2008/layout/LinedList"/>
    <dgm:cxn modelId="{A13F6436-F2B1-4CCE-A0AD-F05714D1FFF3}" type="presParOf" srcId="{2604793F-6C42-404D-86F0-F04CD5CA7FCE}" destId="{474A91C1-22F4-4BAA-88C7-0B819D12B8ED}" srcOrd="1" destOrd="0" presId="urn:microsoft.com/office/officeart/2008/layout/LinedList"/>
    <dgm:cxn modelId="{8B88F916-2B40-4CC8-8318-1E46AB0887B5}" type="presParOf" srcId="{F11EFADE-EF25-4DDE-AA78-68ABE83D77A4}" destId="{1FBE7139-839C-4D39-A215-F8E7F59A3360}" srcOrd="14" destOrd="0" presId="urn:microsoft.com/office/officeart/2008/layout/LinedList"/>
    <dgm:cxn modelId="{9E96767D-90FA-40B3-802B-CBB4D8783904}" type="presParOf" srcId="{F11EFADE-EF25-4DDE-AA78-68ABE83D77A4}" destId="{994DBE3C-7499-4411-88C4-8010AE6CA815}" srcOrd="15" destOrd="0" presId="urn:microsoft.com/office/officeart/2008/layout/LinedList"/>
    <dgm:cxn modelId="{32DB06A4-1F2F-4B8B-8FAF-D00712E9ACF6}" type="presParOf" srcId="{994DBE3C-7499-4411-88C4-8010AE6CA815}" destId="{1150C7D6-8029-4F29-93C6-ED105186533D}" srcOrd="0" destOrd="0" presId="urn:microsoft.com/office/officeart/2008/layout/LinedList"/>
    <dgm:cxn modelId="{BC942F35-D558-4F25-9F96-F776E26FCE5D}" type="presParOf" srcId="{994DBE3C-7499-4411-88C4-8010AE6CA815}" destId="{BF27543A-3525-4468-BFFD-002FE7F7D61C}" srcOrd="1" destOrd="0" presId="urn:microsoft.com/office/officeart/2008/layout/LinedList"/>
    <dgm:cxn modelId="{10A79A67-4DBD-4E38-9A81-9609A5EE03A6}" type="presParOf" srcId="{F11EFADE-EF25-4DDE-AA78-68ABE83D77A4}" destId="{4A2EA42B-3F16-4B3E-9CAA-531A9EB75C2C}" srcOrd="16" destOrd="0" presId="urn:microsoft.com/office/officeart/2008/layout/LinedList"/>
    <dgm:cxn modelId="{FED21121-F89B-4F24-BBB5-0500D0DC9790}" type="presParOf" srcId="{F11EFADE-EF25-4DDE-AA78-68ABE83D77A4}" destId="{95CE5C38-2A99-4297-B62D-5299FF3F2BCB}" srcOrd="17" destOrd="0" presId="urn:microsoft.com/office/officeart/2008/layout/LinedList"/>
    <dgm:cxn modelId="{EF2D11E5-95B2-4F73-8AF3-0D54D8DE29B2}" type="presParOf" srcId="{95CE5C38-2A99-4297-B62D-5299FF3F2BCB}" destId="{38F0357F-008A-46E0-9214-3E0A38C5D725}" srcOrd="0" destOrd="0" presId="urn:microsoft.com/office/officeart/2008/layout/LinedList"/>
    <dgm:cxn modelId="{B9E12DC3-CC6B-4D94-B836-5D16619A8EAA}" type="presParOf" srcId="{95CE5C38-2A99-4297-B62D-5299FF3F2BCB}" destId="{0E8AE084-F0FD-4E13-9A85-FA1D022DA6C5}" srcOrd="1" destOrd="0" presId="urn:microsoft.com/office/officeart/2008/layout/LinedList"/>
    <dgm:cxn modelId="{C0767AA0-F238-4472-8C16-C895F3D6EB23}" type="presParOf" srcId="{F11EFADE-EF25-4DDE-AA78-68ABE83D77A4}" destId="{6F0BD178-74F6-4179-B878-5B0B389CEA78}" srcOrd="18" destOrd="0" presId="urn:microsoft.com/office/officeart/2008/layout/LinedList"/>
    <dgm:cxn modelId="{787877AF-6077-4C0F-B2D9-995DB84A065F}" type="presParOf" srcId="{F11EFADE-EF25-4DDE-AA78-68ABE83D77A4}" destId="{92B41C42-B55C-454F-8CC7-508C636FE957}" srcOrd="19" destOrd="0" presId="urn:microsoft.com/office/officeart/2008/layout/LinedList"/>
    <dgm:cxn modelId="{0A049CCD-76D1-476E-A700-34B5E8C03ECE}" type="presParOf" srcId="{92B41C42-B55C-454F-8CC7-508C636FE957}" destId="{21438F23-F417-427C-BBA0-8C46238345D5}" srcOrd="0" destOrd="0" presId="urn:microsoft.com/office/officeart/2008/layout/LinedList"/>
    <dgm:cxn modelId="{B2B05E5A-5000-44A9-AE29-6442E1D1E65B}" type="presParOf" srcId="{92B41C42-B55C-454F-8CC7-508C636FE957}" destId="{90BBF5F2-ADB4-48F8-BCE7-41F7A22011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076434-8105-4421-802F-679A8291DE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7AB818-7E25-4709-8926-3BBE88190A64}">
      <dgm:prSet custT="1"/>
      <dgm:spPr/>
      <dgm:t>
        <a:bodyPr/>
        <a:lstStyle/>
        <a:p>
          <a:pPr rtl="0"/>
          <a:r>
            <a:rPr lang="ru-RU" sz="1800" dirty="0" smtClean="0"/>
            <a:t>1.Книга суммарного учета.</a:t>
          </a:r>
          <a:endParaRPr lang="ru-RU" sz="1800" dirty="0"/>
        </a:p>
      </dgm:t>
    </dgm:pt>
    <dgm:pt modelId="{09789CA2-CE39-4B1A-B08F-300537C1933B}" type="parTrans" cxnId="{F61BED21-2198-4FB2-84BF-2BB5120721CB}">
      <dgm:prSet/>
      <dgm:spPr/>
      <dgm:t>
        <a:bodyPr/>
        <a:lstStyle/>
        <a:p>
          <a:endParaRPr lang="ru-RU" sz="1800"/>
        </a:p>
      </dgm:t>
    </dgm:pt>
    <dgm:pt modelId="{2B18ACC2-A19E-4031-871B-F16CE777EE70}" type="sibTrans" cxnId="{F61BED21-2198-4FB2-84BF-2BB5120721CB}">
      <dgm:prSet/>
      <dgm:spPr/>
      <dgm:t>
        <a:bodyPr/>
        <a:lstStyle/>
        <a:p>
          <a:endParaRPr lang="ru-RU" sz="1800"/>
        </a:p>
      </dgm:t>
    </dgm:pt>
    <dgm:pt modelId="{99E25AB2-6424-4790-95C5-7737AA7251ED}">
      <dgm:prSet custT="1"/>
      <dgm:spPr/>
      <dgm:t>
        <a:bodyPr/>
        <a:lstStyle/>
        <a:p>
          <a:pPr rtl="0"/>
          <a:r>
            <a:rPr lang="ru-RU" sz="1800" smtClean="0"/>
            <a:t>2. Картотека учебников (учетные карточки документов).</a:t>
          </a:r>
          <a:endParaRPr lang="ru-RU" sz="1800"/>
        </a:p>
      </dgm:t>
    </dgm:pt>
    <dgm:pt modelId="{995F14B2-47C1-4DC6-BD86-B3F8FA826478}" type="parTrans" cxnId="{86465CFD-F31E-477A-830C-D35031169632}">
      <dgm:prSet/>
      <dgm:spPr/>
      <dgm:t>
        <a:bodyPr/>
        <a:lstStyle/>
        <a:p>
          <a:endParaRPr lang="ru-RU" sz="1800"/>
        </a:p>
      </dgm:t>
    </dgm:pt>
    <dgm:pt modelId="{D76BB2A5-C284-4672-A6AD-9BA3F1C74D60}" type="sibTrans" cxnId="{86465CFD-F31E-477A-830C-D35031169632}">
      <dgm:prSet/>
      <dgm:spPr/>
      <dgm:t>
        <a:bodyPr/>
        <a:lstStyle/>
        <a:p>
          <a:endParaRPr lang="ru-RU" sz="1800"/>
        </a:p>
      </dgm:t>
    </dgm:pt>
    <dgm:pt modelId="{B17245AD-CA18-493A-A38D-CA2F42DA8A0B}">
      <dgm:prSet custT="1"/>
      <dgm:spPr/>
      <dgm:t>
        <a:bodyPr/>
        <a:lstStyle/>
        <a:p>
          <a:pPr rtl="0"/>
          <a:r>
            <a:rPr lang="ru-RU" sz="1800" dirty="0" smtClean="0"/>
            <a:t>3. План (отчет) работы с учебным фондом.</a:t>
          </a:r>
          <a:endParaRPr lang="ru-RU" sz="1800" dirty="0"/>
        </a:p>
      </dgm:t>
    </dgm:pt>
    <dgm:pt modelId="{DC87F0E7-138D-4D84-BDFA-D98E2D226344}" type="parTrans" cxnId="{04E21487-6D8B-4D55-9572-34A0A383DDEF}">
      <dgm:prSet/>
      <dgm:spPr/>
      <dgm:t>
        <a:bodyPr/>
        <a:lstStyle/>
        <a:p>
          <a:endParaRPr lang="ru-RU" sz="1800"/>
        </a:p>
      </dgm:t>
    </dgm:pt>
    <dgm:pt modelId="{388979B2-75DF-4404-9D99-8004D98011E8}" type="sibTrans" cxnId="{04E21487-6D8B-4D55-9572-34A0A383DDEF}">
      <dgm:prSet/>
      <dgm:spPr/>
      <dgm:t>
        <a:bodyPr/>
        <a:lstStyle/>
        <a:p>
          <a:endParaRPr lang="ru-RU" sz="1800"/>
        </a:p>
      </dgm:t>
    </dgm:pt>
    <dgm:pt modelId="{97C63206-1BF3-4224-9503-F96FF634FBDA}">
      <dgm:prSet custT="1"/>
      <dgm:spPr/>
      <dgm:t>
        <a:bodyPr/>
        <a:lstStyle/>
        <a:p>
          <a:pPr rtl="0"/>
          <a:r>
            <a:rPr lang="ru-RU" sz="1800" smtClean="0"/>
            <a:t>4.Копии накладных по доставке учебников.</a:t>
          </a:r>
          <a:endParaRPr lang="ru-RU" sz="1800"/>
        </a:p>
      </dgm:t>
    </dgm:pt>
    <dgm:pt modelId="{E6B66DD1-AD31-44C3-BAAC-D568C8C4B3FA}" type="parTrans" cxnId="{A03E19C4-D1B6-47DF-B830-7525DCA5A5EE}">
      <dgm:prSet/>
      <dgm:spPr/>
      <dgm:t>
        <a:bodyPr/>
        <a:lstStyle/>
        <a:p>
          <a:endParaRPr lang="ru-RU" sz="1800"/>
        </a:p>
      </dgm:t>
    </dgm:pt>
    <dgm:pt modelId="{9EFB80B4-5F58-4315-B403-88BB2FDF0970}" type="sibTrans" cxnId="{A03E19C4-D1B6-47DF-B830-7525DCA5A5EE}">
      <dgm:prSet/>
      <dgm:spPr/>
      <dgm:t>
        <a:bodyPr/>
        <a:lstStyle/>
        <a:p>
          <a:endParaRPr lang="ru-RU" sz="1800"/>
        </a:p>
      </dgm:t>
    </dgm:pt>
    <dgm:pt modelId="{222638F6-0B76-4BCE-83E8-06535D8314AA}">
      <dgm:prSet custT="1"/>
      <dgm:spPr/>
      <dgm:t>
        <a:bodyPr/>
        <a:lstStyle/>
        <a:p>
          <a:pPr rtl="0"/>
          <a:r>
            <a:rPr lang="ru-RU" sz="1800" smtClean="0"/>
            <a:t>5.Журнал (папка) учета поступивших учебников.</a:t>
          </a:r>
          <a:endParaRPr lang="ru-RU" sz="1800"/>
        </a:p>
      </dgm:t>
    </dgm:pt>
    <dgm:pt modelId="{6E63620E-55F1-4EAE-A174-434E96B1AF7F}" type="parTrans" cxnId="{97340103-778C-4A02-B500-6795DB7CDB91}">
      <dgm:prSet/>
      <dgm:spPr/>
      <dgm:t>
        <a:bodyPr/>
        <a:lstStyle/>
        <a:p>
          <a:endParaRPr lang="ru-RU" sz="1800"/>
        </a:p>
      </dgm:t>
    </dgm:pt>
    <dgm:pt modelId="{8F42D17D-963B-40DF-A3C8-C1777FDA49DB}" type="sibTrans" cxnId="{97340103-778C-4A02-B500-6795DB7CDB91}">
      <dgm:prSet/>
      <dgm:spPr/>
      <dgm:t>
        <a:bodyPr/>
        <a:lstStyle/>
        <a:p>
          <a:endParaRPr lang="ru-RU" sz="1800"/>
        </a:p>
      </dgm:t>
    </dgm:pt>
    <dgm:pt modelId="{6A46DB6D-D676-420F-8785-B5D82ABCCDC6}">
      <dgm:prSet custT="1"/>
      <dgm:spPr/>
      <dgm:t>
        <a:bodyPr/>
        <a:lstStyle/>
        <a:p>
          <a:pPr rtl="0"/>
          <a:r>
            <a:rPr lang="ru-RU" sz="1800" smtClean="0"/>
            <a:t>6. Папка актов движения учебного фонда (списание, передача).</a:t>
          </a:r>
          <a:endParaRPr lang="ru-RU" sz="1800"/>
        </a:p>
      </dgm:t>
    </dgm:pt>
    <dgm:pt modelId="{5F756B8A-DC51-43C5-AC2D-780BD5C0C267}" type="parTrans" cxnId="{4F180F9C-8994-445C-BB26-92FF885570DB}">
      <dgm:prSet/>
      <dgm:spPr/>
      <dgm:t>
        <a:bodyPr/>
        <a:lstStyle/>
        <a:p>
          <a:endParaRPr lang="ru-RU" sz="1800"/>
        </a:p>
      </dgm:t>
    </dgm:pt>
    <dgm:pt modelId="{BD094132-30A7-43DF-92C0-40C617230B9D}" type="sibTrans" cxnId="{4F180F9C-8994-445C-BB26-92FF885570DB}">
      <dgm:prSet/>
      <dgm:spPr/>
      <dgm:t>
        <a:bodyPr/>
        <a:lstStyle/>
        <a:p>
          <a:endParaRPr lang="ru-RU" sz="1800"/>
        </a:p>
      </dgm:t>
    </dgm:pt>
    <dgm:pt modelId="{F96578EA-FD3F-4331-AAC0-F67789993B55}">
      <dgm:prSet custT="1"/>
      <dgm:spPr/>
      <dgm:t>
        <a:bodyPr/>
        <a:lstStyle/>
        <a:p>
          <a:pPr rtl="0"/>
          <a:r>
            <a:rPr lang="ru-RU" sz="1800" smtClean="0"/>
            <a:t>7. Тетрадь замены учебников.</a:t>
          </a:r>
          <a:endParaRPr lang="ru-RU" sz="1800"/>
        </a:p>
      </dgm:t>
    </dgm:pt>
    <dgm:pt modelId="{690A7DEB-B88A-4A24-821B-36C740D6DE44}" type="parTrans" cxnId="{7512BF4B-2789-47A4-B339-B3FFF022F488}">
      <dgm:prSet/>
      <dgm:spPr/>
      <dgm:t>
        <a:bodyPr/>
        <a:lstStyle/>
        <a:p>
          <a:endParaRPr lang="ru-RU" sz="1800"/>
        </a:p>
      </dgm:t>
    </dgm:pt>
    <dgm:pt modelId="{63F74315-1B90-43B1-AF34-07728D85F65C}" type="sibTrans" cxnId="{7512BF4B-2789-47A4-B339-B3FFF022F488}">
      <dgm:prSet/>
      <dgm:spPr/>
      <dgm:t>
        <a:bodyPr/>
        <a:lstStyle/>
        <a:p>
          <a:endParaRPr lang="ru-RU" sz="1800"/>
        </a:p>
      </dgm:t>
    </dgm:pt>
    <dgm:pt modelId="{538C3DEC-8556-4456-BD85-051FAFD5124A}">
      <dgm:prSet custT="1"/>
      <dgm:spPr/>
      <dgm:t>
        <a:bodyPr/>
        <a:lstStyle/>
        <a:p>
          <a:pPr rtl="0"/>
          <a:r>
            <a:rPr lang="ru-RU" sz="1800" smtClean="0"/>
            <a:t>8. Журнал учета регистрационных карточек картотеки учебников.</a:t>
          </a:r>
          <a:endParaRPr lang="ru-RU" sz="1800"/>
        </a:p>
      </dgm:t>
    </dgm:pt>
    <dgm:pt modelId="{5F2A1FF8-5645-4930-AEEB-9801329ED9FE}" type="parTrans" cxnId="{BAC87DE4-2A70-44EA-8A1A-D80028ADDEB6}">
      <dgm:prSet/>
      <dgm:spPr/>
      <dgm:t>
        <a:bodyPr/>
        <a:lstStyle/>
        <a:p>
          <a:endParaRPr lang="ru-RU" sz="1800"/>
        </a:p>
      </dgm:t>
    </dgm:pt>
    <dgm:pt modelId="{4DC39355-42F9-473F-88D3-A0C1B4362D50}" type="sibTrans" cxnId="{BAC87DE4-2A70-44EA-8A1A-D80028ADDEB6}">
      <dgm:prSet/>
      <dgm:spPr/>
      <dgm:t>
        <a:bodyPr/>
        <a:lstStyle/>
        <a:p>
          <a:endParaRPr lang="ru-RU" sz="1800"/>
        </a:p>
      </dgm:t>
    </dgm:pt>
    <dgm:pt modelId="{C18E79A3-53E4-4993-BFBA-A08D67C585F4}">
      <dgm:prSet custT="1"/>
      <dgm:spPr/>
      <dgm:t>
        <a:bodyPr/>
        <a:lstStyle/>
        <a:p>
          <a:pPr rtl="0"/>
          <a:r>
            <a:rPr lang="ru-RU" sz="1800" smtClean="0"/>
            <a:t>9. Журнал учета выдачи учебников по классам или индивидуальные формуляры.</a:t>
          </a:r>
          <a:endParaRPr lang="ru-RU" sz="1800"/>
        </a:p>
      </dgm:t>
    </dgm:pt>
    <dgm:pt modelId="{6D0A06B8-E1A6-443F-A48B-12FF9F654A6D}" type="parTrans" cxnId="{6D1CB3D7-27ED-4BC0-A7E7-9A0DB22C8094}">
      <dgm:prSet/>
      <dgm:spPr/>
      <dgm:t>
        <a:bodyPr/>
        <a:lstStyle/>
        <a:p>
          <a:endParaRPr lang="ru-RU" sz="1800"/>
        </a:p>
      </dgm:t>
    </dgm:pt>
    <dgm:pt modelId="{5D26A6FA-DF80-42FE-8B0B-0EA56CCF537D}" type="sibTrans" cxnId="{6D1CB3D7-27ED-4BC0-A7E7-9A0DB22C8094}">
      <dgm:prSet/>
      <dgm:spPr/>
      <dgm:t>
        <a:bodyPr/>
        <a:lstStyle/>
        <a:p>
          <a:endParaRPr lang="ru-RU" sz="1800"/>
        </a:p>
      </dgm:t>
    </dgm:pt>
    <dgm:pt modelId="{97C5FBD3-1E0C-459A-BC19-BE79BC96FC94}">
      <dgm:prSet custT="1"/>
      <dgm:spPr/>
      <dgm:t>
        <a:bodyPr/>
        <a:lstStyle/>
        <a:p>
          <a:pPr rtl="0"/>
          <a:r>
            <a:rPr lang="ru-RU" sz="1800" smtClean="0"/>
            <a:t>10. Диагностическая карта уровня обеспеченности учебной литературой.</a:t>
          </a:r>
          <a:endParaRPr lang="ru-RU" sz="1800"/>
        </a:p>
      </dgm:t>
    </dgm:pt>
    <dgm:pt modelId="{3182EAAC-9F04-43FB-8BD0-99ABAB3302EA}" type="parTrans" cxnId="{74357082-1775-4AEB-90D2-703584FF144D}">
      <dgm:prSet/>
      <dgm:spPr/>
      <dgm:t>
        <a:bodyPr/>
        <a:lstStyle/>
        <a:p>
          <a:endParaRPr lang="ru-RU" sz="1800"/>
        </a:p>
      </dgm:t>
    </dgm:pt>
    <dgm:pt modelId="{A4C6168C-8F14-4ACD-A545-707CD4B51589}" type="sibTrans" cxnId="{74357082-1775-4AEB-90D2-703584FF144D}">
      <dgm:prSet/>
      <dgm:spPr/>
      <dgm:t>
        <a:bodyPr/>
        <a:lstStyle/>
        <a:p>
          <a:endParaRPr lang="ru-RU" sz="1800"/>
        </a:p>
      </dgm:t>
    </dgm:pt>
    <dgm:pt modelId="{AB079E8D-196F-4A79-ADC3-A55211A86C04}">
      <dgm:prSet custT="1"/>
      <dgm:spPr/>
      <dgm:t>
        <a:bodyPr/>
        <a:lstStyle/>
        <a:p>
          <a:pPr rtl="0"/>
          <a:r>
            <a:rPr lang="ru-RU" sz="1800" smtClean="0"/>
            <a:t>11. Отчет школы о  количестве учебников по параллелям и областям знаний.</a:t>
          </a:r>
          <a:endParaRPr lang="ru-RU" sz="1800"/>
        </a:p>
      </dgm:t>
    </dgm:pt>
    <dgm:pt modelId="{AF7FE4C5-4452-4EDF-B7BC-ED07650C87EE}" type="parTrans" cxnId="{F39302AC-CA0B-41D1-9526-F144BFCD9799}">
      <dgm:prSet/>
      <dgm:spPr/>
      <dgm:t>
        <a:bodyPr/>
        <a:lstStyle/>
        <a:p>
          <a:endParaRPr lang="ru-RU" sz="1800"/>
        </a:p>
      </dgm:t>
    </dgm:pt>
    <dgm:pt modelId="{7AFAD9EA-0659-4C13-A243-7FB8D5B5EFD5}" type="sibTrans" cxnId="{F39302AC-CA0B-41D1-9526-F144BFCD9799}">
      <dgm:prSet/>
      <dgm:spPr/>
      <dgm:t>
        <a:bodyPr/>
        <a:lstStyle/>
        <a:p>
          <a:endParaRPr lang="ru-RU" sz="1800"/>
        </a:p>
      </dgm:t>
    </dgm:pt>
    <dgm:pt modelId="{893D6AEA-C955-4B2D-881F-00D4A73BCA86}">
      <dgm:prSet custT="1"/>
      <dgm:spPr/>
      <dgm:t>
        <a:bodyPr/>
        <a:lstStyle/>
        <a:p>
          <a:pPr rtl="0"/>
          <a:r>
            <a:rPr lang="ru-RU" sz="1800" smtClean="0"/>
            <a:t>1. Книги суммарного учета или в другой виде регистра, принятый в библиотеке.</a:t>
          </a:r>
          <a:endParaRPr lang="ru-RU" sz="1800"/>
        </a:p>
      </dgm:t>
    </dgm:pt>
    <dgm:pt modelId="{A92EC3BF-C467-40CE-AB63-775B4CBCF433}" type="parTrans" cxnId="{89DEE9BB-7EB9-457E-9A14-07A8814D2006}">
      <dgm:prSet/>
      <dgm:spPr/>
      <dgm:t>
        <a:bodyPr/>
        <a:lstStyle/>
        <a:p>
          <a:endParaRPr lang="ru-RU" sz="1800"/>
        </a:p>
      </dgm:t>
    </dgm:pt>
    <dgm:pt modelId="{B7BEF5A1-E194-4755-8E28-306E2B6D789A}" type="sibTrans" cxnId="{89DEE9BB-7EB9-457E-9A14-07A8814D2006}">
      <dgm:prSet/>
      <dgm:spPr/>
      <dgm:t>
        <a:bodyPr/>
        <a:lstStyle/>
        <a:p>
          <a:endParaRPr lang="ru-RU" sz="1800"/>
        </a:p>
      </dgm:t>
    </dgm:pt>
    <dgm:pt modelId="{F1B42771-9B29-45BC-90B9-291775D66E3A}">
      <dgm:prSet custT="1"/>
      <dgm:spPr/>
      <dgm:t>
        <a:bodyPr/>
        <a:lstStyle/>
        <a:p>
          <a:pPr rtl="0"/>
          <a:r>
            <a:rPr lang="ru-RU" sz="1800" smtClean="0"/>
            <a:t>2. Инвентарные книги</a:t>
          </a:r>
          <a:endParaRPr lang="ru-RU" sz="1800"/>
        </a:p>
      </dgm:t>
    </dgm:pt>
    <dgm:pt modelId="{7C321A90-E7FB-498D-939E-C6CAFB5069B1}" type="parTrans" cxnId="{86F8990B-043F-4A5F-9A87-5B44B8B59F66}">
      <dgm:prSet/>
      <dgm:spPr/>
      <dgm:t>
        <a:bodyPr/>
        <a:lstStyle/>
        <a:p>
          <a:endParaRPr lang="ru-RU" sz="1800"/>
        </a:p>
      </dgm:t>
    </dgm:pt>
    <dgm:pt modelId="{D3ADE471-7202-4D81-AF39-45D3C9409DF5}" type="sibTrans" cxnId="{86F8990B-043F-4A5F-9A87-5B44B8B59F66}">
      <dgm:prSet/>
      <dgm:spPr/>
      <dgm:t>
        <a:bodyPr/>
        <a:lstStyle/>
        <a:p>
          <a:endParaRPr lang="ru-RU" sz="1800"/>
        </a:p>
      </dgm:t>
    </dgm:pt>
    <dgm:pt modelId="{E9B4959D-3BF9-4EEB-AEEA-9FC423EF619D}">
      <dgm:prSet custT="1"/>
      <dgm:spPr/>
      <dgm:t>
        <a:bodyPr/>
        <a:lstStyle/>
        <a:p>
          <a:pPr rtl="0"/>
          <a:r>
            <a:rPr lang="ru-RU" sz="1800" smtClean="0"/>
            <a:t>3. Картотека</a:t>
          </a:r>
          <a:endParaRPr lang="ru-RU" sz="1800"/>
        </a:p>
      </dgm:t>
    </dgm:pt>
    <dgm:pt modelId="{938F9D33-E17C-4F58-A4D6-CF44A03ACB22}" type="parTrans" cxnId="{5E9C40C2-CD23-4E36-974D-08D78347E26D}">
      <dgm:prSet/>
      <dgm:spPr/>
      <dgm:t>
        <a:bodyPr/>
        <a:lstStyle/>
        <a:p>
          <a:endParaRPr lang="ru-RU" sz="1800"/>
        </a:p>
      </dgm:t>
    </dgm:pt>
    <dgm:pt modelId="{F8357432-35B1-4BEC-AECA-35B46239E598}" type="sibTrans" cxnId="{5E9C40C2-CD23-4E36-974D-08D78347E26D}">
      <dgm:prSet/>
      <dgm:spPr/>
      <dgm:t>
        <a:bodyPr/>
        <a:lstStyle/>
        <a:p>
          <a:endParaRPr lang="ru-RU" sz="1800"/>
        </a:p>
      </dgm:t>
    </dgm:pt>
    <dgm:pt modelId="{E46D92EF-570B-467E-9284-A86A8CD90C9A}">
      <dgm:prSet custT="1"/>
      <dgm:spPr/>
      <dgm:t>
        <a:bodyPr/>
        <a:lstStyle/>
        <a:p>
          <a:pPr rtl="0"/>
          <a:r>
            <a:rPr lang="ru-RU" sz="1800" smtClean="0"/>
            <a:t>4 Журнал учета нетрадиционных носителей информации</a:t>
          </a:r>
          <a:endParaRPr lang="ru-RU" sz="1800"/>
        </a:p>
      </dgm:t>
    </dgm:pt>
    <dgm:pt modelId="{C027F39D-4E0E-4BB5-BFE9-CCEABB797457}" type="parTrans" cxnId="{E23C4423-6A8D-4081-9CE8-5E11D1D157E6}">
      <dgm:prSet/>
      <dgm:spPr/>
      <dgm:t>
        <a:bodyPr/>
        <a:lstStyle/>
        <a:p>
          <a:endParaRPr lang="ru-RU" sz="1800"/>
        </a:p>
      </dgm:t>
    </dgm:pt>
    <dgm:pt modelId="{49874E3D-6FFC-4FCB-86C2-6E75C0DE2FAA}" type="sibTrans" cxnId="{E23C4423-6A8D-4081-9CE8-5E11D1D157E6}">
      <dgm:prSet/>
      <dgm:spPr/>
      <dgm:t>
        <a:bodyPr/>
        <a:lstStyle/>
        <a:p>
          <a:endParaRPr lang="ru-RU" sz="1800"/>
        </a:p>
      </dgm:t>
    </dgm:pt>
    <dgm:pt modelId="{44946A88-B571-4F23-98F7-31DAE2981DC0}" type="pres">
      <dgm:prSet presAssocID="{6F076434-8105-4421-802F-679A8291DE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652537A-E0C6-40D6-AA0A-651371B293D7}" type="pres">
      <dgm:prSet presAssocID="{0D7AB818-7E25-4709-8926-3BBE88190A64}" presName="thickLine" presStyleLbl="alignNode1" presStyleIdx="0" presStyleCnt="15"/>
      <dgm:spPr/>
    </dgm:pt>
    <dgm:pt modelId="{B00A3C70-08B0-4681-A02B-98D41C1E716B}" type="pres">
      <dgm:prSet presAssocID="{0D7AB818-7E25-4709-8926-3BBE88190A64}" presName="horz1" presStyleCnt="0"/>
      <dgm:spPr/>
    </dgm:pt>
    <dgm:pt modelId="{974DBF63-19AE-43E9-85BC-CA21B36E22F4}" type="pres">
      <dgm:prSet presAssocID="{0D7AB818-7E25-4709-8926-3BBE88190A64}" presName="tx1" presStyleLbl="revTx" presStyleIdx="0" presStyleCnt="15"/>
      <dgm:spPr/>
      <dgm:t>
        <a:bodyPr/>
        <a:lstStyle/>
        <a:p>
          <a:endParaRPr lang="ru-RU"/>
        </a:p>
      </dgm:t>
    </dgm:pt>
    <dgm:pt modelId="{78D0A252-E93B-4ECD-A06C-D29EF717700A}" type="pres">
      <dgm:prSet presAssocID="{0D7AB818-7E25-4709-8926-3BBE88190A64}" presName="vert1" presStyleCnt="0"/>
      <dgm:spPr/>
    </dgm:pt>
    <dgm:pt modelId="{A38AFFB3-8A50-4A7B-952C-D4C4C2870867}" type="pres">
      <dgm:prSet presAssocID="{99E25AB2-6424-4790-95C5-7737AA7251ED}" presName="thickLine" presStyleLbl="alignNode1" presStyleIdx="1" presStyleCnt="15"/>
      <dgm:spPr/>
    </dgm:pt>
    <dgm:pt modelId="{1B8484D2-99D9-434E-85E8-6F8ABAE1637F}" type="pres">
      <dgm:prSet presAssocID="{99E25AB2-6424-4790-95C5-7737AA7251ED}" presName="horz1" presStyleCnt="0"/>
      <dgm:spPr/>
    </dgm:pt>
    <dgm:pt modelId="{C7CB0035-92FF-4ED0-9140-AB7A40AF600A}" type="pres">
      <dgm:prSet presAssocID="{99E25AB2-6424-4790-95C5-7737AA7251ED}" presName="tx1" presStyleLbl="revTx" presStyleIdx="1" presStyleCnt="15"/>
      <dgm:spPr/>
      <dgm:t>
        <a:bodyPr/>
        <a:lstStyle/>
        <a:p>
          <a:endParaRPr lang="ru-RU"/>
        </a:p>
      </dgm:t>
    </dgm:pt>
    <dgm:pt modelId="{47C173E9-563A-43DD-92D4-004B1EF50005}" type="pres">
      <dgm:prSet presAssocID="{99E25AB2-6424-4790-95C5-7737AA7251ED}" presName="vert1" presStyleCnt="0"/>
      <dgm:spPr/>
    </dgm:pt>
    <dgm:pt modelId="{EE00D7BB-A45B-4FA6-82BB-50A93E660D8F}" type="pres">
      <dgm:prSet presAssocID="{B17245AD-CA18-493A-A38D-CA2F42DA8A0B}" presName="thickLine" presStyleLbl="alignNode1" presStyleIdx="2" presStyleCnt="15"/>
      <dgm:spPr/>
    </dgm:pt>
    <dgm:pt modelId="{6F7D04C9-FE45-43D8-A51C-AA3AD8819698}" type="pres">
      <dgm:prSet presAssocID="{B17245AD-CA18-493A-A38D-CA2F42DA8A0B}" presName="horz1" presStyleCnt="0"/>
      <dgm:spPr/>
    </dgm:pt>
    <dgm:pt modelId="{6C00DBB4-010E-4F61-ADF3-31141C0C32B0}" type="pres">
      <dgm:prSet presAssocID="{B17245AD-CA18-493A-A38D-CA2F42DA8A0B}" presName="tx1" presStyleLbl="revTx" presStyleIdx="2" presStyleCnt="15"/>
      <dgm:spPr/>
      <dgm:t>
        <a:bodyPr/>
        <a:lstStyle/>
        <a:p>
          <a:endParaRPr lang="ru-RU"/>
        </a:p>
      </dgm:t>
    </dgm:pt>
    <dgm:pt modelId="{D6B7F6A8-EF09-4E6E-934F-163C6AB1AD55}" type="pres">
      <dgm:prSet presAssocID="{B17245AD-CA18-493A-A38D-CA2F42DA8A0B}" presName="vert1" presStyleCnt="0"/>
      <dgm:spPr/>
    </dgm:pt>
    <dgm:pt modelId="{3AF7AD3D-99C2-4C30-A840-9F874BFD43F9}" type="pres">
      <dgm:prSet presAssocID="{97C63206-1BF3-4224-9503-F96FF634FBDA}" presName="thickLine" presStyleLbl="alignNode1" presStyleIdx="3" presStyleCnt="15"/>
      <dgm:spPr/>
    </dgm:pt>
    <dgm:pt modelId="{15F31E27-6217-4C96-ACFC-9B6F609B7457}" type="pres">
      <dgm:prSet presAssocID="{97C63206-1BF3-4224-9503-F96FF634FBDA}" presName="horz1" presStyleCnt="0"/>
      <dgm:spPr/>
    </dgm:pt>
    <dgm:pt modelId="{ADC9E2F0-1552-47F5-A39B-365D2BD92B0B}" type="pres">
      <dgm:prSet presAssocID="{97C63206-1BF3-4224-9503-F96FF634FBDA}" presName="tx1" presStyleLbl="revTx" presStyleIdx="3" presStyleCnt="15"/>
      <dgm:spPr/>
      <dgm:t>
        <a:bodyPr/>
        <a:lstStyle/>
        <a:p>
          <a:endParaRPr lang="ru-RU"/>
        </a:p>
      </dgm:t>
    </dgm:pt>
    <dgm:pt modelId="{218E04C8-204B-4965-93BA-519D02D8F925}" type="pres">
      <dgm:prSet presAssocID="{97C63206-1BF3-4224-9503-F96FF634FBDA}" presName="vert1" presStyleCnt="0"/>
      <dgm:spPr/>
    </dgm:pt>
    <dgm:pt modelId="{82B3BAE9-EC61-4B17-8B6A-0550EA4FF3B2}" type="pres">
      <dgm:prSet presAssocID="{222638F6-0B76-4BCE-83E8-06535D8314AA}" presName="thickLine" presStyleLbl="alignNode1" presStyleIdx="4" presStyleCnt="15"/>
      <dgm:spPr/>
    </dgm:pt>
    <dgm:pt modelId="{4730B90D-43B6-4848-80C0-D6277728EA0D}" type="pres">
      <dgm:prSet presAssocID="{222638F6-0B76-4BCE-83E8-06535D8314AA}" presName="horz1" presStyleCnt="0"/>
      <dgm:spPr/>
    </dgm:pt>
    <dgm:pt modelId="{99373B9C-5612-480B-985E-C7165FA10E98}" type="pres">
      <dgm:prSet presAssocID="{222638F6-0B76-4BCE-83E8-06535D8314AA}" presName="tx1" presStyleLbl="revTx" presStyleIdx="4" presStyleCnt="15"/>
      <dgm:spPr/>
      <dgm:t>
        <a:bodyPr/>
        <a:lstStyle/>
        <a:p>
          <a:endParaRPr lang="ru-RU"/>
        </a:p>
      </dgm:t>
    </dgm:pt>
    <dgm:pt modelId="{F7B76C5D-D1C6-4658-B08A-86B6408EFA01}" type="pres">
      <dgm:prSet presAssocID="{222638F6-0B76-4BCE-83E8-06535D8314AA}" presName="vert1" presStyleCnt="0"/>
      <dgm:spPr/>
    </dgm:pt>
    <dgm:pt modelId="{C017A8E0-8A00-40B9-9241-ACD4B7B54822}" type="pres">
      <dgm:prSet presAssocID="{6A46DB6D-D676-420F-8785-B5D82ABCCDC6}" presName="thickLine" presStyleLbl="alignNode1" presStyleIdx="5" presStyleCnt="15"/>
      <dgm:spPr/>
    </dgm:pt>
    <dgm:pt modelId="{613DF836-606B-4D9F-8E40-C95AE84A34CA}" type="pres">
      <dgm:prSet presAssocID="{6A46DB6D-D676-420F-8785-B5D82ABCCDC6}" presName="horz1" presStyleCnt="0"/>
      <dgm:spPr/>
    </dgm:pt>
    <dgm:pt modelId="{2D0A99DC-71E2-4609-8872-6A190B55EBDC}" type="pres">
      <dgm:prSet presAssocID="{6A46DB6D-D676-420F-8785-B5D82ABCCDC6}" presName="tx1" presStyleLbl="revTx" presStyleIdx="5" presStyleCnt="15"/>
      <dgm:spPr/>
      <dgm:t>
        <a:bodyPr/>
        <a:lstStyle/>
        <a:p>
          <a:endParaRPr lang="ru-RU"/>
        </a:p>
      </dgm:t>
    </dgm:pt>
    <dgm:pt modelId="{93815241-7FB7-4780-A25D-F2919CC6FF0F}" type="pres">
      <dgm:prSet presAssocID="{6A46DB6D-D676-420F-8785-B5D82ABCCDC6}" presName="vert1" presStyleCnt="0"/>
      <dgm:spPr/>
    </dgm:pt>
    <dgm:pt modelId="{843B223B-B1D2-4F42-AE68-3A29A6F047A6}" type="pres">
      <dgm:prSet presAssocID="{F96578EA-FD3F-4331-AAC0-F67789993B55}" presName="thickLine" presStyleLbl="alignNode1" presStyleIdx="6" presStyleCnt="15"/>
      <dgm:spPr/>
    </dgm:pt>
    <dgm:pt modelId="{81C3D368-FF8A-4F87-8370-88F7AABB8AB8}" type="pres">
      <dgm:prSet presAssocID="{F96578EA-FD3F-4331-AAC0-F67789993B55}" presName="horz1" presStyleCnt="0"/>
      <dgm:spPr/>
    </dgm:pt>
    <dgm:pt modelId="{2119156C-9D8C-4B76-AC65-669ED6C78F08}" type="pres">
      <dgm:prSet presAssocID="{F96578EA-FD3F-4331-AAC0-F67789993B55}" presName="tx1" presStyleLbl="revTx" presStyleIdx="6" presStyleCnt="15"/>
      <dgm:spPr/>
      <dgm:t>
        <a:bodyPr/>
        <a:lstStyle/>
        <a:p>
          <a:endParaRPr lang="ru-RU"/>
        </a:p>
      </dgm:t>
    </dgm:pt>
    <dgm:pt modelId="{CD7ACFEE-2D25-4964-9A28-17E757E0EA1A}" type="pres">
      <dgm:prSet presAssocID="{F96578EA-FD3F-4331-AAC0-F67789993B55}" presName="vert1" presStyleCnt="0"/>
      <dgm:spPr/>
    </dgm:pt>
    <dgm:pt modelId="{8586B6B7-EA71-491D-A5D5-B1F93ED9FF90}" type="pres">
      <dgm:prSet presAssocID="{538C3DEC-8556-4456-BD85-051FAFD5124A}" presName="thickLine" presStyleLbl="alignNode1" presStyleIdx="7" presStyleCnt="15"/>
      <dgm:spPr/>
    </dgm:pt>
    <dgm:pt modelId="{217BD262-996A-4977-9C12-A291E89F4D9A}" type="pres">
      <dgm:prSet presAssocID="{538C3DEC-8556-4456-BD85-051FAFD5124A}" presName="horz1" presStyleCnt="0"/>
      <dgm:spPr/>
    </dgm:pt>
    <dgm:pt modelId="{3E57C40B-3984-49F2-9D69-0590783BC601}" type="pres">
      <dgm:prSet presAssocID="{538C3DEC-8556-4456-BD85-051FAFD5124A}" presName="tx1" presStyleLbl="revTx" presStyleIdx="7" presStyleCnt="15"/>
      <dgm:spPr/>
      <dgm:t>
        <a:bodyPr/>
        <a:lstStyle/>
        <a:p>
          <a:endParaRPr lang="ru-RU"/>
        </a:p>
      </dgm:t>
    </dgm:pt>
    <dgm:pt modelId="{E70C1FEC-A568-4D8D-8CDC-F919D05B22A0}" type="pres">
      <dgm:prSet presAssocID="{538C3DEC-8556-4456-BD85-051FAFD5124A}" presName="vert1" presStyleCnt="0"/>
      <dgm:spPr/>
    </dgm:pt>
    <dgm:pt modelId="{FF2468B9-3EEB-44E4-BF9D-69377A7A9850}" type="pres">
      <dgm:prSet presAssocID="{C18E79A3-53E4-4993-BFBA-A08D67C585F4}" presName="thickLine" presStyleLbl="alignNode1" presStyleIdx="8" presStyleCnt="15"/>
      <dgm:spPr/>
    </dgm:pt>
    <dgm:pt modelId="{09D32600-F4E3-4F3E-A84C-A1F7B355FF42}" type="pres">
      <dgm:prSet presAssocID="{C18E79A3-53E4-4993-BFBA-A08D67C585F4}" presName="horz1" presStyleCnt="0"/>
      <dgm:spPr/>
    </dgm:pt>
    <dgm:pt modelId="{8CDA8F19-8899-4F84-9998-741D92B598EB}" type="pres">
      <dgm:prSet presAssocID="{C18E79A3-53E4-4993-BFBA-A08D67C585F4}" presName="tx1" presStyleLbl="revTx" presStyleIdx="8" presStyleCnt="15"/>
      <dgm:spPr/>
      <dgm:t>
        <a:bodyPr/>
        <a:lstStyle/>
        <a:p>
          <a:endParaRPr lang="ru-RU"/>
        </a:p>
      </dgm:t>
    </dgm:pt>
    <dgm:pt modelId="{1FF412EB-0E54-4A9E-AC6D-32E62D7A9B71}" type="pres">
      <dgm:prSet presAssocID="{C18E79A3-53E4-4993-BFBA-A08D67C585F4}" presName="vert1" presStyleCnt="0"/>
      <dgm:spPr/>
    </dgm:pt>
    <dgm:pt modelId="{D9DB45A0-12D2-43EA-ABAC-BC8FD562520D}" type="pres">
      <dgm:prSet presAssocID="{97C5FBD3-1E0C-459A-BC19-BE79BC96FC94}" presName="thickLine" presStyleLbl="alignNode1" presStyleIdx="9" presStyleCnt="15"/>
      <dgm:spPr/>
    </dgm:pt>
    <dgm:pt modelId="{15E746F3-A2AB-4821-BBCC-7E514675FF1F}" type="pres">
      <dgm:prSet presAssocID="{97C5FBD3-1E0C-459A-BC19-BE79BC96FC94}" presName="horz1" presStyleCnt="0"/>
      <dgm:spPr/>
    </dgm:pt>
    <dgm:pt modelId="{8C67E983-38C1-4468-8FEC-A2A70E3B4069}" type="pres">
      <dgm:prSet presAssocID="{97C5FBD3-1E0C-459A-BC19-BE79BC96FC94}" presName="tx1" presStyleLbl="revTx" presStyleIdx="9" presStyleCnt="15"/>
      <dgm:spPr/>
      <dgm:t>
        <a:bodyPr/>
        <a:lstStyle/>
        <a:p>
          <a:endParaRPr lang="ru-RU"/>
        </a:p>
      </dgm:t>
    </dgm:pt>
    <dgm:pt modelId="{D3252FB3-5F29-4DFE-AC81-B092C6600365}" type="pres">
      <dgm:prSet presAssocID="{97C5FBD3-1E0C-459A-BC19-BE79BC96FC94}" presName="vert1" presStyleCnt="0"/>
      <dgm:spPr/>
    </dgm:pt>
    <dgm:pt modelId="{81382FFB-0A0F-4696-AA47-95ADDCC13674}" type="pres">
      <dgm:prSet presAssocID="{AB079E8D-196F-4A79-ADC3-A55211A86C04}" presName="thickLine" presStyleLbl="alignNode1" presStyleIdx="10" presStyleCnt="15"/>
      <dgm:spPr/>
    </dgm:pt>
    <dgm:pt modelId="{A1610EC8-D46B-4156-8DBB-2F230213D79C}" type="pres">
      <dgm:prSet presAssocID="{AB079E8D-196F-4A79-ADC3-A55211A86C04}" presName="horz1" presStyleCnt="0"/>
      <dgm:spPr/>
    </dgm:pt>
    <dgm:pt modelId="{FB5507AB-7803-420A-9C1B-FFBCBEC5ED9A}" type="pres">
      <dgm:prSet presAssocID="{AB079E8D-196F-4A79-ADC3-A55211A86C04}" presName="tx1" presStyleLbl="revTx" presStyleIdx="10" presStyleCnt="15"/>
      <dgm:spPr/>
      <dgm:t>
        <a:bodyPr/>
        <a:lstStyle/>
        <a:p>
          <a:endParaRPr lang="ru-RU"/>
        </a:p>
      </dgm:t>
    </dgm:pt>
    <dgm:pt modelId="{4F546E70-D73E-4CE9-B20E-27CAC6A97739}" type="pres">
      <dgm:prSet presAssocID="{AB079E8D-196F-4A79-ADC3-A55211A86C04}" presName="vert1" presStyleCnt="0"/>
      <dgm:spPr/>
    </dgm:pt>
    <dgm:pt modelId="{3107F4EA-445B-4199-AFDE-66E4D2178BCB}" type="pres">
      <dgm:prSet presAssocID="{893D6AEA-C955-4B2D-881F-00D4A73BCA86}" presName="thickLine" presStyleLbl="alignNode1" presStyleIdx="11" presStyleCnt="15"/>
      <dgm:spPr/>
    </dgm:pt>
    <dgm:pt modelId="{3B991FE2-0F2D-4B25-BD7B-233AD8EB76FA}" type="pres">
      <dgm:prSet presAssocID="{893D6AEA-C955-4B2D-881F-00D4A73BCA86}" presName="horz1" presStyleCnt="0"/>
      <dgm:spPr/>
    </dgm:pt>
    <dgm:pt modelId="{70C9EE4B-4C1C-4E2E-B3FF-4154CBBCD675}" type="pres">
      <dgm:prSet presAssocID="{893D6AEA-C955-4B2D-881F-00D4A73BCA86}" presName="tx1" presStyleLbl="revTx" presStyleIdx="11" presStyleCnt="15"/>
      <dgm:spPr/>
      <dgm:t>
        <a:bodyPr/>
        <a:lstStyle/>
        <a:p>
          <a:endParaRPr lang="ru-RU"/>
        </a:p>
      </dgm:t>
    </dgm:pt>
    <dgm:pt modelId="{CBFAE4E1-F42F-4CEA-B622-7D8D6F2A4CBE}" type="pres">
      <dgm:prSet presAssocID="{893D6AEA-C955-4B2D-881F-00D4A73BCA86}" presName="vert1" presStyleCnt="0"/>
      <dgm:spPr/>
    </dgm:pt>
    <dgm:pt modelId="{23B92A46-4A2C-40DD-AA21-670266E366B1}" type="pres">
      <dgm:prSet presAssocID="{F1B42771-9B29-45BC-90B9-291775D66E3A}" presName="thickLine" presStyleLbl="alignNode1" presStyleIdx="12" presStyleCnt="15"/>
      <dgm:spPr/>
    </dgm:pt>
    <dgm:pt modelId="{73486AA5-8BD5-47E2-8515-A9C1EDDBB7F0}" type="pres">
      <dgm:prSet presAssocID="{F1B42771-9B29-45BC-90B9-291775D66E3A}" presName="horz1" presStyleCnt="0"/>
      <dgm:spPr/>
    </dgm:pt>
    <dgm:pt modelId="{CD9DBB56-6D57-47B5-85E2-C97222D913E1}" type="pres">
      <dgm:prSet presAssocID="{F1B42771-9B29-45BC-90B9-291775D66E3A}" presName="tx1" presStyleLbl="revTx" presStyleIdx="12" presStyleCnt="15"/>
      <dgm:spPr/>
      <dgm:t>
        <a:bodyPr/>
        <a:lstStyle/>
        <a:p>
          <a:endParaRPr lang="ru-RU"/>
        </a:p>
      </dgm:t>
    </dgm:pt>
    <dgm:pt modelId="{ACBB1EDD-B9E2-4A59-B562-6A882F262707}" type="pres">
      <dgm:prSet presAssocID="{F1B42771-9B29-45BC-90B9-291775D66E3A}" presName="vert1" presStyleCnt="0"/>
      <dgm:spPr/>
    </dgm:pt>
    <dgm:pt modelId="{4340385D-3B6A-4E2E-BCC8-1AFFE655642E}" type="pres">
      <dgm:prSet presAssocID="{E9B4959D-3BF9-4EEB-AEEA-9FC423EF619D}" presName="thickLine" presStyleLbl="alignNode1" presStyleIdx="13" presStyleCnt="15"/>
      <dgm:spPr/>
    </dgm:pt>
    <dgm:pt modelId="{06095243-7720-4D32-B3B0-D5284B1B8E32}" type="pres">
      <dgm:prSet presAssocID="{E9B4959D-3BF9-4EEB-AEEA-9FC423EF619D}" presName="horz1" presStyleCnt="0"/>
      <dgm:spPr/>
    </dgm:pt>
    <dgm:pt modelId="{6D24194A-326A-4C4F-9D81-6C4EF1660F16}" type="pres">
      <dgm:prSet presAssocID="{E9B4959D-3BF9-4EEB-AEEA-9FC423EF619D}" presName="tx1" presStyleLbl="revTx" presStyleIdx="13" presStyleCnt="15"/>
      <dgm:spPr/>
      <dgm:t>
        <a:bodyPr/>
        <a:lstStyle/>
        <a:p>
          <a:endParaRPr lang="ru-RU"/>
        </a:p>
      </dgm:t>
    </dgm:pt>
    <dgm:pt modelId="{AAE8E737-1525-4E6C-83F1-5BC01779DF76}" type="pres">
      <dgm:prSet presAssocID="{E9B4959D-3BF9-4EEB-AEEA-9FC423EF619D}" presName="vert1" presStyleCnt="0"/>
      <dgm:spPr/>
    </dgm:pt>
    <dgm:pt modelId="{DCD05EB0-8FA5-45D7-A822-9750BD78FE0D}" type="pres">
      <dgm:prSet presAssocID="{E46D92EF-570B-467E-9284-A86A8CD90C9A}" presName="thickLine" presStyleLbl="alignNode1" presStyleIdx="14" presStyleCnt="15"/>
      <dgm:spPr/>
    </dgm:pt>
    <dgm:pt modelId="{789F4B7C-A854-48D0-A141-1BC61A82BEEC}" type="pres">
      <dgm:prSet presAssocID="{E46D92EF-570B-467E-9284-A86A8CD90C9A}" presName="horz1" presStyleCnt="0"/>
      <dgm:spPr/>
    </dgm:pt>
    <dgm:pt modelId="{7624CCF5-8D91-4CCB-8CCF-61134BC9EFE1}" type="pres">
      <dgm:prSet presAssocID="{E46D92EF-570B-467E-9284-A86A8CD90C9A}" presName="tx1" presStyleLbl="revTx" presStyleIdx="14" presStyleCnt="15"/>
      <dgm:spPr/>
      <dgm:t>
        <a:bodyPr/>
        <a:lstStyle/>
        <a:p>
          <a:endParaRPr lang="ru-RU"/>
        </a:p>
      </dgm:t>
    </dgm:pt>
    <dgm:pt modelId="{5AFDBD6F-5490-43FE-9F10-AA6E49C18176}" type="pres">
      <dgm:prSet presAssocID="{E46D92EF-570B-467E-9284-A86A8CD90C9A}" presName="vert1" presStyleCnt="0"/>
      <dgm:spPr/>
    </dgm:pt>
  </dgm:ptLst>
  <dgm:cxnLst>
    <dgm:cxn modelId="{86496A59-9E9E-4076-801B-80318DA0FADD}" type="presOf" srcId="{B17245AD-CA18-493A-A38D-CA2F42DA8A0B}" destId="{6C00DBB4-010E-4F61-ADF3-31141C0C32B0}" srcOrd="0" destOrd="0" presId="urn:microsoft.com/office/officeart/2008/layout/LinedList"/>
    <dgm:cxn modelId="{B37498FF-7EB1-43EC-9239-2FBBF31A5722}" type="presOf" srcId="{222638F6-0B76-4BCE-83E8-06535D8314AA}" destId="{99373B9C-5612-480B-985E-C7165FA10E98}" srcOrd="0" destOrd="0" presId="urn:microsoft.com/office/officeart/2008/layout/LinedList"/>
    <dgm:cxn modelId="{FC011B95-6570-4019-ACD6-0BD8F7E607C6}" type="presOf" srcId="{E46D92EF-570B-467E-9284-A86A8CD90C9A}" destId="{7624CCF5-8D91-4CCB-8CCF-61134BC9EFE1}" srcOrd="0" destOrd="0" presId="urn:microsoft.com/office/officeart/2008/layout/LinedList"/>
    <dgm:cxn modelId="{015EF91E-1F2E-4226-8A6F-78CF20DCE6B2}" type="presOf" srcId="{893D6AEA-C955-4B2D-881F-00D4A73BCA86}" destId="{70C9EE4B-4C1C-4E2E-B3FF-4154CBBCD675}" srcOrd="0" destOrd="0" presId="urn:microsoft.com/office/officeart/2008/layout/LinedList"/>
    <dgm:cxn modelId="{E23C4423-6A8D-4081-9CE8-5E11D1D157E6}" srcId="{6F076434-8105-4421-802F-679A8291DE5C}" destId="{E46D92EF-570B-467E-9284-A86A8CD90C9A}" srcOrd="14" destOrd="0" parTransId="{C027F39D-4E0E-4BB5-BFE9-CCEABB797457}" sibTransId="{49874E3D-6FFC-4FCB-86C2-6E75C0DE2FAA}"/>
    <dgm:cxn modelId="{B3C80320-694E-4BFC-9228-9B286EB4FDC4}" type="presOf" srcId="{0D7AB818-7E25-4709-8926-3BBE88190A64}" destId="{974DBF63-19AE-43E9-85BC-CA21B36E22F4}" srcOrd="0" destOrd="0" presId="urn:microsoft.com/office/officeart/2008/layout/LinedList"/>
    <dgm:cxn modelId="{C7A60196-80EA-4352-A62A-FE5469FF52D4}" type="presOf" srcId="{F1B42771-9B29-45BC-90B9-291775D66E3A}" destId="{CD9DBB56-6D57-47B5-85E2-C97222D913E1}" srcOrd="0" destOrd="0" presId="urn:microsoft.com/office/officeart/2008/layout/LinedList"/>
    <dgm:cxn modelId="{06E24F01-DC54-4802-A210-968B28CD02D4}" type="presOf" srcId="{97C63206-1BF3-4224-9503-F96FF634FBDA}" destId="{ADC9E2F0-1552-47F5-A39B-365D2BD92B0B}" srcOrd="0" destOrd="0" presId="urn:microsoft.com/office/officeart/2008/layout/LinedList"/>
    <dgm:cxn modelId="{576D3193-D26B-41D3-8A99-71BF8E9C357C}" type="presOf" srcId="{6F076434-8105-4421-802F-679A8291DE5C}" destId="{44946A88-B571-4F23-98F7-31DAE2981DC0}" srcOrd="0" destOrd="0" presId="urn:microsoft.com/office/officeart/2008/layout/LinedList"/>
    <dgm:cxn modelId="{5E9C40C2-CD23-4E36-974D-08D78347E26D}" srcId="{6F076434-8105-4421-802F-679A8291DE5C}" destId="{E9B4959D-3BF9-4EEB-AEEA-9FC423EF619D}" srcOrd="13" destOrd="0" parTransId="{938F9D33-E17C-4F58-A4D6-CF44A03ACB22}" sibTransId="{F8357432-35B1-4BEC-AECA-35B46239E598}"/>
    <dgm:cxn modelId="{93EEBA20-6334-4B18-8FE6-0EEE84F0E399}" type="presOf" srcId="{6A46DB6D-D676-420F-8785-B5D82ABCCDC6}" destId="{2D0A99DC-71E2-4609-8872-6A190B55EBDC}" srcOrd="0" destOrd="0" presId="urn:microsoft.com/office/officeart/2008/layout/LinedList"/>
    <dgm:cxn modelId="{89DEE9BB-7EB9-457E-9A14-07A8814D2006}" srcId="{6F076434-8105-4421-802F-679A8291DE5C}" destId="{893D6AEA-C955-4B2D-881F-00D4A73BCA86}" srcOrd="11" destOrd="0" parTransId="{A92EC3BF-C467-40CE-AB63-775B4CBCF433}" sibTransId="{B7BEF5A1-E194-4755-8E28-306E2B6D789A}"/>
    <dgm:cxn modelId="{F3BF2A1B-0B4D-4C48-97CB-D393BE4D9F36}" type="presOf" srcId="{538C3DEC-8556-4456-BD85-051FAFD5124A}" destId="{3E57C40B-3984-49F2-9D69-0590783BC601}" srcOrd="0" destOrd="0" presId="urn:microsoft.com/office/officeart/2008/layout/LinedList"/>
    <dgm:cxn modelId="{4F180F9C-8994-445C-BB26-92FF885570DB}" srcId="{6F076434-8105-4421-802F-679A8291DE5C}" destId="{6A46DB6D-D676-420F-8785-B5D82ABCCDC6}" srcOrd="5" destOrd="0" parTransId="{5F756B8A-DC51-43C5-AC2D-780BD5C0C267}" sibTransId="{BD094132-30A7-43DF-92C0-40C617230B9D}"/>
    <dgm:cxn modelId="{7512BF4B-2789-47A4-B339-B3FFF022F488}" srcId="{6F076434-8105-4421-802F-679A8291DE5C}" destId="{F96578EA-FD3F-4331-AAC0-F67789993B55}" srcOrd="6" destOrd="0" parTransId="{690A7DEB-B88A-4A24-821B-36C740D6DE44}" sibTransId="{63F74315-1B90-43B1-AF34-07728D85F65C}"/>
    <dgm:cxn modelId="{8BDD3F86-F3E0-45D3-BE2A-E2C95091DA83}" type="presOf" srcId="{97C5FBD3-1E0C-459A-BC19-BE79BC96FC94}" destId="{8C67E983-38C1-4468-8FEC-A2A70E3B4069}" srcOrd="0" destOrd="0" presId="urn:microsoft.com/office/officeart/2008/layout/LinedList"/>
    <dgm:cxn modelId="{A03E19C4-D1B6-47DF-B830-7525DCA5A5EE}" srcId="{6F076434-8105-4421-802F-679A8291DE5C}" destId="{97C63206-1BF3-4224-9503-F96FF634FBDA}" srcOrd="3" destOrd="0" parTransId="{E6B66DD1-AD31-44C3-BAAC-D568C8C4B3FA}" sibTransId="{9EFB80B4-5F58-4315-B403-88BB2FDF0970}"/>
    <dgm:cxn modelId="{04E21487-6D8B-4D55-9572-34A0A383DDEF}" srcId="{6F076434-8105-4421-802F-679A8291DE5C}" destId="{B17245AD-CA18-493A-A38D-CA2F42DA8A0B}" srcOrd="2" destOrd="0" parTransId="{DC87F0E7-138D-4D84-BDFA-D98E2D226344}" sibTransId="{388979B2-75DF-4404-9D99-8004D98011E8}"/>
    <dgm:cxn modelId="{86465CFD-F31E-477A-830C-D35031169632}" srcId="{6F076434-8105-4421-802F-679A8291DE5C}" destId="{99E25AB2-6424-4790-95C5-7737AA7251ED}" srcOrd="1" destOrd="0" parTransId="{995F14B2-47C1-4DC6-BD86-B3F8FA826478}" sibTransId="{D76BB2A5-C284-4672-A6AD-9BA3F1C74D60}"/>
    <dgm:cxn modelId="{F61BED21-2198-4FB2-84BF-2BB5120721CB}" srcId="{6F076434-8105-4421-802F-679A8291DE5C}" destId="{0D7AB818-7E25-4709-8926-3BBE88190A64}" srcOrd="0" destOrd="0" parTransId="{09789CA2-CE39-4B1A-B08F-300537C1933B}" sibTransId="{2B18ACC2-A19E-4031-871B-F16CE777EE70}"/>
    <dgm:cxn modelId="{74357082-1775-4AEB-90D2-703584FF144D}" srcId="{6F076434-8105-4421-802F-679A8291DE5C}" destId="{97C5FBD3-1E0C-459A-BC19-BE79BC96FC94}" srcOrd="9" destOrd="0" parTransId="{3182EAAC-9F04-43FB-8BD0-99ABAB3302EA}" sibTransId="{A4C6168C-8F14-4ACD-A545-707CD4B51589}"/>
    <dgm:cxn modelId="{02B44EBC-ADF8-4963-9ECF-979D0BBCA1E2}" type="presOf" srcId="{E9B4959D-3BF9-4EEB-AEEA-9FC423EF619D}" destId="{6D24194A-326A-4C4F-9D81-6C4EF1660F16}" srcOrd="0" destOrd="0" presId="urn:microsoft.com/office/officeart/2008/layout/LinedList"/>
    <dgm:cxn modelId="{6D1CB3D7-27ED-4BC0-A7E7-9A0DB22C8094}" srcId="{6F076434-8105-4421-802F-679A8291DE5C}" destId="{C18E79A3-53E4-4993-BFBA-A08D67C585F4}" srcOrd="8" destOrd="0" parTransId="{6D0A06B8-E1A6-443F-A48B-12FF9F654A6D}" sibTransId="{5D26A6FA-DF80-42FE-8B0B-0EA56CCF537D}"/>
    <dgm:cxn modelId="{F39302AC-CA0B-41D1-9526-F144BFCD9799}" srcId="{6F076434-8105-4421-802F-679A8291DE5C}" destId="{AB079E8D-196F-4A79-ADC3-A55211A86C04}" srcOrd="10" destOrd="0" parTransId="{AF7FE4C5-4452-4EDF-B7BC-ED07650C87EE}" sibTransId="{7AFAD9EA-0659-4C13-A243-7FB8D5B5EFD5}"/>
    <dgm:cxn modelId="{86F8990B-043F-4A5F-9A87-5B44B8B59F66}" srcId="{6F076434-8105-4421-802F-679A8291DE5C}" destId="{F1B42771-9B29-45BC-90B9-291775D66E3A}" srcOrd="12" destOrd="0" parTransId="{7C321A90-E7FB-498D-939E-C6CAFB5069B1}" sibTransId="{D3ADE471-7202-4D81-AF39-45D3C9409DF5}"/>
    <dgm:cxn modelId="{97340103-778C-4A02-B500-6795DB7CDB91}" srcId="{6F076434-8105-4421-802F-679A8291DE5C}" destId="{222638F6-0B76-4BCE-83E8-06535D8314AA}" srcOrd="4" destOrd="0" parTransId="{6E63620E-55F1-4EAE-A174-434E96B1AF7F}" sibTransId="{8F42D17D-963B-40DF-A3C8-C1777FDA49DB}"/>
    <dgm:cxn modelId="{2C0E5FAE-BBD5-41ED-BACF-FFBF490C0401}" type="presOf" srcId="{99E25AB2-6424-4790-95C5-7737AA7251ED}" destId="{C7CB0035-92FF-4ED0-9140-AB7A40AF600A}" srcOrd="0" destOrd="0" presId="urn:microsoft.com/office/officeart/2008/layout/LinedList"/>
    <dgm:cxn modelId="{E5AACA50-BEDD-4E06-A80D-2AA9D9DE8ADE}" type="presOf" srcId="{F96578EA-FD3F-4331-AAC0-F67789993B55}" destId="{2119156C-9D8C-4B76-AC65-669ED6C78F08}" srcOrd="0" destOrd="0" presId="urn:microsoft.com/office/officeart/2008/layout/LinedList"/>
    <dgm:cxn modelId="{787B552A-F98C-4CA6-8B40-F86EED1107E1}" type="presOf" srcId="{C18E79A3-53E4-4993-BFBA-A08D67C585F4}" destId="{8CDA8F19-8899-4F84-9998-741D92B598EB}" srcOrd="0" destOrd="0" presId="urn:microsoft.com/office/officeart/2008/layout/LinedList"/>
    <dgm:cxn modelId="{BAC87DE4-2A70-44EA-8A1A-D80028ADDEB6}" srcId="{6F076434-8105-4421-802F-679A8291DE5C}" destId="{538C3DEC-8556-4456-BD85-051FAFD5124A}" srcOrd="7" destOrd="0" parTransId="{5F2A1FF8-5645-4930-AEEB-9801329ED9FE}" sibTransId="{4DC39355-42F9-473F-88D3-A0C1B4362D50}"/>
    <dgm:cxn modelId="{8FF9BD68-F81A-42A8-90B2-442D51F001DB}" type="presOf" srcId="{AB079E8D-196F-4A79-ADC3-A55211A86C04}" destId="{FB5507AB-7803-420A-9C1B-FFBCBEC5ED9A}" srcOrd="0" destOrd="0" presId="urn:microsoft.com/office/officeart/2008/layout/LinedList"/>
    <dgm:cxn modelId="{AC9A9B81-8A71-4CDE-B64E-D9F08395E252}" type="presParOf" srcId="{44946A88-B571-4F23-98F7-31DAE2981DC0}" destId="{3652537A-E0C6-40D6-AA0A-651371B293D7}" srcOrd="0" destOrd="0" presId="urn:microsoft.com/office/officeart/2008/layout/LinedList"/>
    <dgm:cxn modelId="{23886639-FD1D-413B-B9C6-069D9CAA5132}" type="presParOf" srcId="{44946A88-B571-4F23-98F7-31DAE2981DC0}" destId="{B00A3C70-08B0-4681-A02B-98D41C1E716B}" srcOrd="1" destOrd="0" presId="urn:microsoft.com/office/officeart/2008/layout/LinedList"/>
    <dgm:cxn modelId="{E6B84283-EE2D-4874-9E00-17494C5841B7}" type="presParOf" srcId="{B00A3C70-08B0-4681-A02B-98D41C1E716B}" destId="{974DBF63-19AE-43E9-85BC-CA21B36E22F4}" srcOrd="0" destOrd="0" presId="urn:microsoft.com/office/officeart/2008/layout/LinedList"/>
    <dgm:cxn modelId="{8900B0FD-17AE-4D06-8C8F-67D51428283C}" type="presParOf" srcId="{B00A3C70-08B0-4681-A02B-98D41C1E716B}" destId="{78D0A252-E93B-4ECD-A06C-D29EF717700A}" srcOrd="1" destOrd="0" presId="urn:microsoft.com/office/officeart/2008/layout/LinedList"/>
    <dgm:cxn modelId="{8C176848-470C-4B53-A4DC-CCAEEE4D005A}" type="presParOf" srcId="{44946A88-B571-4F23-98F7-31DAE2981DC0}" destId="{A38AFFB3-8A50-4A7B-952C-D4C4C2870867}" srcOrd="2" destOrd="0" presId="urn:microsoft.com/office/officeart/2008/layout/LinedList"/>
    <dgm:cxn modelId="{2CE84E80-145B-4AFF-A957-2C5334D1BFC0}" type="presParOf" srcId="{44946A88-B571-4F23-98F7-31DAE2981DC0}" destId="{1B8484D2-99D9-434E-85E8-6F8ABAE1637F}" srcOrd="3" destOrd="0" presId="urn:microsoft.com/office/officeart/2008/layout/LinedList"/>
    <dgm:cxn modelId="{51C7AB2F-2E45-4BEE-A87D-A943C9F12B68}" type="presParOf" srcId="{1B8484D2-99D9-434E-85E8-6F8ABAE1637F}" destId="{C7CB0035-92FF-4ED0-9140-AB7A40AF600A}" srcOrd="0" destOrd="0" presId="urn:microsoft.com/office/officeart/2008/layout/LinedList"/>
    <dgm:cxn modelId="{2340BE4C-5BDF-4E3B-9445-A3E807C6CC45}" type="presParOf" srcId="{1B8484D2-99D9-434E-85E8-6F8ABAE1637F}" destId="{47C173E9-563A-43DD-92D4-004B1EF50005}" srcOrd="1" destOrd="0" presId="urn:microsoft.com/office/officeart/2008/layout/LinedList"/>
    <dgm:cxn modelId="{1422E443-07B6-46DD-BDB2-7780F943BA43}" type="presParOf" srcId="{44946A88-B571-4F23-98F7-31DAE2981DC0}" destId="{EE00D7BB-A45B-4FA6-82BB-50A93E660D8F}" srcOrd="4" destOrd="0" presId="urn:microsoft.com/office/officeart/2008/layout/LinedList"/>
    <dgm:cxn modelId="{7B4C311E-B4A6-4D49-BBD1-47D7410B2228}" type="presParOf" srcId="{44946A88-B571-4F23-98F7-31DAE2981DC0}" destId="{6F7D04C9-FE45-43D8-A51C-AA3AD8819698}" srcOrd="5" destOrd="0" presId="urn:microsoft.com/office/officeart/2008/layout/LinedList"/>
    <dgm:cxn modelId="{819820ED-D045-430E-97F4-184150AB4D1D}" type="presParOf" srcId="{6F7D04C9-FE45-43D8-A51C-AA3AD8819698}" destId="{6C00DBB4-010E-4F61-ADF3-31141C0C32B0}" srcOrd="0" destOrd="0" presId="urn:microsoft.com/office/officeart/2008/layout/LinedList"/>
    <dgm:cxn modelId="{C5EE0733-D269-4C25-86D8-09D6D12B4404}" type="presParOf" srcId="{6F7D04C9-FE45-43D8-A51C-AA3AD8819698}" destId="{D6B7F6A8-EF09-4E6E-934F-163C6AB1AD55}" srcOrd="1" destOrd="0" presId="urn:microsoft.com/office/officeart/2008/layout/LinedList"/>
    <dgm:cxn modelId="{49D3D64E-6DE9-4C98-8D57-5B980729E04F}" type="presParOf" srcId="{44946A88-B571-4F23-98F7-31DAE2981DC0}" destId="{3AF7AD3D-99C2-4C30-A840-9F874BFD43F9}" srcOrd="6" destOrd="0" presId="urn:microsoft.com/office/officeart/2008/layout/LinedList"/>
    <dgm:cxn modelId="{1128E731-6575-4F8E-A229-28069D35AF50}" type="presParOf" srcId="{44946A88-B571-4F23-98F7-31DAE2981DC0}" destId="{15F31E27-6217-4C96-ACFC-9B6F609B7457}" srcOrd="7" destOrd="0" presId="urn:microsoft.com/office/officeart/2008/layout/LinedList"/>
    <dgm:cxn modelId="{D40BD0D6-33D5-4A67-BDAF-F450798166E5}" type="presParOf" srcId="{15F31E27-6217-4C96-ACFC-9B6F609B7457}" destId="{ADC9E2F0-1552-47F5-A39B-365D2BD92B0B}" srcOrd="0" destOrd="0" presId="urn:microsoft.com/office/officeart/2008/layout/LinedList"/>
    <dgm:cxn modelId="{2A5F3B29-7046-4AEF-BD06-68495B4EDC5D}" type="presParOf" srcId="{15F31E27-6217-4C96-ACFC-9B6F609B7457}" destId="{218E04C8-204B-4965-93BA-519D02D8F925}" srcOrd="1" destOrd="0" presId="urn:microsoft.com/office/officeart/2008/layout/LinedList"/>
    <dgm:cxn modelId="{2E69490D-E5EB-450E-8307-1D048DD3F681}" type="presParOf" srcId="{44946A88-B571-4F23-98F7-31DAE2981DC0}" destId="{82B3BAE9-EC61-4B17-8B6A-0550EA4FF3B2}" srcOrd="8" destOrd="0" presId="urn:microsoft.com/office/officeart/2008/layout/LinedList"/>
    <dgm:cxn modelId="{4E0646AF-BF93-4B36-9B6A-B60B4C813C42}" type="presParOf" srcId="{44946A88-B571-4F23-98F7-31DAE2981DC0}" destId="{4730B90D-43B6-4848-80C0-D6277728EA0D}" srcOrd="9" destOrd="0" presId="urn:microsoft.com/office/officeart/2008/layout/LinedList"/>
    <dgm:cxn modelId="{079FCD50-B7DE-425F-9CBC-72F5F520FC73}" type="presParOf" srcId="{4730B90D-43B6-4848-80C0-D6277728EA0D}" destId="{99373B9C-5612-480B-985E-C7165FA10E98}" srcOrd="0" destOrd="0" presId="urn:microsoft.com/office/officeart/2008/layout/LinedList"/>
    <dgm:cxn modelId="{5D0EC00B-64DA-4DAF-9ABF-8685202683BC}" type="presParOf" srcId="{4730B90D-43B6-4848-80C0-D6277728EA0D}" destId="{F7B76C5D-D1C6-4658-B08A-86B6408EFA01}" srcOrd="1" destOrd="0" presId="urn:microsoft.com/office/officeart/2008/layout/LinedList"/>
    <dgm:cxn modelId="{8896DED9-A9ED-4F69-ABA4-9F8F58974AB9}" type="presParOf" srcId="{44946A88-B571-4F23-98F7-31DAE2981DC0}" destId="{C017A8E0-8A00-40B9-9241-ACD4B7B54822}" srcOrd="10" destOrd="0" presId="urn:microsoft.com/office/officeart/2008/layout/LinedList"/>
    <dgm:cxn modelId="{6446F08A-BC8E-4045-AAC1-4AEF73D97E3C}" type="presParOf" srcId="{44946A88-B571-4F23-98F7-31DAE2981DC0}" destId="{613DF836-606B-4D9F-8E40-C95AE84A34CA}" srcOrd="11" destOrd="0" presId="urn:microsoft.com/office/officeart/2008/layout/LinedList"/>
    <dgm:cxn modelId="{92377E7D-6DD1-4A2C-965E-3A17AAB6B87A}" type="presParOf" srcId="{613DF836-606B-4D9F-8E40-C95AE84A34CA}" destId="{2D0A99DC-71E2-4609-8872-6A190B55EBDC}" srcOrd="0" destOrd="0" presId="urn:microsoft.com/office/officeart/2008/layout/LinedList"/>
    <dgm:cxn modelId="{6E30B6B9-5111-4613-B6A6-C14362E1DE0C}" type="presParOf" srcId="{613DF836-606B-4D9F-8E40-C95AE84A34CA}" destId="{93815241-7FB7-4780-A25D-F2919CC6FF0F}" srcOrd="1" destOrd="0" presId="urn:microsoft.com/office/officeart/2008/layout/LinedList"/>
    <dgm:cxn modelId="{517796D1-C6C9-4656-8DA1-3D214A49A1F2}" type="presParOf" srcId="{44946A88-B571-4F23-98F7-31DAE2981DC0}" destId="{843B223B-B1D2-4F42-AE68-3A29A6F047A6}" srcOrd="12" destOrd="0" presId="urn:microsoft.com/office/officeart/2008/layout/LinedList"/>
    <dgm:cxn modelId="{DF1BABBB-2630-4463-9D71-266CE4AD79B6}" type="presParOf" srcId="{44946A88-B571-4F23-98F7-31DAE2981DC0}" destId="{81C3D368-FF8A-4F87-8370-88F7AABB8AB8}" srcOrd="13" destOrd="0" presId="urn:microsoft.com/office/officeart/2008/layout/LinedList"/>
    <dgm:cxn modelId="{7706F363-FB57-4CA2-9B72-66E9221F53D8}" type="presParOf" srcId="{81C3D368-FF8A-4F87-8370-88F7AABB8AB8}" destId="{2119156C-9D8C-4B76-AC65-669ED6C78F08}" srcOrd="0" destOrd="0" presId="urn:microsoft.com/office/officeart/2008/layout/LinedList"/>
    <dgm:cxn modelId="{C74BD701-B41C-4D13-AA71-807CDA3ED5C3}" type="presParOf" srcId="{81C3D368-FF8A-4F87-8370-88F7AABB8AB8}" destId="{CD7ACFEE-2D25-4964-9A28-17E757E0EA1A}" srcOrd="1" destOrd="0" presId="urn:microsoft.com/office/officeart/2008/layout/LinedList"/>
    <dgm:cxn modelId="{A4C09C52-95F9-404B-9152-282B878ED0BB}" type="presParOf" srcId="{44946A88-B571-4F23-98F7-31DAE2981DC0}" destId="{8586B6B7-EA71-491D-A5D5-B1F93ED9FF90}" srcOrd="14" destOrd="0" presId="urn:microsoft.com/office/officeart/2008/layout/LinedList"/>
    <dgm:cxn modelId="{F510576B-5F6B-4A59-B7FE-1BE2829FB2EB}" type="presParOf" srcId="{44946A88-B571-4F23-98F7-31DAE2981DC0}" destId="{217BD262-996A-4977-9C12-A291E89F4D9A}" srcOrd="15" destOrd="0" presId="urn:microsoft.com/office/officeart/2008/layout/LinedList"/>
    <dgm:cxn modelId="{15126A64-2490-4F55-9EC3-AA4298D798A9}" type="presParOf" srcId="{217BD262-996A-4977-9C12-A291E89F4D9A}" destId="{3E57C40B-3984-49F2-9D69-0590783BC601}" srcOrd="0" destOrd="0" presId="urn:microsoft.com/office/officeart/2008/layout/LinedList"/>
    <dgm:cxn modelId="{C3D02C5E-C9D5-4FDF-8F6B-4485D357FD80}" type="presParOf" srcId="{217BD262-996A-4977-9C12-A291E89F4D9A}" destId="{E70C1FEC-A568-4D8D-8CDC-F919D05B22A0}" srcOrd="1" destOrd="0" presId="urn:microsoft.com/office/officeart/2008/layout/LinedList"/>
    <dgm:cxn modelId="{8C2FE6E5-9FFB-4FF6-8A44-69FB073E623F}" type="presParOf" srcId="{44946A88-B571-4F23-98F7-31DAE2981DC0}" destId="{FF2468B9-3EEB-44E4-BF9D-69377A7A9850}" srcOrd="16" destOrd="0" presId="urn:microsoft.com/office/officeart/2008/layout/LinedList"/>
    <dgm:cxn modelId="{E71AAE81-D973-4EFD-A009-2110A8DED631}" type="presParOf" srcId="{44946A88-B571-4F23-98F7-31DAE2981DC0}" destId="{09D32600-F4E3-4F3E-A84C-A1F7B355FF42}" srcOrd="17" destOrd="0" presId="urn:microsoft.com/office/officeart/2008/layout/LinedList"/>
    <dgm:cxn modelId="{768E7DAC-75A9-420A-A361-30D145537574}" type="presParOf" srcId="{09D32600-F4E3-4F3E-A84C-A1F7B355FF42}" destId="{8CDA8F19-8899-4F84-9998-741D92B598EB}" srcOrd="0" destOrd="0" presId="urn:microsoft.com/office/officeart/2008/layout/LinedList"/>
    <dgm:cxn modelId="{C500F01A-6927-4606-9FD5-536DD21E6C0E}" type="presParOf" srcId="{09D32600-F4E3-4F3E-A84C-A1F7B355FF42}" destId="{1FF412EB-0E54-4A9E-AC6D-32E62D7A9B71}" srcOrd="1" destOrd="0" presId="urn:microsoft.com/office/officeart/2008/layout/LinedList"/>
    <dgm:cxn modelId="{15664C8E-80DB-4CA6-A094-EFD355B0E92A}" type="presParOf" srcId="{44946A88-B571-4F23-98F7-31DAE2981DC0}" destId="{D9DB45A0-12D2-43EA-ABAC-BC8FD562520D}" srcOrd="18" destOrd="0" presId="urn:microsoft.com/office/officeart/2008/layout/LinedList"/>
    <dgm:cxn modelId="{8DBACAF2-46EA-4A14-9182-73EEC578A46F}" type="presParOf" srcId="{44946A88-B571-4F23-98F7-31DAE2981DC0}" destId="{15E746F3-A2AB-4821-BBCC-7E514675FF1F}" srcOrd="19" destOrd="0" presId="urn:microsoft.com/office/officeart/2008/layout/LinedList"/>
    <dgm:cxn modelId="{747C4A52-2C68-441E-817D-CCBC2C824E2F}" type="presParOf" srcId="{15E746F3-A2AB-4821-BBCC-7E514675FF1F}" destId="{8C67E983-38C1-4468-8FEC-A2A70E3B4069}" srcOrd="0" destOrd="0" presId="urn:microsoft.com/office/officeart/2008/layout/LinedList"/>
    <dgm:cxn modelId="{D3C99836-F053-4671-BBB7-8FA0E0508F68}" type="presParOf" srcId="{15E746F3-A2AB-4821-BBCC-7E514675FF1F}" destId="{D3252FB3-5F29-4DFE-AC81-B092C6600365}" srcOrd="1" destOrd="0" presId="urn:microsoft.com/office/officeart/2008/layout/LinedList"/>
    <dgm:cxn modelId="{E4D266C8-43F4-4DBF-9BE5-B21FC85C615F}" type="presParOf" srcId="{44946A88-B571-4F23-98F7-31DAE2981DC0}" destId="{81382FFB-0A0F-4696-AA47-95ADDCC13674}" srcOrd="20" destOrd="0" presId="urn:microsoft.com/office/officeart/2008/layout/LinedList"/>
    <dgm:cxn modelId="{43B43474-C5EF-409D-9238-B947A36C3194}" type="presParOf" srcId="{44946A88-B571-4F23-98F7-31DAE2981DC0}" destId="{A1610EC8-D46B-4156-8DBB-2F230213D79C}" srcOrd="21" destOrd="0" presId="urn:microsoft.com/office/officeart/2008/layout/LinedList"/>
    <dgm:cxn modelId="{7362F1BE-93AC-436C-8538-39E14BAB70E1}" type="presParOf" srcId="{A1610EC8-D46B-4156-8DBB-2F230213D79C}" destId="{FB5507AB-7803-420A-9C1B-FFBCBEC5ED9A}" srcOrd="0" destOrd="0" presId="urn:microsoft.com/office/officeart/2008/layout/LinedList"/>
    <dgm:cxn modelId="{56EC4D2A-75B2-446E-ADDF-0F0DCB50DA4F}" type="presParOf" srcId="{A1610EC8-D46B-4156-8DBB-2F230213D79C}" destId="{4F546E70-D73E-4CE9-B20E-27CAC6A97739}" srcOrd="1" destOrd="0" presId="urn:microsoft.com/office/officeart/2008/layout/LinedList"/>
    <dgm:cxn modelId="{CB8AB22E-E326-4569-996C-52B099FCE4AA}" type="presParOf" srcId="{44946A88-B571-4F23-98F7-31DAE2981DC0}" destId="{3107F4EA-445B-4199-AFDE-66E4D2178BCB}" srcOrd="22" destOrd="0" presId="urn:microsoft.com/office/officeart/2008/layout/LinedList"/>
    <dgm:cxn modelId="{EA4F9F56-3170-4DCB-9B85-671ED3AF71FE}" type="presParOf" srcId="{44946A88-B571-4F23-98F7-31DAE2981DC0}" destId="{3B991FE2-0F2D-4B25-BD7B-233AD8EB76FA}" srcOrd="23" destOrd="0" presId="urn:microsoft.com/office/officeart/2008/layout/LinedList"/>
    <dgm:cxn modelId="{B1D870AA-E11F-45C0-B939-E9D5CF9D98FB}" type="presParOf" srcId="{3B991FE2-0F2D-4B25-BD7B-233AD8EB76FA}" destId="{70C9EE4B-4C1C-4E2E-B3FF-4154CBBCD675}" srcOrd="0" destOrd="0" presId="urn:microsoft.com/office/officeart/2008/layout/LinedList"/>
    <dgm:cxn modelId="{60766BAC-81AB-4A69-AE82-4CEEE66F4331}" type="presParOf" srcId="{3B991FE2-0F2D-4B25-BD7B-233AD8EB76FA}" destId="{CBFAE4E1-F42F-4CEA-B622-7D8D6F2A4CBE}" srcOrd="1" destOrd="0" presId="urn:microsoft.com/office/officeart/2008/layout/LinedList"/>
    <dgm:cxn modelId="{43DD4672-9ACB-4BC9-A4B9-480BD92D458E}" type="presParOf" srcId="{44946A88-B571-4F23-98F7-31DAE2981DC0}" destId="{23B92A46-4A2C-40DD-AA21-670266E366B1}" srcOrd="24" destOrd="0" presId="urn:microsoft.com/office/officeart/2008/layout/LinedList"/>
    <dgm:cxn modelId="{5A658975-16A6-4A46-9B57-88E8BAC5004D}" type="presParOf" srcId="{44946A88-B571-4F23-98F7-31DAE2981DC0}" destId="{73486AA5-8BD5-47E2-8515-A9C1EDDBB7F0}" srcOrd="25" destOrd="0" presId="urn:microsoft.com/office/officeart/2008/layout/LinedList"/>
    <dgm:cxn modelId="{148DCAB0-408E-4604-92CB-A3E83D8F0AB9}" type="presParOf" srcId="{73486AA5-8BD5-47E2-8515-A9C1EDDBB7F0}" destId="{CD9DBB56-6D57-47B5-85E2-C97222D913E1}" srcOrd="0" destOrd="0" presId="urn:microsoft.com/office/officeart/2008/layout/LinedList"/>
    <dgm:cxn modelId="{3332F353-1497-49A3-BF7F-AD6789666907}" type="presParOf" srcId="{73486AA5-8BD5-47E2-8515-A9C1EDDBB7F0}" destId="{ACBB1EDD-B9E2-4A59-B562-6A882F262707}" srcOrd="1" destOrd="0" presId="urn:microsoft.com/office/officeart/2008/layout/LinedList"/>
    <dgm:cxn modelId="{50CBA1A1-EA19-433D-899B-3364538AC5B2}" type="presParOf" srcId="{44946A88-B571-4F23-98F7-31DAE2981DC0}" destId="{4340385D-3B6A-4E2E-BCC8-1AFFE655642E}" srcOrd="26" destOrd="0" presId="urn:microsoft.com/office/officeart/2008/layout/LinedList"/>
    <dgm:cxn modelId="{FF7926BF-9324-4C89-9C15-F0F33711B720}" type="presParOf" srcId="{44946A88-B571-4F23-98F7-31DAE2981DC0}" destId="{06095243-7720-4D32-B3B0-D5284B1B8E32}" srcOrd="27" destOrd="0" presId="urn:microsoft.com/office/officeart/2008/layout/LinedList"/>
    <dgm:cxn modelId="{EE96EB69-8FC4-4919-8B1C-3874DE0BC636}" type="presParOf" srcId="{06095243-7720-4D32-B3B0-D5284B1B8E32}" destId="{6D24194A-326A-4C4F-9D81-6C4EF1660F16}" srcOrd="0" destOrd="0" presId="urn:microsoft.com/office/officeart/2008/layout/LinedList"/>
    <dgm:cxn modelId="{FBA9BE23-CDD3-4042-94B7-F030E40D9A75}" type="presParOf" srcId="{06095243-7720-4D32-B3B0-D5284B1B8E32}" destId="{AAE8E737-1525-4E6C-83F1-5BC01779DF76}" srcOrd="1" destOrd="0" presId="urn:microsoft.com/office/officeart/2008/layout/LinedList"/>
    <dgm:cxn modelId="{D98C483D-BB07-49E7-B9B6-A0FD812795F8}" type="presParOf" srcId="{44946A88-B571-4F23-98F7-31DAE2981DC0}" destId="{DCD05EB0-8FA5-45D7-A822-9750BD78FE0D}" srcOrd="28" destOrd="0" presId="urn:microsoft.com/office/officeart/2008/layout/LinedList"/>
    <dgm:cxn modelId="{678CF184-DE9F-4AD1-830A-596109239DA4}" type="presParOf" srcId="{44946A88-B571-4F23-98F7-31DAE2981DC0}" destId="{789F4B7C-A854-48D0-A141-1BC61A82BEEC}" srcOrd="29" destOrd="0" presId="urn:microsoft.com/office/officeart/2008/layout/LinedList"/>
    <dgm:cxn modelId="{22AFFC34-F1E9-457C-AE6B-3BEDA31A25BE}" type="presParOf" srcId="{789F4B7C-A854-48D0-A141-1BC61A82BEEC}" destId="{7624CCF5-8D91-4CCB-8CCF-61134BC9EFE1}" srcOrd="0" destOrd="0" presId="urn:microsoft.com/office/officeart/2008/layout/LinedList"/>
    <dgm:cxn modelId="{5C10B4BD-3B51-4FF9-B95D-68A046F6D0A7}" type="presParOf" srcId="{789F4B7C-A854-48D0-A141-1BC61A82BEEC}" destId="{5AFDBD6F-5490-43FE-9F10-AA6E49C181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12838D-C86F-400B-B8CF-1AF24CB77A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82C34-5C02-4E64-BB6B-239178C3A611}">
      <dgm:prSet/>
      <dgm:spPr/>
      <dgm:t>
        <a:bodyPr/>
        <a:lstStyle/>
        <a:p>
          <a:pPr rtl="0"/>
          <a:r>
            <a:rPr lang="ru-RU" dirty="0" smtClean="0"/>
            <a:t>Обязательные организационные распорядительные документы (раздел 2.1.)</a:t>
          </a:r>
          <a:endParaRPr lang="ru-RU" dirty="0"/>
        </a:p>
      </dgm:t>
    </dgm:pt>
    <dgm:pt modelId="{FDA8366A-4402-4FEA-805E-8D7E007B6235}" type="parTrans" cxnId="{E7C56631-5C9B-4595-96F3-15257CDE18F9}">
      <dgm:prSet/>
      <dgm:spPr/>
      <dgm:t>
        <a:bodyPr/>
        <a:lstStyle/>
        <a:p>
          <a:endParaRPr lang="ru-RU"/>
        </a:p>
      </dgm:t>
    </dgm:pt>
    <dgm:pt modelId="{8F20B459-CA70-4D4C-B663-5FEB5C269B12}" type="sibTrans" cxnId="{E7C56631-5C9B-4595-96F3-15257CDE18F9}">
      <dgm:prSet/>
      <dgm:spPr/>
      <dgm:t>
        <a:bodyPr/>
        <a:lstStyle/>
        <a:p>
          <a:endParaRPr lang="ru-RU"/>
        </a:p>
      </dgm:t>
    </dgm:pt>
    <dgm:pt modelId="{5D5527F8-08A4-4973-B655-0FE4867650A3}">
      <dgm:prSet/>
      <dgm:spPr/>
      <dgm:t>
        <a:bodyPr/>
        <a:lstStyle/>
        <a:p>
          <a:pPr rtl="0"/>
          <a:r>
            <a:rPr lang="ru-RU" smtClean="0"/>
            <a:t>Документы учета и контроля: основной фонд; учебный фонд (раздел 2.2.)</a:t>
          </a:r>
          <a:endParaRPr lang="ru-RU"/>
        </a:p>
      </dgm:t>
    </dgm:pt>
    <dgm:pt modelId="{8D8B6F98-D247-4B45-9E18-B36FA34166C3}" type="parTrans" cxnId="{7C762D97-6422-4243-B712-85BBD9C8C5F8}">
      <dgm:prSet/>
      <dgm:spPr/>
      <dgm:t>
        <a:bodyPr/>
        <a:lstStyle/>
        <a:p>
          <a:endParaRPr lang="ru-RU"/>
        </a:p>
      </dgm:t>
    </dgm:pt>
    <dgm:pt modelId="{C1B17896-E4DA-4670-9260-AA909ACD2D26}" type="sibTrans" cxnId="{7C762D97-6422-4243-B712-85BBD9C8C5F8}">
      <dgm:prSet/>
      <dgm:spPr/>
      <dgm:t>
        <a:bodyPr/>
        <a:lstStyle/>
        <a:p>
          <a:endParaRPr lang="ru-RU"/>
        </a:p>
      </dgm:t>
    </dgm:pt>
    <dgm:pt modelId="{C1C0D03D-6E10-4D5C-83A5-CC284DAD4689}">
      <dgm:prSet/>
      <dgm:spPr/>
      <dgm:t>
        <a:bodyPr/>
        <a:lstStyle/>
        <a:p>
          <a:pPr rtl="0"/>
          <a:r>
            <a:rPr lang="ru-RU" smtClean="0"/>
            <a:t>Положение о библиотеке ОУ (раздел 2.3)</a:t>
          </a:r>
          <a:endParaRPr lang="ru-RU"/>
        </a:p>
      </dgm:t>
    </dgm:pt>
    <dgm:pt modelId="{412C682C-84E2-40EE-986D-478E8DA5B569}" type="parTrans" cxnId="{382C1EB2-B570-4ECA-A0D0-66D9CC471E14}">
      <dgm:prSet/>
      <dgm:spPr/>
      <dgm:t>
        <a:bodyPr/>
        <a:lstStyle/>
        <a:p>
          <a:endParaRPr lang="ru-RU"/>
        </a:p>
      </dgm:t>
    </dgm:pt>
    <dgm:pt modelId="{229CEB68-2B3A-4F54-BA0B-0AE43E1C5547}" type="sibTrans" cxnId="{382C1EB2-B570-4ECA-A0D0-66D9CC471E14}">
      <dgm:prSet/>
      <dgm:spPr/>
      <dgm:t>
        <a:bodyPr/>
        <a:lstStyle/>
        <a:p>
          <a:endParaRPr lang="ru-RU"/>
        </a:p>
      </dgm:t>
    </dgm:pt>
    <dgm:pt modelId="{0168ACD3-2E89-4B2A-86ED-855AC987FE03}">
      <dgm:prSet/>
      <dgm:spPr/>
      <dgm:t>
        <a:bodyPr/>
        <a:lstStyle/>
        <a:p>
          <a:pPr rtl="0"/>
          <a:r>
            <a:rPr lang="ru-RU" smtClean="0"/>
            <a:t>План работы (раздел 2.4)</a:t>
          </a:r>
          <a:endParaRPr lang="ru-RU"/>
        </a:p>
      </dgm:t>
    </dgm:pt>
    <dgm:pt modelId="{E427D7DB-895E-4491-9CC9-ADA5DA07B004}" type="parTrans" cxnId="{32CFE556-EAB9-4960-B1F6-BBCAFB76224D}">
      <dgm:prSet/>
      <dgm:spPr/>
      <dgm:t>
        <a:bodyPr/>
        <a:lstStyle/>
        <a:p>
          <a:endParaRPr lang="ru-RU"/>
        </a:p>
      </dgm:t>
    </dgm:pt>
    <dgm:pt modelId="{937E7FD1-E646-482C-801A-62B91E3C07D4}" type="sibTrans" cxnId="{32CFE556-EAB9-4960-B1F6-BBCAFB76224D}">
      <dgm:prSet/>
      <dgm:spPr/>
      <dgm:t>
        <a:bodyPr/>
        <a:lstStyle/>
        <a:p>
          <a:endParaRPr lang="ru-RU"/>
        </a:p>
      </dgm:t>
    </dgm:pt>
    <dgm:pt modelId="{5B005D37-AFB7-4EAA-9204-57C1A589F6DE}">
      <dgm:prSet/>
      <dgm:spPr/>
      <dgm:t>
        <a:bodyPr/>
        <a:lstStyle/>
        <a:p>
          <a:pPr rtl="0"/>
          <a:r>
            <a:rPr lang="ru-RU" smtClean="0"/>
            <a:t>Отчет о работе библиотеки (раздел 2.5)</a:t>
          </a:r>
          <a:endParaRPr lang="ru-RU"/>
        </a:p>
      </dgm:t>
    </dgm:pt>
    <dgm:pt modelId="{BA9A4D6B-6DE2-4A8D-9904-69F5C33FBB2F}" type="parTrans" cxnId="{5F598928-1EC8-46F0-8008-F014A495A158}">
      <dgm:prSet/>
      <dgm:spPr/>
      <dgm:t>
        <a:bodyPr/>
        <a:lstStyle/>
        <a:p>
          <a:endParaRPr lang="ru-RU"/>
        </a:p>
      </dgm:t>
    </dgm:pt>
    <dgm:pt modelId="{6A43B30E-889D-4DC0-8521-A7D6100B124B}" type="sibTrans" cxnId="{5F598928-1EC8-46F0-8008-F014A495A158}">
      <dgm:prSet/>
      <dgm:spPr/>
      <dgm:t>
        <a:bodyPr/>
        <a:lstStyle/>
        <a:p>
          <a:endParaRPr lang="ru-RU"/>
        </a:p>
      </dgm:t>
    </dgm:pt>
    <dgm:pt modelId="{9023B170-9FF2-454E-9BFD-77727E67E648}">
      <dgm:prSet/>
      <dgm:spPr/>
      <dgm:t>
        <a:bodyPr/>
        <a:lstStyle/>
        <a:p>
          <a:pPr rtl="0"/>
          <a:r>
            <a:rPr lang="ru-RU" smtClean="0"/>
            <a:t>Должностная инструкция (раздел 2.6)</a:t>
          </a:r>
          <a:endParaRPr lang="ru-RU"/>
        </a:p>
      </dgm:t>
    </dgm:pt>
    <dgm:pt modelId="{95F594E1-3D98-428B-B9E0-AB3AC07A9954}" type="parTrans" cxnId="{55B96273-589A-4C56-BF0C-F74A73FFADD9}">
      <dgm:prSet/>
      <dgm:spPr/>
      <dgm:t>
        <a:bodyPr/>
        <a:lstStyle/>
        <a:p>
          <a:endParaRPr lang="ru-RU"/>
        </a:p>
      </dgm:t>
    </dgm:pt>
    <dgm:pt modelId="{5266A2E8-5C2E-4F78-8D14-634E305DA62F}" type="sibTrans" cxnId="{55B96273-589A-4C56-BF0C-F74A73FFADD9}">
      <dgm:prSet/>
      <dgm:spPr/>
      <dgm:t>
        <a:bodyPr/>
        <a:lstStyle/>
        <a:p>
          <a:endParaRPr lang="ru-RU"/>
        </a:p>
      </dgm:t>
    </dgm:pt>
    <dgm:pt modelId="{F1E07155-FF7E-471E-9922-D01CF7ED9AB7}">
      <dgm:prSet/>
      <dgm:spPr/>
      <dgm:t>
        <a:bodyPr/>
        <a:lstStyle/>
        <a:p>
          <a:pPr rtl="0"/>
          <a:r>
            <a:rPr lang="ru-RU" smtClean="0"/>
            <a:t>Порядок организации доступа в Интернет (раздел 2.7)</a:t>
          </a:r>
          <a:endParaRPr lang="ru-RU"/>
        </a:p>
      </dgm:t>
    </dgm:pt>
    <dgm:pt modelId="{EA93BC36-DCA8-45E9-A2E5-311E304A32CE}" type="parTrans" cxnId="{C226563D-CC05-4979-B152-79E907B4A2ED}">
      <dgm:prSet/>
      <dgm:spPr/>
      <dgm:t>
        <a:bodyPr/>
        <a:lstStyle/>
        <a:p>
          <a:endParaRPr lang="ru-RU"/>
        </a:p>
      </dgm:t>
    </dgm:pt>
    <dgm:pt modelId="{67DE261B-AB4E-4AD2-83E5-FBB3737147BE}" type="sibTrans" cxnId="{C226563D-CC05-4979-B152-79E907B4A2ED}">
      <dgm:prSet/>
      <dgm:spPr/>
      <dgm:t>
        <a:bodyPr/>
        <a:lstStyle/>
        <a:p>
          <a:endParaRPr lang="ru-RU"/>
        </a:p>
      </dgm:t>
    </dgm:pt>
    <dgm:pt modelId="{97CE7F48-1D7C-4749-8E5E-361BA234C9E6}">
      <dgm:prSet/>
      <dgm:spPr/>
      <dgm:t>
        <a:bodyPr/>
        <a:lstStyle/>
        <a:p>
          <a:pPr rtl="0"/>
          <a:r>
            <a:rPr lang="ru-RU" dirty="0" smtClean="0"/>
            <a:t>Комплектование библиотечного фонда </a:t>
          </a:r>
          <a:r>
            <a:rPr lang="ru-RU" dirty="0" smtClean="0"/>
            <a:t>(раздел </a:t>
          </a:r>
          <a:r>
            <a:rPr lang="ru-RU" dirty="0" smtClean="0"/>
            <a:t>2.8)</a:t>
          </a:r>
          <a:endParaRPr lang="ru-RU" dirty="0"/>
        </a:p>
      </dgm:t>
    </dgm:pt>
    <dgm:pt modelId="{8AA778BD-9CE2-4C6B-8881-7CC3CDCD5BF8}" type="parTrans" cxnId="{65C437F1-8C11-4147-B2EA-9EAC33D3788A}">
      <dgm:prSet/>
      <dgm:spPr/>
      <dgm:t>
        <a:bodyPr/>
        <a:lstStyle/>
        <a:p>
          <a:endParaRPr lang="ru-RU"/>
        </a:p>
      </dgm:t>
    </dgm:pt>
    <dgm:pt modelId="{011262BD-76AE-47A5-B21E-92D388D0826E}" type="sibTrans" cxnId="{65C437F1-8C11-4147-B2EA-9EAC33D3788A}">
      <dgm:prSet/>
      <dgm:spPr/>
      <dgm:t>
        <a:bodyPr/>
        <a:lstStyle/>
        <a:p>
          <a:endParaRPr lang="ru-RU"/>
        </a:p>
      </dgm:t>
    </dgm:pt>
    <dgm:pt modelId="{B834A471-D94D-4444-AEC9-2C0430F769C2}">
      <dgm:prSet/>
      <dgm:spPr/>
      <dgm:t>
        <a:bodyPr/>
        <a:lstStyle/>
        <a:p>
          <a:pPr rtl="0"/>
          <a:r>
            <a:rPr lang="ru-RU" smtClean="0"/>
            <a:t>Информационная безопасность (раздел 2.9)</a:t>
          </a:r>
          <a:endParaRPr lang="ru-RU"/>
        </a:p>
      </dgm:t>
    </dgm:pt>
    <dgm:pt modelId="{F8F8E9E8-1086-486C-85F5-5FF4061CA02A}" type="parTrans" cxnId="{F05E046B-78C2-4C60-BE01-9242EA526473}">
      <dgm:prSet/>
      <dgm:spPr/>
      <dgm:t>
        <a:bodyPr/>
        <a:lstStyle/>
        <a:p>
          <a:endParaRPr lang="ru-RU"/>
        </a:p>
      </dgm:t>
    </dgm:pt>
    <dgm:pt modelId="{5B485D0B-0F4C-43BA-9E4B-8E0ED7509DBA}" type="sibTrans" cxnId="{F05E046B-78C2-4C60-BE01-9242EA526473}">
      <dgm:prSet/>
      <dgm:spPr/>
      <dgm:t>
        <a:bodyPr/>
        <a:lstStyle/>
        <a:p>
          <a:endParaRPr lang="ru-RU"/>
        </a:p>
      </dgm:t>
    </dgm:pt>
    <dgm:pt modelId="{01D98DB1-53DE-4A75-B158-0D65E5480F6F}">
      <dgm:prSet/>
      <dgm:spPr/>
      <dgm:t>
        <a:bodyPr/>
        <a:lstStyle/>
        <a:p>
          <a:pPr rtl="0"/>
          <a:r>
            <a:rPr lang="ru-RU" smtClean="0"/>
            <a:t>Порядок обеспечения обучающихся литературой) (раздел 3)</a:t>
          </a:r>
          <a:endParaRPr lang="ru-RU"/>
        </a:p>
      </dgm:t>
    </dgm:pt>
    <dgm:pt modelId="{BFE5FF88-C9EE-4D0E-AC2D-6939844A2545}" type="parTrans" cxnId="{0B0F7602-7530-4D75-B420-C200DA8DC106}">
      <dgm:prSet/>
      <dgm:spPr/>
      <dgm:t>
        <a:bodyPr/>
        <a:lstStyle/>
        <a:p>
          <a:endParaRPr lang="ru-RU"/>
        </a:p>
      </dgm:t>
    </dgm:pt>
    <dgm:pt modelId="{E9594D93-FCCC-4804-BFE0-9CF9AB1957DE}" type="sibTrans" cxnId="{0B0F7602-7530-4D75-B420-C200DA8DC106}">
      <dgm:prSet/>
      <dgm:spPr/>
      <dgm:t>
        <a:bodyPr/>
        <a:lstStyle/>
        <a:p>
          <a:endParaRPr lang="ru-RU"/>
        </a:p>
      </dgm:t>
    </dgm:pt>
    <dgm:pt modelId="{E7A4E4C2-EEDA-441E-B326-68D6FE715715}">
      <dgm:prSet/>
      <dgm:spPr/>
      <dgm:t>
        <a:bodyPr/>
        <a:lstStyle/>
        <a:p>
          <a:pPr rtl="0"/>
          <a:r>
            <a:rPr lang="ru-RU" smtClean="0"/>
            <a:t>О должности педагог-библиотекарь (раздел 4)</a:t>
          </a:r>
          <a:endParaRPr lang="ru-RU"/>
        </a:p>
      </dgm:t>
    </dgm:pt>
    <dgm:pt modelId="{98B80C22-1969-4D97-B01B-0FA6D9652956}" type="parTrans" cxnId="{15014AC1-BFFB-4AC9-A49C-8405ED8FB110}">
      <dgm:prSet/>
      <dgm:spPr/>
      <dgm:t>
        <a:bodyPr/>
        <a:lstStyle/>
        <a:p>
          <a:endParaRPr lang="ru-RU"/>
        </a:p>
      </dgm:t>
    </dgm:pt>
    <dgm:pt modelId="{CD02FC2E-5539-4B97-89EF-5EB8A0858E19}" type="sibTrans" cxnId="{15014AC1-BFFB-4AC9-A49C-8405ED8FB110}">
      <dgm:prSet/>
      <dgm:spPr/>
      <dgm:t>
        <a:bodyPr/>
        <a:lstStyle/>
        <a:p>
          <a:endParaRPr lang="ru-RU"/>
        </a:p>
      </dgm:t>
    </dgm:pt>
    <dgm:pt modelId="{425446C8-437E-4EF8-8A42-F661767CCA67}">
      <dgm:prSet/>
      <dgm:spPr/>
      <dgm:t>
        <a:bodyPr/>
        <a:lstStyle/>
        <a:p>
          <a:pPr rtl="0"/>
          <a:r>
            <a:rPr lang="ru-RU" smtClean="0"/>
            <a:t>О создании и функционировании школьного ИБЦ (раздел 5)</a:t>
          </a:r>
          <a:endParaRPr lang="ru-RU"/>
        </a:p>
      </dgm:t>
    </dgm:pt>
    <dgm:pt modelId="{F15E70EE-625F-417C-BC0A-BF5D99697393}" type="parTrans" cxnId="{A7742BB8-651F-4753-8952-41622B917A90}">
      <dgm:prSet/>
      <dgm:spPr/>
      <dgm:t>
        <a:bodyPr/>
        <a:lstStyle/>
        <a:p>
          <a:endParaRPr lang="ru-RU"/>
        </a:p>
      </dgm:t>
    </dgm:pt>
    <dgm:pt modelId="{B6E4A311-DDBB-448F-B81C-41DACE8E15FB}" type="sibTrans" cxnId="{A7742BB8-651F-4753-8952-41622B917A90}">
      <dgm:prSet/>
      <dgm:spPr/>
      <dgm:t>
        <a:bodyPr/>
        <a:lstStyle/>
        <a:p>
          <a:endParaRPr lang="ru-RU"/>
        </a:p>
      </dgm:t>
    </dgm:pt>
    <dgm:pt modelId="{25225BBD-80F1-44F5-8B67-E7AD2B0712BD}" type="pres">
      <dgm:prSet presAssocID="{7512838D-C86F-400B-B8CF-1AF24CB77A1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00473F4-AD04-47AA-B023-3C7FAB8A5C68}" type="pres">
      <dgm:prSet presAssocID="{2D082C34-5C02-4E64-BB6B-239178C3A611}" presName="thickLine" presStyleLbl="alignNode1" presStyleIdx="0" presStyleCnt="12"/>
      <dgm:spPr/>
    </dgm:pt>
    <dgm:pt modelId="{3766A6BB-FA2F-48F3-9E9F-92F3CEE27D02}" type="pres">
      <dgm:prSet presAssocID="{2D082C34-5C02-4E64-BB6B-239178C3A611}" presName="horz1" presStyleCnt="0"/>
      <dgm:spPr/>
    </dgm:pt>
    <dgm:pt modelId="{756C3349-1F49-45D6-A80A-E49EF9FD7B34}" type="pres">
      <dgm:prSet presAssocID="{2D082C34-5C02-4E64-BB6B-239178C3A611}" presName="tx1" presStyleLbl="revTx" presStyleIdx="0" presStyleCnt="12"/>
      <dgm:spPr/>
      <dgm:t>
        <a:bodyPr/>
        <a:lstStyle/>
        <a:p>
          <a:endParaRPr lang="ru-RU"/>
        </a:p>
      </dgm:t>
    </dgm:pt>
    <dgm:pt modelId="{4E2A8060-A511-487E-B26F-140DEA969302}" type="pres">
      <dgm:prSet presAssocID="{2D082C34-5C02-4E64-BB6B-239178C3A611}" presName="vert1" presStyleCnt="0"/>
      <dgm:spPr/>
    </dgm:pt>
    <dgm:pt modelId="{8150C771-54E2-41ED-8EEE-C98E108AE522}" type="pres">
      <dgm:prSet presAssocID="{5D5527F8-08A4-4973-B655-0FE4867650A3}" presName="thickLine" presStyleLbl="alignNode1" presStyleIdx="1" presStyleCnt="12"/>
      <dgm:spPr/>
    </dgm:pt>
    <dgm:pt modelId="{AFDB7F7E-D340-4DC5-BCC9-43DA1C6227BB}" type="pres">
      <dgm:prSet presAssocID="{5D5527F8-08A4-4973-B655-0FE4867650A3}" presName="horz1" presStyleCnt="0"/>
      <dgm:spPr/>
    </dgm:pt>
    <dgm:pt modelId="{386030A3-0EDA-4426-BD70-750EE61F30D9}" type="pres">
      <dgm:prSet presAssocID="{5D5527F8-08A4-4973-B655-0FE4867650A3}" presName="tx1" presStyleLbl="revTx" presStyleIdx="1" presStyleCnt="12"/>
      <dgm:spPr/>
      <dgm:t>
        <a:bodyPr/>
        <a:lstStyle/>
        <a:p>
          <a:endParaRPr lang="ru-RU"/>
        </a:p>
      </dgm:t>
    </dgm:pt>
    <dgm:pt modelId="{993260F2-A052-4DEE-BE55-6C8AB6B84923}" type="pres">
      <dgm:prSet presAssocID="{5D5527F8-08A4-4973-B655-0FE4867650A3}" presName="vert1" presStyleCnt="0"/>
      <dgm:spPr/>
    </dgm:pt>
    <dgm:pt modelId="{AE4E82B4-19AF-4631-88E0-0B8C33DCCE21}" type="pres">
      <dgm:prSet presAssocID="{C1C0D03D-6E10-4D5C-83A5-CC284DAD4689}" presName="thickLine" presStyleLbl="alignNode1" presStyleIdx="2" presStyleCnt="12"/>
      <dgm:spPr/>
    </dgm:pt>
    <dgm:pt modelId="{1A866B03-BAD7-45B2-B133-DCC69784032C}" type="pres">
      <dgm:prSet presAssocID="{C1C0D03D-6E10-4D5C-83A5-CC284DAD4689}" presName="horz1" presStyleCnt="0"/>
      <dgm:spPr/>
    </dgm:pt>
    <dgm:pt modelId="{7F1E9D88-D3D6-4EAD-AD13-EE08358DB2EE}" type="pres">
      <dgm:prSet presAssocID="{C1C0D03D-6E10-4D5C-83A5-CC284DAD4689}" presName="tx1" presStyleLbl="revTx" presStyleIdx="2" presStyleCnt="12"/>
      <dgm:spPr/>
      <dgm:t>
        <a:bodyPr/>
        <a:lstStyle/>
        <a:p>
          <a:endParaRPr lang="ru-RU"/>
        </a:p>
      </dgm:t>
    </dgm:pt>
    <dgm:pt modelId="{CB178379-5309-4E94-971C-90195D355066}" type="pres">
      <dgm:prSet presAssocID="{C1C0D03D-6E10-4D5C-83A5-CC284DAD4689}" presName="vert1" presStyleCnt="0"/>
      <dgm:spPr/>
    </dgm:pt>
    <dgm:pt modelId="{88961AE9-26AA-4952-93A4-37333B9FF5C6}" type="pres">
      <dgm:prSet presAssocID="{0168ACD3-2E89-4B2A-86ED-855AC987FE03}" presName="thickLine" presStyleLbl="alignNode1" presStyleIdx="3" presStyleCnt="12"/>
      <dgm:spPr/>
    </dgm:pt>
    <dgm:pt modelId="{E393BCE1-3984-4D84-BE75-D9686DC2012C}" type="pres">
      <dgm:prSet presAssocID="{0168ACD3-2E89-4B2A-86ED-855AC987FE03}" presName="horz1" presStyleCnt="0"/>
      <dgm:spPr/>
    </dgm:pt>
    <dgm:pt modelId="{03119135-ADF5-4728-B8FA-F39172A946E1}" type="pres">
      <dgm:prSet presAssocID="{0168ACD3-2E89-4B2A-86ED-855AC987FE03}" presName="tx1" presStyleLbl="revTx" presStyleIdx="3" presStyleCnt="12"/>
      <dgm:spPr/>
      <dgm:t>
        <a:bodyPr/>
        <a:lstStyle/>
        <a:p>
          <a:endParaRPr lang="ru-RU"/>
        </a:p>
      </dgm:t>
    </dgm:pt>
    <dgm:pt modelId="{FD7184DA-2857-462C-A6E9-503F4E6A1E35}" type="pres">
      <dgm:prSet presAssocID="{0168ACD3-2E89-4B2A-86ED-855AC987FE03}" presName="vert1" presStyleCnt="0"/>
      <dgm:spPr/>
    </dgm:pt>
    <dgm:pt modelId="{4416001D-8CE6-40CD-9EE3-589D7181C6FC}" type="pres">
      <dgm:prSet presAssocID="{5B005D37-AFB7-4EAA-9204-57C1A589F6DE}" presName="thickLine" presStyleLbl="alignNode1" presStyleIdx="4" presStyleCnt="12"/>
      <dgm:spPr/>
    </dgm:pt>
    <dgm:pt modelId="{65E6AAAE-3D2D-4812-B0AB-7987CE20E10E}" type="pres">
      <dgm:prSet presAssocID="{5B005D37-AFB7-4EAA-9204-57C1A589F6DE}" presName="horz1" presStyleCnt="0"/>
      <dgm:spPr/>
    </dgm:pt>
    <dgm:pt modelId="{3E6C7582-7239-4C2E-A49D-099AC81121DA}" type="pres">
      <dgm:prSet presAssocID="{5B005D37-AFB7-4EAA-9204-57C1A589F6DE}" presName="tx1" presStyleLbl="revTx" presStyleIdx="4" presStyleCnt="12"/>
      <dgm:spPr/>
      <dgm:t>
        <a:bodyPr/>
        <a:lstStyle/>
        <a:p>
          <a:endParaRPr lang="ru-RU"/>
        </a:p>
      </dgm:t>
    </dgm:pt>
    <dgm:pt modelId="{031798BF-1F63-4A4D-8A4C-7C8CAC01C50E}" type="pres">
      <dgm:prSet presAssocID="{5B005D37-AFB7-4EAA-9204-57C1A589F6DE}" presName="vert1" presStyleCnt="0"/>
      <dgm:spPr/>
    </dgm:pt>
    <dgm:pt modelId="{BD863C02-8BEE-4933-B14C-8FFDFB9B72C2}" type="pres">
      <dgm:prSet presAssocID="{9023B170-9FF2-454E-9BFD-77727E67E648}" presName="thickLine" presStyleLbl="alignNode1" presStyleIdx="5" presStyleCnt="12"/>
      <dgm:spPr/>
    </dgm:pt>
    <dgm:pt modelId="{58C1225F-DA27-4C96-9E6F-4A1B6C8A63C4}" type="pres">
      <dgm:prSet presAssocID="{9023B170-9FF2-454E-9BFD-77727E67E648}" presName="horz1" presStyleCnt="0"/>
      <dgm:spPr/>
    </dgm:pt>
    <dgm:pt modelId="{89C7DAC6-7A07-4F5B-A4F1-0E8408352F11}" type="pres">
      <dgm:prSet presAssocID="{9023B170-9FF2-454E-9BFD-77727E67E648}" presName="tx1" presStyleLbl="revTx" presStyleIdx="5" presStyleCnt="12"/>
      <dgm:spPr/>
      <dgm:t>
        <a:bodyPr/>
        <a:lstStyle/>
        <a:p>
          <a:endParaRPr lang="ru-RU"/>
        </a:p>
      </dgm:t>
    </dgm:pt>
    <dgm:pt modelId="{0759C178-79BA-4973-9A53-40D172869797}" type="pres">
      <dgm:prSet presAssocID="{9023B170-9FF2-454E-9BFD-77727E67E648}" presName="vert1" presStyleCnt="0"/>
      <dgm:spPr/>
    </dgm:pt>
    <dgm:pt modelId="{3AB34688-356A-4946-AB75-096EEB7D0C5C}" type="pres">
      <dgm:prSet presAssocID="{F1E07155-FF7E-471E-9922-D01CF7ED9AB7}" presName="thickLine" presStyleLbl="alignNode1" presStyleIdx="6" presStyleCnt="12"/>
      <dgm:spPr/>
    </dgm:pt>
    <dgm:pt modelId="{5A4E784E-5210-4A0B-9D21-8D8460A27C90}" type="pres">
      <dgm:prSet presAssocID="{F1E07155-FF7E-471E-9922-D01CF7ED9AB7}" presName="horz1" presStyleCnt="0"/>
      <dgm:spPr/>
    </dgm:pt>
    <dgm:pt modelId="{BC0051C5-B053-463C-922E-3CC1DD182D1F}" type="pres">
      <dgm:prSet presAssocID="{F1E07155-FF7E-471E-9922-D01CF7ED9AB7}" presName="tx1" presStyleLbl="revTx" presStyleIdx="6" presStyleCnt="12"/>
      <dgm:spPr/>
      <dgm:t>
        <a:bodyPr/>
        <a:lstStyle/>
        <a:p>
          <a:endParaRPr lang="ru-RU"/>
        </a:p>
      </dgm:t>
    </dgm:pt>
    <dgm:pt modelId="{A2B2B636-9DEA-4E33-9894-855B7238E81F}" type="pres">
      <dgm:prSet presAssocID="{F1E07155-FF7E-471E-9922-D01CF7ED9AB7}" presName="vert1" presStyleCnt="0"/>
      <dgm:spPr/>
    </dgm:pt>
    <dgm:pt modelId="{C65F1BD6-4877-4121-99D0-5B66865A309F}" type="pres">
      <dgm:prSet presAssocID="{97CE7F48-1D7C-4749-8E5E-361BA234C9E6}" presName="thickLine" presStyleLbl="alignNode1" presStyleIdx="7" presStyleCnt="12"/>
      <dgm:spPr/>
    </dgm:pt>
    <dgm:pt modelId="{28272442-9FB5-4BB9-AF2F-E939BE81E4AB}" type="pres">
      <dgm:prSet presAssocID="{97CE7F48-1D7C-4749-8E5E-361BA234C9E6}" presName="horz1" presStyleCnt="0"/>
      <dgm:spPr/>
    </dgm:pt>
    <dgm:pt modelId="{F5EDDFF7-07EB-428A-B9C2-6E0D333B60BD}" type="pres">
      <dgm:prSet presAssocID="{97CE7F48-1D7C-4749-8E5E-361BA234C9E6}" presName="tx1" presStyleLbl="revTx" presStyleIdx="7" presStyleCnt="12"/>
      <dgm:spPr/>
      <dgm:t>
        <a:bodyPr/>
        <a:lstStyle/>
        <a:p>
          <a:endParaRPr lang="ru-RU"/>
        </a:p>
      </dgm:t>
    </dgm:pt>
    <dgm:pt modelId="{7FCF0941-64FB-4484-BA07-4B62A7488D44}" type="pres">
      <dgm:prSet presAssocID="{97CE7F48-1D7C-4749-8E5E-361BA234C9E6}" presName="vert1" presStyleCnt="0"/>
      <dgm:spPr/>
    </dgm:pt>
    <dgm:pt modelId="{3B4D7CB6-2C49-4AFB-B5F4-CA832DD9DF2A}" type="pres">
      <dgm:prSet presAssocID="{B834A471-D94D-4444-AEC9-2C0430F769C2}" presName="thickLine" presStyleLbl="alignNode1" presStyleIdx="8" presStyleCnt="12"/>
      <dgm:spPr/>
    </dgm:pt>
    <dgm:pt modelId="{66F79D89-05A1-4F4E-A0DE-D583B173301A}" type="pres">
      <dgm:prSet presAssocID="{B834A471-D94D-4444-AEC9-2C0430F769C2}" presName="horz1" presStyleCnt="0"/>
      <dgm:spPr/>
    </dgm:pt>
    <dgm:pt modelId="{8CD85E02-13C3-4BA9-91AA-197F59168242}" type="pres">
      <dgm:prSet presAssocID="{B834A471-D94D-4444-AEC9-2C0430F769C2}" presName="tx1" presStyleLbl="revTx" presStyleIdx="8" presStyleCnt="12"/>
      <dgm:spPr/>
      <dgm:t>
        <a:bodyPr/>
        <a:lstStyle/>
        <a:p>
          <a:endParaRPr lang="ru-RU"/>
        </a:p>
      </dgm:t>
    </dgm:pt>
    <dgm:pt modelId="{47AEE163-3818-4231-8FBF-F0831E825124}" type="pres">
      <dgm:prSet presAssocID="{B834A471-D94D-4444-AEC9-2C0430F769C2}" presName="vert1" presStyleCnt="0"/>
      <dgm:spPr/>
    </dgm:pt>
    <dgm:pt modelId="{207857E8-3FE5-4E59-A68F-0234C6043260}" type="pres">
      <dgm:prSet presAssocID="{01D98DB1-53DE-4A75-B158-0D65E5480F6F}" presName="thickLine" presStyleLbl="alignNode1" presStyleIdx="9" presStyleCnt="12"/>
      <dgm:spPr/>
    </dgm:pt>
    <dgm:pt modelId="{F20E4D23-2F77-4638-B011-4A4B0520EE95}" type="pres">
      <dgm:prSet presAssocID="{01D98DB1-53DE-4A75-B158-0D65E5480F6F}" presName="horz1" presStyleCnt="0"/>
      <dgm:spPr/>
    </dgm:pt>
    <dgm:pt modelId="{0FD17E51-F5F4-4D5B-99B4-9A2F8BBE499A}" type="pres">
      <dgm:prSet presAssocID="{01D98DB1-53DE-4A75-B158-0D65E5480F6F}" presName="tx1" presStyleLbl="revTx" presStyleIdx="9" presStyleCnt="12"/>
      <dgm:spPr/>
      <dgm:t>
        <a:bodyPr/>
        <a:lstStyle/>
        <a:p>
          <a:endParaRPr lang="ru-RU"/>
        </a:p>
      </dgm:t>
    </dgm:pt>
    <dgm:pt modelId="{6F0DFFC1-B52E-463A-9DA1-2FD18CA9EEC2}" type="pres">
      <dgm:prSet presAssocID="{01D98DB1-53DE-4A75-B158-0D65E5480F6F}" presName="vert1" presStyleCnt="0"/>
      <dgm:spPr/>
    </dgm:pt>
    <dgm:pt modelId="{8B1A702F-01A6-4587-9BE3-DAF443146226}" type="pres">
      <dgm:prSet presAssocID="{E7A4E4C2-EEDA-441E-B326-68D6FE715715}" presName="thickLine" presStyleLbl="alignNode1" presStyleIdx="10" presStyleCnt="12"/>
      <dgm:spPr/>
    </dgm:pt>
    <dgm:pt modelId="{2EE8D969-96BB-40CF-A2B9-7A3E66D350D2}" type="pres">
      <dgm:prSet presAssocID="{E7A4E4C2-EEDA-441E-B326-68D6FE715715}" presName="horz1" presStyleCnt="0"/>
      <dgm:spPr/>
    </dgm:pt>
    <dgm:pt modelId="{3782E472-6C63-4F36-9728-9B4CB1292AF5}" type="pres">
      <dgm:prSet presAssocID="{E7A4E4C2-EEDA-441E-B326-68D6FE715715}" presName="tx1" presStyleLbl="revTx" presStyleIdx="10" presStyleCnt="12"/>
      <dgm:spPr/>
      <dgm:t>
        <a:bodyPr/>
        <a:lstStyle/>
        <a:p>
          <a:endParaRPr lang="ru-RU"/>
        </a:p>
      </dgm:t>
    </dgm:pt>
    <dgm:pt modelId="{762F0DE7-22D8-4ED7-99DC-1C7826811DB7}" type="pres">
      <dgm:prSet presAssocID="{E7A4E4C2-EEDA-441E-B326-68D6FE715715}" presName="vert1" presStyleCnt="0"/>
      <dgm:spPr/>
    </dgm:pt>
    <dgm:pt modelId="{77A74052-7971-4953-87C5-742269C858F3}" type="pres">
      <dgm:prSet presAssocID="{425446C8-437E-4EF8-8A42-F661767CCA67}" presName="thickLine" presStyleLbl="alignNode1" presStyleIdx="11" presStyleCnt="12"/>
      <dgm:spPr/>
    </dgm:pt>
    <dgm:pt modelId="{660CEDBE-8391-4F8E-95CA-790983DB2758}" type="pres">
      <dgm:prSet presAssocID="{425446C8-437E-4EF8-8A42-F661767CCA67}" presName="horz1" presStyleCnt="0"/>
      <dgm:spPr/>
    </dgm:pt>
    <dgm:pt modelId="{4C80F19A-ADD9-42E2-B01E-05FE66D3C7E5}" type="pres">
      <dgm:prSet presAssocID="{425446C8-437E-4EF8-8A42-F661767CCA67}" presName="tx1" presStyleLbl="revTx" presStyleIdx="11" presStyleCnt="12"/>
      <dgm:spPr/>
      <dgm:t>
        <a:bodyPr/>
        <a:lstStyle/>
        <a:p>
          <a:endParaRPr lang="ru-RU"/>
        </a:p>
      </dgm:t>
    </dgm:pt>
    <dgm:pt modelId="{435932BD-CE12-4893-B1D2-94C53632B2B4}" type="pres">
      <dgm:prSet presAssocID="{425446C8-437E-4EF8-8A42-F661767CCA67}" presName="vert1" presStyleCnt="0"/>
      <dgm:spPr/>
    </dgm:pt>
  </dgm:ptLst>
  <dgm:cxnLst>
    <dgm:cxn modelId="{0B0F7602-7530-4D75-B420-C200DA8DC106}" srcId="{7512838D-C86F-400B-B8CF-1AF24CB77A16}" destId="{01D98DB1-53DE-4A75-B158-0D65E5480F6F}" srcOrd="9" destOrd="0" parTransId="{BFE5FF88-C9EE-4D0E-AC2D-6939844A2545}" sibTransId="{E9594D93-FCCC-4804-BFE0-9CF9AB1957DE}"/>
    <dgm:cxn modelId="{65C437F1-8C11-4147-B2EA-9EAC33D3788A}" srcId="{7512838D-C86F-400B-B8CF-1AF24CB77A16}" destId="{97CE7F48-1D7C-4749-8E5E-361BA234C9E6}" srcOrd="7" destOrd="0" parTransId="{8AA778BD-9CE2-4C6B-8881-7CC3CDCD5BF8}" sibTransId="{011262BD-76AE-47A5-B21E-92D388D0826E}"/>
    <dgm:cxn modelId="{2EF841B4-EA80-45B5-AF3F-CFCF50CDC412}" type="presOf" srcId="{E7A4E4C2-EEDA-441E-B326-68D6FE715715}" destId="{3782E472-6C63-4F36-9728-9B4CB1292AF5}" srcOrd="0" destOrd="0" presId="urn:microsoft.com/office/officeart/2008/layout/LinedList"/>
    <dgm:cxn modelId="{89DA4355-6B10-4153-9B09-1D016CC8849D}" type="presOf" srcId="{C1C0D03D-6E10-4D5C-83A5-CC284DAD4689}" destId="{7F1E9D88-D3D6-4EAD-AD13-EE08358DB2EE}" srcOrd="0" destOrd="0" presId="urn:microsoft.com/office/officeart/2008/layout/LinedList"/>
    <dgm:cxn modelId="{15014AC1-BFFB-4AC9-A49C-8405ED8FB110}" srcId="{7512838D-C86F-400B-B8CF-1AF24CB77A16}" destId="{E7A4E4C2-EEDA-441E-B326-68D6FE715715}" srcOrd="10" destOrd="0" parTransId="{98B80C22-1969-4D97-B01B-0FA6D9652956}" sibTransId="{CD02FC2E-5539-4B97-89EF-5EB8A0858E19}"/>
    <dgm:cxn modelId="{A7742BB8-651F-4753-8952-41622B917A90}" srcId="{7512838D-C86F-400B-B8CF-1AF24CB77A16}" destId="{425446C8-437E-4EF8-8A42-F661767CCA67}" srcOrd="11" destOrd="0" parTransId="{F15E70EE-625F-417C-BC0A-BF5D99697393}" sibTransId="{B6E4A311-DDBB-448F-B81C-41DACE8E15FB}"/>
    <dgm:cxn modelId="{BB804278-F242-4C93-807C-3FFBC92690A6}" type="presOf" srcId="{F1E07155-FF7E-471E-9922-D01CF7ED9AB7}" destId="{BC0051C5-B053-463C-922E-3CC1DD182D1F}" srcOrd="0" destOrd="0" presId="urn:microsoft.com/office/officeart/2008/layout/LinedList"/>
    <dgm:cxn modelId="{32CFE556-EAB9-4960-B1F6-BBCAFB76224D}" srcId="{7512838D-C86F-400B-B8CF-1AF24CB77A16}" destId="{0168ACD3-2E89-4B2A-86ED-855AC987FE03}" srcOrd="3" destOrd="0" parTransId="{E427D7DB-895E-4491-9CC9-ADA5DA07B004}" sibTransId="{937E7FD1-E646-482C-801A-62B91E3C07D4}"/>
    <dgm:cxn modelId="{1FD834AE-0166-4047-AA0A-A78C0E0481E1}" type="presOf" srcId="{5D5527F8-08A4-4973-B655-0FE4867650A3}" destId="{386030A3-0EDA-4426-BD70-750EE61F30D9}" srcOrd="0" destOrd="0" presId="urn:microsoft.com/office/officeart/2008/layout/LinedList"/>
    <dgm:cxn modelId="{5F598928-1EC8-46F0-8008-F014A495A158}" srcId="{7512838D-C86F-400B-B8CF-1AF24CB77A16}" destId="{5B005D37-AFB7-4EAA-9204-57C1A589F6DE}" srcOrd="4" destOrd="0" parTransId="{BA9A4D6B-6DE2-4A8D-9904-69F5C33FBB2F}" sibTransId="{6A43B30E-889D-4DC0-8521-A7D6100B124B}"/>
    <dgm:cxn modelId="{429AF60A-5775-43AF-9047-B337BE066C3D}" type="presOf" srcId="{B834A471-D94D-4444-AEC9-2C0430F769C2}" destId="{8CD85E02-13C3-4BA9-91AA-197F59168242}" srcOrd="0" destOrd="0" presId="urn:microsoft.com/office/officeart/2008/layout/LinedList"/>
    <dgm:cxn modelId="{F05E046B-78C2-4C60-BE01-9242EA526473}" srcId="{7512838D-C86F-400B-B8CF-1AF24CB77A16}" destId="{B834A471-D94D-4444-AEC9-2C0430F769C2}" srcOrd="8" destOrd="0" parTransId="{F8F8E9E8-1086-486C-85F5-5FF4061CA02A}" sibTransId="{5B485D0B-0F4C-43BA-9E4B-8E0ED7509DBA}"/>
    <dgm:cxn modelId="{55B96273-589A-4C56-BF0C-F74A73FFADD9}" srcId="{7512838D-C86F-400B-B8CF-1AF24CB77A16}" destId="{9023B170-9FF2-454E-9BFD-77727E67E648}" srcOrd="5" destOrd="0" parTransId="{95F594E1-3D98-428B-B9E0-AB3AC07A9954}" sibTransId="{5266A2E8-5C2E-4F78-8D14-634E305DA62F}"/>
    <dgm:cxn modelId="{289FBF9D-0795-46A1-9BEA-CEC46F8F5B30}" type="presOf" srcId="{5B005D37-AFB7-4EAA-9204-57C1A589F6DE}" destId="{3E6C7582-7239-4C2E-A49D-099AC81121DA}" srcOrd="0" destOrd="0" presId="urn:microsoft.com/office/officeart/2008/layout/LinedList"/>
    <dgm:cxn modelId="{E7C56631-5C9B-4595-96F3-15257CDE18F9}" srcId="{7512838D-C86F-400B-B8CF-1AF24CB77A16}" destId="{2D082C34-5C02-4E64-BB6B-239178C3A611}" srcOrd="0" destOrd="0" parTransId="{FDA8366A-4402-4FEA-805E-8D7E007B6235}" sibTransId="{8F20B459-CA70-4D4C-B663-5FEB5C269B12}"/>
    <dgm:cxn modelId="{68650F8A-3EBE-45D9-AFA3-DE880AA460BB}" type="presOf" srcId="{97CE7F48-1D7C-4749-8E5E-361BA234C9E6}" destId="{F5EDDFF7-07EB-428A-B9C2-6E0D333B60BD}" srcOrd="0" destOrd="0" presId="urn:microsoft.com/office/officeart/2008/layout/LinedList"/>
    <dgm:cxn modelId="{382C1EB2-B570-4ECA-A0D0-66D9CC471E14}" srcId="{7512838D-C86F-400B-B8CF-1AF24CB77A16}" destId="{C1C0D03D-6E10-4D5C-83A5-CC284DAD4689}" srcOrd="2" destOrd="0" parTransId="{412C682C-84E2-40EE-986D-478E8DA5B569}" sibTransId="{229CEB68-2B3A-4F54-BA0B-0AE43E1C5547}"/>
    <dgm:cxn modelId="{1F9550F1-AEF9-45C3-AEA4-0EE28C6D9B36}" type="presOf" srcId="{425446C8-437E-4EF8-8A42-F661767CCA67}" destId="{4C80F19A-ADD9-42E2-B01E-05FE66D3C7E5}" srcOrd="0" destOrd="0" presId="urn:microsoft.com/office/officeart/2008/layout/LinedList"/>
    <dgm:cxn modelId="{B19456A3-FBF6-4104-9A4E-E44A11C59170}" type="presOf" srcId="{2D082C34-5C02-4E64-BB6B-239178C3A611}" destId="{756C3349-1F49-45D6-A80A-E49EF9FD7B34}" srcOrd="0" destOrd="0" presId="urn:microsoft.com/office/officeart/2008/layout/LinedList"/>
    <dgm:cxn modelId="{3E0CC9C6-7999-475E-9962-F82A759E84C4}" type="presOf" srcId="{7512838D-C86F-400B-B8CF-1AF24CB77A16}" destId="{25225BBD-80F1-44F5-8B67-E7AD2B0712BD}" srcOrd="0" destOrd="0" presId="urn:microsoft.com/office/officeart/2008/layout/LinedList"/>
    <dgm:cxn modelId="{C226563D-CC05-4979-B152-79E907B4A2ED}" srcId="{7512838D-C86F-400B-B8CF-1AF24CB77A16}" destId="{F1E07155-FF7E-471E-9922-D01CF7ED9AB7}" srcOrd="6" destOrd="0" parTransId="{EA93BC36-DCA8-45E9-A2E5-311E304A32CE}" sibTransId="{67DE261B-AB4E-4AD2-83E5-FBB3737147BE}"/>
    <dgm:cxn modelId="{4D0B1B33-9150-402B-8D1D-836BE2C02185}" type="presOf" srcId="{9023B170-9FF2-454E-9BFD-77727E67E648}" destId="{89C7DAC6-7A07-4F5B-A4F1-0E8408352F11}" srcOrd="0" destOrd="0" presId="urn:microsoft.com/office/officeart/2008/layout/LinedList"/>
    <dgm:cxn modelId="{EF7F77B6-1BF9-4572-9B86-C8CF3E37F41F}" type="presOf" srcId="{01D98DB1-53DE-4A75-B158-0D65E5480F6F}" destId="{0FD17E51-F5F4-4D5B-99B4-9A2F8BBE499A}" srcOrd="0" destOrd="0" presId="urn:microsoft.com/office/officeart/2008/layout/LinedList"/>
    <dgm:cxn modelId="{BAA9FC02-E8FE-4C16-A8D9-FF207EDC871A}" type="presOf" srcId="{0168ACD3-2E89-4B2A-86ED-855AC987FE03}" destId="{03119135-ADF5-4728-B8FA-F39172A946E1}" srcOrd="0" destOrd="0" presId="urn:microsoft.com/office/officeart/2008/layout/LinedList"/>
    <dgm:cxn modelId="{7C762D97-6422-4243-B712-85BBD9C8C5F8}" srcId="{7512838D-C86F-400B-B8CF-1AF24CB77A16}" destId="{5D5527F8-08A4-4973-B655-0FE4867650A3}" srcOrd="1" destOrd="0" parTransId="{8D8B6F98-D247-4B45-9E18-B36FA34166C3}" sibTransId="{C1B17896-E4DA-4670-9260-AA909ACD2D26}"/>
    <dgm:cxn modelId="{1BC1628D-C3CC-400B-A4C1-DBEC54DEDF9E}" type="presParOf" srcId="{25225BBD-80F1-44F5-8B67-E7AD2B0712BD}" destId="{400473F4-AD04-47AA-B023-3C7FAB8A5C68}" srcOrd="0" destOrd="0" presId="urn:microsoft.com/office/officeart/2008/layout/LinedList"/>
    <dgm:cxn modelId="{E68B4F29-976D-4A47-9EED-B0C9595E5558}" type="presParOf" srcId="{25225BBD-80F1-44F5-8B67-E7AD2B0712BD}" destId="{3766A6BB-FA2F-48F3-9E9F-92F3CEE27D02}" srcOrd="1" destOrd="0" presId="urn:microsoft.com/office/officeart/2008/layout/LinedList"/>
    <dgm:cxn modelId="{E69D06DB-A268-4023-AE48-7AB61336E56D}" type="presParOf" srcId="{3766A6BB-FA2F-48F3-9E9F-92F3CEE27D02}" destId="{756C3349-1F49-45D6-A80A-E49EF9FD7B34}" srcOrd="0" destOrd="0" presId="urn:microsoft.com/office/officeart/2008/layout/LinedList"/>
    <dgm:cxn modelId="{29346A41-E805-46E7-956E-AA8B93A4D081}" type="presParOf" srcId="{3766A6BB-FA2F-48F3-9E9F-92F3CEE27D02}" destId="{4E2A8060-A511-487E-B26F-140DEA969302}" srcOrd="1" destOrd="0" presId="urn:microsoft.com/office/officeart/2008/layout/LinedList"/>
    <dgm:cxn modelId="{A719BCD8-E49E-491A-8607-28AAE4A8A16C}" type="presParOf" srcId="{25225BBD-80F1-44F5-8B67-E7AD2B0712BD}" destId="{8150C771-54E2-41ED-8EEE-C98E108AE522}" srcOrd="2" destOrd="0" presId="urn:microsoft.com/office/officeart/2008/layout/LinedList"/>
    <dgm:cxn modelId="{B85A1B13-1B73-437B-A434-34FA6FF9E650}" type="presParOf" srcId="{25225BBD-80F1-44F5-8B67-E7AD2B0712BD}" destId="{AFDB7F7E-D340-4DC5-BCC9-43DA1C6227BB}" srcOrd="3" destOrd="0" presId="urn:microsoft.com/office/officeart/2008/layout/LinedList"/>
    <dgm:cxn modelId="{A6814CDE-B3D7-403E-9850-7DF2FDE0E57A}" type="presParOf" srcId="{AFDB7F7E-D340-4DC5-BCC9-43DA1C6227BB}" destId="{386030A3-0EDA-4426-BD70-750EE61F30D9}" srcOrd="0" destOrd="0" presId="urn:microsoft.com/office/officeart/2008/layout/LinedList"/>
    <dgm:cxn modelId="{2166E55F-51BF-432E-B262-7656A5D77D15}" type="presParOf" srcId="{AFDB7F7E-D340-4DC5-BCC9-43DA1C6227BB}" destId="{993260F2-A052-4DEE-BE55-6C8AB6B84923}" srcOrd="1" destOrd="0" presId="urn:microsoft.com/office/officeart/2008/layout/LinedList"/>
    <dgm:cxn modelId="{904C0586-3A18-404D-B6B3-A075F3EC2AD6}" type="presParOf" srcId="{25225BBD-80F1-44F5-8B67-E7AD2B0712BD}" destId="{AE4E82B4-19AF-4631-88E0-0B8C33DCCE21}" srcOrd="4" destOrd="0" presId="urn:microsoft.com/office/officeart/2008/layout/LinedList"/>
    <dgm:cxn modelId="{9D4B0505-12AD-4DBB-9F5F-BA18A0020C14}" type="presParOf" srcId="{25225BBD-80F1-44F5-8B67-E7AD2B0712BD}" destId="{1A866B03-BAD7-45B2-B133-DCC69784032C}" srcOrd="5" destOrd="0" presId="urn:microsoft.com/office/officeart/2008/layout/LinedList"/>
    <dgm:cxn modelId="{3DE57751-3719-4D60-992D-CACC7CDCF706}" type="presParOf" srcId="{1A866B03-BAD7-45B2-B133-DCC69784032C}" destId="{7F1E9D88-D3D6-4EAD-AD13-EE08358DB2EE}" srcOrd="0" destOrd="0" presId="urn:microsoft.com/office/officeart/2008/layout/LinedList"/>
    <dgm:cxn modelId="{69B438F0-A987-4553-B54F-32C58B06A683}" type="presParOf" srcId="{1A866B03-BAD7-45B2-B133-DCC69784032C}" destId="{CB178379-5309-4E94-971C-90195D355066}" srcOrd="1" destOrd="0" presId="urn:microsoft.com/office/officeart/2008/layout/LinedList"/>
    <dgm:cxn modelId="{46E51748-4257-47A4-A426-296B2B5893B9}" type="presParOf" srcId="{25225BBD-80F1-44F5-8B67-E7AD2B0712BD}" destId="{88961AE9-26AA-4952-93A4-37333B9FF5C6}" srcOrd="6" destOrd="0" presId="urn:microsoft.com/office/officeart/2008/layout/LinedList"/>
    <dgm:cxn modelId="{AACD65D7-3AE2-485E-BB15-752EFD8DA3A9}" type="presParOf" srcId="{25225BBD-80F1-44F5-8B67-E7AD2B0712BD}" destId="{E393BCE1-3984-4D84-BE75-D9686DC2012C}" srcOrd="7" destOrd="0" presId="urn:microsoft.com/office/officeart/2008/layout/LinedList"/>
    <dgm:cxn modelId="{5F44EC3C-2DFC-4CC5-B6B9-B4C75C124AAC}" type="presParOf" srcId="{E393BCE1-3984-4D84-BE75-D9686DC2012C}" destId="{03119135-ADF5-4728-B8FA-F39172A946E1}" srcOrd="0" destOrd="0" presId="urn:microsoft.com/office/officeart/2008/layout/LinedList"/>
    <dgm:cxn modelId="{BA691AFF-401B-498B-A5A9-819F560789BE}" type="presParOf" srcId="{E393BCE1-3984-4D84-BE75-D9686DC2012C}" destId="{FD7184DA-2857-462C-A6E9-503F4E6A1E35}" srcOrd="1" destOrd="0" presId="urn:microsoft.com/office/officeart/2008/layout/LinedList"/>
    <dgm:cxn modelId="{C56FE56B-E9DA-4207-9B0D-3AF0A53B4D38}" type="presParOf" srcId="{25225BBD-80F1-44F5-8B67-E7AD2B0712BD}" destId="{4416001D-8CE6-40CD-9EE3-589D7181C6FC}" srcOrd="8" destOrd="0" presId="urn:microsoft.com/office/officeart/2008/layout/LinedList"/>
    <dgm:cxn modelId="{9CB5E787-220D-432C-8719-AF1E319FF0F1}" type="presParOf" srcId="{25225BBD-80F1-44F5-8B67-E7AD2B0712BD}" destId="{65E6AAAE-3D2D-4812-B0AB-7987CE20E10E}" srcOrd="9" destOrd="0" presId="urn:microsoft.com/office/officeart/2008/layout/LinedList"/>
    <dgm:cxn modelId="{530072BD-EFFD-4E8F-AAED-98881B5FAA61}" type="presParOf" srcId="{65E6AAAE-3D2D-4812-B0AB-7987CE20E10E}" destId="{3E6C7582-7239-4C2E-A49D-099AC81121DA}" srcOrd="0" destOrd="0" presId="urn:microsoft.com/office/officeart/2008/layout/LinedList"/>
    <dgm:cxn modelId="{22750255-C3CD-44CD-9455-78D768E75E09}" type="presParOf" srcId="{65E6AAAE-3D2D-4812-B0AB-7987CE20E10E}" destId="{031798BF-1F63-4A4D-8A4C-7C8CAC01C50E}" srcOrd="1" destOrd="0" presId="urn:microsoft.com/office/officeart/2008/layout/LinedList"/>
    <dgm:cxn modelId="{946691EB-2275-4CB1-83BE-DA1DF6BC73D2}" type="presParOf" srcId="{25225BBD-80F1-44F5-8B67-E7AD2B0712BD}" destId="{BD863C02-8BEE-4933-B14C-8FFDFB9B72C2}" srcOrd="10" destOrd="0" presId="urn:microsoft.com/office/officeart/2008/layout/LinedList"/>
    <dgm:cxn modelId="{306089DF-577C-418B-A702-713CECB1D7C6}" type="presParOf" srcId="{25225BBD-80F1-44F5-8B67-E7AD2B0712BD}" destId="{58C1225F-DA27-4C96-9E6F-4A1B6C8A63C4}" srcOrd="11" destOrd="0" presId="urn:microsoft.com/office/officeart/2008/layout/LinedList"/>
    <dgm:cxn modelId="{5EEA12D3-E087-4379-83E4-C8D6786FC314}" type="presParOf" srcId="{58C1225F-DA27-4C96-9E6F-4A1B6C8A63C4}" destId="{89C7DAC6-7A07-4F5B-A4F1-0E8408352F11}" srcOrd="0" destOrd="0" presId="urn:microsoft.com/office/officeart/2008/layout/LinedList"/>
    <dgm:cxn modelId="{EE6F1B2D-F83C-4577-BAD5-6938213BC18E}" type="presParOf" srcId="{58C1225F-DA27-4C96-9E6F-4A1B6C8A63C4}" destId="{0759C178-79BA-4973-9A53-40D172869797}" srcOrd="1" destOrd="0" presId="urn:microsoft.com/office/officeart/2008/layout/LinedList"/>
    <dgm:cxn modelId="{E3E146C0-68BE-4F2A-97F8-4E59809B0926}" type="presParOf" srcId="{25225BBD-80F1-44F5-8B67-E7AD2B0712BD}" destId="{3AB34688-356A-4946-AB75-096EEB7D0C5C}" srcOrd="12" destOrd="0" presId="urn:microsoft.com/office/officeart/2008/layout/LinedList"/>
    <dgm:cxn modelId="{8D9D6161-EF42-46CA-8206-923F52B0C9C5}" type="presParOf" srcId="{25225BBD-80F1-44F5-8B67-E7AD2B0712BD}" destId="{5A4E784E-5210-4A0B-9D21-8D8460A27C90}" srcOrd="13" destOrd="0" presId="urn:microsoft.com/office/officeart/2008/layout/LinedList"/>
    <dgm:cxn modelId="{DA98A8B8-D8B8-439E-8418-79E2E303314E}" type="presParOf" srcId="{5A4E784E-5210-4A0B-9D21-8D8460A27C90}" destId="{BC0051C5-B053-463C-922E-3CC1DD182D1F}" srcOrd="0" destOrd="0" presId="urn:microsoft.com/office/officeart/2008/layout/LinedList"/>
    <dgm:cxn modelId="{1316B857-050D-48C9-9BAF-0D6012DF994B}" type="presParOf" srcId="{5A4E784E-5210-4A0B-9D21-8D8460A27C90}" destId="{A2B2B636-9DEA-4E33-9894-855B7238E81F}" srcOrd="1" destOrd="0" presId="urn:microsoft.com/office/officeart/2008/layout/LinedList"/>
    <dgm:cxn modelId="{DBBEF866-0008-4B31-8E73-C5E979EF668C}" type="presParOf" srcId="{25225BBD-80F1-44F5-8B67-E7AD2B0712BD}" destId="{C65F1BD6-4877-4121-99D0-5B66865A309F}" srcOrd="14" destOrd="0" presId="urn:microsoft.com/office/officeart/2008/layout/LinedList"/>
    <dgm:cxn modelId="{ECFA9D78-D375-49F7-A951-503472F527D9}" type="presParOf" srcId="{25225BBD-80F1-44F5-8B67-E7AD2B0712BD}" destId="{28272442-9FB5-4BB9-AF2F-E939BE81E4AB}" srcOrd="15" destOrd="0" presId="urn:microsoft.com/office/officeart/2008/layout/LinedList"/>
    <dgm:cxn modelId="{3FBCDD7F-D4A1-4438-9B9C-DF3B5004596A}" type="presParOf" srcId="{28272442-9FB5-4BB9-AF2F-E939BE81E4AB}" destId="{F5EDDFF7-07EB-428A-B9C2-6E0D333B60BD}" srcOrd="0" destOrd="0" presId="urn:microsoft.com/office/officeart/2008/layout/LinedList"/>
    <dgm:cxn modelId="{FBB2EF24-AF81-4DC3-800C-8D641D748436}" type="presParOf" srcId="{28272442-9FB5-4BB9-AF2F-E939BE81E4AB}" destId="{7FCF0941-64FB-4484-BA07-4B62A7488D44}" srcOrd="1" destOrd="0" presId="urn:microsoft.com/office/officeart/2008/layout/LinedList"/>
    <dgm:cxn modelId="{8F2DDA47-3568-4B09-ADD7-4BB47E1238BA}" type="presParOf" srcId="{25225BBD-80F1-44F5-8B67-E7AD2B0712BD}" destId="{3B4D7CB6-2C49-4AFB-B5F4-CA832DD9DF2A}" srcOrd="16" destOrd="0" presId="urn:microsoft.com/office/officeart/2008/layout/LinedList"/>
    <dgm:cxn modelId="{EF80FABA-46F2-422E-A146-3620DD41D722}" type="presParOf" srcId="{25225BBD-80F1-44F5-8B67-E7AD2B0712BD}" destId="{66F79D89-05A1-4F4E-A0DE-D583B173301A}" srcOrd="17" destOrd="0" presId="urn:microsoft.com/office/officeart/2008/layout/LinedList"/>
    <dgm:cxn modelId="{3C64FC95-9087-4815-9100-1E3848BA1BE0}" type="presParOf" srcId="{66F79D89-05A1-4F4E-A0DE-D583B173301A}" destId="{8CD85E02-13C3-4BA9-91AA-197F59168242}" srcOrd="0" destOrd="0" presId="urn:microsoft.com/office/officeart/2008/layout/LinedList"/>
    <dgm:cxn modelId="{78934CB8-6FA6-425E-B652-89C2A2ED71C4}" type="presParOf" srcId="{66F79D89-05A1-4F4E-A0DE-D583B173301A}" destId="{47AEE163-3818-4231-8FBF-F0831E825124}" srcOrd="1" destOrd="0" presId="urn:microsoft.com/office/officeart/2008/layout/LinedList"/>
    <dgm:cxn modelId="{23DEECAA-047A-4D89-96DF-7AE0B1E2F5DE}" type="presParOf" srcId="{25225BBD-80F1-44F5-8B67-E7AD2B0712BD}" destId="{207857E8-3FE5-4E59-A68F-0234C6043260}" srcOrd="18" destOrd="0" presId="urn:microsoft.com/office/officeart/2008/layout/LinedList"/>
    <dgm:cxn modelId="{D13BA4C2-1F6E-44B9-B33D-9080BDBFFF36}" type="presParOf" srcId="{25225BBD-80F1-44F5-8B67-E7AD2B0712BD}" destId="{F20E4D23-2F77-4638-B011-4A4B0520EE95}" srcOrd="19" destOrd="0" presId="urn:microsoft.com/office/officeart/2008/layout/LinedList"/>
    <dgm:cxn modelId="{6F7C6B8F-B7DA-41AC-9571-62AE939C15CA}" type="presParOf" srcId="{F20E4D23-2F77-4638-B011-4A4B0520EE95}" destId="{0FD17E51-F5F4-4D5B-99B4-9A2F8BBE499A}" srcOrd="0" destOrd="0" presId="urn:microsoft.com/office/officeart/2008/layout/LinedList"/>
    <dgm:cxn modelId="{B2FF26D6-A458-41AC-AE66-7ED08274DB75}" type="presParOf" srcId="{F20E4D23-2F77-4638-B011-4A4B0520EE95}" destId="{6F0DFFC1-B52E-463A-9DA1-2FD18CA9EEC2}" srcOrd="1" destOrd="0" presId="urn:microsoft.com/office/officeart/2008/layout/LinedList"/>
    <dgm:cxn modelId="{9A2D56B7-CEDE-4D63-9BD7-9774836380C1}" type="presParOf" srcId="{25225BBD-80F1-44F5-8B67-E7AD2B0712BD}" destId="{8B1A702F-01A6-4587-9BE3-DAF443146226}" srcOrd="20" destOrd="0" presId="urn:microsoft.com/office/officeart/2008/layout/LinedList"/>
    <dgm:cxn modelId="{E3E05A93-F66E-4170-9692-6C2A66BC9318}" type="presParOf" srcId="{25225BBD-80F1-44F5-8B67-E7AD2B0712BD}" destId="{2EE8D969-96BB-40CF-A2B9-7A3E66D350D2}" srcOrd="21" destOrd="0" presId="urn:microsoft.com/office/officeart/2008/layout/LinedList"/>
    <dgm:cxn modelId="{2F16358C-91D9-4181-92BA-A7A0EF7AE23A}" type="presParOf" srcId="{2EE8D969-96BB-40CF-A2B9-7A3E66D350D2}" destId="{3782E472-6C63-4F36-9728-9B4CB1292AF5}" srcOrd="0" destOrd="0" presId="urn:microsoft.com/office/officeart/2008/layout/LinedList"/>
    <dgm:cxn modelId="{BAD93227-6CFA-469F-BBF4-33CBD66F33C3}" type="presParOf" srcId="{2EE8D969-96BB-40CF-A2B9-7A3E66D350D2}" destId="{762F0DE7-22D8-4ED7-99DC-1C7826811DB7}" srcOrd="1" destOrd="0" presId="urn:microsoft.com/office/officeart/2008/layout/LinedList"/>
    <dgm:cxn modelId="{73C927D6-1988-42C1-B8FD-BA82DE99E01D}" type="presParOf" srcId="{25225BBD-80F1-44F5-8B67-E7AD2B0712BD}" destId="{77A74052-7971-4953-87C5-742269C858F3}" srcOrd="22" destOrd="0" presId="urn:microsoft.com/office/officeart/2008/layout/LinedList"/>
    <dgm:cxn modelId="{B5FF01BA-8A00-4BE5-95CB-781317852DC3}" type="presParOf" srcId="{25225BBD-80F1-44F5-8B67-E7AD2B0712BD}" destId="{660CEDBE-8391-4F8E-95CA-790983DB2758}" srcOrd="23" destOrd="0" presId="urn:microsoft.com/office/officeart/2008/layout/LinedList"/>
    <dgm:cxn modelId="{27607BAF-A30F-401E-ACEA-F3E94B1E7E9D}" type="presParOf" srcId="{660CEDBE-8391-4F8E-95CA-790983DB2758}" destId="{4C80F19A-ADD9-42E2-B01E-05FE66D3C7E5}" srcOrd="0" destOrd="0" presId="urn:microsoft.com/office/officeart/2008/layout/LinedList"/>
    <dgm:cxn modelId="{525E549A-4036-4AC7-9A72-D54F79BB9A15}" type="presParOf" srcId="{660CEDBE-8391-4F8E-95CA-790983DB2758}" destId="{435932BD-CE12-4893-B1D2-94C53632B2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54E877-25AA-4E87-AB87-E50045EAB0B3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F750F3-9CB1-4FDE-B601-892CA0194FD0}">
      <dgm:prSet custT="1"/>
      <dgm:spPr/>
      <dgm:t>
        <a:bodyPr/>
        <a:lstStyle/>
        <a:p>
          <a:pPr rtl="0"/>
          <a:r>
            <a:rPr lang="ru-RU" sz="1800" dirty="0" smtClean="0"/>
            <a:t>1. Общие положения</a:t>
          </a:r>
          <a:endParaRPr lang="ru-RU" sz="1800" dirty="0"/>
        </a:p>
      </dgm:t>
    </dgm:pt>
    <dgm:pt modelId="{D9A531C0-7B1A-4D37-8089-055C08414882}" type="parTrans" cxnId="{5B5A0EF5-EB27-4B47-BB7C-B239E73CBAB9}">
      <dgm:prSet/>
      <dgm:spPr/>
      <dgm:t>
        <a:bodyPr/>
        <a:lstStyle/>
        <a:p>
          <a:endParaRPr lang="ru-RU" sz="1800"/>
        </a:p>
      </dgm:t>
    </dgm:pt>
    <dgm:pt modelId="{53B69C29-7A14-42B9-A36B-4A7CFE617774}" type="sibTrans" cxnId="{5B5A0EF5-EB27-4B47-BB7C-B239E73CBAB9}">
      <dgm:prSet/>
      <dgm:spPr/>
      <dgm:t>
        <a:bodyPr/>
        <a:lstStyle/>
        <a:p>
          <a:endParaRPr lang="ru-RU" sz="1800"/>
        </a:p>
      </dgm:t>
    </dgm:pt>
    <dgm:pt modelId="{37AAF3AF-A585-4546-94E3-D512AA5524F1}">
      <dgm:prSet custT="1"/>
      <dgm:spPr/>
      <dgm:t>
        <a:bodyPr/>
        <a:lstStyle/>
        <a:p>
          <a:pPr rtl="0"/>
          <a:r>
            <a:rPr lang="ru-RU" sz="1800" smtClean="0"/>
            <a:t>2. Цели и задачи библиотеки</a:t>
          </a:r>
          <a:endParaRPr lang="ru-RU" sz="1800"/>
        </a:p>
      </dgm:t>
    </dgm:pt>
    <dgm:pt modelId="{7CBF4AAC-D5E6-43B3-8215-063E4B48592A}" type="parTrans" cxnId="{7D1CCD47-9923-4901-9230-341CCF713C0F}">
      <dgm:prSet/>
      <dgm:spPr/>
      <dgm:t>
        <a:bodyPr/>
        <a:lstStyle/>
        <a:p>
          <a:endParaRPr lang="ru-RU" sz="1800"/>
        </a:p>
      </dgm:t>
    </dgm:pt>
    <dgm:pt modelId="{225AE548-0CC4-485C-89B3-C99DE67B438E}" type="sibTrans" cxnId="{7D1CCD47-9923-4901-9230-341CCF713C0F}">
      <dgm:prSet/>
      <dgm:spPr/>
      <dgm:t>
        <a:bodyPr/>
        <a:lstStyle/>
        <a:p>
          <a:endParaRPr lang="ru-RU" sz="1800"/>
        </a:p>
      </dgm:t>
    </dgm:pt>
    <dgm:pt modelId="{E5574B9E-E7C7-4E40-81B2-8C6802C2165C}">
      <dgm:prSet custT="1"/>
      <dgm:spPr/>
      <dgm:t>
        <a:bodyPr/>
        <a:lstStyle/>
        <a:p>
          <a:pPr rtl="0"/>
          <a:r>
            <a:rPr lang="ru-RU" sz="1800" dirty="0" smtClean="0"/>
            <a:t>3. Основные функции библиотеки</a:t>
          </a:r>
          <a:endParaRPr lang="ru-RU" sz="1800" dirty="0"/>
        </a:p>
      </dgm:t>
    </dgm:pt>
    <dgm:pt modelId="{886B39BA-891B-4BB6-8C8C-619F0A5CAF81}" type="parTrans" cxnId="{9E32DFD7-2E4A-47BC-A742-2FCC9D4939D4}">
      <dgm:prSet/>
      <dgm:spPr/>
      <dgm:t>
        <a:bodyPr/>
        <a:lstStyle/>
        <a:p>
          <a:endParaRPr lang="ru-RU" sz="1800"/>
        </a:p>
      </dgm:t>
    </dgm:pt>
    <dgm:pt modelId="{D6DDAD81-800E-451F-BE64-27195D2450F5}" type="sibTrans" cxnId="{9E32DFD7-2E4A-47BC-A742-2FCC9D4939D4}">
      <dgm:prSet/>
      <dgm:spPr/>
      <dgm:t>
        <a:bodyPr/>
        <a:lstStyle/>
        <a:p>
          <a:endParaRPr lang="ru-RU" sz="1800"/>
        </a:p>
      </dgm:t>
    </dgm:pt>
    <dgm:pt modelId="{0D5A022A-44A0-49A3-BA79-6FA3A152697A}">
      <dgm:prSet custT="1"/>
      <dgm:spPr/>
      <dgm:t>
        <a:bodyPr/>
        <a:lstStyle/>
        <a:p>
          <a:pPr rtl="0"/>
          <a:r>
            <a:rPr lang="ru-RU" sz="1800" dirty="0" smtClean="0"/>
            <a:t>4. Организация деятельности библиотеки</a:t>
          </a:r>
          <a:endParaRPr lang="ru-RU" sz="1800" dirty="0"/>
        </a:p>
      </dgm:t>
    </dgm:pt>
    <dgm:pt modelId="{1480F1D1-9BD8-46C5-AD27-9F6AACB265A4}" type="parTrans" cxnId="{DA8EC547-1540-4914-A103-3B029C41A756}">
      <dgm:prSet/>
      <dgm:spPr/>
      <dgm:t>
        <a:bodyPr/>
        <a:lstStyle/>
        <a:p>
          <a:endParaRPr lang="ru-RU" sz="1800"/>
        </a:p>
      </dgm:t>
    </dgm:pt>
    <dgm:pt modelId="{0FB88BEC-615D-4FF1-9380-15AE0D0DE7D6}" type="sibTrans" cxnId="{DA8EC547-1540-4914-A103-3B029C41A756}">
      <dgm:prSet/>
      <dgm:spPr/>
      <dgm:t>
        <a:bodyPr/>
        <a:lstStyle/>
        <a:p>
          <a:endParaRPr lang="ru-RU" sz="1800"/>
        </a:p>
      </dgm:t>
    </dgm:pt>
    <dgm:pt modelId="{3F669449-BBDE-440B-9A4A-A14E634E8057}">
      <dgm:prSet custT="1"/>
      <dgm:spPr/>
      <dgm:t>
        <a:bodyPr/>
        <a:lstStyle/>
        <a:p>
          <a:pPr rtl="0"/>
          <a:r>
            <a:rPr lang="ru-RU" sz="1800" dirty="0" smtClean="0"/>
            <a:t>5. Управление. Штаты</a:t>
          </a:r>
          <a:endParaRPr lang="ru-RU" sz="1800" dirty="0"/>
        </a:p>
      </dgm:t>
    </dgm:pt>
    <dgm:pt modelId="{89A0F683-F973-4038-8F79-A02075C7790D}" type="parTrans" cxnId="{2AA00888-8F8C-45F3-8C06-5D1FAD5F88D8}">
      <dgm:prSet/>
      <dgm:spPr/>
      <dgm:t>
        <a:bodyPr/>
        <a:lstStyle/>
        <a:p>
          <a:endParaRPr lang="ru-RU" sz="1800"/>
        </a:p>
      </dgm:t>
    </dgm:pt>
    <dgm:pt modelId="{09B98E7C-A5C3-4AC0-96C8-C685F429410A}" type="sibTrans" cxnId="{2AA00888-8F8C-45F3-8C06-5D1FAD5F88D8}">
      <dgm:prSet/>
      <dgm:spPr/>
      <dgm:t>
        <a:bodyPr/>
        <a:lstStyle/>
        <a:p>
          <a:endParaRPr lang="ru-RU" sz="1800"/>
        </a:p>
      </dgm:t>
    </dgm:pt>
    <dgm:pt modelId="{52F593B3-E53B-4E47-ABF6-1B58E5EC959E}">
      <dgm:prSet custT="1"/>
      <dgm:spPr/>
      <dgm:t>
        <a:bodyPr/>
        <a:lstStyle/>
        <a:p>
          <a:pPr rtl="0"/>
          <a:r>
            <a:rPr lang="ru-RU" sz="1800" dirty="0" smtClean="0"/>
            <a:t>6. Права и обязанности библиотеки</a:t>
          </a:r>
          <a:endParaRPr lang="ru-RU" sz="1800" dirty="0"/>
        </a:p>
      </dgm:t>
    </dgm:pt>
    <dgm:pt modelId="{410625B1-613E-4E6B-9C36-E3C10E13F5AD}" type="parTrans" cxnId="{EF54E222-3901-4087-9BA8-5E2ED7A31507}">
      <dgm:prSet/>
      <dgm:spPr/>
      <dgm:t>
        <a:bodyPr/>
        <a:lstStyle/>
        <a:p>
          <a:endParaRPr lang="ru-RU" sz="1800"/>
        </a:p>
      </dgm:t>
    </dgm:pt>
    <dgm:pt modelId="{3DF9FA91-4511-444E-9FA3-979FCA409052}" type="sibTrans" cxnId="{EF54E222-3901-4087-9BA8-5E2ED7A31507}">
      <dgm:prSet/>
      <dgm:spPr/>
      <dgm:t>
        <a:bodyPr/>
        <a:lstStyle/>
        <a:p>
          <a:endParaRPr lang="ru-RU" sz="1800"/>
        </a:p>
      </dgm:t>
    </dgm:pt>
    <dgm:pt modelId="{BF30B938-DDAD-4EB2-9F8A-AF21AF07C2D3}">
      <dgm:prSet custT="1"/>
      <dgm:spPr/>
      <dgm:t>
        <a:bodyPr/>
        <a:lstStyle/>
        <a:p>
          <a:pPr rtl="0"/>
          <a:r>
            <a:rPr lang="ru-RU" sz="1800" dirty="0" smtClean="0"/>
            <a:t>7. Пользователи, их </a:t>
          </a:r>
          <a:r>
            <a:rPr lang="ru-RU" sz="1800" dirty="0" smtClean="0"/>
            <a:t>права</a:t>
          </a:r>
          <a:r>
            <a:rPr lang="ru-RU" sz="1800" dirty="0" smtClean="0"/>
            <a:t>, обязанности и ответственность</a:t>
          </a:r>
          <a:endParaRPr lang="ru-RU" sz="1800" dirty="0"/>
        </a:p>
      </dgm:t>
    </dgm:pt>
    <dgm:pt modelId="{B2A429A9-B357-45CA-A8D1-159134F2F7D1}" type="parTrans" cxnId="{D7BE2FBA-B37D-4B20-A59E-69075F8C5CF5}">
      <dgm:prSet/>
      <dgm:spPr/>
      <dgm:t>
        <a:bodyPr/>
        <a:lstStyle/>
        <a:p>
          <a:endParaRPr lang="ru-RU" sz="1800"/>
        </a:p>
      </dgm:t>
    </dgm:pt>
    <dgm:pt modelId="{74926D26-A70F-499E-A7A0-0230C6031B6B}" type="sibTrans" cxnId="{D7BE2FBA-B37D-4B20-A59E-69075F8C5CF5}">
      <dgm:prSet/>
      <dgm:spPr/>
      <dgm:t>
        <a:bodyPr/>
        <a:lstStyle/>
        <a:p>
          <a:endParaRPr lang="ru-RU" sz="1800"/>
        </a:p>
      </dgm:t>
    </dgm:pt>
    <dgm:pt modelId="{E282939B-9D59-4A18-9EF3-B99DED86C565}">
      <dgm:prSet/>
      <dgm:spPr/>
      <dgm:t>
        <a:bodyPr/>
        <a:lstStyle/>
        <a:p>
          <a:endParaRPr lang="ru-RU"/>
        </a:p>
      </dgm:t>
    </dgm:pt>
    <dgm:pt modelId="{89C7FA7C-B720-4A44-8043-B08B55436668}" type="parTrans" cxnId="{DB480A2C-0AC0-4E3F-BD51-05C423949AA3}">
      <dgm:prSet/>
      <dgm:spPr/>
      <dgm:t>
        <a:bodyPr/>
        <a:lstStyle/>
        <a:p>
          <a:endParaRPr lang="ru-RU" sz="1800"/>
        </a:p>
      </dgm:t>
    </dgm:pt>
    <dgm:pt modelId="{712A6373-AF6B-4FB9-AE97-8DF49E720AD9}" type="sibTrans" cxnId="{DB480A2C-0AC0-4E3F-BD51-05C423949AA3}">
      <dgm:prSet/>
      <dgm:spPr/>
      <dgm:t>
        <a:bodyPr/>
        <a:lstStyle/>
        <a:p>
          <a:endParaRPr lang="ru-RU" sz="1800"/>
        </a:p>
      </dgm:t>
    </dgm:pt>
    <dgm:pt modelId="{915BA881-EDB1-4FB8-9A94-ADEAEBF107DA}">
      <dgm:prSet/>
      <dgm:spPr/>
      <dgm:t>
        <a:bodyPr/>
        <a:lstStyle/>
        <a:p>
          <a:endParaRPr lang="ru-RU"/>
        </a:p>
      </dgm:t>
    </dgm:pt>
    <dgm:pt modelId="{E3E3275B-E84C-4ECE-8F99-04218A01A7A9}" type="parTrans" cxnId="{5079AA28-5E86-4FAA-A163-5339FA1BE585}">
      <dgm:prSet/>
      <dgm:spPr/>
      <dgm:t>
        <a:bodyPr/>
        <a:lstStyle/>
        <a:p>
          <a:endParaRPr lang="ru-RU" sz="1800"/>
        </a:p>
      </dgm:t>
    </dgm:pt>
    <dgm:pt modelId="{4F38A0C8-125F-420A-908F-7E77AB7BF8BF}" type="sibTrans" cxnId="{5079AA28-5E86-4FAA-A163-5339FA1BE585}">
      <dgm:prSet/>
      <dgm:spPr/>
      <dgm:t>
        <a:bodyPr/>
        <a:lstStyle/>
        <a:p>
          <a:endParaRPr lang="ru-RU" sz="1800"/>
        </a:p>
      </dgm:t>
    </dgm:pt>
    <dgm:pt modelId="{22EDF322-5F19-4FB2-B08D-397BEC06AA3B}">
      <dgm:prSet/>
      <dgm:spPr/>
      <dgm:t>
        <a:bodyPr/>
        <a:lstStyle/>
        <a:p>
          <a:endParaRPr lang="ru-RU"/>
        </a:p>
      </dgm:t>
    </dgm:pt>
    <dgm:pt modelId="{393D5FE7-7E92-4002-87D0-E077B066095D}" type="parTrans" cxnId="{E7A91346-7C3D-4D5A-BA16-4B8E6B36F942}">
      <dgm:prSet/>
      <dgm:spPr/>
      <dgm:t>
        <a:bodyPr/>
        <a:lstStyle/>
        <a:p>
          <a:endParaRPr lang="ru-RU" sz="1800"/>
        </a:p>
      </dgm:t>
    </dgm:pt>
    <dgm:pt modelId="{8A262589-1F06-482E-BEB7-4B0ADFB464ED}" type="sibTrans" cxnId="{E7A91346-7C3D-4D5A-BA16-4B8E6B36F942}">
      <dgm:prSet/>
      <dgm:spPr/>
      <dgm:t>
        <a:bodyPr/>
        <a:lstStyle/>
        <a:p>
          <a:endParaRPr lang="ru-RU" sz="1800"/>
        </a:p>
      </dgm:t>
    </dgm:pt>
    <dgm:pt modelId="{F848FC4C-06C9-4652-A57A-E62E6C6D72C8}">
      <dgm:prSet/>
      <dgm:spPr/>
      <dgm:t>
        <a:bodyPr/>
        <a:lstStyle/>
        <a:p>
          <a:endParaRPr lang="ru-RU"/>
        </a:p>
      </dgm:t>
    </dgm:pt>
    <dgm:pt modelId="{202C22ED-F46C-4870-A360-B79209F60CEC}" type="parTrans" cxnId="{04787F18-CE34-4CAA-BED5-FECB299A2B89}">
      <dgm:prSet/>
      <dgm:spPr/>
      <dgm:t>
        <a:bodyPr/>
        <a:lstStyle/>
        <a:p>
          <a:endParaRPr lang="ru-RU" sz="1800"/>
        </a:p>
      </dgm:t>
    </dgm:pt>
    <dgm:pt modelId="{04FDA74E-97DE-45C9-87C8-BB23E9B0DAD7}" type="sibTrans" cxnId="{04787F18-CE34-4CAA-BED5-FECB299A2B89}">
      <dgm:prSet/>
      <dgm:spPr/>
      <dgm:t>
        <a:bodyPr/>
        <a:lstStyle/>
        <a:p>
          <a:endParaRPr lang="ru-RU" sz="1800"/>
        </a:p>
      </dgm:t>
    </dgm:pt>
    <dgm:pt modelId="{1BF3F830-0FA8-4DC8-A019-583CCE10B15D}" type="pres">
      <dgm:prSet presAssocID="{F954E877-25AA-4E87-AB87-E50045EAB0B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123C944D-3826-4CF5-8B5B-4A59FF6A2E25}" type="pres">
      <dgm:prSet presAssocID="{F954E877-25AA-4E87-AB87-E50045EAB0B3}" presName="arrowNode" presStyleLbl="node1" presStyleIdx="0" presStyleCnt="1"/>
      <dgm:spPr/>
    </dgm:pt>
    <dgm:pt modelId="{43E9AD97-D80E-43D9-95B5-B6662AA3820D}" type="pres">
      <dgm:prSet presAssocID="{96F750F3-9CB1-4FDE-B601-892CA0194FD0}" presName="txNode1" presStyleLbl="revTx" presStyleIdx="0" presStyleCnt="7" custScaleX="119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459E2-257F-47EC-ABD9-BD4ABAD20DDC}" type="pres">
      <dgm:prSet presAssocID="{37AAF3AF-A585-4546-94E3-D512AA5524F1}" presName="txNode2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6A30B-0CD6-4532-AC2A-DF3CED59C829}" type="pres">
      <dgm:prSet presAssocID="{225AE548-0CC4-485C-89B3-C99DE67B438E}" presName="dotNode2" presStyleCnt="0"/>
      <dgm:spPr/>
    </dgm:pt>
    <dgm:pt modelId="{F29101CA-7F7A-4711-8576-39FEDA2AF55F}" type="pres">
      <dgm:prSet presAssocID="{225AE548-0CC4-485C-89B3-C99DE67B438E}" presName="dotRepeatNode" presStyleLbl="fgShp" presStyleIdx="0" presStyleCnt="5"/>
      <dgm:spPr/>
      <dgm:t>
        <a:bodyPr/>
        <a:lstStyle/>
        <a:p>
          <a:endParaRPr lang="ru-RU"/>
        </a:p>
      </dgm:t>
    </dgm:pt>
    <dgm:pt modelId="{11272C25-23ED-4F5C-BE76-F8BFDC5C0ACE}" type="pres">
      <dgm:prSet presAssocID="{E5574B9E-E7C7-4E40-81B2-8C6802C2165C}" presName="txNode3" presStyleLbl="revTx" presStyleIdx="2" presStyleCnt="7" custScaleX="140589" custLinFactNeighborX="-15335" custLinFactNeighborY="23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7E9C0-0328-41C6-96BE-ADEFDBA49B8A}" type="pres">
      <dgm:prSet presAssocID="{D6DDAD81-800E-451F-BE64-27195D2450F5}" presName="dotNode3" presStyleCnt="0"/>
      <dgm:spPr/>
    </dgm:pt>
    <dgm:pt modelId="{D9EDC006-AECC-4813-885B-1C715B2E2EFC}" type="pres">
      <dgm:prSet presAssocID="{D6DDAD81-800E-451F-BE64-27195D2450F5}" presName="dotRepeatNode" presStyleLbl="fgShp" presStyleIdx="1" presStyleCnt="5"/>
      <dgm:spPr/>
      <dgm:t>
        <a:bodyPr/>
        <a:lstStyle/>
        <a:p>
          <a:endParaRPr lang="ru-RU"/>
        </a:p>
      </dgm:t>
    </dgm:pt>
    <dgm:pt modelId="{9FCB2616-C8BD-41B8-812F-6E9CE6FBB7D4}" type="pres">
      <dgm:prSet presAssocID="{0D5A022A-44A0-49A3-BA79-6FA3A152697A}" presName="txNode4" presStyleLbl="revTx" presStyleIdx="3" presStyleCnt="7" custScaleX="120757" custLinFactNeighborX="6613" custLinFactNeighborY="-6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8011-8A82-4231-B4AC-92E4AB47F63B}" type="pres">
      <dgm:prSet presAssocID="{0FB88BEC-615D-4FF1-9380-15AE0D0DE7D6}" presName="dotNode4" presStyleCnt="0"/>
      <dgm:spPr/>
    </dgm:pt>
    <dgm:pt modelId="{EFCCF660-8F94-4CB3-AA97-B40E20A00774}" type="pres">
      <dgm:prSet presAssocID="{0FB88BEC-615D-4FF1-9380-15AE0D0DE7D6}" presName="dotRepeatNode" presStyleLbl="fgShp" presStyleIdx="2" presStyleCnt="5"/>
      <dgm:spPr/>
      <dgm:t>
        <a:bodyPr/>
        <a:lstStyle/>
        <a:p>
          <a:endParaRPr lang="ru-RU"/>
        </a:p>
      </dgm:t>
    </dgm:pt>
    <dgm:pt modelId="{C2EB4C6D-F638-46FC-AA0D-00E04221B4C6}" type="pres">
      <dgm:prSet presAssocID="{3F669449-BBDE-440B-9A4A-A14E634E8057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E2337-097E-4D00-9275-157A91DEF0E4}" type="pres">
      <dgm:prSet presAssocID="{09B98E7C-A5C3-4AC0-96C8-C685F429410A}" presName="dotNode5" presStyleCnt="0"/>
      <dgm:spPr/>
    </dgm:pt>
    <dgm:pt modelId="{960A1825-4D56-4660-8DCC-EBC1A5F80DF9}" type="pres">
      <dgm:prSet presAssocID="{09B98E7C-A5C3-4AC0-96C8-C685F429410A}" presName="dotRepeatNode" presStyleLbl="fgShp" presStyleIdx="3" presStyleCnt="5"/>
      <dgm:spPr/>
      <dgm:t>
        <a:bodyPr/>
        <a:lstStyle/>
        <a:p>
          <a:endParaRPr lang="ru-RU"/>
        </a:p>
      </dgm:t>
    </dgm:pt>
    <dgm:pt modelId="{A42B8839-8A83-49EE-A3C3-BFFF4CE00ED7}" type="pres">
      <dgm:prSet presAssocID="{52F593B3-E53B-4E47-ABF6-1B58E5EC959E}" presName="txNode6" presStyleLbl="revTx" presStyleIdx="5" presStyleCnt="7" custScaleX="209667" custLinFactNeighborX="50025" custLinFactNeighborY="-7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3533D-5144-4627-9B4B-8E97D668572F}" type="pres">
      <dgm:prSet presAssocID="{3DF9FA91-4511-444E-9FA3-979FCA409052}" presName="dotNode6" presStyleCnt="0"/>
      <dgm:spPr/>
    </dgm:pt>
    <dgm:pt modelId="{C7BE4D73-8D75-4EBE-820F-79D26614E114}" type="pres">
      <dgm:prSet presAssocID="{3DF9FA91-4511-444E-9FA3-979FCA409052}" presName="dotRepeatNode" presStyleLbl="fgShp" presStyleIdx="4" presStyleCnt="5"/>
      <dgm:spPr/>
      <dgm:t>
        <a:bodyPr/>
        <a:lstStyle/>
        <a:p>
          <a:endParaRPr lang="ru-RU"/>
        </a:p>
      </dgm:t>
    </dgm:pt>
    <dgm:pt modelId="{7FED98F9-DAAF-41D1-B98C-4D1DB122231A}" type="pres">
      <dgm:prSet presAssocID="{BF30B938-DDAD-4EB2-9F8A-AF21AF07C2D3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787F18-CE34-4CAA-BED5-FECB299A2B89}" srcId="{F954E877-25AA-4E87-AB87-E50045EAB0B3}" destId="{F848FC4C-06C9-4652-A57A-E62E6C6D72C8}" srcOrd="10" destOrd="0" parTransId="{202C22ED-F46C-4870-A360-B79209F60CEC}" sibTransId="{04FDA74E-97DE-45C9-87C8-BB23E9B0DAD7}"/>
    <dgm:cxn modelId="{DA8EC547-1540-4914-A103-3B029C41A756}" srcId="{F954E877-25AA-4E87-AB87-E50045EAB0B3}" destId="{0D5A022A-44A0-49A3-BA79-6FA3A152697A}" srcOrd="3" destOrd="0" parTransId="{1480F1D1-9BD8-46C5-AD27-9F6AACB265A4}" sibTransId="{0FB88BEC-615D-4FF1-9380-15AE0D0DE7D6}"/>
    <dgm:cxn modelId="{07A53CFE-54A4-4A3F-9914-CE7D8EB4CF43}" type="presOf" srcId="{D6DDAD81-800E-451F-BE64-27195D2450F5}" destId="{D9EDC006-AECC-4813-885B-1C715B2E2EFC}" srcOrd="0" destOrd="0" presId="urn:microsoft.com/office/officeart/2009/3/layout/DescendingProcess"/>
    <dgm:cxn modelId="{332FE906-63E9-4260-BEB2-35039F645A21}" type="presOf" srcId="{225AE548-0CC4-485C-89B3-C99DE67B438E}" destId="{F29101CA-7F7A-4711-8576-39FEDA2AF55F}" srcOrd="0" destOrd="0" presId="urn:microsoft.com/office/officeart/2009/3/layout/DescendingProcess"/>
    <dgm:cxn modelId="{F5CCB082-61F0-4663-9392-D67FC71ABBD1}" type="presOf" srcId="{3DF9FA91-4511-444E-9FA3-979FCA409052}" destId="{C7BE4D73-8D75-4EBE-820F-79D26614E114}" srcOrd="0" destOrd="0" presId="urn:microsoft.com/office/officeart/2009/3/layout/DescendingProcess"/>
    <dgm:cxn modelId="{CFB75F35-DBA9-46B6-8CFD-0166277FE0FF}" type="presOf" srcId="{0D5A022A-44A0-49A3-BA79-6FA3A152697A}" destId="{9FCB2616-C8BD-41B8-812F-6E9CE6FBB7D4}" srcOrd="0" destOrd="0" presId="urn:microsoft.com/office/officeart/2009/3/layout/DescendingProcess"/>
    <dgm:cxn modelId="{E0BB4C32-ABBE-4FF0-A9FD-5862B0D6789D}" type="presOf" srcId="{BF30B938-DDAD-4EB2-9F8A-AF21AF07C2D3}" destId="{7FED98F9-DAAF-41D1-B98C-4D1DB122231A}" srcOrd="0" destOrd="0" presId="urn:microsoft.com/office/officeart/2009/3/layout/DescendingProcess"/>
    <dgm:cxn modelId="{5079AA28-5E86-4FAA-A163-5339FA1BE585}" srcId="{F954E877-25AA-4E87-AB87-E50045EAB0B3}" destId="{915BA881-EDB1-4FB8-9A94-ADEAEBF107DA}" srcOrd="8" destOrd="0" parTransId="{E3E3275B-E84C-4ECE-8F99-04218A01A7A9}" sibTransId="{4F38A0C8-125F-420A-908F-7E77AB7BF8BF}"/>
    <dgm:cxn modelId="{7D1CCD47-9923-4901-9230-341CCF713C0F}" srcId="{F954E877-25AA-4E87-AB87-E50045EAB0B3}" destId="{37AAF3AF-A585-4546-94E3-D512AA5524F1}" srcOrd="1" destOrd="0" parTransId="{7CBF4AAC-D5E6-43B3-8215-063E4B48592A}" sibTransId="{225AE548-0CC4-485C-89B3-C99DE67B438E}"/>
    <dgm:cxn modelId="{E6C7B634-56D7-4B0D-BFA9-1A6914ED3E76}" type="presOf" srcId="{3F669449-BBDE-440B-9A4A-A14E634E8057}" destId="{C2EB4C6D-F638-46FC-AA0D-00E04221B4C6}" srcOrd="0" destOrd="0" presId="urn:microsoft.com/office/officeart/2009/3/layout/DescendingProcess"/>
    <dgm:cxn modelId="{E7A91346-7C3D-4D5A-BA16-4B8E6B36F942}" srcId="{F954E877-25AA-4E87-AB87-E50045EAB0B3}" destId="{22EDF322-5F19-4FB2-B08D-397BEC06AA3B}" srcOrd="9" destOrd="0" parTransId="{393D5FE7-7E92-4002-87D0-E077B066095D}" sibTransId="{8A262589-1F06-482E-BEB7-4B0ADFB464ED}"/>
    <dgm:cxn modelId="{5B5A0EF5-EB27-4B47-BB7C-B239E73CBAB9}" srcId="{F954E877-25AA-4E87-AB87-E50045EAB0B3}" destId="{96F750F3-9CB1-4FDE-B601-892CA0194FD0}" srcOrd="0" destOrd="0" parTransId="{D9A531C0-7B1A-4D37-8089-055C08414882}" sibTransId="{53B69C29-7A14-42B9-A36B-4A7CFE617774}"/>
    <dgm:cxn modelId="{DB480A2C-0AC0-4E3F-BD51-05C423949AA3}" srcId="{F954E877-25AA-4E87-AB87-E50045EAB0B3}" destId="{E282939B-9D59-4A18-9EF3-B99DED86C565}" srcOrd="7" destOrd="0" parTransId="{89C7FA7C-B720-4A44-8043-B08B55436668}" sibTransId="{712A6373-AF6B-4FB9-AE97-8DF49E720AD9}"/>
    <dgm:cxn modelId="{6F2D8259-246C-4636-B7D7-19D7DD9AD3CF}" type="presOf" srcId="{37AAF3AF-A585-4546-94E3-D512AA5524F1}" destId="{941459E2-257F-47EC-ABD9-BD4ABAD20DDC}" srcOrd="0" destOrd="0" presId="urn:microsoft.com/office/officeart/2009/3/layout/DescendingProcess"/>
    <dgm:cxn modelId="{EF54E222-3901-4087-9BA8-5E2ED7A31507}" srcId="{F954E877-25AA-4E87-AB87-E50045EAB0B3}" destId="{52F593B3-E53B-4E47-ABF6-1B58E5EC959E}" srcOrd="5" destOrd="0" parTransId="{410625B1-613E-4E6B-9C36-E3C10E13F5AD}" sibTransId="{3DF9FA91-4511-444E-9FA3-979FCA409052}"/>
    <dgm:cxn modelId="{5BA6BDFF-A6CD-4C39-9037-76DAF8B04B1C}" type="presOf" srcId="{E5574B9E-E7C7-4E40-81B2-8C6802C2165C}" destId="{11272C25-23ED-4F5C-BE76-F8BFDC5C0ACE}" srcOrd="0" destOrd="0" presId="urn:microsoft.com/office/officeart/2009/3/layout/DescendingProcess"/>
    <dgm:cxn modelId="{34A64358-0D47-4046-BECA-D705536FE9DB}" type="presOf" srcId="{F954E877-25AA-4E87-AB87-E50045EAB0B3}" destId="{1BF3F830-0FA8-4DC8-A019-583CCE10B15D}" srcOrd="0" destOrd="0" presId="urn:microsoft.com/office/officeart/2009/3/layout/DescendingProcess"/>
    <dgm:cxn modelId="{E420DE40-DE8A-4350-B16A-5465B02CBC35}" type="presOf" srcId="{09B98E7C-A5C3-4AC0-96C8-C685F429410A}" destId="{960A1825-4D56-4660-8DCC-EBC1A5F80DF9}" srcOrd="0" destOrd="0" presId="urn:microsoft.com/office/officeart/2009/3/layout/DescendingProcess"/>
    <dgm:cxn modelId="{E4CDA579-C568-4BA6-8BBF-836E437F150C}" type="presOf" srcId="{0FB88BEC-615D-4FF1-9380-15AE0D0DE7D6}" destId="{EFCCF660-8F94-4CB3-AA97-B40E20A00774}" srcOrd="0" destOrd="0" presId="urn:microsoft.com/office/officeart/2009/3/layout/DescendingProcess"/>
    <dgm:cxn modelId="{D7BE2FBA-B37D-4B20-A59E-69075F8C5CF5}" srcId="{F954E877-25AA-4E87-AB87-E50045EAB0B3}" destId="{BF30B938-DDAD-4EB2-9F8A-AF21AF07C2D3}" srcOrd="6" destOrd="0" parTransId="{B2A429A9-B357-45CA-A8D1-159134F2F7D1}" sibTransId="{74926D26-A70F-499E-A7A0-0230C6031B6B}"/>
    <dgm:cxn modelId="{0412A46D-FD84-49BB-9112-82F1613722D4}" type="presOf" srcId="{96F750F3-9CB1-4FDE-B601-892CA0194FD0}" destId="{43E9AD97-D80E-43D9-95B5-B6662AA3820D}" srcOrd="0" destOrd="0" presId="urn:microsoft.com/office/officeart/2009/3/layout/DescendingProcess"/>
    <dgm:cxn modelId="{2AA00888-8F8C-45F3-8C06-5D1FAD5F88D8}" srcId="{F954E877-25AA-4E87-AB87-E50045EAB0B3}" destId="{3F669449-BBDE-440B-9A4A-A14E634E8057}" srcOrd="4" destOrd="0" parTransId="{89A0F683-F973-4038-8F79-A02075C7790D}" sibTransId="{09B98E7C-A5C3-4AC0-96C8-C685F429410A}"/>
    <dgm:cxn modelId="{9E32DFD7-2E4A-47BC-A742-2FCC9D4939D4}" srcId="{F954E877-25AA-4E87-AB87-E50045EAB0B3}" destId="{E5574B9E-E7C7-4E40-81B2-8C6802C2165C}" srcOrd="2" destOrd="0" parTransId="{886B39BA-891B-4BB6-8C8C-619F0A5CAF81}" sibTransId="{D6DDAD81-800E-451F-BE64-27195D2450F5}"/>
    <dgm:cxn modelId="{3F8BF4AD-42C7-470F-A376-3DEF261230E9}" type="presOf" srcId="{52F593B3-E53B-4E47-ABF6-1B58E5EC959E}" destId="{A42B8839-8A83-49EE-A3C3-BFFF4CE00ED7}" srcOrd="0" destOrd="0" presId="urn:microsoft.com/office/officeart/2009/3/layout/DescendingProcess"/>
    <dgm:cxn modelId="{93F2C120-73DC-415E-B825-0D9E98A90D58}" type="presParOf" srcId="{1BF3F830-0FA8-4DC8-A019-583CCE10B15D}" destId="{123C944D-3826-4CF5-8B5B-4A59FF6A2E25}" srcOrd="0" destOrd="0" presId="urn:microsoft.com/office/officeart/2009/3/layout/DescendingProcess"/>
    <dgm:cxn modelId="{F56905EE-14D9-43BD-9912-72EFF7382D29}" type="presParOf" srcId="{1BF3F830-0FA8-4DC8-A019-583CCE10B15D}" destId="{43E9AD97-D80E-43D9-95B5-B6662AA3820D}" srcOrd="1" destOrd="0" presId="urn:microsoft.com/office/officeart/2009/3/layout/DescendingProcess"/>
    <dgm:cxn modelId="{D79AAB7D-1A49-4797-A3F1-ED71663B5B9B}" type="presParOf" srcId="{1BF3F830-0FA8-4DC8-A019-583CCE10B15D}" destId="{941459E2-257F-47EC-ABD9-BD4ABAD20DDC}" srcOrd="2" destOrd="0" presId="urn:microsoft.com/office/officeart/2009/3/layout/DescendingProcess"/>
    <dgm:cxn modelId="{C4E5331F-35E7-4A79-B95B-E759A2187045}" type="presParOf" srcId="{1BF3F830-0FA8-4DC8-A019-583CCE10B15D}" destId="{1646A30B-0CD6-4532-AC2A-DF3CED59C829}" srcOrd="3" destOrd="0" presId="urn:microsoft.com/office/officeart/2009/3/layout/DescendingProcess"/>
    <dgm:cxn modelId="{7E414CCE-EBBF-4136-8927-307D60B3E3B3}" type="presParOf" srcId="{1646A30B-0CD6-4532-AC2A-DF3CED59C829}" destId="{F29101CA-7F7A-4711-8576-39FEDA2AF55F}" srcOrd="0" destOrd="0" presId="urn:microsoft.com/office/officeart/2009/3/layout/DescendingProcess"/>
    <dgm:cxn modelId="{7ED496AC-F652-4DA8-9168-934CC7DD07AD}" type="presParOf" srcId="{1BF3F830-0FA8-4DC8-A019-583CCE10B15D}" destId="{11272C25-23ED-4F5C-BE76-F8BFDC5C0ACE}" srcOrd="4" destOrd="0" presId="urn:microsoft.com/office/officeart/2009/3/layout/DescendingProcess"/>
    <dgm:cxn modelId="{87E0CEC6-A93F-4F12-92E3-80E0693D9E60}" type="presParOf" srcId="{1BF3F830-0FA8-4DC8-A019-583CCE10B15D}" destId="{ADF7E9C0-0328-41C6-96BE-ADEFDBA49B8A}" srcOrd="5" destOrd="0" presId="urn:microsoft.com/office/officeart/2009/3/layout/DescendingProcess"/>
    <dgm:cxn modelId="{178A91ED-47F1-4494-8D31-14ADCDDB7786}" type="presParOf" srcId="{ADF7E9C0-0328-41C6-96BE-ADEFDBA49B8A}" destId="{D9EDC006-AECC-4813-885B-1C715B2E2EFC}" srcOrd="0" destOrd="0" presId="urn:microsoft.com/office/officeart/2009/3/layout/DescendingProcess"/>
    <dgm:cxn modelId="{5B0364CC-5388-481A-BD5C-32D19E78A086}" type="presParOf" srcId="{1BF3F830-0FA8-4DC8-A019-583CCE10B15D}" destId="{9FCB2616-C8BD-41B8-812F-6E9CE6FBB7D4}" srcOrd="6" destOrd="0" presId="urn:microsoft.com/office/officeart/2009/3/layout/DescendingProcess"/>
    <dgm:cxn modelId="{F5980502-A9BA-40C0-9A6C-34F970409B96}" type="presParOf" srcId="{1BF3F830-0FA8-4DC8-A019-583CCE10B15D}" destId="{C7B98011-8A82-4231-B4AC-92E4AB47F63B}" srcOrd="7" destOrd="0" presId="urn:microsoft.com/office/officeart/2009/3/layout/DescendingProcess"/>
    <dgm:cxn modelId="{505ECDEC-98D7-426F-9E5D-63F2962B3265}" type="presParOf" srcId="{C7B98011-8A82-4231-B4AC-92E4AB47F63B}" destId="{EFCCF660-8F94-4CB3-AA97-B40E20A00774}" srcOrd="0" destOrd="0" presId="urn:microsoft.com/office/officeart/2009/3/layout/DescendingProcess"/>
    <dgm:cxn modelId="{ABCCFADF-338F-48D5-B883-3BA523B39AC9}" type="presParOf" srcId="{1BF3F830-0FA8-4DC8-A019-583CCE10B15D}" destId="{C2EB4C6D-F638-46FC-AA0D-00E04221B4C6}" srcOrd="8" destOrd="0" presId="urn:microsoft.com/office/officeart/2009/3/layout/DescendingProcess"/>
    <dgm:cxn modelId="{35FA653E-1136-4FC8-98E3-DC91ABFF170B}" type="presParOf" srcId="{1BF3F830-0FA8-4DC8-A019-583CCE10B15D}" destId="{94DE2337-097E-4D00-9275-157A91DEF0E4}" srcOrd="9" destOrd="0" presId="urn:microsoft.com/office/officeart/2009/3/layout/DescendingProcess"/>
    <dgm:cxn modelId="{80856C04-24A7-43B0-AE1F-C29CAAE5577B}" type="presParOf" srcId="{94DE2337-097E-4D00-9275-157A91DEF0E4}" destId="{960A1825-4D56-4660-8DCC-EBC1A5F80DF9}" srcOrd="0" destOrd="0" presId="urn:microsoft.com/office/officeart/2009/3/layout/DescendingProcess"/>
    <dgm:cxn modelId="{1BDCAC07-8820-45C9-A10F-129E7FF2BBEE}" type="presParOf" srcId="{1BF3F830-0FA8-4DC8-A019-583CCE10B15D}" destId="{A42B8839-8A83-49EE-A3C3-BFFF4CE00ED7}" srcOrd="10" destOrd="0" presId="urn:microsoft.com/office/officeart/2009/3/layout/DescendingProcess"/>
    <dgm:cxn modelId="{40DDA3DA-5764-4D23-B1D7-F7CBE275FE0D}" type="presParOf" srcId="{1BF3F830-0FA8-4DC8-A019-583CCE10B15D}" destId="{3A93533D-5144-4627-9B4B-8E97D668572F}" srcOrd="11" destOrd="0" presId="urn:microsoft.com/office/officeart/2009/3/layout/DescendingProcess"/>
    <dgm:cxn modelId="{A9A1664B-BFA3-4CA5-A88B-0E4C7B7F41B5}" type="presParOf" srcId="{3A93533D-5144-4627-9B4B-8E97D668572F}" destId="{C7BE4D73-8D75-4EBE-820F-79D26614E114}" srcOrd="0" destOrd="0" presId="urn:microsoft.com/office/officeart/2009/3/layout/DescendingProcess"/>
    <dgm:cxn modelId="{534A86B6-078D-4027-9ED7-8C310210AD96}" type="presParOf" srcId="{1BF3F830-0FA8-4DC8-A019-583CCE10B15D}" destId="{7FED98F9-DAAF-41D1-B98C-4D1DB122231A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CF22C4-922A-4DBE-B1DE-60244C348B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5E4F98-9DFA-4CB8-8E27-1618ED476904}">
      <dgm:prSet custT="1"/>
      <dgm:spPr/>
      <dgm:t>
        <a:bodyPr/>
        <a:lstStyle/>
        <a:p>
          <a:pPr rtl="0"/>
          <a:r>
            <a:rPr lang="ru-RU" sz="2000" baseline="0" dirty="0" smtClean="0"/>
            <a:t>Книга суммарного учета библиотечного фонда – основной учетный документ суммарного учета всех изданий (кроме газет) и аудиовизуальных документов.</a:t>
          </a:r>
          <a:endParaRPr lang="ru-RU" sz="2000" dirty="0"/>
        </a:p>
      </dgm:t>
    </dgm:pt>
    <dgm:pt modelId="{BB81EF7C-FBBF-42CC-A2AF-CF2F02DF8F9E}" type="parTrans" cxnId="{3212122D-545B-4315-BCDE-E06194ACB647}">
      <dgm:prSet/>
      <dgm:spPr/>
      <dgm:t>
        <a:bodyPr/>
        <a:lstStyle/>
        <a:p>
          <a:endParaRPr lang="ru-RU" sz="2000"/>
        </a:p>
      </dgm:t>
    </dgm:pt>
    <dgm:pt modelId="{D8DF6D9B-B4BB-40E8-A99D-8C2D663060B5}" type="sibTrans" cxnId="{3212122D-545B-4315-BCDE-E06194ACB647}">
      <dgm:prSet/>
      <dgm:spPr/>
      <dgm:t>
        <a:bodyPr/>
        <a:lstStyle/>
        <a:p>
          <a:endParaRPr lang="ru-RU" sz="2000"/>
        </a:p>
      </dgm:t>
    </dgm:pt>
    <dgm:pt modelId="{F17737BD-524A-46C8-8EEE-2D056D6626A0}">
      <dgm:prSet custT="1"/>
      <dgm:spPr/>
      <dgm:t>
        <a:bodyPr/>
        <a:lstStyle/>
        <a:p>
          <a:pPr rtl="0"/>
          <a:r>
            <a:rPr lang="ru-RU" sz="2000" baseline="0" dirty="0" smtClean="0"/>
            <a:t>Записи в книгу производятся от руки производятся только ручкой. </a:t>
          </a:r>
          <a:endParaRPr lang="ru-RU" sz="2000" dirty="0"/>
        </a:p>
      </dgm:t>
    </dgm:pt>
    <dgm:pt modelId="{99198D6F-50C8-4B9E-AB82-3016B7D6FD92}" type="parTrans" cxnId="{29E2A481-3ABE-4B8B-AEE7-21DCD0B52CD8}">
      <dgm:prSet/>
      <dgm:spPr/>
      <dgm:t>
        <a:bodyPr/>
        <a:lstStyle/>
        <a:p>
          <a:endParaRPr lang="ru-RU" sz="2000"/>
        </a:p>
      </dgm:t>
    </dgm:pt>
    <dgm:pt modelId="{E5B766C6-F3D5-475F-9CCD-8774B03C7927}" type="sibTrans" cxnId="{29E2A481-3ABE-4B8B-AEE7-21DCD0B52CD8}">
      <dgm:prSet/>
      <dgm:spPr/>
      <dgm:t>
        <a:bodyPr/>
        <a:lstStyle/>
        <a:p>
          <a:endParaRPr lang="ru-RU" sz="2000"/>
        </a:p>
      </dgm:t>
    </dgm:pt>
    <dgm:pt modelId="{49BFBCB7-AA18-4C7D-9B4B-1D2B7F37C551}">
      <dgm:prSet custT="1"/>
      <dgm:spPr/>
      <dgm:t>
        <a:bodyPr/>
        <a:lstStyle/>
        <a:p>
          <a:pPr rtl="0"/>
          <a:r>
            <a:rPr lang="ru-RU" sz="2000" baseline="0" smtClean="0"/>
            <a:t>Вместе </a:t>
          </a:r>
          <a:r>
            <a:rPr lang="ru-RU" sz="2000" baseline="0" dirty="0" smtClean="0"/>
            <a:t>с тем библиотека имеет право вести учет в карточной форме, в виде распечаток, полученных на компьютере, в </a:t>
          </a:r>
          <a:r>
            <a:rPr lang="ru-RU" sz="2000" baseline="0" dirty="0" err="1" smtClean="0"/>
            <a:t>машинохранимых</a:t>
          </a:r>
          <a:r>
            <a:rPr lang="ru-RU" sz="2000" baseline="0" dirty="0" smtClean="0"/>
            <a:t> файлах, записанных на диске, дискете и других носителях, обеспечивающих долговечное хранение.</a:t>
          </a:r>
          <a:endParaRPr lang="ru-RU" sz="2000" dirty="0"/>
        </a:p>
      </dgm:t>
    </dgm:pt>
    <dgm:pt modelId="{45187E55-48A7-4EDA-97BA-8850AE9C3BF4}" type="parTrans" cxnId="{1B4A7EB9-898A-41B6-BEEE-2C366C2853A5}">
      <dgm:prSet/>
      <dgm:spPr/>
      <dgm:t>
        <a:bodyPr/>
        <a:lstStyle/>
        <a:p>
          <a:endParaRPr lang="ru-RU"/>
        </a:p>
      </dgm:t>
    </dgm:pt>
    <dgm:pt modelId="{56F83FA1-9275-4D08-8C61-2A4DD80B13C7}" type="sibTrans" cxnId="{1B4A7EB9-898A-41B6-BEEE-2C366C2853A5}">
      <dgm:prSet/>
      <dgm:spPr/>
      <dgm:t>
        <a:bodyPr/>
        <a:lstStyle/>
        <a:p>
          <a:endParaRPr lang="ru-RU"/>
        </a:p>
      </dgm:t>
    </dgm:pt>
    <dgm:pt modelId="{2971DABB-6A5D-4F52-8A54-9DCB89B32C38}" type="pres">
      <dgm:prSet presAssocID="{07CF22C4-922A-4DBE-B1DE-60244C348BF5}" presName="vert0" presStyleCnt="0">
        <dgm:presLayoutVars>
          <dgm:dir/>
          <dgm:animOne val="branch"/>
          <dgm:animLvl val="lvl"/>
        </dgm:presLayoutVars>
      </dgm:prSet>
      <dgm:spPr/>
    </dgm:pt>
    <dgm:pt modelId="{AD2BD551-6B10-427C-8B06-58FEC32608F0}" type="pres">
      <dgm:prSet presAssocID="{625E4F98-9DFA-4CB8-8E27-1618ED476904}" presName="thickLine" presStyleLbl="alignNode1" presStyleIdx="0" presStyleCnt="3"/>
      <dgm:spPr/>
    </dgm:pt>
    <dgm:pt modelId="{A2B30F1E-0AAF-4971-AD0E-74D4731B95CF}" type="pres">
      <dgm:prSet presAssocID="{625E4F98-9DFA-4CB8-8E27-1618ED476904}" presName="horz1" presStyleCnt="0"/>
      <dgm:spPr/>
    </dgm:pt>
    <dgm:pt modelId="{E2AAB67D-3190-44C6-A4C6-1B285103B28C}" type="pres">
      <dgm:prSet presAssocID="{625E4F98-9DFA-4CB8-8E27-1618ED476904}" presName="tx1" presStyleLbl="revTx" presStyleIdx="0" presStyleCnt="3"/>
      <dgm:spPr/>
    </dgm:pt>
    <dgm:pt modelId="{3A39DA02-0581-4B21-9740-A17955A36884}" type="pres">
      <dgm:prSet presAssocID="{625E4F98-9DFA-4CB8-8E27-1618ED476904}" presName="vert1" presStyleCnt="0"/>
      <dgm:spPr/>
    </dgm:pt>
    <dgm:pt modelId="{5C01B971-F7E6-4B70-95B4-ED5E1682FE4E}" type="pres">
      <dgm:prSet presAssocID="{F17737BD-524A-46C8-8EEE-2D056D6626A0}" presName="thickLine" presStyleLbl="alignNode1" presStyleIdx="1" presStyleCnt="3"/>
      <dgm:spPr/>
    </dgm:pt>
    <dgm:pt modelId="{2D04B818-D35C-462C-926C-D8D2AA42087D}" type="pres">
      <dgm:prSet presAssocID="{F17737BD-524A-46C8-8EEE-2D056D6626A0}" presName="horz1" presStyleCnt="0"/>
      <dgm:spPr/>
    </dgm:pt>
    <dgm:pt modelId="{CDFEBFB9-6CE8-4A07-871D-3EAE1481024F}" type="pres">
      <dgm:prSet presAssocID="{F17737BD-524A-46C8-8EEE-2D056D6626A0}" presName="tx1" presStyleLbl="revTx" presStyleIdx="1" presStyleCnt="3"/>
      <dgm:spPr/>
      <dgm:t>
        <a:bodyPr/>
        <a:lstStyle/>
        <a:p>
          <a:endParaRPr lang="ru-RU"/>
        </a:p>
      </dgm:t>
    </dgm:pt>
    <dgm:pt modelId="{7B7BAD49-87F3-4346-95E4-F1897F42B393}" type="pres">
      <dgm:prSet presAssocID="{F17737BD-524A-46C8-8EEE-2D056D6626A0}" presName="vert1" presStyleCnt="0"/>
      <dgm:spPr/>
    </dgm:pt>
    <dgm:pt modelId="{E91A26F7-99BB-4A68-AA6E-92CBD71AEE87}" type="pres">
      <dgm:prSet presAssocID="{49BFBCB7-AA18-4C7D-9B4B-1D2B7F37C551}" presName="thickLine" presStyleLbl="alignNode1" presStyleIdx="2" presStyleCnt="3"/>
      <dgm:spPr/>
    </dgm:pt>
    <dgm:pt modelId="{DFE2C940-C367-42FD-BE5E-0BC426BB8D68}" type="pres">
      <dgm:prSet presAssocID="{49BFBCB7-AA18-4C7D-9B4B-1D2B7F37C551}" presName="horz1" presStyleCnt="0"/>
      <dgm:spPr/>
    </dgm:pt>
    <dgm:pt modelId="{CC54277D-BCFC-4174-87E2-4974D5F9DF4A}" type="pres">
      <dgm:prSet presAssocID="{49BFBCB7-AA18-4C7D-9B4B-1D2B7F37C551}" presName="tx1" presStyleLbl="revTx" presStyleIdx="2" presStyleCnt="3"/>
      <dgm:spPr/>
    </dgm:pt>
    <dgm:pt modelId="{BAA705BD-91CC-4322-8234-3AD0CB6C5D76}" type="pres">
      <dgm:prSet presAssocID="{49BFBCB7-AA18-4C7D-9B4B-1D2B7F37C551}" presName="vert1" presStyleCnt="0"/>
      <dgm:spPr/>
    </dgm:pt>
  </dgm:ptLst>
  <dgm:cxnLst>
    <dgm:cxn modelId="{1B4A7EB9-898A-41B6-BEEE-2C366C2853A5}" srcId="{07CF22C4-922A-4DBE-B1DE-60244C348BF5}" destId="{49BFBCB7-AA18-4C7D-9B4B-1D2B7F37C551}" srcOrd="2" destOrd="0" parTransId="{45187E55-48A7-4EDA-97BA-8850AE9C3BF4}" sibTransId="{56F83FA1-9275-4D08-8C61-2A4DD80B13C7}"/>
    <dgm:cxn modelId="{3212122D-545B-4315-BCDE-E06194ACB647}" srcId="{07CF22C4-922A-4DBE-B1DE-60244C348BF5}" destId="{625E4F98-9DFA-4CB8-8E27-1618ED476904}" srcOrd="0" destOrd="0" parTransId="{BB81EF7C-FBBF-42CC-A2AF-CF2F02DF8F9E}" sibTransId="{D8DF6D9B-B4BB-40E8-A99D-8C2D663060B5}"/>
    <dgm:cxn modelId="{7BBA430E-2D15-4148-86C0-D4B17FD8A418}" type="presOf" srcId="{07CF22C4-922A-4DBE-B1DE-60244C348BF5}" destId="{2971DABB-6A5D-4F52-8A54-9DCB89B32C38}" srcOrd="0" destOrd="0" presId="urn:microsoft.com/office/officeart/2008/layout/LinedList"/>
    <dgm:cxn modelId="{49B2B07B-83AE-4D92-AC0C-2B1FFF1AD0C5}" type="presOf" srcId="{F17737BD-524A-46C8-8EEE-2D056D6626A0}" destId="{CDFEBFB9-6CE8-4A07-871D-3EAE1481024F}" srcOrd="0" destOrd="0" presId="urn:microsoft.com/office/officeart/2008/layout/LinedList"/>
    <dgm:cxn modelId="{29E2A481-3ABE-4B8B-AEE7-21DCD0B52CD8}" srcId="{07CF22C4-922A-4DBE-B1DE-60244C348BF5}" destId="{F17737BD-524A-46C8-8EEE-2D056D6626A0}" srcOrd="1" destOrd="0" parTransId="{99198D6F-50C8-4B9E-AB82-3016B7D6FD92}" sibTransId="{E5B766C6-F3D5-475F-9CCD-8774B03C7927}"/>
    <dgm:cxn modelId="{34F6CD31-869F-4139-9E96-5B5E9B0A15AA}" type="presOf" srcId="{625E4F98-9DFA-4CB8-8E27-1618ED476904}" destId="{E2AAB67D-3190-44C6-A4C6-1B285103B28C}" srcOrd="0" destOrd="0" presId="urn:microsoft.com/office/officeart/2008/layout/LinedList"/>
    <dgm:cxn modelId="{BDA1D659-CAB8-4F72-B874-6C9C96D78813}" type="presOf" srcId="{49BFBCB7-AA18-4C7D-9B4B-1D2B7F37C551}" destId="{CC54277D-BCFC-4174-87E2-4974D5F9DF4A}" srcOrd="0" destOrd="0" presId="urn:microsoft.com/office/officeart/2008/layout/LinedList"/>
    <dgm:cxn modelId="{21249CCB-BC4A-4C0B-A8A9-7F2B74B7CC17}" type="presParOf" srcId="{2971DABB-6A5D-4F52-8A54-9DCB89B32C38}" destId="{AD2BD551-6B10-427C-8B06-58FEC32608F0}" srcOrd="0" destOrd="0" presId="urn:microsoft.com/office/officeart/2008/layout/LinedList"/>
    <dgm:cxn modelId="{8C52BB2F-96D7-48C6-90DA-1ED8E918A4D1}" type="presParOf" srcId="{2971DABB-6A5D-4F52-8A54-9DCB89B32C38}" destId="{A2B30F1E-0AAF-4971-AD0E-74D4731B95CF}" srcOrd="1" destOrd="0" presId="urn:microsoft.com/office/officeart/2008/layout/LinedList"/>
    <dgm:cxn modelId="{2572067E-D9A3-4859-B6D6-A6B23B461473}" type="presParOf" srcId="{A2B30F1E-0AAF-4971-AD0E-74D4731B95CF}" destId="{E2AAB67D-3190-44C6-A4C6-1B285103B28C}" srcOrd="0" destOrd="0" presId="urn:microsoft.com/office/officeart/2008/layout/LinedList"/>
    <dgm:cxn modelId="{A6D0D15F-DA16-4013-A3F6-7AECD0FDEC57}" type="presParOf" srcId="{A2B30F1E-0AAF-4971-AD0E-74D4731B95CF}" destId="{3A39DA02-0581-4B21-9740-A17955A36884}" srcOrd="1" destOrd="0" presId="urn:microsoft.com/office/officeart/2008/layout/LinedList"/>
    <dgm:cxn modelId="{BDCFFD0E-353D-4399-9CC2-D5B9585185EE}" type="presParOf" srcId="{2971DABB-6A5D-4F52-8A54-9DCB89B32C38}" destId="{5C01B971-F7E6-4B70-95B4-ED5E1682FE4E}" srcOrd="2" destOrd="0" presId="urn:microsoft.com/office/officeart/2008/layout/LinedList"/>
    <dgm:cxn modelId="{3F139119-000D-4721-814A-C3AB37FDC9EC}" type="presParOf" srcId="{2971DABB-6A5D-4F52-8A54-9DCB89B32C38}" destId="{2D04B818-D35C-462C-926C-D8D2AA42087D}" srcOrd="3" destOrd="0" presId="urn:microsoft.com/office/officeart/2008/layout/LinedList"/>
    <dgm:cxn modelId="{1868935A-35D4-42C4-A308-8792C85F6BC7}" type="presParOf" srcId="{2D04B818-D35C-462C-926C-D8D2AA42087D}" destId="{CDFEBFB9-6CE8-4A07-871D-3EAE1481024F}" srcOrd="0" destOrd="0" presId="urn:microsoft.com/office/officeart/2008/layout/LinedList"/>
    <dgm:cxn modelId="{4369ACF0-0BB5-4E77-9319-219B59C5E78F}" type="presParOf" srcId="{2D04B818-D35C-462C-926C-D8D2AA42087D}" destId="{7B7BAD49-87F3-4346-95E4-F1897F42B393}" srcOrd="1" destOrd="0" presId="urn:microsoft.com/office/officeart/2008/layout/LinedList"/>
    <dgm:cxn modelId="{2F95478F-52E9-4C4B-AD5F-A9457C6436FD}" type="presParOf" srcId="{2971DABB-6A5D-4F52-8A54-9DCB89B32C38}" destId="{E91A26F7-99BB-4A68-AA6E-92CBD71AEE87}" srcOrd="4" destOrd="0" presId="urn:microsoft.com/office/officeart/2008/layout/LinedList"/>
    <dgm:cxn modelId="{F15905AB-95C1-48A0-A505-D7A23C6C7A2A}" type="presParOf" srcId="{2971DABB-6A5D-4F52-8A54-9DCB89B32C38}" destId="{DFE2C940-C367-42FD-BE5E-0BC426BB8D68}" srcOrd="5" destOrd="0" presId="urn:microsoft.com/office/officeart/2008/layout/LinedList"/>
    <dgm:cxn modelId="{27161A7D-F7D6-4BC9-BC38-3FD2B74DC27F}" type="presParOf" srcId="{DFE2C940-C367-42FD-BE5E-0BC426BB8D68}" destId="{CC54277D-BCFC-4174-87E2-4974D5F9DF4A}" srcOrd="0" destOrd="0" presId="urn:microsoft.com/office/officeart/2008/layout/LinedList"/>
    <dgm:cxn modelId="{5E5B5FDF-AB09-48B3-A7EA-8CE17205C8C0}" type="presParOf" srcId="{DFE2C940-C367-42FD-BE5E-0BC426BB8D68}" destId="{BAA705BD-91CC-4322-8234-3AD0CB6C5D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F1295A-9ED5-41AE-969C-6FB28CEC927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B52167-FEAF-4FB4-80B3-5F6FAA63572E}">
      <dgm:prSet/>
      <dgm:spPr/>
      <dgm:t>
        <a:bodyPr/>
        <a:lstStyle/>
        <a:p>
          <a:pPr rtl="0"/>
          <a:r>
            <a:rPr lang="ru-RU" dirty="0" smtClean="0"/>
            <a:t>Каждая партия книг и брошюр, поступивших в библиотеку по одному документу, записывается в первой части книги на </a:t>
          </a:r>
          <a:r>
            <a:rPr lang="ru-RU" b="1" i="1" dirty="0" smtClean="0"/>
            <a:t>отдельной строке </a:t>
          </a:r>
          <a:r>
            <a:rPr lang="ru-RU" dirty="0" smtClean="0"/>
            <a:t>под </a:t>
          </a:r>
          <a:r>
            <a:rPr lang="ru-RU" b="1" i="1" dirty="0" smtClean="0"/>
            <a:t>очередным </a:t>
          </a:r>
          <a:r>
            <a:rPr lang="ru-RU" dirty="0" smtClean="0"/>
            <a:t>порядковым номером. </a:t>
          </a:r>
          <a:endParaRPr lang="ru-RU" dirty="0"/>
        </a:p>
      </dgm:t>
    </dgm:pt>
    <dgm:pt modelId="{8509AD2D-12AC-4E1B-8885-84C1C26500B3}" type="parTrans" cxnId="{93CEA142-7708-4E89-919A-AC9FA245B912}">
      <dgm:prSet/>
      <dgm:spPr/>
      <dgm:t>
        <a:bodyPr/>
        <a:lstStyle/>
        <a:p>
          <a:endParaRPr lang="ru-RU"/>
        </a:p>
      </dgm:t>
    </dgm:pt>
    <dgm:pt modelId="{949ED8D1-2C64-4041-9526-39E41443F0F5}" type="sibTrans" cxnId="{93CEA142-7708-4E89-919A-AC9FA245B912}">
      <dgm:prSet/>
      <dgm:spPr/>
      <dgm:t>
        <a:bodyPr/>
        <a:lstStyle/>
        <a:p>
          <a:endParaRPr lang="ru-RU"/>
        </a:p>
      </dgm:t>
    </dgm:pt>
    <dgm:pt modelId="{D64FE8E1-6534-4CCF-AB36-237C2FE7B590}">
      <dgm:prSet/>
      <dgm:spPr/>
      <dgm:t>
        <a:bodyPr/>
        <a:lstStyle/>
        <a:p>
          <a:pPr rtl="0"/>
          <a:r>
            <a:rPr lang="ru-RU" smtClean="0"/>
            <a:t>Порядковые номера записи в части 1 начинаются </a:t>
          </a:r>
          <a:r>
            <a:rPr lang="ru-RU" b="1" i="1" smtClean="0"/>
            <a:t>каждый год с первого номера. </a:t>
          </a:r>
          <a:endParaRPr lang="ru-RU"/>
        </a:p>
      </dgm:t>
    </dgm:pt>
    <dgm:pt modelId="{CDC1C2DC-A2F4-4D2C-B5CF-36203564540F}" type="parTrans" cxnId="{A3635862-451D-43FB-B9A6-E047D666DC3C}">
      <dgm:prSet/>
      <dgm:spPr/>
      <dgm:t>
        <a:bodyPr/>
        <a:lstStyle/>
        <a:p>
          <a:endParaRPr lang="ru-RU"/>
        </a:p>
      </dgm:t>
    </dgm:pt>
    <dgm:pt modelId="{48F93467-CEB4-4152-961C-F8AE3F969DC1}" type="sibTrans" cxnId="{A3635862-451D-43FB-B9A6-E047D666DC3C}">
      <dgm:prSet/>
      <dgm:spPr/>
      <dgm:t>
        <a:bodyPr/>
        <a:lstStyle/>
        <a:p>
          <a:endParaRPr lang="ru-RU"/>
        </a:p>
      </dgm:t>
    </dgm:pt>
    <dgm:pt modelId="{4900EEE9-67A9-4E25-9DAD-ADC994125BFF}">
      <dgm:prSet/>
      <dgm:spPr/>
      <dgm:t>
        <a:bodyPr/>
        <a:lstStyle/>
        <a:p>
          <a:pPr rtl="0"/>
          <a:r>
            <a:rPr lang="ru-RU" b="1" i="1" smtClean="0"/>
            <a:t>Не ставятся на баланс </a:t>
          </a:r>
          <a:r>
            <a:rPr lang="ru-RU" smtClean="0"/>
            <a:t>библиотеки </a:t>
          </a:r>
          <a:r>
            <a:rPr lang="ru-RU" b="1" i="1" smtClean="0"/>
            <a:t>брошюры </a:t>
          </a:r>
          <a:r>
            <a:rPr lang="ru-RU" smtClean="0"/>
            <a:t>(объем до 48 страниц,), </a:t>
          </a:r>
          <a:r>
            <a:rPr lang="ru-RU" b="1" i="1" smtClean="0"/>
            <a:t>листовки </a:t>
          </a:r>
          <a:r>
            <a:rPr lang="ru-RU" smtClean="0"/>
            <a:t>(объем до 4 стр.), </a:t>
          </a:r>
          <a:r>
            <a:rPr lang="ru-RU" b="1" i="1" smtClean="0"/>
            <a:t>календари, плакаты, методические разработки, программы, материалы, подлежащие списанию </a:t>
          </a:r>
          <a:r>
            <a:rPr lang="ru-RU" smtClean="0"/>
            <a:t>после раздачи учащимся и педагогам (конкретный перечень библиотека определяет самостоятельно). </a:t>
          </a:r>
          <a:endParaRPr lang="ru-RU"/>
        </a:p>
      </dgm:t>
    </dgm:pt>
    <dgm:pt modelId="{BDF48046-CC9D-445A-8897-BD7291A0791A}" type="parTrans" cxnId="{849F55C2-DD07-471F-8639-B676242B6082}">
      <dgm:prSet/>
      <dgm:spPr/>
      <dgm:t>
        <a:bodyPr/>
        <a:lstStyle/>
        <a:p>
          <a:endParaRPr lang="ru-RU"/>
        </a:p>
      </dgm:t>
    </dgm:pt>
    <dgm:pt modelId="{5309C442-7612-40C0-A4CA-A3E14DE5FC05}" type="sibTrans" cxnId="{849F55C2-DD07-471F-8639-B676242B6082}">
      <dgm:prSet/>
      <dgm:spPr/>
      <dgm:t>
        <a:bodyPr/>
        <a:lstStyle/>
        <a:p>
          <a:endParaRPr lang="ru-RU"/>
        </a:p>
      </dgm:t>
    </dgm:pt>
    <dgm:pt modelId="{2C733C95-F66D-4C17-9433-0B66B14918F4}">
      <dgm:prSet/>
      <dgm:spPr/>
      <dgm:t>
        <a:bodyPr/>
        <a:lstStyle/>
        <a:p>
          <a:pPr rtl="0"/>
          <a:r>
            <a:rPr lang="ru-RU" smtClean="0"/>
            <a:t>По окончании каждого учебного года </a:t>
          </a:r>
          <a:r>
            <a:rPr lang="ru-RU" b="1" i="1" smtClean="0"/>
            <a:t>подводятся итоги поступления </a:t>
          </a:r>
          <a:r>
            <a:rPr lang="ru-RU" smtClean="0"/>
            <a:t>за год, которые переносятся в </a:t>
          </a:r>
          <a:r>
            <a:rPr lang="ru-RU" b="1" i="1" smtClean="0"/>
            <a:t>часть 3 </a:t>
          </a:r>
          <a:r>
            <a:rPr lang="ru-RU" smtClean="0"/>
            <a:t>книги суммарного учета. После подведения итогов </a:t>
          </a:r>
          <a:r>
            <a:rPr lang="ru-RU" b="1" i="1" smtClean="0"/>
            <a:t>записи на новый год </a:t>
          </a:r>
          <a:r>
            <a:rPr lang="ru-RU" smtClean="0"/>
            <a:t>начинают подсчитывать </a:t>
          </a:r>
          <a:r>
            <a:rPr lang="ru-RU" b="1" i="1" smtClean="0"/>
            <a:t>заново, не суммируя с итогами предыдущего года. </a:t>
          </a:r>
          <a:endParaRPr lang="ru-RU"/>
        </a:p>
      </dgm:t>
    </dgm:pt>
    <dgm:pt modelId="{CE4379DD-1384-4D1C-AE08-6107F71EEFC6}" type="parTrans" cxnId="{E9A9FB3A-5E9A-449B-BC5A-BC2B74E5D394}">
      <dgm:prSet/>
      <dgm:spPr/>
      <dgm:t>
        <a:bodyPr/>
        <a:lstStyle/>
        <a:p>
          <a:endParaRPr lang="ru-RU"/>
        </a:p>
      </dgm:t>
    </dgm:pt>
    <dgm:pt modelId="{3BA5CF3A-6C96-4450-8AD3-B7C88F62C39C}" type="sibTrans" cxnId="{E9A9FB3A-5E9A-449B-BC5A-BC2B74E5D394}">
      <dgm:prSet/>
      <dgm:spPr/>
      <dgm:t>
        <a:bodyPr/>
        <a:lstStyle/>
        <a:p>
          <a:endParaRPr lang="ru-RU"/>
        </a:p>
      </dgm:t>
    </dgm:pt>
    <dgm:pt modelId="{183EA844-0066-405A-81EA-7B7D688FD333}" type="pres">
      <dgm:prSet presAssocID="{08F1295A-9ED5-41AE-969C-6FB28CEC9270}" presName="vert0" presStyleCnt="0">
        <dgm:presLayoutVars>
          <dgm:dir/>
          <dgm:animOne val="branch"/>
          <dgm:animLvl val="lvl"/>
        </dgm:presLayoutVars>
      </dgm:prSet>
      <dgm:spPr/>
    </dgm:pt>
    <dgm:pt modelId="{B88C3F95-0F64-490C-BCA6-2FC4A7DABC20}" type="pres">
      <dgm:prSet presAssocID="{5DB52167-FEAF-4FB4-80B3-5F6FAA63572E}" presName="thickLine" presStyleLbl="alignNode1" presStyleIdx="0" presStyleCnt="4"/>
      <dgm:spPr/>
    </dgm:pt>
    <dgm:pt modelId="{EFB02753-9EAF-4A6A-BEC5-159E41ED58FF}" type="pres">
      <dgm:prSet presAssocID="{5DB52167-FEAF-4FB4-80B3-5F6FAA63572E}" presName="horz1" presStyleCnt="0"/>
      <dgm:spPr/>
    </dgm:pt>
    <dgm:pt modelId="{1E95223A-BA81-44AF-A11B-1701DB10CD01}" type="pres">
      <dgm:prSet presAssocID="{5DB52167-FEAF-4FB4-80B3-5F6FAA63572E}" presName="tx1" presStyleLbl="revTx" presStyleIdx="0" presStyleCnt="4"/>
      <dgm:spPr/>
    </dgm:pt>
    <dgm:pt modelId="{A4E977D6-1975-497D-A7F8-1CAB2087CD0D}" type="pres">
      <dgm:prSet presAssocID="{5DB52167-FEAF-4FB4-80B3-5F6FAA63572E}" presName="vert1" presStyleCnt="0"/>
      <dgm:spPr/>
    </dgm:pt>
    <dgm:pt modelId="{45CF970B-C006-43A4-8A33-26E61A23580F}" type="pres">
      <dgm:prSet presAssocID="{D64FE8E1-6534-4CCF-AB36-237C2FE7B590}" presName="thickLine" presStyleLbl="alignNode1" presStyleIdx="1" presStyleCnt="4"/>
      <dgm:spPr/>
    </dgm:pt>
    <dgm:pt modelId="{16D0E947-408C-4630-A9BF-3EB921E72DCB}" type="pres">
      <dgm:prSet presAssocID="{D64FE8E1-6534-4CCF-AB36-237C2FE7B590}" presName="horz1" presStyleCnt="0"/>
      <dgm:spPr/>
    </dgm:pt>
    <dgm:pt modelId="{1FEB1B87-D513-4C3C-B8F9-B77B7B4E407A}" type="pres">
      <dgm:prSet presAssocID="{D64FE8E1-6534-4CCF-AB36-237C2FE7B590}" presName="tx1" presStyleLbl="revTx" presStyleIdx="1" presStyleCnt="4"/>
      <dgm:spPr/>
    </dgm:pt>
    <dgm:pt modelId="{62FE8D32-E596-40B9-8B5C-9A635757D467}" type="pres">
      <dgm:prSet presAssocID="{D64FE8E1-6534-4CCF-AB36-237C2FE7B590}" presName="vert1" presStyleCnt="0"/>
      <dgm:spPr/>
    </dgm:pt>
    <dgm:pt modelId="{CAF7AE1B-5FC5-436A-BF1D-74FD3CC066BC}" type="pres">
      <dgm:prSet presAssocID="{4900EEE9-67A9-4E25-9DAD-ADC994125BFF}" presName="thickLine" presStyleLbl="alignNode1" presStyleIdx="2" presStyleCnt="4"/>
      <dgm:spPr/>
    </dgm:pt>
    <dgm:pt modelId="{1300D01F-EA3E-4334-9BA0-A40931BE0467}" type="pres">
      <dgm:prSet presAssocID="{4900EEE9-67A9-4E25-9DAD-ADC994125BFF}" presName="horz1" presStyleCnt="0"/>
      <dgm:spPr/>
    </dgm:pt>
    <dgm:pt modelId="{12D85695-ADD3-460A-9E14-FCD4808F08CD}" type="pres">
      <dgm:prSet presAssocID="{4900EEE9-67A9-4E25-9DAD-ADC994125BFF}" presName="tx1" presStyleLbl="revTx" presStyleIdx="2" presStyleCnt="4"/>
      <dgm:spPr/>
    </dgm:pt>
    <dgm:pt modelId="{45006597-C2EE-4F24-8E9C-37D476EF5023}" type="pres">
      <dgm:prSet presAssocID="{4900EEE9-67A9-4E25-9DAD-ADC994125BFF}" presName="vert1" presStyleCnt="0"/>
      <dgm:spPr/>
    </dgm:pt>
    <dgm:pt modelId="{F59141F0-DC92-4DC5-B75B-328238E3BDBD}" type="pres">
      <dgm:prSet presAssocID="{2C733C95-F66D-4C17-9433-0B66B14918F4}" presName="thickLine" presStyleLbl="alignNode1" presStyleIdx="3" presStyleCnt="4"/>
      <dgm:spPr/>
    </dgm:pt>
    <dgm:pt modelId="{BFAD40FA-3023-42DE-AE56-F4E18DF4848E}" type="pres">
      <dgm:prSet presAssocID="{2C733C95-F66D-4C17-9433-0B66B14918F4}" presName="horz1" presStyleCnt="0"/>
      <dgm:spPr/>
    </dgm:pt>
    <dgm:pt modelId="{A5621615-EDCC-4D6D-91C4-4296756E6C93}" type="pres">
      <dgm:prSet presAssocID="{2C733C95-F66D-4C17-9433-0B66B14918F4}" presName="tx1" presStyleLbl="revTx" presStyleIdx="3" presStyleCnt="4"/>
      <dgm:spPr/>
    </dgm:pt>
    <dgm:pt modelId="{7CC96E1B-545C-4C1B-99E3-46FF21EE3825}" type="pres">
      <dgm:prSet presAssocID="{2C733C95-F66D-4C17-9433-0B66B14918F4}" presName="vert1" presStyleCnt="0"/>
      <dgm:spPr/>
    </dgm:pt>
  </dgm:ptLst>
  <dgm:cxnLst>
    <dgm:cxn modelId="{E9A9FB3A-5E9A-449B-BC5A-BC2B74E5D394}" srcId="{08F1295A-9ED5-41AE-969C-6FB28CEC9270}" destId="{2C733C95-F66D-4C17-9433-0B66B14918F4}" srcOrd="3" destOrd="0" parTransId="{CE4379DD-1384-4D1C-AE08-6107F71EEFC6}" sibTransId="{3BA5CF3A-6C96-4450-8AD3-B7C88F62C39C}"/>
    <dgm:cxn modelId="{A879F1B9-18E9-459F-8DB3-F1C534803FFB}" type="presOf" srcId="{D64FE8E1-6534-4CCF-AB36-237C2FE7B590}" destId="{1FEB1B87-D513-4C3C-B8F9-B77B7B4E407A}" srcOrd="0" destOrd="0" presId="urn:microsoft.com/office/officeart/2008/layout/LinedList"/>
    <dgm:cxn modelId="{D0C75884-E86F-4099-BFD1-EDCC5AE3F547}" type="presOf" srcId="{4900EEE9-67A9-4E25-9DAD-ADC994125BFF}" destId="{12D85695-ADD3-460A-9E14-FCD4808F08CD}" srcOrd="0" destOrd="0" presId="urn:microsoft.com/office/officeart/2008/layout/LinedList"/>
    <dgm:cxn modelId="{A3635862-451D-43FB-B9A6-E047D666DC3C}" srcId="{08F1295A-9ED5-41AE-969C-6FB28CEC9270}" destId="{D64FE8E1-6534-4CCF-AB36-237C2FE7B590}" srcOrd="1" destOrd="0" parTransId="{CDC1C2DC-A2F4-4D2C-B5CF-36203564540F}" sibTransId="{48F93467-CEB4-4152-961C-F8AE3F969DC1}"/>
    <dgm:cxn modelId="{93CEA142-7708-4E89-919A-AC9FA245B912}" srcId="{08F1295A-9ED5-41AE-969C-6FB28CEC9270}" destId="{5DB52167-FEAF-4FB4-80B3-5F6FAA63572E}" srcOrd="0" destOrd="0" parTransId="{8509AD2D-12AC-4E1B-8885-84C1C26500B3}" sibTransId="{949ED8D1-2C64-4041-9526-39E41443F0F5}"/>
    <dgm:cxn modelId="{3D29DF7A-F9CF-4F0E-9AD4-BC0690A9B9E2}" type="presOf" srcId="{2C733C95-F66D-4C17-9433-0B66B14918F4}" destId="{A5621615-EDCC-4D6D-91C4-4296756E6C93}" srcOrd="0" destOrd="0" presId="urn:microsoft.com/office/officeart/2008/layout/LinedList"/>
    <dgm:cxn modelId="{A3FBA2C3-5148-46D3-A2B9-0B0F441E3A51}" type="presOf" srcId="{5DB52167-FEAF-4FB4-80B3-5F6FAA63572E}" destId="{1E95223A-BA81-44AF-A11B-1701DB10CD01}" srcOrd="0" destOrd="0" presId="urn:microsoft.com/office/officeart/2008/layout/LinedList"/>
    <dgm:cxn modelId="{849F55C2-DD07-471F-8639-B676242B6082}" srcId="{08F1295A-9ED5-41AE-969C-6FB28CEC9270}" destId="{4900EEE9-67A9-4E25-9DAD-ADC994125BFF}" srcOrd="2" destOrd="0" parTransId="{BDF48046-CC9D-445A-8897-BD7291A0791A}" sibTransId="{5309C442-7612-40C0-A4CA-A3E14DE5FC05}"/>
    <dgm:cxn modelId="{5375012A-8D63-4D89-92EA-6081E889EFBC}" type="presOf" srcId="{08F1295A-9ED5-41AE-969C-6FB28CEC9270}" destId="{183EA844-0066-405A-81EA-7B7D688FD333}" srcOrd="0" destOrd="0" presId="urn:microsoft.com/office/officeart/2008/layout/LinedList"/>
    <dgm:cxn modelId="{FE37BA2D-DB20-470E-87BE-247FB16CE8E0}" type="presParOf" srcId="{183EA844-0066-405A-81EA-7B7D688FD333}" destId="{B88C3F95-0F64-490C-BCA6-2FC4A7DABC20}" srcOrd="0" destOrd="0" presId="urn:microsoft.com/office/officeart/2008/layout/LinedList"/>
    <dgm:cxn modelId="{38E0C28D-76A5-4AD3-ACD1-1052781BF218}" type="presParOf" srcId="{183EA844-0066-405A-81EA-7B7D688FD333}" destId="{EFB02753-9EAF-4A6A-BEC5-159E41ED58FF}" srcOrd="1" destOrd="0" presId="urn:microsoft.com/office/officeart/2008/layout/LinedList"/>
    <dgm:cxn modelId="{D01C5366-A62B-4ECC-B5FD-C7FCD1A56ECB}" type="presParOf" srcId="{EFB02753-9EAF-4A6A-BEC5-159E41ED58FF}" destId="{1E95223A-BA81-44AF-A11B-1701DB10CD01}" srcOrd="0" destOrd="0" presId="urn:microsoft.com/office/officeart/2008/layout/LinedList"/>
    <dgm:cxn modelId="{50094D06-9342-4D81-844E-AA91BFAEF582}" type="presParOf" srcId="{EFB02753-9EAF-4A6A-BEC5-159E41ED58FF}" destId="{A4E977D6-1975-497D-A7F8-1CAB2087CD0D}" srcOrd="1" destOrd="0" presId="urn:microsoft.com/office/officeart/2008/layout/LinedList"/>
    <dgm:cxn modelId="{70F29226-E5AB-4287-A752-D5B581DC13D6}" type="presParOf" srcId="{183EA844-0066-405A-81EA-7B7D688FD333}" destId="{45CF970B-C006-43A4-8A33-26E61A23580F}" srcOrd="2" destOrd="0" presId="urn:microsoft.com/office/officeart/2008/layout/LinedList"/>
    <dgm:cxn modelId="{3262BCE0-A157-49D3-9DEE-0C97C0400AF0}" type="presParOf" srcId="{183EA844-0066-405A-81EA-7B7D688FD333}" destId="{16D0E947-408C-4630-A9BF-3EB921E72DCB}" srcOrd="3" destOrd="0" presId="urn:microsoft.com/office/officeart/2008/layout/LinedList"/>
    <dgm:cxn modelId="{C26D4C5A-3886-4E75-8B76-42133BFE8B26}" type="presParOf" srcId="{16D0E947-408C-4630-A9BF-3EB921E72DCB}" destId="{1FEB1B87-D513-4C3C-B8F9-B77B7B4E407A}" srcOrd="0" destOrd="0" presId="urn:microsoft.com/office/officeart/2008/layout/LinedList"/>
    <dgm:cxn modelId="{7A45A0BD-D8E4-4F52-9ADA-4B20D3EA5698}" type="presParOf" srcId="{16D0E947-408C-4630-A9BF-3EB921E72DCB}" destId="{62FE8D32-E596-40B9-8B5C-9A635757D467}" srcOrd="1" destOrd="0" presId="urn:microsoft.com/office/officeart/2008/layout/LinedList"/>
    <dgm:cxn modelId="{DE57DE94-E68B-4491-B245-41FE35E37EDD}" type="presParOf" srcId="{183EA844-0066-405A-81EA-7B7D688FD333}" destId="{CAF7AE1B-5FC5-436A-BF1D-74FD3CC066BC}" srcOrd="4" destOrd="0" presId="urn:microsoft.com/office/officeart/2008/layout/LinedList"/>
    <dgm:cxn modelId="{07B2B76F-F512-43F9-9C02-CC2BDA5545E4}" type="presParOf" srcId="{183EA844-0066-405A-81EA-7B7D688FD333}" destId="{1300D01F-EA3E-4334-9BA0-A40931BE0467}" srcOrd="5" destOrd="0" presId="urn:microsoft.com/office/officeart/2008/layout/LinedList"/>
    <dgm:cxn modelId="{F71E0882-AD9D-4E14-A255-0178932615BF}" type="presParOf" srcId="{1300D01F-EA3E-4334-9BA0-A40931BE0467}" destId="{12D85695-ADD3-460A-9E14-FCD4808F08CD}" srcOrd="0" destOrd="0" presId="urn:microsoft.com/office/officeart/2008/layout/LinedList"/>
    <dgm:cxn modelId="{912721D1-A14F-4124-B7A4-9C555995C220}" type="presParOf" srcId="{1300D01F-EA3E-4334-9BA0-A40931BE0467}" destId="{45006597-C2EE-4F24-8E9C-37D476EF5023}" srcOrd="1" destOrd="0" presId="urn:microsoft.com/office/officeart/2008/layout/LinedList"/>
    <dgm:cxn modelId="{36E92289-7ACA-4D7D-AD0A-18BF8A723F19}" type="presParOf" srcId="{183EA844-0066-405A-81EA-7B7D688FD333}" destId="{F59141F0-DC92-4DC5-B75B-328238E3BDBD}" srcOrd="6" destOrd="0" presId="urn:microsoft.com/office/officeart/2008/layout/LinedList"/>
    <dgm:cxn modelId="{EEB94235-599B-4817-908A-D4CF54D9BE00}" type="presParOf" srcId="{183EA844-0066-405A-81EA-7B7D688FD333}" destId="{BFAD40FA-3023-42DE-AE56-F4E18DF4848E}" srcOrd="7" destOrd="0" presId="urn:microsoft.com/office/officeart/2008/layout/LinedList"/>
    <dgm:cxn modelId="{2D482BBD-598A-46E0-8B48-74C22269C2B9}" type="presParOf" srcId="{BFAD40FA-3023-42DE-AE56-F4E18DF4848E}" destId="{A5621615-EDCC-4D6D-91C4-4296756E6C93}" srcOrd="0" destOrd="0" presId="urn:microsoft.com/office/officeart/2008/layout/LinedList"/>
    <dgm:cxn modelId="{35AD325B-2E02-4D42-903C-92D357BEB9F9}" type="presParOf" srcId="{BFAD40FA-3023-42DE-AE56-F4E18DF4848E}" destId="{7CC96E1B-545C-4C1B-99E3-46FF21EE38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B29A1A-3F96-43CA-976A-3FCD42418F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F91BEF-0853-4DB9-A9DF-F7774B960EDF}">
      <dgm:prSet custT="1"/>
      <dgm:spPr/>
      <dgm:t>
        <a:bodyPr/>
        <a:lstStyle/>
        <a:p>
          <a:pPr rtl="0"/>
          <a:r>
            <a:rPr lang="ru-RU" sz="1600" smtClean="0"/>
            <a:t>Каждая партия книг, выбывших из библиотеки, после составления и утверждения акта записывается во 2-й части книги суммарного учета фонда </a:t>
          </a:r>
          <a:r>
            <a:rPr lang="ru-RU" sz="1600" b="1" i="1" smtClean="0"/>
            <a:t>на отдельной строке под очередным порядковым номером. </a:t>
          </a:r>
          <a:endParaRPr lang="ru-RU" sz="1600"/>
        </a:p>
      </dgm:t>
    </dgm:pt>
    <dgm:pt modelId="{556F38B5-6FE2-4394-B9CB-6303340457EF}" type="parTrans" cxnId="{BCACFFD3-7E97-4000-9BF4-B183974454DA}">
      <dgm:prSet/>
      <dgm:spPr/>
      <dgm:t>
        <a:bodyPr/>
        <a:lstStyle/>
        <a:p>
          <a:endParaRPr lang="ru-RU" sz="1600"/>
        </a:p>
      </dgm:t>
    </dgm:pt>
    <dgm:pt modelId="{7669A8BF-A4FA-4163-99E2-BAADF5F2C092}" type="sibTrans" cxnId="{BCACFFD3-7E97-4000-9BF4-B183974454DA}">
      <dgm:prSet/>
      <dgm:spPr/>
      <dgm:t>
        <a:bodyPr/>
        <a:lstStyle/>
        <a:p>
          <a:endParaRPr lang="ru-RU" sz="1600"/>
        </a:p>
      </dgm:t>
    </dgm:pt>
    <dgm:pt modelId="{9916AFB4-6410-4C8E-A05C-B1F1825B20AC}">
      <dgm:prSet custT="1"/>
      <dgm:spPr/>
      <dgm:t>
        <a:bodyPr/>
        <a:lstStyle/>
        <a:p>
          <a:pPr rtl="0"/>
          <a:r>
            <a:rPr lang="ru-RU" sz="1600" smtClean="0"/>
            <a:t>Порядковые номера записей во 2-й части </a:t>
          </a:r>
          <a:r>
            <a:rPr lang="ru-RU" sz="1600" b="1" i="1" smtClean="0"/>
            <a:t>продолжаются из года в год. </a:t>
          </a:r>
          <a:endParaRPr lang="ru-RU" sz="1600"/>
        </a:p>
      </dgm:t>
    </dgm:pt>
    <dgm:pt modelId="{869AC42E-91AE-4866-B360-38AAFB029909}" type="parTrans" cxnId="{316E1869-F398-480F-B2BC-9C185C7AD1C3}">
      <dgm:prSet/>
      <dgm:spPr/>
      <dgm:t>
        <a:bodyPr/>
        <a:lstStyle/>
        <a:p>
          <a:endParaRPr lang="ru-RU" sz="1600"/>
        </a:p>
      </dgm:t>
    </dgm:pt>
    <dgm:pt modelId="{092F7182-CDDE-4E72-BE4C-16B80FB0DB67}" type="sibTrans" cxnId="{316E1869-F398-480F-B2BC-9C185C7AD1C3}">
      <dgm:prSet/>
      <dgm:spPr/>
      <dgm:t>
        <a:bodyPr/>
        <a:lstStyle/>
        <a:p>
          <a:endParaRPr lang="ru-RU" sz="1600"/>
        </a:p>
      </dgm:t>
    </dgm:pt>
    <dgm:pt modelId="{3EB50005-E62A-4BB5-A09A-C3DDBDCA2638}">
      <dgm:prSet custT="1"/>
      <dgm:spPr/>
      <dgm:t>
        <a:bodyPr/>
        <a:lstStyle/>
        <a:p>
          <a:pPr rtl="0"/>
          <a:r>
            <a:rPr lang="ru-RU" sz="1600" smtClean="0"/>
            <a:t>В акт списания вносятся издания, исключаемые </a:t>
          </a:r>
          <a:r>
            <a:rPr lang="ru-RU" sz="1600" b="1" i="1" smtClean="0"/>
            <a:t>по одной какой-либо причине</a:t>
          </a:r>
          <a:r>
            <a:rPr lang="ru-RU" sz="1600" smtClean="0"/>
            <a:t>. </a:t>
          </a:r>
          <a:endParaRPr lang="ru-RU" sz="1600"/>
        </a:p>
      </dgm:t>
    </dgm:pt>
    <dgm:pt modelId="{79D90551-98AB-4C79-B694-BBE8F5E52FBA}" type="parTrans" cxnId="{6C379822-9438-4170-83B7-34CF91DD6964}">
      <dgm:prSet/>
      <dgm:spPr/>
      <dgm:t>
        <a:bodyPr/>
        <a:lstStyle/>
        <a:p>
          <a:endParaRPr lang="ru-RU" sz="1600"/>
        </a:p>
      </dgm:t>
    </dgm:pt>
    <dgm:pt modelId="{9B268B23-18FA-4981-B688-36B15E465BC9}" type="sibTrans" cxnId="{6C379822-9438-4170-83B7-34CF91DD6964}">
      <dgm:prSet/>
      <dgm:spPr/>
      <dgm:t>
        <a:bodyPr/>
        <a:lstStyle/>
        <a:p>
          <a:endParaRPr lang="ru-RU" sz="1600"/>
        </a:p>
      </dgm:t>
    </dgm:pt>
    <dgm:pt modelId="{82350ED2-9696-4F36-868D-EFD671DFCED7}">
      <dgm:prSet custT="1"/>
      <dgm:spPr/>
      <dgm:t>
        <a:bodyPr/>
        <a:lstStyle/>
        <a:p>
          <a:pPr rtl="0"/>
          <a:r>
            <a:rPr lang="ru-RU" sz="1600" dirty="0" smtClean="0"/>
            <a:t>По окончании каждого года подводятся </a:t>
          </a:r>
          <a:r>
            <a:rPr lang="ru-RU" sz="1600" b="1" i="1" dirty="0" smtClean="0"/>
            <a:t>итоги выбытия за год</a:t>
          </a:r>
          <a:r>
            <a:rPr lang="ru-RU" sz="1600" dirty="0" smtClean="0"/>
            <a:t>, которые переносятся </a:t>
          </a:r>
          <a:r>
            <a:rPr lang="ru-RU" sz="1600" b="1" i="1" dirty="0" smtClean="0"/>
            <a:t>в часть 3 </a:t>
          </a:r>
          <a:r>
            <a:rPr lang="ru-RU" sz="1600" dirty="0" smtClean="0"/>
            <a:t>книги суммарного учета. После подведения итогов записи </a:t>
          </a:r>
          <a:r>
            <a:rPr lang="ru-RU" sz="1600" b="1" i="1" dirty="0" smtClean="0"/>
            <a:t>за новый год </a:t>
          </a:r>
          <a:r>
            <a:rPr lang="ru-RU" sz="1600" dirty="0" smtClean="0"/>
            <a:t>начинают подсчитывать </a:t>
          </a:r>
          <a:r>
            <a:rPr lang="ru-RU" sz="1600" b="1" i="1" dirty="0" smtClean="0"/>
            <a:t>заново, не суммируя с итогами предыдущего года. </a:t>
          </a:r>
          <a:endParaRPr lang="ru-RU" sz="1600" dirty="0"/>
        </a:p>
      </dgm:t>
    </dgm:pt>
    <dgm:pt modelId="{308454F1-FA90-4CD7-934C-6E18783A406F}" type="parTrans" cxnId="{51808D5D-8B5C-4095-BF78-54C4F6FB746D}">
      <dgm:prSet/>
      <dgm:spPr/>
      <dgm:t>
        <a:bodyPr/>
        <a:lstStyle/>
        <a:p>
          <a:endParaRPr lang="ru-RU" sz="1600"/>
        </a:p>
      </dgm:t>
    </dgm:pt>
    <dgm:pt modelId="{01E4A413-A8BE-4966-8073-1A6A0ACBDA1F}" type="sibTrans" cxnId="{51808D5D-8B5C-4095-BF78-54C4F6FB746D}">
      <dgm:prSet/>
      <dgm:spPr/>
      <dgm:t>
        <a:bodyPr/>
        <a:lstStyle/>
        <a:p>
          <a:endParaRPr lang="ru-RU" sz="1600"/>
        </a:p>
      </dgm:t>
    </dgm:pt>
    <dgm:pt modelId="{C7DDA867-8EC4-46CB-8FD6-BD076E2C68C8}">
      <dgm:prSet custT="1"/>
      <dgm:spPr/>
      <dgm:t>
        <a:bodyPr/>
        <a:lstStyle/>
        <a:p>
          <a:pPr rtl="0"/>
          <a:r>
            <a:rPr lang="ru-RU" sz="1600" smtClean="0"/>
            <a:t>Норматив списания документов из фондов открытого доступа по неустановленным причинам </a:t>
          </a:r>
          <a:r>
            <a:rPr lang="ru-RU" sz="1600" b="1" i="1" smtClean="0"/>
            <a:t>(недостача) </a:t>
          </a:r>
          <a:r>
            <a:rPr lang="ru-RU" sz="1600" smtClean="0"/>
            <a:t>должен составлять </a:t>
          </a:r>
          <a:r>
            <a:rPr lang="ru-RU" sz="1600" b="1" i="1" smtClean="0"/>
            <a:t>не более 0,1 % </a:t>
          </a:r>
          <a:r>
            <a:rPr lang="ru-RU" sz="1600" smtClean="0"/>
            <a:t>от объема </a:t>
          </a:r>
          <a:r>
            <a:rPr lang="ru-RU" sz="1600" b="1" i="1" smtClean="0"/>
            <a:t>книговыдачи. </a:t>
          </a:r>
          <a:endParaRPr lang="ru-RU" sz="1600"/>
        </a:p>
      </dgm:t>
    </dgm:pt>
    <dgm:pt modelId="{7F973B64-BD18-4359-B9BA-A65A3A2F9AE0}" type="parTrans" cxnId="{5BB06DB7-8595-4C77-8B91-8C381EB76C0C}">
      <dgm:prSet/>
      <dgm:spPr/>
      <dgm:t>
        <a:bodyPr/>
        <a:lstStyle/>
        <a:p>
          <a:endParaRPr lang="ru-RU" sz="1600"/>
        </a:p>
      </dgm:t>
    </dgm:pt>
    <dgm:pt modelId="{A1C5F2AC-2AA2-4040-9FC6-D62347EFF4D8}" type="sibTrans" cxnId="{5BB06DB7-8595-4C77-8B91-8C381EB76C0C}">
      <dgm:prSet/>
      <dgm:spPr/>
      <dgm:t>
        <a:bodyPr/>
        <a:lstStyle/>
        <a:p>
          <a:endParaRPr lang="ru-RU" sz="1600"/>
        </a:p>
      </dgm:t>
    </dgm:pt>
    <dgm:pt modelId="{F4BBF263-4644-496D-A481-B3DB3072269F}">
      <dgm:prSet custT="1"/>
      <dgm:spPr/>
      <dgm:t>
        <a:bodyPr/>
        <a:lstStyle/>
        <a:p>
          <a:pPr rtl="0"/>
          <a:r>
            <a:rPr lang="ru-RU" sz="1600" b="1" i="1" smtClean="0"/>
            <a:t>Исключение </a:t>
          </a:r>
          <a:r>
            <a:rPr lang="ru-RU" sz="1600" smtClean="0"/>
            <a:t>документов производить </a:t>
          </a:r>
          <a:r>
            <a:rPr lang="ru-RU" sz="1600" b="1" i="1" smtClean="0"/>
            <a:t>не реже одного раза в 2 года. </a:t>
          </a:r>
          <a:endParaRPr lang="ru-RU" sz="1600"/>
        </a:p>
      </dgm:t>
    </dgm:pt>
    <dgm:pt modelId="{4CCCB668-1608-4101-8415-1AA3D9BAFFA1}" type="parTrans" cxnId="{2148DF62-ABE6-49DF-8CBE-7F692618F390}">
      <dgm:prSet/>
      <dgm:spPr/>
      <dgm:t>
        <a:bodyPr/>
        <a:lstStyle/>
        <a:p>
          <a:endParaRPr lang="ru-RU" sz="1600"/>
        </a:p>
      </dgm:t>
    </dgm:pt>
    <dgm:pt modelId="{56882FFE-69C6-4241-B2C9-3A47AA8D917C}" type="sibTrans" cxnId="{2148DF62-ABE6-49DF-8CBE-7F692618F390}">
      <dgm:prSet/>
      <dgm:spPr/>
      <dgm:t>
        <a:bodyPr/>
        <a:lstStyle/>
        <a:p>
          <a:endParaRPr lang="ru-RU" sz="1600"/>
        </a:p>
      </dgm:t>
    </dgm:pt>
    <dgm:pt modelId="{D656C2CB-1EC7-41D4-8298-6B889FC2372A}" type="pres">
      <dgm:prSet presAssocID="{E8B29A1A-3F96-43CA-976A-3FCD42418F6A}" presName="vert0" presStyleCnt="0">
        <dgm:presLayoutVars>
          <dgm:dir/>
          <dgm:animOne val="branch"/>
          <dgm:animLvl val="lvl"/>
        </dgm:presLayoutVars>
      </dgm:prSet>
      <dgm:spPr/>
    </dgm:pt>
    <dgm:pt modelId="{D7BF272F-734E-48A0-AFB3-C51B3549D651}" type="pres">
      <dgm:prSet presAssocID="{DDF91BEF-0853-4DB9-A9DF-F7774B960EDF}" presName="thickLine" presStyleLbl="alignNode1" presStyleIdx="0" presStyleCnt="6"/>
      <dgm:spPr/>
    </dgm:pt>
    <dgm:pt modelId="{0B8F2247-0D43-4A98-96BE-14696C2E48C6}" type="pres">
      <dgm:prSet presAssocID="{DDF91BEF-0853-4DB9-A9DF-F7774B960EDF}" presName="horz1" presStyleCnt="0"/>
      <dgm:spPr/>
    </dgm:pt>
    <dgm:pt modelId="{DE661FB2-AD35-4C24-9023-4F8A6449BF00}" type="pres">
      <dgm:prSet presAssocID="{DDF91BEF-0853-4DB9-A9DF-F7774B960EDF}" presName="tx1" presStyleLbl="revTx" presStyleIdx="0" presStyleCnt="6"/>
      <dgm:spPr/>
    </dgm:pt>
    <dgm:pt modelId="{A35E219A-C77B-4552-ACBC-197FF0F0EDC1}" type="pres">
      <dgm:prSet presAssocID="{DDF91BEF-0853-4DB9-A9DF-F7774B960EDF}" presName="vert1" presStyleCnt="0"/>
      <dgm:spPr/>
    </dgm:pt>
    <dgm:pt modelId="{C57A665A-26D0-4E9D-AD2E-3E442EDF2109}" type="pres">
      <dgm:prSet presAssocID="{9916AFB4-6410-4C8E-A05C-B1F1825B20AC}" presName="thickLine" presStyleLbl="alignNode1" presStyleIdx="1" presStyleCnt="6"/>
      <dgm:spPr/>
    </dgm:pt>
    <dgm:pt modelId="{6E0FDD92-8508-4C2C-AF3B-7884A48A4D19}" type="pres">
      <dgm:prSet presAssocID="{9916AFB4-6410-4C8E-A05C-B1F1825B20AC}" presName="horz1" presStyleCnt="0"/>
      <dgm:spPr/>
    </dgm:pt>
    <dgm:pt modelId="{5D767270-10BF-46FB-8E51-941192019A18}" type="pres">
      <dgm:prSet presAssocID="{9916AFB4-6410-4C8E-A05C-B1F1825B20AC}" presName="tx1" presStyleLbl="revTx" presStyleIdx="1" presStyleCnt="6"/>
      <dgm:spPr/>
    </dgm:pt>
    <dgm:pt modelId="{23B93297-6CC9-480F-9630-C22A0B2A8E5B}" type="pres">
      <dgm:prSet presAssocID="{9916AFB4-6410-4C8E-A05C-B1F1825B20AC}" presName="vert1" presStyleCnt="0"/>
      <dgm:spPr/>
    </dgm:pt>
    <dgm:pt modelId="{317B36B1-ECD0-44E8-BF5F-49EE18A625CD}" type="pres">
      <dgm:prSet presAssocID="{3EB50005-E62A-4BB5-A09A-C3DDBDCA2638}" presName="thickLine" presStyleLbl="alignNode1" presStyleIdx="2" presStyleCnt="6"/>
      <dgm:spPr/>
    </dgm:pt>
    <dgm:pt modelId="{8BBEDD66-871A-424C-A587-6A3ED65454F9}" type="pres">
      <dgm:prSet presAssocID="{3EB50005-E62A-4BB5-A09A-C3DDBDCA2638}" presName="horz1" presStyleCnt="0"/>
      <dgm:spPr/>
    </dgm:pt>
    <dgm:pt modelId="{CD057FC8-49CB-47ED-B7E9-670A8B087428}" type="pres">
      <dgm:prSet presAssocID="{3EB50005-E62A-4BB5-A09A-C3DDBDCA2638}" presName="tx1" presStyleLbl="revTx" presStyleIdx="2" presStyleCnt="6"/>
      <dgm:spPr/>
    </dgm:pt>
    <dgm:pt modelId="{F73CF495-AA32-4422-B859-46577BD1AE0E}" type="pres">
      <dgm:prSet presAssocID="{3EB50005-E62A-4BB5-A09A-C3DDBDCA2638}" presName="vert1" presStyleCnt="0"/>
      <dgm:spPr/>
    </dgm:pt>
    <dgm:pt modelId="{D2D84138-35DA-4344-9150-CAD6B50D7474}" type="pres">
      <dgm:prSet presAssocID="{82350ED2-9696-4F36-868D-EFD671DFCED7}" presName="thickLine" presStyleLbl="alignNode1" presStyleIdx="3" presStyleCnt="6"/>
      <dgm:spPr/>
    </dgm:pt>
    <dgm:pt modelId="{2D88BCAC-1C78-4E4E-9835-291BCE1DD234}" type="pres">
      <dgm:prSet presAssocID="{82350ED2-9696-4F36-868D-EFD671DFCED7}" presName="horz1" presStyleCnt="0"/>
      <dgm:spPr/>
    </dgm:pt>
    <dgm:pt modelId="{7AFB8610-9C2B-4852-834D-F277C067BB26}" type="pres">
      <dgm:prSet presAssocID="{82350ED2-9696-4F36-868D-EFD671DFCED7}" presName="tx1" presStyleLbl="revTx" presStyleIdx="3" presStyleCnt="6" custScaleY="140823"/>
      <dgm:spPr/>
    </dgm:pt>
    <dgm:pt modelId="{EB34635D-FF64-474A-9544-3D8D3E88AFA6}" type="pres">
      <dgm:prSet presAssocID="{82350ED2-9696-4F36-868D-EFD671DFCED7}" presName="vert1" presStyleCnt="0"/>
      <dgm:spPr/>
    </dgm:pt>
    <dgm:pt modelId="{B300167F-5AEB-4DA9-95ED-9BB9E663246A}" type="pres">
      <dgm:prSet presAssocID="{C7DDA867-8EC4-46CB-8FD6-BD076E2C68C8}" presName="thickLine" presStyleLbl="alignNode1" presStyleIdx="4" presStyleCnt="6"/>
      <dgm:spPr/>
    </dgm:pt>
    <dgm:pt modelId="{CEF04C32-69C2-4FEA-9B2D-6B7FACB742F7}" type="pres">
      <dgm:prSet presAssocID="{C7DDA867-8EC4-46CB-8FD6-BD076E2C68C8}" presName="horz1" presStyleCnt="0"/>
      <dgm:spPr/>
    </dgm:pt>
    <dgm:pt modelId="{59858D33-D211-429B-9D22-559123445288}" type="pres">
      <dgm:prSet presAssocID="{C7DDA867-8EC4-46CB-8FD6-BD076E2C68C8}" presName="tx1" presStyleLbl="revTx" presStyleIdx="4" presStyleCnt="6"/>
      <dgm:spPr/>
    </dgm:pt>
    <dgm:pt modelId="{D7BD6674-7A82-4CD9-B2EE-2D5E6CFF56A1}" type="pres">
      <dgm:prSet presAssocID="{C7DDA867-8EC4-46CB-8FD6-BD076E2C68C8}" presName="vert1" presStyleCnt="0"/>
      <dgm:spPr/>
    </dgm:pt>
    <dgm:pt modelId="{AA45358B-7ADF-4EB1-843E-D72D291C6BBE}" type="pres">
      <dgm:prSet presAssocID="{F4BBF263-4644-496D-A481-B3DB3072269F}" presName="thickLine" presStyleLbl="alignNode1" presStyleIdx="5" presStyleCnt="6"/>
      <dgm:spPr/>
    </dgm:pt>
    <dgm:pt modelId="{FFEB0CBD-DD4A-44EC-96F4-A076D91C76F2}" type="pres">
      <dgm:prSet presAssocID="{F4BBF263-4644-496D-A481-B3DB3072269F}" presName="horz1" presStyleCnt="0"/>
      <dgm:spPr/>
    </dgm:pt>
    <dgm:pt modelId="{73F3A7BF-39A5-4AA9-B8B9-DED12D11F936}" type="pres">
      <dgm:prSet presAssocID="{F4BBF263-4644-496D-A481-B3DB3072269F}" presName="tx1" presStyleLbl="revTx" presStyleIdx="5" presStyleCnt="6"/>
      <dgm:spPr/>
    </dgm:pt>
    <dgm:pt modelId="{98ED7767-9355-4B52-BDDF-6156F87EA3F9}" type="pres">
      <dgm:prSet presAssocID="{F4BBF263-4644-496D-A481-B3DB3072269F}" presName="vert1" presStyleCnt="0"/>
      <dgm:spPr/>
    </dgm:pt>
  </dgm:ptLst>
  <dgm:cxnLst>
    <dgm:cxn modelId="{3AF82148-417C-4701-B2A2-04EAA2C29312}" type="presOf" srcId="{3EB50005-E62A-4BB5-A09A-C3DDBDCA2638}" destId="{CD057FC8-49CB-47ED-B7E9-670A8B087428}" srcOrd="0" destOrd="0" presId="urn:microsoft.com/office/officeart/2008/layout/LinedList"/>
    <dgm:cxn modelId="{316E1869-F398-480F-B2BC-9C185C7AD1C3}" srcId="{E8B29A1A-3F96-43CA-976A-3FCD42418F6A}" destId="{9916AFB4-6410-4C8E-A05C-B1F1825B20AC}" srcOrd="1" destOrd="0" parTransId="{869AC42E-91AE-4866-B360-38AAFB029909}" sibTransId="{092F7182-CDDE-4E72-BE4C-16B80FB0DB67}"/>
    <dgm:cxn modelId="{71397B08-14FB-4011-A1B4-21034CDC5BD3}" type="presOf" srcId="{DDF91BEF-0853-4DB9-A9DF-F7774B960EDF}" destId="{DE661FB2-AD35-4C24-9023-4F8A6449BF00}" srcOrd="0" destOrd="0" presId="urn:microsoft.com/office/officeart/2008/layout/LinedList"/>
    <dgm:cxn modelId="{2148DF62-ABE6-49DF-8CBE-7F692618F390}" srcId="{E8B29A1A-3F96-43CA-976A-3FCD42418F6A}" destId="{F4BBF263-4644-496D-A481-B3DB3072269F}" srcOrd="5" destOrd="0" parTransId="{4CCCB668-1608-4101-8415-1AA3D9BAFFA1}" sibTransId="{56882FFE-69C6-4241-B2C9-3A47AA8D917C}"/>
    <dgm:cxn modelId="{973C1C0A-E428-41EB-8384-B8073569360F}" type="presOf" srcId="{9916AFB4-6410-4C8E-A05C-B1F1825B20AC}" destId="{5D767270-10BF-46FB-8E51-941192019A18}" srcOrd="0" destOrd="0" presId="urn:microsoft.com/office/officeart/2008/layout/LinedList"/>
    <dgm:cxn modelId="{5BB06DB7-8595-4C77-8B91-8C381EB76C0C}" srcId="{E8B29A1A-3F96-43CA-976A-3FCD42418F6A}" destId="{C7DDA867-8EC4-46CB-8FD6-BD076E2C68C8}" srcOrd="4" destOrd="0" parTransId="{7F973B64-BD18-4359-B9BA-A65A3A2F9AE0}" sibTransId="{A1C5F2AC-2AA2-4040-9FC6-D62347EFF4D8}"/>
    <dgm:cxn modelId="{51808D5D-8B5C-4095-BF78-54C4F6FB746D}" srcId="{E8B29A1A-3F96-43CA-976A-3FCD42418F6A}" destId="{82350ED2-9696-4F36-868D-EFD671DFCED7}" srcOrd="3" destOrd="0" parTransId="{308454F1-FA90-4CD7-934C-6E18783A406F}" sibTransId="{01E4A413-A8BE-4966-8073-1A6A0ACBDA1F}"/>
    <dgm:cxn modelId="{6C379822-9438-4170-83B7-34CF91DD6964}" srcId="{E8B29A1A-3F96-43CA-976A-3FCD42418F6A}" destId="{3EB50005-E62A-4BB5-A09A-C3DDBDCA2638}" srcOrd="2" destOrd="0" parTransId="{79D90551-98AB-4C79-B694-BBE8F5E52FBA}" sibTransId="{9B268B23-18FA-4981-B688-36B15E465BC9}"/>
    <dgm:cxn modelId="{8069E8A0-61F7-4263-9BC7-9EEB40D1E188}" type="presOf" srcId="{E8B29A1A-3F96-43CA-976A-3FCD42418F6A}" destId="{D656C2CB-1EC7-41D4-8298-6B889FC2372A}" srcOrd="0" destOrd="0" presId="urn:microsoft.com/office/officeart/2008/layout/LinedList"/>
    <dgm:cxn modelId="{24420FEC-4ACD-4425-9E0E-94B6A0CD15F5}" type="presOf" srcId="{82350ED2-9696-4F36-868D-EFD671DFCED7}" destId="{7AFB8610-9C2B-4852-834D-F277C067BB26}" srcOrd="0" destOrd="0" presId="urn:microsoft.com/office/officeart/2008/layout/LinedList"/>
    <dgm:cxn modelId="{2A473BFF-CE7C-40E4-A94C-8C22FE79DAAD}" type="presOf" srcId="{C7DDA867-8EC4-46CB-8FD6-BD076E2C68C8}" destId="{59858D33-D211-429B-9D22-559123445288}" srcOrd="0" destOrd="0" presId="urn:microsoft.com/office/officeart/2008/layout/LinedList"/>
    <dgm:cxn modelId="{BCACFFD3-7E97-4000-9BF4-B183974454DA}" srcId="{E8B29A1A-3F96-43CA-976A-3FCD42418F6A}" destId="{DDF91BEF-0853-4DB9-A9DF-F7774B960EDF}" srcOrd="0" destOrd="0" parTransId="{556F38B5-6FE2-4394-B9CB-6303340457EF}" sibTransId="{7669A8BF-A4FA-4163-99E2-BAADF5F2C092}"/>
    <dgm:cxn modelId="{88409C44-1947-4EAC-87A4-05C135216EFC}" type="presOf" srcId="{F4BBF263-4644-496D-A481-B3DB3072269F}" destId="{73F3A7BF-39A5-4AA9-B8B9-DED12D11F936}" srcOrd="0" destOrd="0" presId="urn:microsoft.com/office/officeart/2008/layout/LinedList"/>
    <dgm:cxn modelId="{05EB000A-EA3B-4B69-9F71-94633177BD7B}" type="presParOf" srcId="{D656C2CB-1EC7-41D4-8298-6B889FC2372A}" destId="{D7BF272F-734E-48A0-AFB3-C51B3549D651}" srcOrd="0" destOrd="0" presId="urn:microsoft.com/office/officeart/2008/layout/LinedList"/>
    <dgm:cxn modelId="{B5861693-9131-432E-BF8F-536FB9BF0068}" type="presParOf" srcId="{D656C2CB-1EC7-41D4-8298-6B889FC2372A}" destId="{0B8F2247-0D43-4A98-96BE-14696C2E48C6}" srcOrd="1" destOrd="0" presId="urn:microsoft.com/office/officeart/2008/layout/LinedList"/>
    <dgm:cxn modelId="{75DE8377-0723-4ADE-B83B-A28A02B662EB}" type="presParOf" srcId="{0B8F2247-0D43-4A98-96BE-14696C2E48C6}" destId="{DE661FB2-AD35-4C24-9023-4F8A6449BF00}" srcOrd="0" destOrd="0" presId="urn:microsoft.com/office/officeart/2008/layout/LinedList"/>
    <dgm:cxn modelId="{D122CA3A-B747-428E-970A-B115FC503209}" type="presParOf" srcId="{0B8F2247-0D43-4A98-96BE-14696C2E48C6}" destId="{A35E219A-C77B-4552-ACBC-197FF0F0EDC1}" srcOrd="1" destOrd="0" presId="urn:microsoft.com/office/officeart/2008/layout/LinedList"/>
    <dgm:cxn modelId="{D9112D82-2043-40D7-AD22-1A8273AA8B72}" type="presParOf" srcId="{D656C2CB-1EC7-41D4-8298-6B889FC2372A}" destId="{C57A665A-26D0-4E9D-AD2E-3E442EDF2109}" srcOrd="2" destOrd="0" presId="urn:microsoft.com/office/officeart/2008/layout/LinedList"/>
    <dgm:cxn modelId="{D02E5774-A89C-47EC-B713-6DBD4F6411EC}" type="presParOf" srcId="{D656C2CB-1EC7-41D4-8298-6B889FC2372A}" destId="{6E0FDD92-8508-4C2C-AF3B-7884A48A4D19}" srcOrd="3" destOrd="0" presId="urn:microsoft.com/office/officeart/2008/layout/LinedList"/>
    <dgm:cxn modelId="{B8796BB9-3A9F-4613-8E8B-A55D866F1D5D}" type="presParOf" srcId="{6E0FDD92-8508-4C2C-AF3B-7884A48A4D19}" destId="{5D767270-10BF-46FB-8E51-941192019A18}" srcOrd="0" destOrd="0" presId="urn:microsoft.com/office/officeart/2008/layout/LinedList"/>
    <dgm:cxn modelId="{2B4AB032-DA20-4D1D-8D87-0F6C49246DC2}" type="presParOf" srcId="{6E0FDD92-8508-4C2C-AF3B-7884A48A4D19}" destId="{23B93297-6CC9-480F-9630-C22A0B2A8E5B}" srcOrd="1" destOrd="0" presId="urn:microsoft.com/office/officeart/2008/layout/LinedList"/>
    <dgm:cxn modelId="{FAD7690E-357D-4C4E-9B49-3F9966D50CBF}" type="presParOf" srcId="{D656C2CB-1EC7-41D4-8298-6B889FC2372A}" destId="{317B36B1-ECD0-44E8-BF5F-49EE18A625CD}" srcOrd="4" destOrd="0" presId="urn:microsoft.com/office/officeart/2008/layout/LinedList"/>
    <dgm:cxn modelId="{7818D5BC-4337-4334-A9B4-72ED53D39E02}" type="presParOf" srcId="{D656C2CB-1EC7-41D4-8298-6B889FC2372A}" destId="{8BBEDD66-871A-424C-A587-6A3ED65454F9}" srcOrd="5" destOrd="0" presId="urn:microsoft.com/office/officeart/2008/layout/LinedList"/>
    <dgm:cxn modelId="{0F94FB53-5B4D-47FF-8D74-18AED18F3EA8}" type="presParOf" srcId="{8BBEDD66-871A-424C-A587-6A3ED65454F9}" destId="{CD057FC8-49CB-47ED-B7E9-670A8B087428}" srcOrd="0" destOrd="0" presId="urn:microsoft.com/office/officeart/2008/layout/LinedList"/>
    <dgm:cxn modelId="{6D535788-DA19-4BF8-8A7B-B449E876E5BB}" type="presParOf" srcId="{8BBEDD66-871A-424C-A587-6A3ED65454F9}" destId="{F73CF495-AA32-4422-B859-46577BD1AE0E}" srcOrd="1" destOrd="0" presId="urn:microsoft.com/office/officeart/2008/layout/LinedList"/>
    <dgm:cxn modelId="{B8608104-0E32-4D9E-A3A1-D0DB91F43250}" type="presParOf" srcId="{D656C2CB-1EC7-41D4-8298-6B889FC2372A}" destId="{D2D84138-35DA-4344-9150-CAD6B50D7474}" srcOrd="6" destOrd="0" presId="urn:microsoft.com/office/officeart/2008/layout/LinedList"/>
    <dgm:cxn modelId="{4F72CC0B-8AED-4244-B706-197123218362}" type="presParOf" srcId="{D656C2CB-1EC7-41D4-8298-6B889FC2372A}" destId="{2D88BCAC-1C78-4E4E-9835-291BCE1DD234}" srcOrd="7" destOrd="0" presId="urn:microsoft.com/office/officeart/2008/layout/LinedList"/>
    <dgm:cxn modelId="{DC1BC6B7-6A76-49D0-8649-D00B99E80454}" type="presParOf" srcId="{2D88BCAC-1C78-4E4E-9835-291BCE1DD234}" destId="{7AFB8610-9C2B-4852-834D-F277C067BB26}" srcOrd="0" destOrd="0" presId="urn:microsoft.com/office/officeart/2008/layout/LinedList"/>
    <dgm:cxn modelId="{95056F12-A901-48D1-8C6C-66384429C6BC}" type="presParOf" srcId="{2D88BCAC-1C78-4E4E-9835-291BCE1DD234}" destId="{EB34635D-FF64-474A-9544-3D8D3E88AFA6}" srcOrd="1" destOrd="0" presId="urn:microsoft.com/office/officeart/2008/layout/LinedList"/>
    <dgm:cxn modelId="{7AEA9CF7-B899-43FB-8F8B-FFC8348A6D85}" type="presParOf" srcId="{D656C2CB-1EC7-41D4-8298-6B889FC2372A}" destId="{B300167F-5AEB-4DA9-95ED-9BB9E663246A}" srcOrd="8" destOrd="0" presId="urn:microsoft.com/office/officeart/2008/layout/LinedList"/>
    <dgm:cxn modelId="{9F056DC2-9DF0-4780-ADA6-95D11ED69CA9}" type="presParOf" srcId="{D656C2CB-1EC7-41D4-8298-6B889FC2372A}" destId="{CEF04C32-69C2-4FEA-9B2D-6B7FACB742F7}" srcOrd="9" destOrd="0" presId="urn:microsoft.com/office/officeart/2008/layout/LinedList"/>
    <dgm:cxn modelId="{3B1A8B8A-A396-4437-8E0D-60BC58DED3CF}" type="presParOf" srcId="{CEF04C32-69C2-4FEA-9B2D-6B7FACB742F7}" destId="{59858D33-D211-429B-9D22-559123445288}" srcOrd="0" destOrd="0" presId="urn:microsoft.com/office/officeart/2008/layout/LinedList"/>
    <dgm:cxn modelId="{3E4DA9AA-8804-4427-B304-0B5167928B19}" type="presParOf" srcId="{CEF04C32-69C2-4FEA-9B2D-6B7FACB742F7}" destId="{D7BD6674-7A82-4CD9-B2EE-2D5E6CFF56A1}" srcOrd="1" destOrd="0" presId="urn:microsoft.com/office/officeart/2008/layout/LinedList"/>
    <dgm:cxn modelId="{285B998D-65D2-4195-95E7-590563FEAD64}" type="presParOf" srcId="{D656C2CB-1EC7-41D4-8298-6B889FC2372A}" destId="{AA45358B-7ADF-4EB1-843E-D72D291C6BBE}" srcOrd="10" destOrd="0" presId="urn:microsoft.com/office/officeart/2008/layout/LinedList"/>
    <dgm:cxn modelId="{AA275E8E-F3AD-4F63-A5CD-504449FC7EC4}" type="presParOf" srcId="{D656C2CB-1EC7-41D4-8298-6B889FC2372A}" destId="{FFEB0CBD-DD4A-44EC-96F4-A076D91C76F2}" srcOrd="11" destOrd="0" presId="urn:microsoft.com/office/officeart/2008/layout/LinedList"/>
    <dgm:cxn modelId="{B3ED7516-89D3-43A1-9232-6214B4BD2F58}" type="presParOf" srcId="{FFEB0CBD-DD4A-44EC-96F4-A076D91C76F2}" destId="{73F3A7BF-39A5-4AA9-B8B9-DED12D11F936}" srcOrd="0" destOrd="0" presId="urn:microsoft.com/office/officeart/2008/layout/LinedList"/>
    <dgm:cxn modelId="{B483E759-1A9E-4EE2-943F-DECEE6F2314C}" type="presParOf" srcId="{FFEB0CBD-DD4A-44EC-96F4-A076D91C76F2}" destId="{98ED7767-9355-4B52-BDDF-6156F87EA3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76D5E-FF52-4323-8444-289853DA32FF}">
      <dsp:nvSpPr>
        <dsp:cNvPr id="0" name=""/>
        <dsp:cNvSpPr/>
      </dsp:nvSpPr>
      <dsp:spPr>
        <a:xfrm>
          <a:off x="0" y="2644"/>
          <a:ext cx="108355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FFF9E-569C-4801-A660-72F385609EF8}">
      <dsp:nvSpPr>
        <dsp:cNvPr id="0" name=""/>
        <dsp:cNvSpPr/>
      </dsp:nvSpPr>
      <dsp:spPr>
        <a:xfrm>
          <a:off x="0" y="2644"/>
          <a:ext cx="10835596" cy="78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Основные требования, предъявляемые к учету библиотечного фонда, в </a:t>
          </a:r>
          <a:r>
            <a:rPr lang="ru-RU" sz="1800" kern="1200" dirty="0" err="1" smtClean="0"/>
            <a:t>т.ч</a:t>
          </a:r>
          <a:r>
            <a:rPr lang="ru-RU" sz="1800" kern="1200" dirty="0" smtClean="0"/>
            <a:t>. соответствие номенклатуры показателей учета фонда аналогичным показателям государственной библиотечной статистики (раздел 1, </a:t>
          </a:r>
          <a:r>
            <a:rPr lang="ru-RU" sz="1800" kern="1200" dirty="0" err="1" smtClean="0"/>
            <a:t>п.п</a:t>
          </a:r>
          <a:r>
            <a:rPr lang="ru-RU" sz="1800" kern="1200" dirty="0" smtClean="0"/>
            <a:t>. 1.1-1.4)</a:t>
          </a:r>
          <a:endParaRPr lang="ru-RU" sz="1800" kern="1200" dirty="0"/>
        </a:p>
      </dsp:txBody>
      <dsp:txXfrm>
        <a:off x="0" y="2644"/>
        <a:ext cx="10835596" cy="781537"/>
      </dsp:txXfrm>
    </dsp:sp>
    <dsp:sp modelId="{6B80095A-476C-4053-8886-18FCDC09F6F1}">
      <dsp:nvSpPr>
        <dsp:cNvPr id="0" name=""/>
        <dsp:cNvSpPr/>
      </dsp:nvSpPr>
      <dsp:spPr>
        <a:xfrm>
          <a:off x="0" y="784181"/>
          <a:ext cx="108355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CE76D-005D-421C-AF7D-24D73167C614}">
      <dsp:nvSpPr>
        <dsp:cNvPr id="0" name=""/>
        <dsp:cNvSpPr/>
      </dsp:nvSpPr>
      <dsp:spPr>
        <a:xfrm>
          <a:off x="0" y="784181"/>
          <a:ext cx="10835596" cy="584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Регистры индивидуального и суммарного учета в традиционном и (или) электронном виде (раздел 1, п. 1.5.)</a:t>
          </a:r>
          <a:endParaRPr lang="ru-RU" sz="1800" kern="1200" dirty="0"/>
        </a:p>
      </dsp:txBody>
      <dsp:txXfrm>
        <a:off x="0" y="784181"/>
        <a:ext cx="10835596" cy="584078"/>
      </dsp:txXfrm>
    </dsp:sp>
    <dsp:sp modelId="{3F4AF63A-C543-4714-A868-DB39767D9DA1}">
      <dsp:nvSpPr>
        <dsp:cNvPr id="0" name=""/>
        <dsp:cNvSpPr/>
      </dsp:nvSpPr>
      <dsp:spPr>
        <a:xfrm>
          <a:off x="0" y="1368259"/>
          <a:ext cx="108355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1783E-B8F9-429E-B0E7-76EE895A62B3}">
      <dsp:nvSpPr>
        <dsp:cNvPr id="0" name=""/>
        <dsp:cNvSpPr/>
      </dsp:nvSpPr>
      <dsp:spPr>
        <a:xfrm>
          <a:off x="0" y="1368259"/>
          <a:ext cx="10835596" cy="36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Единицы учета– унифицированные единицы учета (раздел 2, пп.2.1-2.2)</a:t>
          </a:r>
          <a:endParaRPr lang="ru-RU" sz="1800" kern="1200" dirty="0"/>
        </a:p>
      </dsp:txBody>
      <dsp:txXfrm>
        <a:off x="0" y="1368259"/>
        <a:ext cx="10835596" cy="366442"/>
      </dsp:txXfrm>
    </dsp:sp>
    <dsp:sp modelId="{1AA80D2C-CFBB-45D6-B32B-09461F438FA0}">
      <dsp:nvSpPr>
        <dsp:cNvPr id="0" name=""/>
        <dsp:cNvSpPr/>
      </dsp:nvSpPr>
      <dsp:spPr>
        <a:xfrm>
          <a:off x="0" y="1734702"/>
          <a:ext cx="108355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1D40F-E258-4876-8442-CC9D0CA6BBF5}">
      <dsp:nvSpPr>
        <dsp:cNvPr id="0" name=""/>
        <dsp:cNvSpPr/>
      </dsp:nvSpPr>
      <dsp:spPr>
        <a:xfrm>
          <a:off x="0" y="1734702"/>
          <a:ext cx="10825015" cy="88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Учет документов по видам и категориям (раздел 3): печатные издания и неопубликованные документы (п.3.1); аудиовизуальные документы (п.3.2); документы на микроформах (п.3.3); электронные документы (п.3.4)</a:t>
          </a:r>
          <a:endParaRPr lang="ru-RU" sz="1800" kern="1200" dirty="0"/>
        </a:p>
      </dsp:txBody>
      <dsp:txXfrm>
        <a:off x="0" y="1734702"/>
        <a:ext cx="10825015" cy="886040"/>
      </dsp:txXfrm>
    </dsp:sp>
    <dsp:sp modelId="{7379610C-544B-4DFC-A1EE-AC09BA3DF0AE}">
      <dsp:nvSpPr>
        <dsp:cNvPr id="0" name=""/>
        <dsp:cNvSpPr/>
      </dsp:nvSpPr>
      <dsp:spPr>
        <a:xfrm>
          <a:off x="0" y="2620742"/>
          <a:ext cx="108355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C73EC-55A5-4287-93E3-7A893CB5CB6F}">
      <dsp:nvSpPr>
        <dsp:cNvPr id="0" name=""/>
        <dsp:cNvSpPr/>
      </dsp:nvSpPr>
      <dsp:spPr>
        <a:xfrm>
          <a:off x="0" y="2620742"/>
          <a:ext cx="10835596" cy="393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Учет поступления документов в библиотечный фонд (раздел 4)</a:t>
          </a:r>
          <a:endParaRPr lang="ru-RU" sz="1800" kern="1200" dirty="0"/>
        </a:p>
      </dsp:txBody>
      <dsp:txXfrm>
        <a:off x="0" y="2620742"/>
        <a:ext cx="10835596" cy="393190"/>
      </dsp:txXfrm>
    </dsp:sp>
    <dsp:sp modelId="{C987F1CB-A101-4997-958A-8FF01F893415}">
      <dsp:nvSpPr>
        <dsp:cNvPr id="0" name=""/>
        <dsp:cNvSpPr/>
      </dsp:nvSpPr>
      <dsp:spPr>
        <a:xfrm>
          <a:off x="0" y="3013932"/>
          <a:ext cx="108355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AD02E-5D98-4F60-9FBB-E8C015F9A7EE}">
      <dsp:nvSpPr>
        <dsp:cNvPr id="0" name=""/>
        <dsp:cNvSpPr/>
      </dsp:nvSpPr>
      <dsp:spPr>
        <a:xfrm>
          <a:off x="0" y="3013932"/>
          <a:ext cx="10835596" cy="458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Учет выбытия документов из библиотечного фонда (раздел 5)</a:t>
          </a:r>
          <a:endParaRPr lang="ru-RU" sz="1800" kern="1200" dirty="0"/>
        </a:p>
      </dsp:txBody>
      <dsp:txXfrm>
        <a:off x="0" y="3013932"/>
        <a:ext cx="10835596" cy="458712"/>
      </dsp:txXfrm>
    </dsp:sp>
    <dsp:sp modelId="{3E3270F9-DD74-4833-AE15-FBBC2CC6492A}">
      <dsp:nvSpPr>
        <dsp:cNvPr id="0" name=""/>
        <dsp:cNvSpPr/>
      </dsp:nvSpPr>
      <dsp:spPr>
        <a:xfrm>
          <a:off x="0" y="3472644"/>
          <a:ext cx="108355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EE403-C65A-4D94-A94E-E42BA68F7813}">
      <dsp:nvSpPr>
        <dsp:cNvPr id="0" name=""/>
        <dsp:cNvSpPr/>
      </dsp:nvSpPr>
      <dsp:spPr>
        <a:xfrm>
          <a:off x="0" y="3472644"/>
          <a:ext cx="10835596" cy="43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Учет итогов движения библиотечного фонда (раздел 6)</a:t>
          </a:r>
          <a:endParaRPr lang="ru-RU" sz="1800" b="0" kern="1200" dirty="0"/>
        </a:p>
      </dsp:txBody>
      <dsp:txXfrm>
        <a:off x="0" y="3472644"/>
        <a:ext cx="10835596" cy="438039"/>
      </dsp:txXfrm>
    </dsp:sp>
    <dsp:sp modelId="{74508874-0B0F-470A-99DA-AC473CB54D0D}">
      <dsp:nvSpPr>
        <dsp:cNvPr id="0" name=""/>
        <dsp:cNvSpPr/>
      </dsp:nvSpPr>
      <dsp:spPr>
        <a:xfrm>
          <a:off x="0" y="3910684"/>
          <a:ext cx="108355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B0558-D766-4039-8396-883C294C448B}">
      <dsp:nvSpPr>
        <dsp:cNvPr id="0" name=""/>
        <dsp:cNvSpPr/>
      </dsp:nvSpPr>
      <dsp:spPr>
        <a:xfrm>
          <a:off x="0" y="3910684"/>
          <a:ext cx="10835596" cy="46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Алгоритм проверки наличия документов библиотечного фонда (раздел 7)</a:t>
          </a:r>
          <a:endParaRPr lang="ru-RU" sz="1800" kern="1200" dirty="0"/>
        </a:p>
      </dsp:txBody>
      <dsp:txXfrm>
        <a:off x="0" y="3910684"/>
        <a:ext cx="10835596" cy="468755"/>
      </dsp:txXfrm>
    </dsp:sp>
    <dsp:sp modelId="{DA5B9E6E-7432-4577-8E82-8D21E8A0E79E}">
      <dsp:nvSpPr>
        <dsp:cNvPr id="0" name=""/>
        <dsp:cNvSpPr/>
      </dsp:nvSpPr>
      <dsp:spPr>
        <a:xfrm>
          <a:off x="0" y="4379440"/>
          <a:ext cx="108355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A256E-BEBE-42D4-A934-02AA66F1E6F4}">
      <dsp:nvSpPr>
        <dsp:cNvPr id="0" name=""/>
        <dsp:cNvSpPr/>
      </dsp:nvSpPr>
      <dsp:spPr>
        <a:xfrm>
          <a:off x="0" y="4379440"/>
          <a:ext cx="10835596" cy="82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Делопроизводство в организации учета фонда (раздел 8)</a:t>
          </a:r>
          <a:endParaRPr lang="ru-RU" sz="1800" kern="1200" dirty="0"/>
        </a:p>
      </dsp:txBody>
      <dsp:txXfrm>
        <a:off x="0" y="4379440"/>
        <a:ext cx="10835596" cy="826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00B99-8C64-4B5A-9E7A-D3408E701FB9}">
      <dsp:nvSpPr>
        <dsp:cNvPr id="0" name=""/>
        <dsp:cNvSpPr/>
      </dsp:nvSpPr>
      <dsp:spPr>
        <a:xfrm>
          <a:off x="0" y="0"/>
          <a:ext cx="6087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C0D70-FB79-469C-888B-3E212A269D94}">
      <dsp:nvSpPr>
        <dsp:cNvPr id="0" name=""/>
        <dsp:cNvSpPr/>
      </dsp:nvSpPr>
      <dsp:spPr>
        <a:xfrm>
          <a:off x="0" y="0"/>
          <a:ext cx="6087696" cy="120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smtClean="0"/>
            <a:t>Тематическая справка </a:t>
          </a:r>
          <a:r>
            <a:rPr lang="ru-RU" sz="1400" kern="1200" smtClean="0"/>
            <a:t>- поиск документов по теме, в том числе по признаку персоналии (о каком-либо деятеле). Единицей учета является тема, независимо оттого, сколько названий документов найдено. </a:t>
          </a:r>
          <a:endParaRPr lang="ru-RU" sz="1400" kern="1200"/>
        </a:p>
      </dsp:txBody>
      <dsp:txXfrm>
        <a:off x="0" y="0"/>
        <a:ext cx="6087696" cy="1200328"/>
      </dsp:txXfrm>
    </dsp:sp>
    <dsp:sp modelId="{F70C0FF8-47E6-48C0-A49A-B19300B8E0B6}">
      <dsp:nvSpPr>
        <dsp:cNvPr id="0" name=""/>
        <dsp:cNvSpPr/>
      </dsp:nvSpPr>
      <dsp:spPr>
        <a:xfrm>
          <a:off x="0" y="1200328"/>
          <a:ext cx="6087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5F94E-F275-4DE3-90C6-46D68E104C16}">
      <dsp:nvSpPr>
        <dsp:cNvPr id="0" name=""/>
        <dsp:cNvSpPr/>
      </dsp:nvSpPr>
      <dsp:spPr>
        <a:xfrm>
          <a:off x="0" y="1200328"/>
          <a:ext cx="6087696" cy="120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smtClean="0"/>
            <a:t>Уточняющая справка </a:t>
          </a:r>
          <a:r>
            <a:rPr lang="ru-RU" sz="1400" kern="1200" smtClean="0"/>
            <a:t>уточнение неизвестных или искаженных читателем элементов библиографического описания документа (книги или статьи, в том числе нормативно-правового документа). Единицей учета уточняющей справки является библиографическое описание одного документа, независимо от того, сколько элементов описания требовало уточнения. </a:t>
          </a:r>
          <a:endParaRPr lang="ru-RU" sz="1400" kern="1200"/>
        </a:p>
      </dsp:txBody>
      <dsp:txXfrm>
        <a:off x="0" y="1200328"/>
        <a:ext cx="6087696" cy="1200328"/>
      </dsp:txXfrm>
    </dsp:sp>
    <dsp:sp modelId="{745AA4CA-7424-44BB-B8E9-C62A50896666}">
      <dsp:nvSpPr>
        <dsp:cNvPr id="0" name=""/>
        <dsp:cNvSpPr/>
      </dsp:nvSpPr>
      <dsp:spPr>
        <a:xfrm>
          <a:off x="0" y="2400657"/>
          <a:ext cx="6087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C9C94-2A58-4E71-93B6-0301C205635B}">
      <dsp:nvSpPr>
        <dsp:cNvPr id="0" name=""/>
        <dsp:cNvSpPr/>
      </dsp:nvSpPr>
      <dsp:spPr>
        <a:xfrm>
          <a:off x="0" y="2400657"/>
          <a:ext cx="6087696" cy="120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smtClean="0"/>
            <a:t>Адресная справка </a:t>
          </a:r>
          <a:r>
            <a:rPr lang="ru-RU" sz="1400" kern="1200" smtClean="0"/>
            <a:t>- это поиск местонахождения документа в данной библиотеке или в других библиотеках при условии, что известны точные данные о нем. Единица учета - один документ (книга, журнал, газета, CD-ROM и др.). </a:t>
          </a:r>
          <a:endParaRPr lang="ru-RU" sz="1400" kern="1200"/>
        </a:p>
      </dsp:txBody>
      <dsp:txXfrm>
        <a:off x="0" y="2400657"/>
        <a:ext cx="6087696" cy="1200328"/>
      </dsp:txXfrm>
    </dsp:sp>
    <dsp:sp modelId="{DC4400BE-975C-4C56-A145-D28ECB6049B9}">
      <dsp:nvSpPr>
        <dsp:cNvPr id="0" name=""/>
        <dsp:cNvSpPr/>
      </dsp:nvSpPr>
      <dsp:spPr>
        <a:xfrm>
          <a:off x="0" y="3600985"/>
          <a:ext cx="60876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1A03D-6415-4BB6-B30A-8DAEF9207987}">
      <dsp:nvSpPr>
        <dsp:cNvPr id="0" name=""/>
        <dsp:cNvSpPr/>
      </dsp:nvSpPr>
      <dsp:spPr>
        <a:xfrm>
          <a:off x="0" y="3600985"/>
          <a:ext cx="6087696" cy="1200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smtClean="0"/>
            <a:t>Фактографическая справка </a:t>
          </a:r>
          <a:r>
            <a:rPr lang="ru-RU" sz="1400" kern="1200" smtClean="0"/>
            <a:t>- это поиск информации статистического, географического, биографического характера и прочих конкретных фактов с помощью энциклопедий, словарей, справочников. Единица учета - один факт, явление, событие и т.п. </a:t>
          </a:r>
          <a:endParaRPr lang="ru-RU" sz="1400" kern="1200"/>
        </a:p>
      </dsp:txBody>
      <dsp:txXfrm>
        <a:off x="0" y="3600985"/>
        <a:ext cx="6087696" cy="12003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611AF-F9A7-4A91-8380-C9A5C2E10317}">
      <dsp:nvSpPr>
        <dsp:cNvPr id="0" name=""/>
        <dsp:cNvSpPr/>
      </dsp:nvSpPr>
      <dsp:spPr>
        <a:xfrm rot="5400000">
          <a:off x="408282" y="2245554"/>
          <a:ext cx="1228364" cy="20439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F629F-5DA4-461B-8983-48A133C3923F}">
      <dsp:nvSpPr>
        <dsp:cNvPr id="0" name=""/>
        <dsp:cNvSpPr/>
      </dsp:nvSpPr>
      <dsp:spPr>
        <a:xfrm>
          <a:off x="203237" y="2856261"/>
          <a:ext cx="1845307" cy="161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Учет утерянных и принятых взамен книг и других документов библиотеки ведется в «Тетради учета книг и других документов, принятых от читателей взамен утерянных». </a:t>
          </a:r>
          <a:endParaRPr lang="ru-RU" sz="1200" kern="1200" dirty="0"/>
        </a:p>
      </dsp:txBody>
      <dsp:txXfrm>
        <a:off x="203237" y="2856261"/>
        <a:ext cx="1845307" cy="1617520"/>
      </dsp:txXfrm>
    </dsp:sp>
    <dsp:sp modelId="{A2AB4102-D988-4F2F-B34C-36C087614F28}">
      <dsp:nvSpPr>
        <dsp:cNvPr id="0" name=""/>
        <dsp:cNvSpPr/>
      </dsp:nvSpPr>
      <dsp:spPr>
        <a:xfrm>
          <a:off x="1700374" y="2095075"/>
          <a:ext cx="348171" cy="3481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F1DA4-2ED9-4B38-AFA6-2299192B73F0}">
      <dsp:nvSpPr>
        <dsp:cNvPr id="0" name=""/>
        <dsp:cNvSpPr/>
      </dsp:nvSpPr>
      <dsp:spPr>
        <a:xfrm rot="5400000">
          <a:off x="2667299" y="1686558"/>
          <a:ext cx="1228364" cy="20439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5C8AB-6370-4407-927F-A91CD9156A5B}">
      <dsp:nvSpPr>
        <dsp:cNvPr id="0" name=""/>
        <dsp:cNvSpPr/>
      </dsp:nvSpPr>
      <dsp:spPr>
        <a:xfrm>
          <a:off x="2462254" y="2297265"/>
          <a:ext cx="1845307" cy="161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Книги, утерянные читателями, заменяются </a:t>
          </a:r>
          <a:r>
            <a:rPr lang="ru-RU" sz="1200" b="1" i="1" kern="1200" smtClean="0"/>
            <a:t>равноценными</a:t>
          </a:r>
          <a:r>
            <a:rPr lang="ru-RU" sz="1200" kern="1200" smtClean="0"/>
            <a:t>. При этом библиотекарь вправе требовать, чтобы книга не только стоила столько же (или больше!), но и была необходима в данном фонде. Если утеряна особо ценная для данного фонда книга, можно требовать замену </a:t>
          </a:r>
          <a:r>
            <a:rPr lang="ru-RU" sz="1200" b="1" i="1" kern="1200" smtClean="0"/>
            <a:t>равнозначной </a:t>
          </a:r>
          <a:r>
            <a:rPr lang="ru-RU" sz="1200" kern="1200" smtClean="0"/>
            <a:t>книгой независимо от ее стоимости (вплоть до десятикратной от цены утерянного издания). </a:t>
          </a:r>
          <a:endParaRPr lang="ru-RU" sz="1200" kern="1200"/>
        </a:p>
      </dsp:txBody>
      <dsp:txXfrm>
        <a:off x="2462254" y="2297265"/>
        <a:ext cx="1845307" cy="1617520"/>
      </dsp:txXfrm>
    </dsp:sp>
    <dsp:sp modelId="{D6233621-4DD0-453B-A2C6-A7CC16E4D1FB}">
      <dsp:nvSpPr>
        <dsp:cNvPr id="0" name=""/>
        <dsp:cNvSpPr/>
      </dsp:nvSpPr>
      <dsp:spPr>
        <a:xfrm>
          <a:off x="3959391" y="1536079"/>
          <a:ext cx="348171" cy="3481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E73E5-3F5F-484C-A76D-8D0B3EEE6CD7}">
      <dsp:nvSpPr>
        <dsp:cNvPr id="0" name=""/>
        <dsp:cNvSpPr/>
      </dsp:nvSpPr>
      <dsp:spPr>
        <a:xfrm rot="5400000">
          <a:off x="4926316" y="1127562"/>
          <a:ext cx="1228364" cy="20439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737B3-B4F2-415B-8809-C6BD41AD46D2}">
      <dsp:nvSpPr>
        <dsp:cNvPr id="0" name=""/>
        <dsp:cNvSpPr/>
      </dsp:nvSpPr>
      <dsp:spPr>
        <a:xfrm>
          <a:off x="4721272" y="1738269"/>
          <a:ext cx="1845307" cy="161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Деньги взамен утерянной книги брать не рекомендуется. Если библиотекарь принимает решение взять деньги. Он должен составить приходный ордер, а читателю выдать квитанцию. </a:t>
          </a:r>
          <a:endParaRPr lang="ru-RU" sz="1200" kern="1200"/>
        </a:p>
      </dsp:txBody>
      <dsp:txXfrm>
        <a:off x="4721272" y="1738269"/>
        <a:ext cx="1845307" cy="1617520"/>
      </dsp:txXfrm>
    </dsp:sp>
    <dsp:sp modelId="{1F55AB7C-5044-404D-8A86-4401C1D78491}">
      <dsp:nvSpPr>
        <dsp:cNvPr id="0" name=""/>
        <dsp:cNvSpPr/>
      </dsp:nvSpPr>
      <dsp:spPr>
        <a:xfrm>
          <a:off x="6218408" y="977083"/>
          <a:ext cx="348171" cy="3481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822C6-C7AE-4E48-ABE0-853A29C1AE1A}">
      <dsp:nvSpPr>
        <dsp:cNvPr id="0" name=""/>
        <dsp:cNvSpPr/>
      </dsp:nvSpPr>
      <dsp:spPr>
        <a:xfrm rot="5400000">
          <a:off x="7185334" y="568566"/>
          <a:ext cx="1228364" cy="20439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1B02A-F9A3-4EB5-B314-7267A7572C97}">
      <dsp:nvSpPr>
        <dsp:cNvPr id="0" name=""/>
        <dsp:cNvSpPr/>
      </dsp:nvSpPr>
      <dsp:spPr>
        <a:xfrm>
          <a:off x="6980289" y="1179273"/>
          <a:ext cx="1845307" cy="161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Книга, принятая взамен утерянной, записывается в инвентарную книгу под очередным инвентарным номером. Против инвентарного номера утерянной книги пишется </a:t>
          </a:r>
          <a:r>
            <a:rPr lang="ru-RU" sz="1200" i="1" kern="1200" dirty="0" smtClean="0"/>
            <a:t>«замена - № ___» </a:t>
          </a:r>
          <a:r>
            <a:rPr lang="ru-RU" sz="1200" kern="1200" dirty="0" smtClean="0"/>
            <a:t>(№ принятой взамен книги)</a:t>
          </a:r>
          <a:r>
            <a:rPr lang="ru-RU" sz="1200" i="1" kern="1200" dirty="0" smtClean="0"/>
            <a:t>. </a:t>
          </a:r>
          <a:endParaRPr lang="ru-RU" sz="1200" kern="1200" dirty="0"/>
        </a:p>
      </dsp:txBody>
      <dsp:txXfrm>
        <a:off x="6980289" y="1179273"/>
        <a:ext cx="1845307" cy="1617520"/>
      </dsp:txXfrm>
    </dsp:sp>
    <dsp:sp modelId="{1E69D44B-38CC-4D0E-83F6-048E3076059B}">
      <dsp:nvSpPr>
        <dsp:cNvPr id="0" name=""/>
        <dsp:cNvSpPr/>
      </dsp:nvSpPr>
      <dsp:spPr>
        <a:xfrm>
          <a:off x="8477426" y="418087"/>
          <a:ext cx="348171" cy="3481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9C800-07E6-4E7E-A61F-D89E58BBD762}">
      <dsp:nvSpPr>
        <dsp:cNvPr id="0" name=""/>
        <dsp:cNvSpPr/>
      </dsp:nvSpPr>
      <dsp:spPr>
        <a:xfrm rot="5400000">
          <a:off x="9444351" y="9570"/>
          <a:ext cx="1228364" cy="204397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CEA8B-0734-48CF-BC2E-9457A78DD37A}">
      <dsp:nvSpPr>
        <dsp:cNvPr id="0" name=""/>
        <dsp:cNvSpPr/>
      </dsp:nvSpPr>
      <dsp:spPr>
        <a:xfrm>
          <a:off x="9239307" y="620277"/>
          <a:ext cx="1845307" cy="161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основании записей, сделанных в «тетради учета…» составляются акты на поступление и выбытие литературы, которые фиксируются в соответствующих частях «Книги суммарного учета…». В инвентарной книге зачеркивается только номер и цена выбывшей книги и проставляется номер и дата акта выбытия </a:t>
          </a:r>
          <a:endParaRPr lang="ru-RU" sz="1200" kern="1200" dirty="0"/>
        </a:p>
      </dsp:txBody>
      <dsp:txXfrm>
        <a:off x="9239307" y="620277"/>
        <a:ext cx="1845307" cy="16175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DBF9D-0665-407C-B435-68BCBB0D4C25}">
      <dsp:nvSpPr>
        <dsp:cNvPr id="0" name=""/>
        <dsp:cNvSpPr/>
      </dsp:nvSpPr>
      <dsp:spPr>
        <a:xfrm rot="5400000">
          <a:off x="356541" y="2608416"/>
          <a:ext cx="1070488" cy="17812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90D92-B808-44C1-A399-12847A02DFCB}">
      <dsp:nvSpPr>
        <dsp:cNvPr id="0" name=""/>
        <dsp:cNvSpPr/>
      </dsp:nvSpPr>
      <dsp:spPr>
        <a:xfrm>
          <a:off x="177850" y="3140632"/>
          <a:ext cx="1608139" cy="140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Основная форма индивидуального учета – инвентарная книга.</a:t>
          </a:r>
          <a:endParaRPr lang="ru-RU" sz="1100" kern="1200" dirty="0"/>
        </a:p>
      </dsp:txBody>
      <dsp:txXfrm>
        <a:off x="177850" y="3140632"/>
        <a:ext cx="1608139" cy="1409628"/>
      </dsp:txXfrm>
    </dsp:sp>
    <dsp:sp modelId="{BE6FBD1D-22BF-4DCC-8280-685660702C3A}">
      <dsp:nvSpPr>
        <dsp:cNvPr id="0" name=""/>
        <dsp:cNvSpPr/>
      </dsp:nvSpPr>
      <dsp:spPr>
        <a:xfrm>
          <a:off x="1482567" y="2477277"/>
          <a:ext cx="303422" cy="3034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2D0B5-535B-4DF8-968B-2122BE20A99C}">
      <dsp:nvSpPr>
        <dsp:cNvPr id="0" name=""/>
        <dsp:cNvSpPr/>
      </dsp:nvSpPr>
      <dsp:spPr>
        <a:xfrm rot="5400000">
          <a:off x="2325218" y="2121265"/>
          <a:ext cx="1070488" cy="17812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573F5-0B44-41E5-A6D2-9E338755D921}">
      <dsp:nvSpPr>
        <dsp:cNvPr id="0" name=""/>
        <dsp:cNvSpPr/>
      </dsp:nvSpPr>
      <dsp:spPr>
        <a:xfrm>
          <a:off x="2146527" y="2653481"/>
          <a:ext cx="1608139" cy="140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Страницы в ней </a:t>
          </a:r>
          <a:r>
            <a:rPr lang="ru-RU" sz="1100" b="1" i="1" kern="1200" smtClean="0"/>
            <a:t>нумеруются, </a:t>
          </a:r>
          <a:r>
            <a:rPr lang="ru-RU" sz="1100" kern="1200" smtClean="0"/>
            <a:t>книга </a:t>
          </a:r>
          <a:r>
            <a:rPr lang="ru-RU" sz="1100" b="1" i="1" kern="1200" smtClean="0"/>
            <a:t>прошнуровывается </a:t>
          </a:r>
          <a:r>
            <a:rPr lang="ru-RU" sz="1100" kern="1200" smtClean="0"/>
            <a:t>(прошивается), место скрепления подшивки </a:t>
          </a:r>
          <a:r>
            <a:rPr lang="ru-RU" sz="1100" b="1" i="1" kern="1200" smtClean="0"/>
            <a:t>удостоверяется подписью </a:t>
          </a:r>
          <a:r>
            <a:rPr lang="ru-RU" sz="1100" kern="1200" smtClean="0"/>
            <a:t>директора и </a:t>
          </a:r>
          <a:r>
            <a:rPr lang="ru-RU" sz="1100" b="1" i="1" kern="1200" smtClean="0"/>
            <a:t>круглой печатью </a:t>
          </a:r>
          <a:r>
            <a:rPr lang="ru-RU" sz="1100" kern="1200" smtClean="0"/>
            <a:t>школы. </a:t>
          </a:r>
          <a:endParaRPr lang="ru-RU" sz="1100" kern="1200"/>
        </a:p>
      </dsp:txBody>
      <dsp:txXfrm>
        <a:off x="2146527" y="2653481"/>
        <a:ext cx="1608139" cy="1409628"/>
      </dsp:txXfrm>
    </dsp:sp>
    <dsp:sp modelId="{32860815-6FC0-4E45-8145-40880BE83DCE}">
      <dsp:nvSpPr>
        <dsp:cNvPr id="0" name=""/>
        <dsp:cNvSpPr/>
      </dsp:nvSpPr>
      <dsp:spPr>
        <a:xfrm>
          <a:off x="3451244" y="1990126"/>
          <a:ext cx="303422" cy="3034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1E0C8-7668-44B5-BDAE-A81E0CFA354A}">
      <dsp:nvSpPr>
        <dsp:cNvPr id="0" name=""/>
        <dsp:cNvSpPr/>
      </dsp:nvSpPr>
      <dsp:spPr>
        <a:xfrm rot="5400000">
          <a:off x="4293895" y="1634114"/>
          <a:ext cx="1070488" cy="17812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2BE06-F282-498D-B77A-F8D2130C9622}">
      <dsp:nvSpPr>
        <dsp:cNvPr id="0" name=""/>
        <dsp:cNvSpPr/>
      </dsp:nvSpPr>
      <dsp:spPr>
        <a:xfrm>
          <a:off x="4115204" y="2166330"/>
          <a:ext cx="1608139" cy="140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Инвентарную книгу </a:t>
          </a:r>
          <a:r>
            <a:rPr lang="ru-RU" sz="1100" b="1" i="1" kern="1200" smtClean="0"/>
            <a:t>нельзя переписывать</a:t>
          </a:r>
          <a:r>
            <a:rPr lang="ru-RU" sz="1100" kern="1200" smtClean="0"/>
            <a:t>, за исключением особых случаев, на которые издается от-дельный приказ, согласованный с высшей инстанцией (это может быть комитет по образования, цен-трализованная бухгалтерия). </a:t>
          </a:r>
          <a:endParaRPr lang="ru-RU" sz="1100" kern="1200"/>
        </a:p>
      </dsp:txBody>
      <dsp:txXfrm>
        <a:off x="4115204" y="2166330"/>
        <a:ext cx="1608139" cy="1409628"/>
      </dsp:txXfrm>
    </dsp:sp>
    <dsp:sp modelId="{1C4A74AE-511B-4DDF-B887-290CE65293C1}">
      <dsp:nvSpPr>
        <dsp:cNvPr id="0" name=""/>
        <dsp:cNvSpPr/>
      </dsp:nvSpPr>
      <dsp:spPr>
        <a:xfrm>
          <a:off x="5419921" y="1502975"/>
          <a:ext cx="303422" cy="3034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3ABEF-6567-48A0-8FAC-7919F9A146A9}">
      <dsp:nvSpPr>
        <dsp:cNvPr id="0" name=""/>
        <dsp:cNvSpPr/>
      </dsp:nvSpPr>
      <dsp:spPr>
        <a:xfrm rot="5400000">
          <a:off x="6262572" y="1146963"/>
          <a:ext cx="1070488" cy="17812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30CC2-2269-4E5C-ADF2-A191AAA1D78D}">
      <dsp:nvSpPr>
        <dsp:cNvPr id="0" name=""/>
        <dsp:cNvSpPr/>
      </dsp:nvSpPr>
      <dsp:spPr>
        <a:xfrm>
          <a:off x="6083881" y="1679179"/>
          <a:ext cx="1608139" cy="140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Инвентарная книга </a:t>
          </a:r>
          <a:r>
            <a:rPr lang="ru-RU" sz="1100" b="1" i="1" kern="1200" smtClean="0"/>
            <a:t>постоянно </a:t>
          </a:r>
          <a:r>
            <a:rPr lang="ru-RU" sz="1100" kern="1200" smtClean="0"/>
            <a:t>хранится в библиотеке, также как и книги суммарного учета. На посту-пившей книге инвентарный номер ставится в штампе библиотеки на титульном листе и на 17-й странице. </a:t>
          </a:r>
          <a:endParaRPr lang="ru-RU" sz="1100" kern="1200"/>
        </a:p>
      </dsp:txBody>
      <dsp:txXfrm>
        <a:off x="6083881" y="1679179"/>
        <a:ext cx="1608139" cy="1409628"/>
      </dsp:txXfrm>
    </dsp:sp>
    <dsp:sp modelId="{CD1AA149-A94E-42B0-89E1-E14AC1706201}">
      <dsp:nvSpPr>
        <dsp:cNvPr id="0" name=""/>
        <dsp:cNvSpPr/>
      </dsp:nvSpPr>
      <dsp:spPr>
        <a:xfrm>
          <a:off x="7388598" y="1015824"/>
          <a:ext cx="303422" cy="3034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E4624-F684-441B-9FFB-CFA87013AAA1}">
      <dsp:nvSpPr>
        <dsp:cNvPr id="0" name=""/>
        <dsp:cNvSpPr/>
      </dsp:nvSpPr>
      <dsp:spPr>
        <a:xfrm rot="5400000">
          <a:off x="8231249" y="659812"/>
          <a:ext cx="1070488" cy="17812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B9EF2-FF9D-4798-BD37-D1ADB503534D}">
      <dsp:nvSpPr>
        <dsp:cNvPr id="0" name=""/>
        <dsp:cNvSpPr/>
      </dsp:nvSpPr>
      <dsp:spPr>
        <a:xfrm>
          <a:off x="8052558" y="1192028"/>
          <a:ext cx="1608139" cy="140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 инвентарную книгу не записываются брошюры объемом до 48 страниц, тонкие книжки для младшего абонемента, листовки, календари, программы и литература, которая подлежит списанию после раздачи учителям и учащимся (разрезные альбомы и дидактический материал), а также плакаты. </a:t>
          </a:r>
          <a:endParaRPr lang="ru-RU" sz="1100" kern="1200"/>
        </a:p>
      </dsp:txBody>
      <dsp:txXfrm>
        <a:off x="8052558" y="1192028"/>
        <a:ext cx="1608139" cy="1409628"/>
      </dsp:txXfrm>
    </dsp:sp>
    <dsp:sp modelId="{B979C006-65C7-42CB-8F18-949A6241AB51}">
      <dsp:nvSpPr>
        <dsp:cNvPr id="0" name=""/>
        <dsp:cNvSpPr/>
      </dsp:nvSpPr>
      <dsp:spPr>
        <a:xfrm>
          <a:off x="9357275" y="528673"/>
          <a:ext cx="303422" cy="3034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21066-7387-4109-BA97-63C61E19DB60}">
      <dsp:nvSpPr>
        <dsp:cNvPr id="0" name=""/>
        <dsp:cNvSpPr/>
      </dsp:nvSpPr>
      <dsp:spPr>
        <a:xfrm rot="5400000">
          <a:off x="10199926" y="172661"/>
          <a:ext cx="1070488" cy="17812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4A709-A140-4817-A01F-515A66A50B03}">
      <dsp:nvSpPr>
        <dsp:cNvPr id="0" name=""/>
        <dsp:cNvSpPr/>
      </dsp:nvSpPr>
      <dsp:spPr>
        <a:xfrm>
          <a:off x="10021235" y="704877"/>
          <a:ext cx="1608139" cy="1409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 инвентарную книгу можно не записывать книги, полученные в дар, однако, в качестве подарков в библиотеку поступают очень ценные книги, нужные школе, поэтому рекомендуем вести инвентарные книги для дареной литературы и для брошюр, присваивать им инвентарные номера с пометками «Б» - для брошюр, и «Д» - для дареных книг. Тогда вы сразу будете видеть, как учитывается эта книга, да и дубляж номеров будет вам не страшен. </a:t>
          </a:r>
          <a:endParaRPr lang="ru-RU" sz="1100" kern="1200"/>
        </a:p>
      </dsp:txBody>
      <dsp:txXfrm>
        <a:off x="10021235" y="704877"/>
        <a:ext cx="1608139" cy="1409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1AA1F-7F7A-4754-9A46-4E88C52808AF}">
      <dsp:nvSpPr>
        <dsp:cNvPr id="0" name=""/>
        <dsp:cNvSpPr/>
      </dsp:nvSpPr>
      <dsp:spPr>
        <a:xfrm>
          <a:off x="0" y="0"/>
          <a:ext cx="114476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923A3-BC39-4BEE-97A4-DC4A11F1D07C}">
      <dsp:nvSpPr>
        <dsp:cNvPr id="0" name=""/>
        <dsp:cNvSpPr/>
      </dsp:nvSpPr>
      <dsp:spPr>
        <a:xfrm>
          <a:off x="0" y="0"/>
          <a:ext cx="11447621" cy="61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Положение о библиотеке общеобразовательного  учебного заведения (утверждается директором школы).</a:t>
          </a:r>
          <a:endParaRPr lang="ru-RU" sz="1800" kern="1200" dirty="0"/>
        </a:p>
      </dsp:txBody>
      <dsp:txXfrm>
        <a:off x="0" y="0"/>
        <a:ext cx="11447621" cy="610687"/>
      </dsp:txXfrm>
    </dsp:sp>
    <dsp:sp modelId="{13BB570F-5DD3-4D65-8EE3-43B60210681E}">
      <dsp:nvSpPr>
        <dsp:cNvPr id="0" name=""/>
        <dsp:cNvSpPr/>
      </dsp:nvSpPr>
      <dsp:spPr>
        <a:xfrm>
          <a:off x="0" y="610687"/>
          <a:ext cx="114476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64FA8-F4CC-4AC5-9783-DC617A767748}">
      <dsp:nvSpPr>
        <dsp:cNvPr id="0" name=""/>
        <dsp:cNvSpPr/>
      </dsp:nvSpPr>
      <dsp:spPr>
        <a:xfrm>
          <a:off x="0" y="610687"/>
          <a:ext cx="11447621" cy="61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2. Паспорт библиотеки.</a:t>
          </a:r>
          <a:endParaRPr lang="ru-RU" sz="1800" kern="1200"/>
        </a:p>
      </dsp:txBody>
      <dsp:txXfrm>
        <a:off x="0" y="610687"/>
        <a:ext cx="11447621" cy="610687"/>
      </dsp:txXfrm>
    </dsp:sp>
    <dsp:sp modelId="{B6CB1265-7648-49FA-8853-4975F3A6AAE7}">
      <dsp:nvSpPr>
        <dsp:cNvPr id="0" name=""/>
        <dsp:cNvSpPr/>
      </dsp:nvSpPr>
      <dsp:spPr>
        <a:xfrm>
          <a:off x="0" y="1221374"/>
          <a:ext cx="114476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1E239-7B17-400B-9025-9052A255AEE2}">
      <dsp:nvSpPr>
        <dsp:cNvPr id="0" name=""/>
        <dsp:cNvSpPr/>
      </dsp:nvSpPr>
      <dsp:spPr>
        <a:xfrm>
          <a:off x="0" y="1221374"/>
          <a:ext cx="11447621" cy="61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Правила пользования библиотекой общеобразовательного  учебного заведения (утверждаются директором школы).</a:t>
          </a:r>
          <a:endParaRPr lang="ru-RU" sz="1800" kern="1200" dirty="0"/>
        </a:p>
      </dsp:txBody>
      <dsp:txXfrm>
        <a:off x="0" y="1221374"/>
        <a:ext cx="11447621" cy="610687"/>
      </dsp:txXfrm>
    </dsp:sp>
    <dsp:sp modelId="{19DA59B7-A46B-4169-8CDD-1497C569352C}">
      <dsp:nvSpPr>
        <dsp:cNvPr id="0" name=""/>
        <dsp:cNvSpPr/>
      </dsp:nvSpPr>
      <dsp:spPr>
        <a:xfrm>
          <a:off x="0" y="1832061"/>
          <a:ext cx="114476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D8376-3009-40FD-96F4-8AF54EF079E7}">
      <dsp:nvSpPr>
        <dsp:cNvPr id="0" name=""/>
        <dsp:cNvSpPr/>
      </dsp:nvSpPr>
      <dsp:spPr>
        <a:xfrm>
          <a:off x="0" y="1832061"/>
          <a:ext cx="11447621" cy="61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4. Должностные обязанности работников библиотеки (утверждаются директором школы).</a:t>
          </a:r>
          <a:endParaRPr lang="ru-RU" sz="1800" kern="1200"/>
        </a:p>
      </dsp:txBody>
      <dsp:txXfrm>
        <a:off x="0" y="1832061"/>
        <a:ext cx="11447621" cy="610687"/>
      </dsp:txXfrm>
    </dsp:sp>
    <dsp:sp modelId="{BF3C5433-28FE-4888-9006-21EAC8EEC949}">
      <dsp:nvSpPr>
        <dsp:cNvPr id="0" name=""/>
        <dsp:cNvSpPr/>
      </dsp:nvSpPr>
      <dsp:spPr>
        <a:xfrm>
          <a:off x="0" y="2442748"/>
          <a:ext cx="114476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00BA3-C7F0-467F-83F3-1DD03006E854}">
      <dsp:nvSpPr>
        <dsp:cNvPr id="0" name=""/>
        <dsp:cNvSpPr/>
      </dsp:nvSpPr>
      <dsp:spPr>
        <a:xfrm>
          <a:off x="0" y="2442748"/>
          <a:ext cx="11447621" cy="61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5. Годовой и месячный план работы библиотеки (является составной частью годового плана работы школы, утверждается директором школы).</a:t>
          </a:r>
          <a:endParaRPr lang="ru-RU" sz="1800" kern="1200"/>
        </a:p>
      </dsp:txBody>
      <dsp:txXfrm>
        <a:off x="0" y="2442748"/>
        <a:ext cx="11447621" cy="610687"/>
      </dsp:txXfrm>
    </dsp:sp>
    <dsp:sp modelId="{2A076C26-3663-4C5E-A95E-1172F2E7D10C}">
      <dsp:nvSpPr>
        <dsp:cNvPr id="0" name=""/>
        <dsp:cNvSpPr/>
      </dsp:nvSpPr>
      <dsp:spPr>
        <a:xfrm>
          <a:off x="0" y="3053435"/>
          <a:ext cx="114476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880F2-5E07-46F0-BD09-957585E037E3}">
      <dsp:nvSpPr>
        <dsp:cNvPr id="0" name=""/>
        <dsp:cNvSpPr/>
      </dsp:nvSpPr>
      <dsp:spPr>
        <a:xfrm>
          <a:off x="0" y="3053435"/>
          <a:ext cx="11447621" cy="61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6. Дневник учета работы школьной библиотеки (хранится 3 года).</a:t>
          </a:r>
          <a:endParaRPr lang="ru-RU" sz="1800" kern="1200"/>
        </a:p>
      </dsp:txBody>
      <dsp:txXfrm>
        <a:off x="0" y="3053435"/>
        <a:ext cx="11447621" cy="610687"/>
      </dsp:txXfrm>
    </dsp:sp>
    <dsp:sp modelId="{9D8AAEB7-0304-4169-96AB-80F2EC768A32}">
      <dsp:nvSpPr>
        <dsp:cNvPr id="0" name=""/>
        <dsp:cNvSpPr/>
      </dsp:nvSpPr>
      <dsp:spPr>
        <a:xfrm>
          <a:off x="0" y="3664122"/>
          <a:ext cx="114476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22B78-383C-4455-AC2C-7B2DF11E8D5E}">
      <dsp:nvSpPr>
        <dsp:cNvPr id="0" name=""/>
        <dsp:cNvSpPr/>
      </dsp:nvSpPr>
      <dsp:spPr>
        <a:xfrm>
          <a:off x="0" y="3664122"/>
          <a:ext cx="11447621" cy="61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7. График и расписание работы библиотеки.</a:t>
          </a:r>
          <a:endParaRPr lang="ru-RU" sz="1800" kern="1200"/>
        </a:p>
      </dsp:txBody>
      <dsp:txXfrm>
        <a:off x="0" y="3664122"/>
        <a:ext cx="11447621" cy="610687"/>
      </dsp:txXfrm>
    </dsp:sp>
    <dsp:sp modelId="{2C06EFB1-A5A9-4F27-9192-2DD203E96E1D}">
      <dsp:nvSpPr>
        <dsp:cNvPr id="0" name=""/>
        <dsp:cNvSpPr/>
      </dsp:nvSpPr>
      <dsp:spPr>
        <a:xfrm>
          <a:off x="0" y="4274809"/>
          <a:ext cx="114476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E5B2E-788A-40E6-A685-539372F82921}">
      <dsp:nvSpPr>
        <dsp:cNvPr id="0" name=""/>
        <dsp:cNvSpPr/>
      </dsp:nvSpPr>
      <dsp:spPr>
        <a:xfrm>
          <a:off x="0" y="4274809"/>
          <a:ext cx="11447621" cy="610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8. Отчет о работе библиотеки за предыдущий год.</a:t>
          </a:r>
          <a:endParaRPr lang="ru-RU" sz="2800" kern="1200"/>
        </a:p>
      </dsp:txBody>
      <dsp:txXfrm>
        <a:off x="0" y="4274809"/>
        <a:ext cx="11447621" cy="610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3A6FD-E7A1-4C3B-AD51-189186B862D0}">
      <dsp:nvSpPr>
        <dsp:cNvPr id="0" name=""/>
        <dsp:cNvSpPr/>
      </dsp:nvSpPr>
      <dsp:spPr>
        <a:xfrm>
          <a:off x="0" y="560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1974A-AD45-4D61-BAAD-03CD6FAC679A}">
      <dsp:nvSpPr>
        <dsp:cNvPr id="0" name=""/>
        <dsp:cNvSpPr/>
      </dsp:nvSpPr>
      <dsp:spPr>
        <a:xfrm>
          <a:off x="0" y="560"/>
          <a:ext cx="10515600" cy="4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1. Книги суммарного учета.</a:t>
          </a:r>
          <a:endParaRPr lang="ru-RU" sz="2100" kern="1200"/>
        </a:p>
      </dsp:txBody>
      <dsp:txXfrm>
        <a:off x="0" y="560"/>
        <a:ext cx="10515600" cy="459322"/>
      </dsp:txXfrm>
    </dsp:sp>
    <dsp:sp modelId="{66F087A9-8F3C-439B-BF0F-C320655A6A0D}">
      <dsp:nvSpPr>
        <dsp:cNvPr id="0" name=""/>
        <dsp:cNvSpPr/>
      </dsp:nvSpPr>
      <dsp:spPr>
        <a:xfrm>
          <a:off x="0" y="459883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0DB79-742C-4CDC-8C81-6B03453A70D4}">
      <dsp:nvSpPr>
        <dsp:cNvPr id="0" name=""/>
        <dsp:cNvSpPr/>
      </dsp:nvSpPr>
      <dsp:spPr>
        <a:xfrm>
          <a:off x="0" y="459883"/>
          <a:ext cx="10515600" cy="4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2. Инвентарные книги.</a:t>
          </a:r>
          <a:endParaRPr lang="ru-RU" sz="2100" kern="1200"/>
        </a:p>
      </dsp:txBody>
      <dsp:txXfrm>
        <a:off x="0" y="459883"/>
        <a:ext cx="10515600" cy="459322"/>
      </dsp:txXfrm>
    </dsp:sp>
    <dsp:sp modelId="{3EF7522F-335C-474E-9F7E-C8CC60527F62}">
      <dsp:nvSpPr>
        <dsp:cNvPr id="0" name=""/>
        <dsp:cNvSpPr/>
      </dsp:nvSpPr>
      <dsp:spPr>
        <a:xfrm>
          <a:off x="0" y="919206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B2310-FACF-4276-9A89-BF83736CF4AA}">
      <dsp:nvSpPr>
        <dsp:cNvPr id="0" name=""/>
        <dsp:cNvSpPr/>
      </dsp:nvSpPr>
      <dsp:spPr>
        <a:xfrm>
          <a:off x="0" y="919206"/>
          <a:ext cx="10515600" cy="4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3. Папка с копиями накладных.</a:t>
          </a:r>
          <a:endParaRPr lang="ru-RU" sz="2100" kern="1200"/>
        </a:p>
      </dsp:txBody>
      <dsp:txXfrm>
        <a:off x="0" y="919206"/>
        <a:ext cx="10515600" cy="459322"/>
      </dsp:txXfrm>
    </dsp:sp>
    <dsp:sp modelId="{30086AD9-E5B1-4A9A-ABCE-CD8CAB7AF4AD}">
      <dsp:nvSpPr>
        <dsp:cNvPr id="0" name=""/>
        <dsp:cNvSpPr/>
      </dsp:nvSpPr>
      <dsp:spPr>
        <a:xfrm>
          <a:off x="0" y="1378528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5EA78-E5BF-43EC-AF1B-8977B2B4885B}">
      <dsp:nvSpPr>
        <dsp:cNvPr id="0" name=""/>
        <dsp:cNvSpPr/>
      </dsp:nvSpPr>
      <dsp:spPr>
        <a:xfrm>
          <a:off x="0" y="1378528"/>
          <a:ext cx="10515600" cy="4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4. Акты о проведении  проверки фонда.</a:t>
          </a:r>
          <a:endParaRPr lang="ru-RU" sz="2100" kern="1200" dirty="0"/>
        </a:p>
      </dsp:txBody>
      <dsp:txXfrm>
        <a:off x="0" y="1378528"/>
        <a:ext cx="10515600" cy="459322"/>
      </dsp:txXfrm>
    </dsp:sp>
    <dsp:sp modelId="{26DF11A3-ECB5-432F-BC38-5EDAA3D53E76}">
      <dsp:nvSpPr>
        <dsp:cNvPr id="0" name=""/>
        <dsp:cNvSpPr/>
      </dsp:nvSpPr>
      <dsp:spPr>
        <a:xfrm>
          <a:off x="0" y="1837851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59EA8-CFB5-49D2-80B7-C636BFB1D10F}">
      <dsp:nvSpPr>
        <dsp:cNvPr id="0" name=""/>
        <dsp:cNvSpPr/>
      </dsp:nvSpPr>
      <dsp:spPr>
        <a:xfrm>
          <a:off x="0" y="1837851"/>
          <a:ext cx="10515600" cy="4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5. Папка актов движения фонда(списание, передача).</a:t>
          </a:r>
          <a:endParaRPr lang="ru-RU" sz="2100" kern="1200"/>
        </a:p>
      </dsp:txBody>
      <dsp:txXfrm>
        <a:off x="0" y="1837851"/>
        <a:ext cx="10515600" cy="459322"/>
      </dsp:txXfrm>
    </dsp:sp>
    <dsp:sp modelId="{9FF546E4-486D-4E6F-893F-7DCA94F22855}">
      <dsp:nvSpPr>
        <dsp:cNvPr id="0" name=""/>
        <dsp:cNvSpPr/>
      </dsp:nvSpPr>
      <dsp:spPr>
        <a:xfrm>
          <a:off x="0" y="2297174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739A5-E154-4ED6-968A-1C14D24660AF}">
      <dsp:nvSpPr>
        <dsp:cNvPr id="0" name=""/>
        <dsp:cNvSpPr/>
      </dsp:nvSpPr>
      <dsp:spPr>
        <a:xfrm>
          <a:off x="0" y="2297174"/>
          <a:ext cx="10515600" cy="4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6.Тетрадь учета литературы, принятой взамен утерянной.</a:t>
          </a:r>
          <a:endParaRPr lang="ru-RU" sz="2100" kern="1200"/>
        </a:p>
      </dsp:txBody>
      <dsp:txXfrm>
        <a:off x="0" y="2297174"/>
        <a:ext cx="10515600" cy="459322"/>
      </dsp:txXfrm>
    </dsp:sp>
    <dsp:sp modelId="{5B6846C3-793E-47F5-8E54-D8C7B0C7482B}">
      <dsp:nvSpPr>
        <dsp:cNvPr id="0" name=""/>
        <dsp:cNvSpPr/>
      </dsp:nvSpPr>
      <dsp:spPr>
        <a:xfrm>
          <a:off x="0" y="2756496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F5160-C059-436F-8DB1-73EFD538A0B5}">
      <dsp:nvSpPr>
        <dsp:cNvPr id="0" name=""/>
        <dsp:cNvSpPr/>
      </dsp:nvSpPr>
      <dsp:spPr>
        <a:xfrm>
          <a:off x="0" y="2756496"/>
          <a:ext cx="10515600" cy="4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7. Журнал учета изданий, не подлежащих записи в инвентарную книгу (брошюр).</a:t>
          </a:r>
          <a:endParaRPr lang="ru-RU" sz="2100" kern="1200"/>
        </a:p>
      </dsp:txBody>
      <dsp:txXfrm>
        <a:off x="0" y="2756496"/>
        <a:ext cx="10515600" cy="459322"/>
      </dsp:txXfrm>
    </dsp:sp>
    <dsp:sp modelId="{1FBE7139-839C-4D39-A215-F8E7F59A3360}">
      <dsp:nvSpPr>
        <dsp:cNvPr id="0" name=""/>
        <dsp:cNvSpPr/>
      </dsp:nvSpPr>
      <dsp:spPr>
        <a:xfrm>
          <a:off x="0" y="3215819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0C7D6-8029-4F29-93C6-ED105186533D}">
      <dsp:nvSpPr>
        <dsp:cNvPr id="0" name=""/>
        <dsp:cNvSpPr/>
      </dsp:nvSpPr>
      <dsp:spPr>
        <a:xfrm>
          <a:off x="0" y="3215819"/>
          <a:ext cx="10515600" cy="4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8. Журнал учета  библиографических справок.</a:t>
          </a:r>
          <a:endParaRPr lang="ru-RU" sz="2100" kern="1200"/>
        </a:p>
      </dsp:txBody>
      <dsp:txXfrm>
        <a:off x="0" y="3215819"/>
        <a:ext cx="10515600" cy="459322"/>
      </dsp:txXfrm>
    </dsp:sp>
    <dsp:sp modelId="{4A2EA42B-3F16-4B3E-9CAA-531A9EB75C2C}">
      <dsp:nvSpPr>
        <dsp:cNvPr id="0" name=""/>
        <dsp:cNvSpPr/>
      </dsp:nvSpPr>
      <dsp:spPr>
        <a:xfrm>
          <a:off x="0" y="3675141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0357F-008A-46E0-9214-3E0A38C5D725}">
      <dsp:nvSpPr>
        <dsp:cNvPr id="0" name=""/>
        <dsp:cNvSpPr/>
      </dsp:nvSpPr>
      <dsp:spPr>
        <a:xfrm>
          <a:off x="0" y="3675141"/>
          <a:ext cx="10515600" cy="4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9. Картотека регистрации  периодических  изданий.</a:t>
          </a:r>
          <a:endParaRPr lang="ru-RU" sz="2100" kern="1200"/>
        </a:p>
      </dsp:txBody>
      <dsp:txXfrm>
        <a:off x="0" y="3675141"/>
        <a:ext cx="10515600" cy="459322"/>
      </dsp:txXfrm>
    </dsp:sp>
    <dsp:sp modelId="{6F0BD178-74F6-4179-B878-5B0B389CEA78}">
      <dsp:nvSpPr>
        <dsp:cNvPr id="0" name=""/>
        <dsp:cNvSpPr/>
      </dsp:nvSpPr>
      <dsp:spPr>
        <a:xfrm>
          <a:off x="0" y="4134464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38F23-F417-427C-BBA0-8C46238345D5}">
      <dsp:nvSpPr>
        <dsp:cNvPr id="0" name=""/>
        <dsp:cNvSpPr/>
      </dsp:nvSpPr>
      <dsp:spPr>
        <a:xfrm>
          <a:off x="0" y="4134464"/>
          <a:ext cx="10515600" cy="4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10. Читательские формуляры.</a:t>
          </a:r>
          <a:endParaRPr lang="ru-RU" sz="2100" kern="1200"/>
        </a:p>
      </dsp:txBody>
      <dsp:txXfrm>
        <a:off x="0" y="4134464"/>
        <a:ext cx="10515600" cy="459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2537A-E0C6-40D6-AA0A-651371B293D7}">
      <dsp:nvSpPr>
        <dsp:cNvPr id="0" name=""/>
        <dsp:cNvSpPr/>
      </dsp:nvSpPr>
      <dsp:spPr>
        <a:xfrm>
          <a:off x="0" y="603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DBF63-19AE-43E9-85BC-CA21B36E22F4}">
      <dsp:nvSpPr>
        <dsp:cNvPr id="0" name=""/>
        <dsp:cNvSpPr/>
      </dsp:nvSpPr>
      <dsp:spPr>
        <a:xfrm>
          <a:off x="0" y="603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1.Книга суммарного учета.</a:t>
          </a:r>
          <a:endParaRPr lang="ru-RU" sz="1800" kern="1200" dirty="0"/>
        </a:p>
      </dsp:txBody>
      <dsp:txXfrm>
        <a:off x="0" y="603"/>
        <a:ext cx="8804032" cy="329301"/>
      </dsp:txXfrm>
    </dsp:sp>
    <dsp:sp modelId="{A38AFFB3-8A50-4A7B-952C-D4C4C2870867}">
      <dsp:nvSpPr>
        <dsp:cNvPr id="0" name=""/>
        <dsp:cNvSpPr/>
      </dsp:nvSpPr>
      <dsp:spPr>
        <a:xfrm>
          <a:off x="0" y="329904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B0035-92FF-4ED0-9140-AB7A40AF600A}">
      <dsp:nvSpPr>
        <dsp:cNvPr id="0" name=""/>
        <dsp:cNvSpPr/>
      </dsp:nvSpPr>
      <dsp:spPr>
        <a:xfrm>
          <a:off x="0" y="329904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2. Картотека учебников (учетные карточки документов).</a:t>
          </a:r>
          <a:endParaRPr lang="ru-RU" sz="1800" kern="1200"/>
        </a:p>
      </dsp:txBody>
      <dsp:txXfrm>
        <a:off x="0" y="329904"/>
        <a:ext cx="8804032" cy="329301"/>
      </dsp:txXfrm>
    </dsp:sp>
    <dsp:sp modelId="{EE00D7BB-A45B-4FA6-82BB-50A93E660D8F}">
      <dsp:nvSpPr>
        <dsp:cNvPr id="0" name=""/>
        <dsp:cNvSpPr/>
      </dsp:nvSpPr>
      <dsp:spPr>
        <a:xfrm>
          <a:off x="0" y="659205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0DBB4-010E-4F61-ADF3-31141C0C32B0}">
      <dsp:nvSpPr>
        <dsp:cNvPr id="0" name=""/>
        <dsp:cNvSpPr/>
      </dsp:nvSpPr>
      <dsp:spPr>
        <a:xfrm>
          <a:off x="0" y="659205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План (отчет) работы с учебным фондом.</a:t>
          </a:r>
          <a:endParaRPr lang="ru-RU" sz="1800" kern="1200" dirty="0"/>
        </a:p>
      </dsp:txBody>
      <dsp:txXfrm>
        <a:off x="0" y="659205"/>
        <a:ext cx="8804032" cy="329301"/>
      </dsp:txXfrm>
    </dsp:sp>
    <dsp:sp modelId="{3AF7AD3D-99C2-4C30-A840-9F874BFD43F9}">
      <dsp:nvSpPr>
        <dsp:cNvPr id="0" name=""/>
        <dsp:cNvSpPr/>
      </dsp:nvSpPr>
      <dsp:spPr>
        <a:xfrm>
          <a:off x="0" y="988506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9E2F0-1552-47F5-A39B-365D2BD92B0B}">
      <dsp:nvSpPr>
        <dsp:cNvPr id="0" name=""/>
        <dsp:cNvSpPr/>
      </dsp:nvSpPr>
      <dsp:spPr>
        <a:xfrm>
          <a:off x="0" y="988506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4.Копии накладных по доставке учебников.</a:t>
          </a:r>
          <a:endParaRPr lang="ru-RU" sz="1800" kern="1200"/>
        </a:p>
      </dsp:txBody>
      <dsp:txXfrm>
        <a:off x="0" y="988506"/>
        <a:ext cx="8804032" cy="329301"/>
      </dsp:txXfrm>
    </dsp:sp>
    <dsp:sp modelId="{82B3BAE9-EC61-4B17-8B6A-0550EA4FF3B2}">
      <dsp:nvSpPr>
        <dsp:cNvPr id="0" name=""/>
        <dsp:cNvSpPr/>
      </dsp:nvSpPr>
      <dsp:spPr>
        <a:xfrm>
          <a:off x="0" y="1317808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73B9C-5612-480B-985E-C7165FA10E98}">
      <dsp:nvSpPr>
        <dsp:cNvPr id="0" name=""/>
        <dsp:cNvSpPr/>
      </dsp:nvSpPr>
      <dsp:spPr>
        <a:xfrm>
          <a:off x="0" y="1317808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5.Журнал (папка) учета поступивших учебников.</a:t>
          </a:r>
          <a:endParaRPr lang="ru-RU" sz="1800" kern="1200"/>
        </a:p>
      </dsp:txBody>
      <dsp:txXfrm>
        <a:off x="0" y="1317808"/>
        <a:ext cx="8804032" cy="329301"/>
      </dsp:txXfrm>
    </dsp:sp>
    <dsp:sp modelId="{C017A8E0-8A00-40B9-9241-ACD4B7B54822}">
      <dsp:nvSpPr>
        <dsp:cNvPr id="0" name=""/>
        <dsp:cNvSpPr/>
      </dsp:nvSpPr>
      <dsp:spPr>
        <a:xfrm>
          <a:off x="0" y="1647109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A99DC-71E2-4609-8872-6A190B55EBDC}">
      <dsp:nvSpPr>
        <dsp:cNvPr id="0" name=""/>
        <dsp:cNvSpPr/>
      </dsp:nvSpPr>
      <dsp:spPr>
        <a:xfrm>
          <a:off x="0" y="1647109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6. Папка актов движения учебного фонда (списание, передача).</a:t>
          </a:r>
          <a:endParaRPr lang="ru-RU" sz="1800" kern="1200"/>
        </a:p>
      </dsp:txBody>
      <dsp:txXfrm>
        <a:off x="0" y="1647109"/>
        <a:ext cx="8804032" cy="329301"/>
      </dsp:txXfrm>
    </dsp:sp>
    <dsp:sp modelId="{843B223B-B1D2-4F42-AE68-3A29A6F047A6}">
      <dsp:nvSpPr>
        <dsp:cNvPr id="0" name=""/>
        <dsp:cNvSpPr/>
      </dsp:nvSpPr>
      <dsp:spPr>
        <a:xfrm>
          <a:off x="0" y="1976410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9156C-9D8C-4B76-AC65-669ED6C78F08}">
      <dsp:nvSpPr>
        <dsp:cNvPr id="0" name=""/>
        <dsp:cNvSpPr/>
      </dsp:nvSpPr>
      <dsp:spPr>
        <a:xfrm>
          <a:off x="0" y="1976410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7. Тетрадь замены учебников.</a:t>
          </a:r>
          <a:endParaRPr lang="ru-RU" sz="1800" kern="1200"/>
        </a:p>
      </dsp:txBody>
      <dsp:txXfrm>
        <a:off x="0" y="1976410"/>
        <a:ext cx="8804032" cy="329301"/>
      </dsp:txXfrm>
    </dsp:sp>
    <dsp:sp modelId="{8586B6B7-EA71-491D-A5D5-B1F93ED9FF90}">
      <dsp:nvSpPr>
        <dsp:cNvPr id="0" name=""/>
        <dsp:cNvSpPr/>
      </dsp:nvSpPr>
      <dsp:spPr>
        <a:xfrm>
          <a:off x="0" y="2305711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7C40B-3984-49F2-9D69-0590783BC601}">
      <dsp:nvSpPr>
        <dsp:cNvPr id="0" name=""/>
        <dsp:cNvSpPr/>
      </dsp:nvSpPr>
      <dsp:spPr>
        <a:xfrm>
          <a:off x="0" y="2305711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8. Журнал учета регистрационных карточек картотеки учебников.</a:t>
          </a:r>
          <a:endParaRPr lang="ru-RU" sz="1800" kern="1200"/>
        </a:p>
      </dsp:txBody>
      <dsp:txXfrm>
        <a:off x="0" y="2305711"/>
        <a:ext cx="8804032" cy="329301"/>
      </dsp:txXfrm>
    </dsp:sp>
    <dsp:sp modelId="{FF2468B9-3EEB-44E4-BF9D-69377A7A9850}">
      <dsp:nvSpPr>
        <dsp:cNvPr id="0" name=""/>
        <dsp:cNvSpPr/>
      </dsp:nvSpPr>
      <dsp:spPr>
        <a:xfrm>
          <a:off x="0" y="2635013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A8F19-8899-4F84-9998-741D92B598EB}">
      <dsp:nvSpPr>
        <dsp:cNvPr id="0" name=""/>
        <dsp:cNvSpPr/>
      </dsp:nvSpPr>
      <dsp:spPr>
        <a:xfrm>
          <a:off x="0" y="2635013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9. Журнал учета выдачи учебников по классам или индивидуальные формуляры.</a:t>
          </a:r>
          <a:endParaRPr lang="ru-RU" sz="1800" kern="1200"/>
        </a:p>
      </dsp:txBody>
      <dsp:txXfrm>
        <a:off x="0" y="2635013"/>
        <a:ext cx="8804032" cy="329301"/>
      </dsp:txXfrm>
    </dsp:sp>
    <dsp:sp modelId="{D9DB45A0-12D2-43EA-ABAC-BC8FD562520D}">
      <dsp:nvSpPr>
        <dsp:cNvPr id="0" name=""/>
        <dsp:cNvSpPr/>
      </dsp:nvSpPr>
      <dsp:spPr>
        <a:xfrm>
          <a:off x="0" y="2964314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7E983-38C1-4468-8FEC-A2A70E3B4069}">
      <dsp:nvSpPr>
        <dsp:cNvPr id="0" name=""/>
        <dsp:cNvSpPr/>
      </dsp:nvSpPr>
      <dsp:spPr>
        <a:xfrm>
          <a:off x="0" y="2964314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10. Диагностическая карта уровня обеспеченности учебной литературой.</a:t>
          </a:r>
          <a:endParaRPr lang="ru-RU" sz="1800" kern="1200"/>
        </a:p>
      </dsp:txBody>
      <dsp:txXfrm>
        <a:off x="0" y="2964314"/>
        <a:ext cx="8804032" cy="329301"/>
      </dsp:txXfrm>
    </dsp:sp>
    <dsp:sp modelId="{81382FFB-0A0F-4696-AA47-95ADDCC13674}">
      <dsp:nvSpPr>
        <dsp:cNvPr id="0" name=""/>
        <dsp:cNvSpPr/>
      </dsp:nvSpPr>
      <dsp:spPr>
        <a:xfrm>
          <a:off x="0" y="3293615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507AB-7803-420A-9C1B-FFBCBEC5ED9A}">
      <dsp:nvSpPr>
        <dsp:cNvPr id="0" name=""/>
        <dsp:cNvSpPr/>
      </dsp:nvSpPr>
      <dsp:spPr>
        <a:xfrm>
          <a:off x="0" y="3293615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11. Отчет школы о  количестве учебников по параллелям и областям знаний.</a:t>
          </a:r>
          <a:endParaRPr lang="ru-RU" sz="1800" kern="1200"/>
        </a:p>
      </dsp:txBody>
      <dsp:txXfrm>
        <a:off x="0" y="3293615"/>
        <a:ext cx="8804032" cy="329301"/>
      </dsp:txXfrm>
    </dsp:sp>
    <dsp:sp modelId="{3107F4EA-445B-4199-AFDE-66E4D2178BCB}">
      <dsp:nvSpPr>
        <dsp:cNvPr id="0" name=""/>
        <dsp:cNvSpPr/>
      </dsp:nvSpPr>
      <dsp:spPr>
        <a:xfrm>
          <a:off x="0" y="3622916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9EE4B-4C1C-4E2E-B3FF-4154CBBCD675}">
      <dsp:nvSpPr>
        <dsp:cNvPr id="0" name=""/>
        <dsp:cNvSpPr/>
      </dsp:nvSpPr>
      <dsp:spPr>
        <a:xfrm>
          <a:off x="0" y="3622916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1. Книги суммарного учета или в другой виде регистра, принятый в библиотеке.</a:t>
          </a:r>
          <a:endParaRPr lang="ru-RU" sz="1800" kern="1200"/>
        </a:p>
      </dsp:txBody>
      <dsp:txXfrm>
        <a:off x="0" y="3622916"/>
        <a:ext cx="8804032" cy="329301"/>
      </dsp:txXfrm>
    </dsp:sp>
    <dsp:sp modelId="{23B92A46-4A2C-40DD-AA21-670266E366B1}">
      <dsp:nvSpPr>
        <dsp:cNvPr id="0" name=""/>
        <dsp:cNvSpPr/>
      </dsp:nvSpPr>
      <dsp:spPr>
        <a:xfrm>
          <a:off x="0" y="3952218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DBB56-6D57-47B5-85E2-C97222D913E1}">
      <dsp:nvSpPr>
        <dsp:cNvPr id="0" name=""/>
        <dsp:cNvSpPr/>
      </dsp:nvSpPr>
      <dsp:spPr>
        <a:xfrm>
          <a:off x="0" y="3952218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2. Инвентарные книги</a:t>
          </a:r>
          <a:endParaRPr lang="ru-RU" sz="1800" kern="1200"/>
        </a:p>
      </dsp:txBody>
      <dsp:txXfrm>
        <a:off x="0" y="3952218"/>
        <a:ext cx="8804032" cy="329301"/>
      </dsp:txXfrm>
    </dsp:sp>
    <dsp:sp modelId="{4340385D-3B6A-4E2E-BCC8-1AFFE655642E}">
      <dsp:nvSpPr>
        <dsp:cNvPr id="0" name=""/>
        <dsp:cNvSpPr/>
      </dsp:nvSpPr>
      <dsp:spPr>
        <a:xfrm>
          <a:off x="0" y="4281519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194A-326A-4C4F-9D81-6C4EF1660F16}">
      <dsp:nvSpPr>
        <dsp:cNvPr id="0" name=""/>
        <dsp:cNvSpPr/>
      </dsp:nvSpPr>
      <dsp:spPr>
        <a:xfrm>
          <a:off x="0" y="4281519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3. Картотека</a:t>
          </a:r>
          <a:endParaRPr lang="ru-RU" sz="1800" kern="1200"/>
        </a:p>
      </dsp:txBody>
      <dsp:txXfrm>
        <a:off x="0" y="4281519"/>
        <a:ext cx="8804032" cy="329301"/>
      </dsp:txXfrm>
    </dsp:sp>
    <dsp:sp modelId="{DCD05EB0-8FA5-45D7-A822-9750BD78FE0D}">
      <dsp:nvSpPr>
        <dsp:cNvPr id="0" name=""/>
        <dsp:cNvSpPr/>
      </dsp:nvSpPr>
      <dsp:spPr>
        <a:xfrm>
          <a:off x="0" y="4610820"/>
          <a:ext cx="8804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4CCF5-8D91-4CCB-8CCF-61134BC9EFE1}">
      <dsp:nvSpPr>
        <dsp:cNvPr id="0" name=""/>
        <dsp:cNvSpPr/>
      </dsp:nvSpPr>
      <dsp:spPr>
        <a:xfrm>
          <a:off x="0" y="4610820"/>
          <a:ext cx="8804032" cy="3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4 Журнал учета нетрадиционных носителей информации</a:t>
          </a:r>
          <a:endParaRPr lang="ru-RU" sz="1800" kern="1200"/>
        </a:p>
      </dsp:txBody>
      <dsp:txXfrm>
        <a:off x="0" y="4610820"/>
        <a:ext cx="8804032" cy="3293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473F4-AD04-47AA-B023-3C7FAB8A5C68}">
      <dsp:nvSpPr>
        <dsp:cNvPr id="0" name=""/>
        <dsp:cNvSpPr/>
      </dsp:nvSpPr>
      <dsp:spPr>
        <a:xfrm>
          <a:off x="0" y="2209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C3349-1F49-45D6-A80A-E49EF9FD7B34}">
      <dsp:nvSpPr>
        <dsp:cNvPr id="0" name=""/>
        <dsp:cNvSpPr/>
      </dsp:nvSpPr>
      <dsp:spPr>
        <a:xfrm>
          <a:off x="0" y="2209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Обязательные организационные распорядительные документы (раздел 2.1.)</a:t>
          </a:r>
          <a:endParaRPr lang="ru-RU" sz="1400" kern="1200" dirty="0"/>
        </a:p>
      </dsp:txBody>
      <dsp:txXfrm>
        <a:off x="0" y="2209"/>
        <a:ext cx="6357597" cy="376658"/>
      </dsp:txXfrm>
    </dsp:sp>
    <dsp:sp modelId="{8150C771-54E2-41ED-8EEE-C98E108AE522}">
      <dsp:nvSpPr>
        <dsp:cNvPr id="0" name=""/>
        <dsp:cNvSpPr/>
      </dsp:nvSpPr>
      <dsp:spPr>
        <a:xfrm>
          <a:off x="0" y="378867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030A3-0EDA-4426-BD70-750EE61F30D9}">
      <dsp:nvSpPr>
        <dsp:cNvPr id="0" name=""/>
        <dsp:cNvSpPr/>
      </dsp:nvSpPr>
      <dsp:spPr>
        <a:xfrm>
          <a:off x="0" y="378867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Документы учета и контроля: основной фонд; учебный фонд (раздел 2.2.)</a:t>
          </a:r>
          <a:endParaRPr lang="ru-RU" sz="1400" kern="1200"/>
        </a:p>
      </dsp:txBody>
      <dsp:txXfrm>
        <a:off x="0" y="378867"/>
        <a:ext cx="6357597" cy="376658"/>
      </dsp:txXfrm>
    </dsp:sp>
    <dsp:sp modelId="{AE4E82B4-19AF-4631-88E0-0B8C33DCCE21}">
      <dsp:nvSpPr>
        <dsp:cNvPr id="0" name=""/>
        <dsp:cNvSpPr/>
      </dsp:nvSpPr>
      <dsp:spPr>
        <a:xfrm>
          <a:off x="0" y="755525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E9D88-D3D6-4EAD-AD13-EE08358DB2EE}">
      <dsp:nvSpPr>
        <dsp:cNvPr id="0" name=""/>
        <dsp:cNvSpPr/>
      </dsp:nvSpPr>
      <dsp:spPr>
        <a:xfrm>
          <a:off x="0" y="755525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Положение о библиотеке ОУ (раздел 2.3)</a:t>
          </a:r>
          <a:endParaRPr lang="ru-RU" sz="1400" kern="1200"/>
        </a:p>
      </dsp:txBody>
      <dsp:txXfrm>
        <a:off x="0" y="755525"/>
        <a:ext cx="6357597" cy="376658"/>
      </dsp:txXfrm>
    </dsp:sp>
    <dsp:sp modelId="{88961AE9-26AA-4952-93A4-37333B9FF5C6}">
      <dsp:nvSpPr>
        <dsp:cNvPr id="0" name=""/>
        <dsp:cNvSpPr/>
      </dsp:nvSpPr>
      <dsp:spPr>
        <a:xfrm>
          <a:off x="0" y="1132183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19135-ADF5-4728-B8FA-F39172A946E1}">
      <dsp:nvSpPr>
        <dsp:cNvPr id="0" name=""/>
        <dsp:cNvSpPr/>
      </dsp:nvSpPr>
      <dsp:spPr>
        <a:xfrm>
          <a:off x="0" y="1132183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План работы (раздел 2.4)</a:t>
          </a:r>
          <a:endParaRPr lang="ru-RU" sz="1400" kern="1200"/>
        </a:p>
      </dsp:txBody>
      <dsp:txXfrm>
        <a:off x="0" y="1132183"/>
        <a:ext cx="6357597" cy="376658"/>
      </dsp:txXfrm>
    </dsp:sp>
    <dsp:sp modelId="{4416001D-8CE6-40CD-9EE3-589D7181C6FC}">
      <dsp:nvSpPr>
        <dsp:cNvPr id="0" name=""/>
        <dsp:cNvSpPr/>
      </dsp:nvSpPr>
      <dsp:spPr>
        <a:xfrm>
          <a:off x="0" y="1508841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C7582-7239-4C2E-A49D-099AC81121DA}">
      <dsp:nvSpPr>
        <dsp:cNvPr id="0" name=""/>
        <dsp:cNvSpPr/>
      </dsp:nvSpPr>
      <dsp:spPr>
        <a:xfrm>
          <a:off x="0" y="1508841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Отчет о работе библиотеки (раздел 2.5)</a:t>
          </a:r>
          <a:endParaRPr lang="ru-RU" sz="1400" kern="1200"/>
        </a:p>
      </dsp:txBody>
      <dsp:txXfrm>
        <a:off x="0" y="1508841"/>
        <a:ext cx="6357597" cy="376658"/>
      </dsp:txXfrm>
    </dsp:sp>
    <dsp:sp modelId="{BD863C02-8BEE-4933-B14C-8FFDFB9B72C2}">
      <dsp:nvSpPr>
        <dsp:cNvPr id="0" name=""/>
        <dsp:cNvSpPr/>
      </dsp:nvSpPr>
      <dsp:spPr>
        <a:xfrm>
          <a:off x="0" y="1885499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7DAC6-7A07-4F5B-A4F1-0E8408352F11}">
      <dsp:nvSpPr>
        <dsp:cNvPr id="0" name=""/>
        <dsp:cNvSpPr/>
      </dsp:nvSpPr>
      <dsp:spPr>
        <a:xfrm>
          <a:off x="0" y="1885499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Должностная инструкция (раздел 2.6)</a:t>
          </a:r>
          <a:endParaRPr lang="ru-RU" sz="1400" kern="1200"/>
        </a:p>
      </dsp:txBody>
      <dsp:txXfrm>
        <a:off x="0" y="1885499"/>
        <a:ext cx="6357597" cy="376658"/>
      </dsp:txXfrm>
    </dsp:sp>
    <dsp:sp modelId="{3AB34688-356A-4946-AB75-096EEB7D0C5C}">
      <dsp:nvSpPr>
        <dsp:cNvPr id="0" name=""/>
        <dsp:cNvSpPr/>
      </dsp:nvSpPr>
      <dsp:spPr>
        <a:xfrm>
          <a:off x="0" y="2262157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051C5-B053-463C-922E-3CC1DD182D1F}">
      <dsp:nvSpPr>
        <dsp:cNvPr id="0" name=""/>
        <dsp:cNvSpPr/>
      </dsp:nvSpPr>
      <dsp:spPr>
        <a:xfrm>
          <a:off x="0" y="2262157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Порядок организации доступа в Интернет (раздел 2.7)</a:t>
          </a:r>
          <a:endParaRPr lang="ru-RU" sz="1400" kern="1200"/>
        </a:p>
      </dsp:txBody>
      <dsp:txXfrm>
        <a:off x="0" y="2262157"/>
        <a:ext cx="6357597" cy="376658"/>
      </dsp:txXfrm>
    </dsp:sp>
    <dsp:sp modelId="{C65F1BD6-4877-4121-99D0-5B66865A309F}">
      <dsp:nvSpPr>
        <dsp:cNvPr id="0" name=""/>
        <dsp:cNvSpPr/>
      </dsp:nvSpPr>
      <dsp:spPr>
        <a:xfrm>
          <a:off x="0" y="2638815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DDFF7-07EB-428A-B9C2-6E0D333B60BD}">
      <dsp:nvSpPr>
        <dsp:cNvPr id="0" name=""/>
        <dsp:cNvSpPr/>
      </dsp:nvSpPr>
      <dsp:spPr>
        <a:xfrm>
          <a:off x="0" y="2638815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Комплектование библиотечного фонда </a:t>
          </a:r>
          <a:r>
            <a:rPr lang="ru-RU" sz="1400" kern="1200" dirty="0" smtClean="0"/>
            <a:t>(раздел </a:t>
          </a:r>
          <a:r>
            <a:rPr lang="ru-RU" sz="1400" kern="1200" dirty="0" smtClean="0"/>
            <a:t>2.8)</a:t>
          </a:r>
          <a:endParaRPr lang="ru-RU" sz="1400" kern="1200" dirty="0"/>
        </a:p>
      </dsp:txBody>
      <dsp:txXfrm>
        <a:off x="0" y="2638815"/>
        <a:ext cx="6357597" cy="376658"/>
      </dsp:txXfrm>
    </dsp:sp>
    <dsp:sp modelId="{3B4D7CB6-2C49-4AFB-B5F4-CA832DD9DF2A}">
      <dsp:nvSpPr>
        <dsp:cNvPr id="0" name=""/>
        <dsp:cNvSpPr/>
      </dsp:nvSpPr>
      <dsp:spPr>
        <a:xfrm>
          <a:off x="0" y="3015473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85E02-13C3-4BA9-91AA-197F59168242}">
      <dsp:nvSpPr>
        <dsp:cNvPr id="0" name=""/>
        <dsp:cNvSpPr/>
      </dsp:nvSpPr>
      <dsp:spPr>
        <a:xfrm>
          <a:off x="0" y="3015473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Информационная безопасность (раздел 2.9)</a:t>
          </a:r>
          <a:endParaRPr lang="ru-RU" sz="1400" kern="1200"/>
        </a:p>
      </dsp:txBody>
      <dsp:txXfrm>
        <a:off x="0" y="3015473"/>
        <a:ext cx="6357597" cy="376658"/>
      </dsp:txXfrm>
    </dsp:sp>
    <dsp:sp modelId="{207857E8-3FE5-4E59-A68F-0234C6043260}">
      <dsp:nvSpPr>
        <dsp:cNvPr id="0" name=""/>
        <dsp:cNvSpPr/>
      </dsp:nvSpPr>
      <dsp:spPr>
        <a:xfrm>
          <a:off x="0" y="3392131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17E51-F5F4-4D5B-99B4-9A2F8BBE499A}">
      <dsp:nvSpPr>
        <dsp:cNvPr id="0" name=""/>
        <dsp:cNvSpPr/>
      </dsp:nvSpPr>
      <dsp:spPr>
        <a:xfrm>
          <a:off x="0" y="3392131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Порядок обеспечения обучающихся литературой) (раздел 3)</a:t>
          </a:r>
          <a:endParaRPr lang="ru-RU" sz="1400" kern="1200"/>
        </a:p>
      </dsp:txBody>
      <dsp:txXfrm>
        <a:off x="0" y="3392131"/>
        <a:ext cx="6357597" cy="376658"/>
      </dsp:txXfrm>
    </dsp:sp>
    <dsp:sp modelId="{8B1A702F-01A6-4587-9BE3-DAF443146226}">
      <dsp:nvSpPr>
        <dsp:cNvPr id="0" name=""/>
        <dsp:cNvSpPr/>
      </dsp:nvSpPr>
      <dsp:spPr>
        <a:xfrm>
          <a:off x="0" y="3768789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2E472-6C63-4F36-9728-9B4CB1292AF5}">
      <dsp:nvSpPr>
        <dsp:cNvPr id="0" name=""/>
        <dsp:cNvSpPr/>
      </dsp:nvSpPr>
      <dsp:spPr>
        <a:xfrm>
          <a:off x="0" y="3768789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 должности педагог-библиотекарь (раздел 4)</a:t>
          </a:r>
          <a:endParaRPr lang="ru-RU" sz="1400" kern="1200"/>
        </a:p>
      </dsp:txBody>
      <dsp:txXfrm>
        <a:off x="0" y="3768789"/>
        <a:ext cx="6357597" cy="376658"/>
      </dsp:txXfrm>
    </dsp:sp>
    <dsp:sp modelId="{77A74052-7971-4953-87C5-742269C858F3}">
      <dsp:nvSpPr>
        <dsp:cNvPr id="0" name=""/>
        <dsp:cNvSpPr/>
      </dsp:nvSpPr>
      <dsp:spPr>
        <a:xfrm>
          <a:off x="0" y="4145447"/>
          <a:ext cx="6357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0F19A-ADD9-42E2-B01E-05FE66D3C7E5}">
      <dsp:nvSpPr>
        <dsp:cNvPr id="0" name=""/>
        <dsp:cNvSpPr/>
      </dsp:nvSpPr>
      <dsp:spPr>
        <a:xfrm>
          <a:off x="0" y="4145447"/>
          <a:ext cx="6357597" cy="376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 создании и функционировании школьного ИБЦ (раздел 5)</a:t>
          </a:r>
          <a:endParaRPr lang="ru-RU" sz="1400" kern="1200"/>
        </a:p>
      </dsp:txBody>
      <dsp:txXfrm>
        <a:off x="0" y="4145447"/>
        <a:ext cx="6357597" cy="3766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C944D-3826-4CF5-8B5B-4A59FF6A2E25}">
      <dsp:nvSpPr>
        <dsp:cNvPr id="0" name=""/>
        <dsp:cNvSpPr/>
      </dsp:nvSpPr>
      <dsp:spPr>
        <a:xfrm rot="4396374">
          <a:off x="1694455" y="986774"/>
          <a:ext cx="4280782" cy="298531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101CA-7F7A-4711-8576-39FEDA2AF55F}">
      <dsp:nvSpPr>
        <dsp:cNvPr id="0" name=""/>
        <dsp:cNvSpPr/>
      </dsp:nvSpPr>
      <dsp:spPr>
        <a:xfrm>
          <a:off x="3153498" y="1281369"/>
          <a:ext cx="108103" cy="10810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DC006-AECC-4813-885B-1C715B2E2EFC}">
      <dsp:nvSpPr>
        <dsp:cNvPr id="0" name=""/>
        <dsp:cNvSpPr/>
      </dsp:nvSpPr>
      <dsp:spPr>
        <a:xfrm>
          <a:off x="3671699" y="1643862"/>
          <a:ext cx="108103" cy="10810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CF660-8F94-4CB3-AA97-B40E20A00774}">
      <dsp:nvSpPr>
        <dsp:cNvPr id="0" name=""/>
        <dsp:cNvSpPr/>
      </dsp:nvSpPr>
      <dsp:spPr>
        <a:xfrm>
          <a:off x="4108079" y="2066357"/>
          <a:ext cx="108103" cy="10810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9AD97-D80E-43D9-95B5-B6662AA3820D}">
      <dsp:nvSpPr>
        <dsp:cNvPr id="0" name=""/>
        <dsp:cNvSpPr/>
      </dsp:nvSpPr>
      <dsp:spPr>
        <a:xfrm>
          <a:off x="1210905" y="0"/>
          <a:ext cx="2411412" cy="79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Общие положения</a:t>
          </a:r>
          <a:endParaRPr lang="ru-RU" sz="1800" kern="1200" dirty="0"/>
        </a:p>
      </dsp:txBody>
      <dsp:txXfrm>
        <a:off x="1210905" y="0"/>
        <a:ext cx="2411412" cy="793417"/>
      </dsp:txXfrm>
    </dsp:sp>
    <dsp:sp modelId="{941459E2-257F-47EC-ABD9-BD4ABAD20DDC}">
      <dsp:nvSpPr>
        <dsp:cNvPr id="0" name=""/>
        <dsp:cNvSpPr/>
      </dsp:nvSpPr>
      <dsp:spPr>
        <a:xfrm>
          <a:off x="3807572" y="938712"/>
          <a:ext cx="3054658" cy="79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2. Цели и задачи библиотеки</a:t>
          </a:r>
          <a:endParaRPr lang="ru-RU" sz="1800" kern="1200"/>
        </a:p>
      </dsp:txBody>
      <dsp:txXfrm>
        <a:off x="3807572" y="938712"/>
        <a:ext cx="3054658" cy="793417"/>
      </dsp:txXfrm>
    </dsp:sp>
    <dsp:sp modelId="{11272C25-23ED-4F5C-BE76-F8BFDC5C0ACE}">
      <dsp:nvSpPr>
        <dsp:cNvPr id="0" name=""/>
        <dsp:cNvSpPr/>
      </dsp:nvSpPr>
      <dsp:spPr>
        <a:xfrm>
          <a:off x="766129" y="1486920"/>
          <a:ext cx="2530695" cy="79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Основные функции библиотеки</a:t>
          </a:r>
          <a:endParaRPr lang="ru-RU" sz="1800" kern="1200" dirty="0"/>
        </a:p>
      </dsp:txBody>
      <dsp:txXfrm>
        <a:off x="766129" y="1486920"/>
        <a:ext cx="2530695" cy="793417"/>
      </dsp:txXfrm>
    </dsp:sp>
    <dsp:sp modelId="{960A1825-4D56-4660-8DCC-EBC1A5F80DF9}">
      <dsp:nvSpPr>
        <dsp:cNvPr id="0" name=""/>
        <dsp:cNvSpPr/>
      </dsp:nvSpPr>
      <dsp:spPr>
        <a:xfrm>
          <a:off x="4485548" y="2533482"/>
          <a:ext cx="108103" cy="10810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B2616-C8BD-41B8-812F-6E9CE6FBB7D4}">
      <dsp:nvSpPr>
        <dsp:cNvPr id="0" name=""/>
        <dsp:cNvSpPr/>
      </dsp:nvSpPr>
      <dsp:spPr>
        <a:xfrm>
          <a:off x="4654774" y="1670945"/>
          <a:ext cx="2568925" cy="79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Организация деятельности библиотеки</a:t>
          </a:r>
          <a:endParaRPr lang="ru-RU" sz="1800" kern="1200" dirty="0"/>
        </a:p>
      </dsp:txBody>
      <dsp:txXfrm>
        <a:off x="4654774" y="1670945"/>
        <a:ext cx="2568925" cy="793417"/>
      </dsp:txXfrm>
    </dsp:sp>
    <dsp:sp modelId="{C2EB4C6D-F638-46FC-AA0D-00E04221B4C6}">
      <dsp:nvSpPr>
        <dsp:cNvPr id="0" name=""/>
        <dsp:cNvSpPr/>
      </dsp:nvSpPr>
      <dsp:spPr>
        <a:xfrm>
          <a:off x="1407484" y="2190824"/>
          <a:ext cx="2727373" cy="79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 Управление. Штаты</a:t>
          </a:r>
          <a:endParaRPr lang="ru-RU" sz="1800" kern="1200" dirty="0"/>
        </a:p>
      </dsp:txBody>
      <dsp:txXfrm>
        <a:off x="1407484" y="2190824"/>
        <a:ext cx="2727373" cy="793417"/>
      </dsp:txXfrm>
    </dsp:sp>
    <dsp:sp modelId="{C7BE4D73-8D75-4EBE-820F-79D26614E114}">
      <dsp:nvSpPr>
        <dsp:cNvPr id="0" name=""/>
        <dsp:cNvSpPr/>
      </dsp:nvSpPr>
      <dsp:spPr>
        <a:xfrm>
          <a:off x="4789923" y="3010028"/>
          <a:ext cx="108103" cy="10810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B8839-8A83-49EE-A3C3-BFFF4CE00ED7}">
      <dsp:nvSpPr>
        <dsp:cNvPr id="0" name=""/>
        <dsp:cNvSpPr/>
      </dsp:nvSpPr>
      <dsp:spPr>
        <a:xfrm>
          <a:off x="5204289" y="2606032"/>
          <a:ext cx="3316673" cy="79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 Права и обязанности библиотеки</a:t>
          </a:r>
          <a:endParaRPr lang="ru-RU" sz="1800" kern="1200" dirty="0"/>
        </a:p>
      </dsp:txBody>
      <dsp:txXfrm>
        <a:off x="5204289" y="2606032"/>
        <a:ext cx="3316673" cy="793417"/>
      </dsp:txXfrm>
    </dsp:sp>
    <dsp:sp modelId="{7FED98F9-DAAF-41D1-B98C-4D1DB122231A}">
      <dsp:nvSpPr>
        <dsp:cNvPr id="0" name=""/>
        <dsp:cNvSpPr/>
      </dsp:nvSpPr>
      <dsp:spPr>
        <a:xfrm>
          <a:off x="4134857" y="4165443"/>
          <a:ext cx="2727373" cy="79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7. Пользователи, их </a:t>
          </a:r>
          <a:r>
            <a:rPr lang="ru-RU" sz="1800" kern="1200" dirty="0" smtClean="0"/>
            <a:t>права</a:t>
          </a:r>
          <a:r>
            <a:rPr lang="ru-RU" sz="1800" kern="1200" dirty="0" smtClean="0"/>
            <a:t>, обязанности и ответственность</a:t>
          </a:r>
          <a:endParaRPr lang="ru-RU" sz="1800" kern="1200" dirty="0"/>
        </a:p>
      </dsp:txBody>
      <dsp:txXfrm>
        <a:off x="4134857" y="4165443"/>
        <a:ext cx="2727373" cy="7934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BD551-6B10-427C-8B06-58FEC32608F0}">
      <dsp:nvSpPr>
        <dsp:cNvPr id="0" name=""/>
        <dsp:cNvSpPr/>
      </dsp:nvSpPr>
      <dsp:spPr>
        <a:xfrm>
          <a:off x="0" y="2173"/>
          <a:ext cx="5225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AB67D-3190-44C6-A4C6-1B285103B28C}">
      <dsp:nvSpPr>
        <dsp:cNvPr id="0" name=""/>
        <dsp:cNvSpPr/>
      </dsp:nvSpPr>
      <dsp:spPr>
        <a:xfrm>
          <a:off x="0" y="2173"/>
          <a:ext cx="5225823" cy="148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Книга суммарного учета библиотечного фонда – основной учетный документ суммарного учета всех изданий (кроме газет) и аудиовизуальных документов.</a:t>
          </a:r>
          <a:endParaRPr lang="ru-RU" sz="2000" kern="1200" dirty="0"/>
        </a:p>
      </dsp:txBody>
      <dsp:txXfrm>
        <a:off x="0" y="2173"/>
        <a:ext cx="5225823" cy="1482334"/>
      </dsp:txXfrm>
    </dsp:sp>
    <dsp:sp modelId="{5C01B971-F7E6-4B70-95B4-ED5E1682FE4E}">
      <dsp:nvSpPr>
        <dsp:cNvPr id="0" name=""/>
        <dsp:cNvSpPr/>
      </dsp:nvSpPr>
      <dsp:spPr>
        <a:xfrm>
          <a:off x="0" y="1484507"/>
          <a:ext cx="5225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EBFB9-6CE8-4A07-871D-3EAE1481024F}">
      <dsp:nvSpPr>
        <dsp:cNvPr id="0" name=""/>
        <dsp:cNvSpPr/>
      </dsp:nvSpPr>
      <dsp:spPr>
        <a:xfrm>
          <a:off x="0" y="1484507"/>
          <a:ext cx="5225823" cy="148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Записи в книгу производятся от руки производятся только ручкой. </a:t>
          </a:r>
          <a:endParaRPr lang="ru-RU" sz="2000" kern="1200" dirty="0"/>
        </a:p>
      </dsp:txBody>
      <dsp:txXfrm>
        <a:off x="0" y="1484507"/>
        <a:ext cx="5225823" cy="1482334"/>
      </dsp:txXfrm>
    </dsp:sp>
    <dsp:sp modelId="{E91A26F7-99BB-4A68-AA6E-92CBD71AEE87}">
      <dsp:nvSpPr>
        <dsp:cNvPr id="0" name=""/>
        <dsp:cNvSpPr/>
      </dsp:nvSpPr>
      <dsp:spPr>
        <a:xfrm>
          <a:off x="0" y="2966842"/>
          <a:ext cx="52258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4277D-BCFC-4174-87E2-4974D5F9DF4A}">
      <dsp:nvSpPr>
        <dsp:cNvPr id="0" name=""/>
        <dsp:cNvSpPr/>
      </dsp:nvSpPr>
      <dsp:spPr>
        <a:xfrm>
          <a:off x="0" y="2966842"/>
          <a:ext cx="5225823" cy="148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smtClean="0"/>
            <a:t>Вместе </a:t>
          </a:r>
          <a:r>
            <a:rPr lang="ru-RU" sz="2000" kern="1200" baseline="0" dirty="0" smtClean="0"/>
            <a:t>с тем библиотека имеет право вести учет в карточной форме, в виде распечаток, полученных на компьютере, в </a:t>
          </a:r>
          <a:r>
            <a:rPr lang="ru-RU" sz="2000" kern="1200" baseline="0" dirty="0" err="1" smtClean="0"/>
            <a:t>машинохранимых</a:t>
          </a:r>
          <a:r>
            <a:rPr lang="ru-RU" sz="2000" kern="1200" baseline="0" dirty="0" smtClean="0"/>
            <a:t> файлах, записанных на диске, дискете и других носителях, обеспечивающих долговечное хранение.</a:t>
          </a:r>
          <a:endParaRPr lang="ru-RU" sz="2000" kern="1200" dirty="0"/>
        </a:p>
      </dsp:txBody>
      <dsp:txXfrm>
        <a:off x="0" y="2966842"/>
        <a:ext cx="5225823" cy="14823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C3F95-0F64-490C-BCA6-2FC4A7DABC20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5223A-BA81-44AF-A11B-1701DB10CD01}">
      <dsp:nvSpPr>
        <dsp:cNvPr id="0" name=""/>
        <dsp:cNvSpPr/>
      </dsp:nvSpPr>
      <dsp:spPr>
        <a:xfrm>
          <a:off x="0" y="0"/>
          <a:ext cx="6096000" cy="1208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Каждая партия книг и брошюр, поступивших в библиотеку по одному документу, записывается в первой части книги на </a:t>
          </a:r>
          <a:r>
            <a:rPr lang="ru-RU" sz="1500" b="1" i="1" kern="1200" dirty="0" smtClean="0"/>
            <a:t>отдельной строке </a:t>
          </a:r>
          <a:r>
            <a:rPr lang="ru-RU" sz="1500" kern="1200" dirty="0" smtClean="0"/>
            <a:t>под </a:t>
          </a:r>
          <a:r>
            <a:rPr lang="ru-RU" sz="1500" b="1" i="1" kern="1200" dirty="0" smtClean="0"/>
            <a:t>очередным </a:t>
          </a:r>
          <a:r>
            <a:rPr lang="ru-RU" sz="1500" kern="1200" dirty="0" smtClean="0"/>
            <a:t>порядковым номером. </a:t>
          </a:r>
          <a:endParaRPr lang="ru-RU" sz="1500" kern="1200" dirty="0"/>
        </a:p>
      </dsp:txBody>
      <dsp:txXfrm>
        <a:off x="0" y="0"/>
        <a:ext cx="6096000" cy="1208023"/>
      </dsp:txXfrm>
    </dsp:sp>
    <dsp:sp modelId="{45CF970B-C006-43A4-8A33-26E61A23580F}">
      <dsp:nvSpPr>
        <dsp:cNvPr id="0" name=""/>
        <dsp:cNvSpPr/>
      </dsp:nvSpPr>
      <dsp:spPr>
        <a:xfrm>
          <a:off x="0" y="1208023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B1B87-D513-4C3C-B8F9-B77B7B4E407A}">
      <dsp:nvSpPr>
        <dsp:cNvPr id="0" name=""/>
        <dsp:cNvSpPr/>
      </dsp:nvSpPr>
      <dsp:spPr>
        <a:xfrm>
          <a:off x="0" y="1208023"/>
          <a:ext cx="6096000" cy="1208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Порядковые номера записи в части 1 начинаются </a:t>
          </a:r>
          <a:r>
            <a:rPr lang="ru-RU" sz="1500" b="1" i="1" kern="1200" smtClean="0"/>
            <a:t>каждый год с первого номера. </a:t>
          </a:r>
          <a:endParaRPr lang="ru-RU" sz="1500" kern="1200"/>
        </a:p>
      </dsp:txBody>
      <dsp:txXfrm>
        <a:off x="0" y="1208023"/>
        <a:ext cx="6096000" cy="1208023"/>
      </dsp:txXfrm>
    </dsp:sp>
    <dsp:sp modelId="{CAF7AE1B-5FC5-436A-BF1D-74FD3CC066BC}">
      <dsp:nvSpPr>
        <dsp:cNvPr id="0" name=""/>
        <dsp:cNvSpPr/>
      </dsp:nvSpPr>
      <dsp:spPr>
        <a:xfrm>
          <a:off x="0" y="2416046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85695-ADD3-460A-9E14-FCD4808F08CD}">
      <dsp:nvSpPr>
        <dsp:cNvPr id="0" name=""/>
        <dsp:cNvSpPr/>
      </dsp:nvSpPr>
      <dsp:spPr>
        <a:xfrm>
          <a:off x="0" y="2416046"/>
          <a:ext cx="6096000" cy="1208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smtClean="0"/>
            <a:t>Не ставятся на баланс </a:t>
          </a:r>
          <a:r>
            <a:rPr lang="ru-RU" sz="1500" kern="1200" smtClean="0"/>
            <a:t>библиотеки </a:t>
          </a:r>
          <a:r>
            <a:rPr lang="ru-RU" sz="1500" b="1" i="1" kern="1200" smtClean="0"/>
            <a:t>брошюры </a:t>
          </a:r>
          <a:r>
            <a:rPr lang="ru-RU" sz="1500" kern="1200" smtClean="0"/>
            <a:t>(объем до 48 страниц,), </a:t>
          </a:r>
          <a:r>
            <a:rPr lang="ru-RU" sz="1500" b="1" i="1" kern="1200" smtClean="0"/>
            <a:t>листовки </a:t>
          </a:r>
          <a:r>
            <a:rPr lang="ru-RU" sz="1500" kern="1200" smtClean="0"/>
            <a:t>(объем до 4 стр.), </a:t>
          </a:r>
          <a:r>
            <a:rPr lang="ru-RU" sz="1500" b="1" i="1" kern="1200" smtClean="0"/>
            <a:t>календари, плакаты, методические разработки, программы, материалы, подлежащие списанию </a:t>
          </a:r>
          <a:r>
            <a:rPr lang="ru-RU" sz="1500" kern="1200" smtClean="0"/>
            <a:t>после раздачи учащимся и педагогам (конкретный перечень библиотека определяет самостоятельно). </a:t>
          </a:r>
          <a:endParaRPr lang="ru-RU" sz="1500" kern="1200"/>
        </a:p>
      </dsp:txBody>
      <dsp:txXfrm>
        <a:off x="0" y="2416046"/>
        <a:ext cx="6096000" cy="1208023"/>
      </dsp:txXfrm>
    </dsp:sp>
    <dsp:sp modelId="{F59141F0-DC92-4DC5-B75B-328238E3BDBD}">
      <dsp:nvSpPr>
        <dsp:cNvPr id="0" name=""/>
        <dsp:cNvSpPr/>
      </dsp:nvSpPr>
      <dsp:spPr>
        <a:xfrm>
          <a:off x="0" y="3624069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21615-EDCC-4D6D-91C4-4296756E6C93}">
      <dsp:nvSpPr>
        <dsp:cNvPr id="0" name=""/>
        <dsp:cNvSpPr/>
      </dsp:nvSpPr>
      <dsp:spPr>
        <a:xfrm>
          <a:off x="0" y="3624069"/>
          <a:ext cx="6096000" cy="1208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По окончании каждого учебного года </a:t>
          </a:r>
          <a:r>
            <a:rPr lang="ru-RU" sz="1500" b="1" i="1" kern="1200" smtClean="0"/>
            <a:t>подводятся итоги поступления </a:t>
          </a:r>
          <a:r>
            <a:rPr lang="ru-RU" sz="1500" kern="1200" smtClean="0"/>
            <a:t>за год, которые переносятся в </a:t>
          </a:r>
          <a:r>
            <a:rPr lang="ru-RU" sz="1500" b="1" i="1" kern="1200" smtClean="0"/>
            <a:t>часть 3 </a:t>
          </a:r>
          <a:r>
            <a:rPr lang="ru-RU" sz="1500" kern="1200" smtClean="0"/>
            <a:t>книги суммарного учета. После подведения итогов </a:t>
          </a:r>
          <a:r>
            <a:rPr lang="ru-RU" sz="1500" b="1" i="1" kern="1200" smtClean="0"/>
            <a:t>записи на новый год </a:t>
          </a:r>
          <a:r>
            <a:rPr lang="ru-RU" sz="1500" kern="1200" smtClean="0"/>
            <a:t>начинают подсчитывать </a:t>
          </a:r>
          <a:r>
            <a:rPr lang="ru-RU" sz="1500" b="1" i="1" kern="1200" smtClean="0"/>
            <a:t>заново, не суммируя с итогами предыдущего года. </a:t>
          </a:r>
          <a:endParaRPr lang="ru-RU" sz="1500" kern="1200"/>
        </a:p>
      </dsp:txBody>
      <dsp:txXfrm>
        <a:off x="0" y="3624069"/>
        <a:ext cx="6096000" cy="12080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F272F-734E-48A0-AFB3-C51B3549D651}">
      <dsp:nvSpPr>
        <dsp:cNvPr id="0" name=""/>
        <dsp:cNvSpPr/>
      </dsp:nvSpPr>
      <dsp:spPr>
        <a:xfrm>
          <a:off x="0" y="707"/>
          <a:ext cx="6305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61FB2-AD35-4C24-9023-4F8A6449BF00}">
      <dsp:nvSpPr>
        <dsp:cNvPr id="0" name=""/>
        <dsp:cNvSpPr/>
      </dsp:nvSpPr>
      <dsp:spPr>
        <a:xfrm>
          <a:off x="0" y="707"/>
          <a:ext cx="6305419" cy="79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Каждая партия книг, выбывших из библиотеки, после составления и утверждения акта записывается во 2-й части книги суммарного учета фонда </a:t>
          </a:r>
          <a:r>
            <a:rPr lang="ru-RU" sz="1600" b="1" i="1" kern="1200" smtClean="0"/>
            <a:t>на отдельной строке под очередным порядковым номером. </a:t>
          </a:r>
          <a:endParaRPr lang="ru-RU" sz="1600" kern="1200"/>
        </a:p>
      </dsp:txBody>
      <dsp:txXfrm>
        <a:off x="0" y="707"/>
        <a:ext cx="6305419" cy="792246"/>
      </dsp:txXfrm>
    </dsp:sp>
    <dsp:sp modelId="{C57A665A-26D0-4E9D-AD2E-3E442EDF2109}">
      <dsp:nvSpPr>
        <dsp:cNvPr id="0" name=""/>
        <dsp:cNvSpPr/>
      </dsp:nvSpPr>
      <dsp:spPr>
        <a:xfrm>
          <a:off x="0" y="792953"/>
          <a:ext cx="6305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67270-10BF-46FB-8E51-941192019A18}">
      <dsp:nvSpPr>
        <dsp:cNvPr id="0" name=""/>
        <dsp:cNvSpPr/>
      </dsp:nvSpPr>
      <dsp:spPr>
        <a:xfrm>
          <a:off x="0" y="792953"/>
          <a:ext cx="6305419" cy="79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Порядковые номера записей во 2-й части </a:t>
          </a:r>
          <a:r>
            <a:rPr lang="ru-RU" sz="1600" b="1" i="1" kern="1200" smtClean="0"/>
            <a:t>продолжаются из года в год. </a:t>
          </a:r>
          <a:endParaRPr lang="ru-RU" sz="1600" kern="1200"/>
        </a:p>
      </dsp:txBody>
      <dsp:txXfrm>
        <a:off x="0" y="792953"/>
        <a:ext cx="6305419" cy="792246"/>
      </dsp:txXfrm>
    </dsp:sp>
    <dsp:sp modelId="{317B36B1-ECD0-44E8-BF5F-49EE18A625CD}">
      <dsp:nvSpPr>
        <dsp:cNvPr id="0" name=""/>
        <dsp:cNvSpPr/>
      </dsp:nvSpPr>
      <dsp:spPr>
        <a:xfrm>
          <a:off x="0" y="1585200"/>
          <a:ext cx="6305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57FC8-49CB-47ED-B7E9-670A8B087428}">
      <dsp:nvSpPr>
        <dsp:cNvPr id="0" name=""/>
        <dsp:cNvSpPr/>
      </dsp:nvSpPr>
      <dsp:spPr>
        <a:xfrm>
          <a:off x="0" y="1585200"/>
          <a:ext cx="6305419" cy="79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 акт списания вносятся издания, исключаемые </a:t>
          </a:r>
          <a:r>
            <a:rPr lang="ru-RU" sz="1600" b="1" i="1" kern="1200" smtClean="0"/>
            <a:t>по одной какой-либо причине</a:t>
          </a:r>
          <a:r>
            <a:rPr lang="ru-RU" sz="1600" kern="1200" smtClean="0"/>
            <a:t>. </a:t>
          </a:r>
          <a:endParaRPr lang="ru-RU" sz="1600" kern="1200"/>
        </a:p>
      </dsp:txBody>
      <dsp:txXfrm>
        <a:off x="0" y="1585200"/>
        <a:ext cx="6305419" cy="792246"/>
      </dsp:txXfrm>
    </dsp:sp>
    <dsp:sp modelId="{D2D84138-35DA-4344-9150-CAD6B50D7474}">
      <dsp:nvSpPr>
        <dsp:cNvPr id="0" name=""/>
        <dsp:cNvSpPr/>
      </dsp:nvSpPr>
      <dsp:spPr>
        <a:xfrm>
          <a:off x="0" y="2377447"/>
          <a:ext cx="6305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B8610-9C2B-4852-834D-F277C067BB26}">
      <dsp:nvSpPr>
        <dsp:cNvPr id="0" name=""/>
        <dsp:cNvSpPr/>
      </dsp:nvSpPr>
      <dsp:spPr>
        <a:xfrm>
          <a:off x="0" y="2377447"/>
          <a:ext cx="6299261" cy="1115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окончании каждого года подводятся </a:t>
          </a:r>
          <a:r>
            <a:rPr lang="ru-RU" sz="1600" b="1" i="1" kern="1200" dirty="0" smtClean="0"/>
            <a:t>итоги выбытия за год</a:t>
          </a:r>
          <a:r>
            <a:rPr lang="ru-RU" sz="1600" kern="1200" dirty="0" smtClean="0"/>
            <a:t>, которые переносятся </a:t>
          </a:r>
          <a:r>
            <a:rPr lang="ru-RU" sz="1600" b="1" i="1" kern="1200" dirty="0" smtClean="0"/>
            <a:t>в часть 3 </a:t>
          </a:r>
          <a:r>
            <a:rPr lang="ru-RU" sz="1600" kern="1200" dirty="0" smtClean="0"/>
            <a:t>книги суммарного учета. После подведения итогов записи </a:t>
          </a:r>
          <a:r>
            <a:rPr lang="ru-RU" sz="1600" b="1" i="1" kern="1200" dirty="0" smtClean="0"/>
            <a:t>за новый год </a:t>
          </a:r>
          <a:r>
            <a:rPr lang="ru-RU" sz="1600" kern="1200" dirty="0" smtClean="0"/>
            <a:t>начинают подсчитывать </a:t>
          </a:r>
          <a:r>
            <a:rPr lang="ru-RU" sz="1600" b="1" i="1" kern="1200" dirty="0" smtClean="0"/>
            <a:t>заново, не суммируя с итогами предыдущего года. </a:t>
          </a:r>
          <a:endParaRPr lang="ru-RU" sz="1600" kern="1200" dirty="0"/>
        </a:p>
      </dsp:txBody>
      <dsp:txXfrm>
        <a:off x="0" y="2377447"/>
        <a:ext cx="6299261" cy="1115665"/>
      </dsp:txXfrm>
    </dsp:sp>
    <dsp:sp modelId="{B300167F-5AEB-4DA9-95ED-9BB9E663246A}">
      <dsp:nvSpPr>
        <dsp:cNvPr id="0" name=""/>
        <dsp:cNvSpPr/>
      </dsp:nvSpPr>
      <dsp:spPr>
        <a:xfrm>
          <a:off x="0" y="3493112"/>
          <a:ext cx="6305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58D33-D211-429B-9D22-559123445288}">
      <dsp:nvSpPr>
        <dsp:cNvPr id="0" name=""/>
        <dsp:cNvSpPr/>
      </dsp:nvSpPr>
      <dsp:spPr>
        <a:xfrm>
          <a:off x="0" y="3493112"/>
          <a:ext cx="6305419" cy="79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Норматив списания документов из фондов открытого доступа по неустановленным причинам </a:t>
          </a:r>
          <a:r>
            <a:rPr lang="ru-RU" sz="1600" b="1" i="1" kern="1200" smtClean="0"/>
            <a:t>(недостача) </a:t>
          </a:r>
          <a:r>
            <a:rPr lang="ru-RU" sz="1600" kern="1200" smtClean="0"/>
            <a:t>должен составлять </a:t>
          </a:r>
          <a:r>
            <a:rPr lang="ru-RU" sz="1600" b="1" i="1" kern="1200" smtClean="0"/>
            <a:t>не более 0,1 % </a:t>
          </a:r>
          <a:r>
            <a:rPr lang="ru-RU" sz="1600" kern="1200" smtClean="0"/>
            <a:t>от объема </a:t>
          </a:r>
          <a:r>
            <a:rPr lang="ru-RU" sz="1600" b="1" i="1" kern="1200" smtClean="0"/>
            <a:t>книговыдачи. </a:t>
          </a:r>
          <a:endParaRPr lang="ru-RU" sz="1600" kern="1200"/>
        </a:p>
      </dsp:txBody>
      <dsp:txXfrm>
        <a:off x="0" y="3493112"/>
        <a:ext cx="6305419" cy="792246"/>
      </dsp:txXfrm>
    </dsp:sp>
    <dsp:sp modelId="{AA45358B-7ADF-4EB1-843E-D72D291C6BBE}">
      <dsp:nvSpPr>
        <dsp:cNvPr id="0" name=""/>
        <dsp:cNvSpPr/>
      </dsp:nvSpPr>
      <dsp:spPr>
        <a:xfrm>
          <a:off x="0" y="4285359"/>
          <a:ext cx="6305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3A7BF-39A5-4AA9-B8B9-DED12D11F936}">
      <dsp:nvSpPr>
        <dsp:cNvPr id="0" name=""/>
        <dsp:cNvSpPr/>
      </dsp:nvSpPr>
      <dsp:spPr>
        <a:xfrm>
          <a:off x="0" y="4285359"/>
          <a:ext cx="6305419" cy="79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Исключение </a:t>
          </a:r>
          <a:r>
            <a:rPr lang="ru-RU" sz="1600" kern="1200" smtClean="0"/>
            <a:t>документов производить </a:t>
          </a:r>
          <a:r>
            <a:rPr lang="ru-RU" sz="1600" b="1" i="1" kern="1200" smtClean="0"/>
            <a:t>не реже одного раза в 2 года. </a:t>
          </a:r>
          <a:endParaRPr lang="ru-RU" sz="1600" kern="1200"/>
        </a:p>
      </dsp:txBody>
      <dsp:txXfrm>
        <a:off x="0" y="4285359"/>
        <a:ext cx="6305419" cy="792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8113-B5BB-4A20-A656-A8E84BBECAC4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5FBC-DCEE-433A-BD83-152810946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40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8" y="152400"/>
            <a:ext cx="11443213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14336" y="5932247"/>
            <a:ext cx="510964" cy="925753"/>
          </a:xfrm>
          <a:prstGeom prst="rect">
            <a:avLst/>
          </a:prstGeom>
          <a:solidFill>
            <a:srgbClr val="F38221"/>
          </a:solidFill>
        </p:spPr>
        <p:txBody>
          <a:bodyPr wrap="square" lIns="36000" tIns="72000" rIns="36000" bIns="540000" rtlCol="0">
            <a:spAutoFit/>
          </a:bodyPr>
          <a:lstStyle/>
          <a:p>
            <a:pPr algn="ctr"/>
            <a:fld id="{B69A2F11-600D-44D7-A0E2-CE2D3B9D58E9}" type="slidenum">
              <a:rPr lang="ru-RU" sz="1800" smtClean="0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‹#›</a:t>
            </a:fld>
            <a:endParaRPr lang="ru-RU" sz="1800" dirty="0" smtClean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454636" y="348735"/>
            <a:ext cx="1993290" cy="670440"/>
            <a:chOff x="2636838" y="1795463"/>
            <a:chExt cx="6669087" cy="2243137"/>
          </a:xfrm>
        </p:grpSpPr>
        <p:grpSp>
          <p:nvGrpSpPr>
            <p:cNvPr id="10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21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5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54" name="Прямая соединительная линия 53"/>
          <p:cNvCxnSpPr/>
          <p:nvPr userDrawn="1"/>
        </p:nvCxnSpPr>
        <p:spPr>
          <a:xfrm>
            <a:off x="0" y="1200150"/>
            <a:ext cx="12192000" cy="0"/>
          </a:xfrm>
          <a:prstGeom prst="line">
            <a:avLst/>
          </a:prstGeom>
          <a:ln w="25400">
            <a:solidFill>
              <a:srgbClr val="F3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Текст 65"/>
          <p:cNvSpPr>
            <a:spLocks noGrp="1"/>
          </p:cNvSpPr>
          <p:nvPr>
            <p:ph type="body" sz="quarter" idx="10"/>
          </p:nvPr>
        </p:nvSpPr>
        <p:spPr>
          <a:xfrm>
            <a:off x="550862" y="1481138"/>
            <a:ext cx="5225823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Proxima Nova Rg" panose="02000506030000020004" pitchFamily="2" charset="0"/>
              </a:defRPr>
            </a:lvl1pPr>
            <a:lvl2pPr marL="457200" indent="0">
              <a:buNone/>
              <a:defRPr baseline="0">
                <a:latin typeface="Proxima Nova Rg" panose="02000506030000020004" pitchFamily="2" charset="0"/>
              </a:defRPr>
            </a:lvl2pPr>
            <a:lvl3pPr marL="914400" indent="0">
              <a:buNone/>
              <a:defRPr baseline="0">
                <a:latin typeface="Proxima Nova Rg" panose="02000506030000020004" pitchFamily="2" charset="0"/>
              </a:defRPr>
            </a:lvl3pPr>
            <a:lvl4pPr marL="1371600" indent="0">
              <a:buNone/>
              <a:defRPr baseline="0">
                <a:latin typeface="Proxima Nova Rg" panose="02000506030000020004" pitchFamily="2" charset="0"/>
              </a:defRPr>
            </a:lvl4pPr>
            <a:lvl5pPr marL="1828800" indent="0">
              <a:buNone/>
              <a:defRPr baseline="0"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11"/>
          </p:nvPr>
        </p:nvSpPr>
        <p:spPr>
          <a:xfrm>
            <a:off x="5965825" y="1481138"/>
            <a:ext cx="5181600" cy="4451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Proxima Nova Rg" panose="02000506030000020004" pitchFamily="2" charset="0"/>
              </a:defRPr>
            </a:lvl1pPr>
            <a:lvl2pPr marL="457200" indent="0">
              <a:buFontTx/>
              <a:buNone/>
              <a:defRPr>
                <a:latin typeface="Proxima Nova Rg" panose="02000506030000020004" pitchFamily="2" charset="0"/>
              </a:defRPr>
            </a:lvl2pPr>
            <a:lvl3pPr marL="914400" indent="0">
              <a:buFontTx/>
              <a:buNone/>
              <a:defRPr>
                <a:latin typeface="Proxima Nova Rg" panose="02000506030000020004" pitchFamily="2" charset="0"/>
              </a:defRPr>
            </a:lvl3pPr>
            <a:lvl4pPr marL="1371600" indent="0">
              <a:buFontTx/>
              <a:buNone/>
              <a:defRPr>
                <a:latin typeface="Proxima Nova Rg" panose="02000506030000020004" pitchFamily="2" charset="0"/>
              </a:defRPr>
            </a:lvl4pPr>
            <a:lvl5pPr marL="1828800" indent="0">
              <a:buFontTx/>
              <a:buNone/>
              <a:defRPr>
                <a:latin typeface="Proxima Nova Rg" panose="02000506030000020004" pitchFamily="2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12" hasCustomPrompt="1"/>
          </p:nvPr>
        </p:nvSpPr>
        <p:spPr>
          <a:xfrm>
            <a:off x="2717430" y="348254"/>
            <a:ext cx="7461250" cy="66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latin typeface="Proxima Nova Rg" panose="02000506030000020004" pitchFamily="2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dirty="0" smtClean="0"/>
              <a:t>ЗАГОЛОВОК СЛАЙДА </a:t>
            </a:r>
            <a:br>
              <a:rPr lang="ru-RU" dirty="0" smtClean="0"/>
            </a:br>
            <a:r>
              <a:rPr lang="ru-RU" dirty="0" smtClean="0"/>
              <a:t>ИЛИ НАЗВАНИЕ 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hyperlink" Target="https://vk.com/@-117672523-rss-1428936611-1659763038" TargetMode="External"/><Relationship Id="rId7" Type="http://schemas.openxmlformats.org/officeDocument/2006/relationships/diagramColors" Target="../diagrams/colors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hyperlink" Target="https://vk.com/@-117672523-rss-1428936611-1659763038" TargetMode="External"/><Relationship Id="rId7" Type="http://schemas.openxmlformats.org/officeDocument/2006/relationships/diagramColors" Target="../diagrams/colors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@-117672523-rss-1428936611-165976303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hyperlink" Target="https://mbukcbs.ru/images/bibliomir/metod_kopilka/TETRAD.pdf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base.garant.ru/408076131/#block_6" TargetMode="External"/><Relationship Id="rId3" Type="http://schemas.openxmlformats.org/officeDocument/2006/relationships/hyperlink" Target="https://base.garant.ru/74051312/e9aef6520baf75090c6874465cd7c1f9/#block_10900" TargetMode="External"/><Relationship Id="rId7" Type="http://schemas.openxmlformats.org/officeDocument/2006/relationships/hyperlink" Target="https://base.garant.ru/408076131/#block_1" TargetMode="External"/><Relationship Id="rId12" Type="http://schemas.openxmlformats.org/officeDocument/2006/relationships/hyperlink" Target="https://base.garant.ru/408076131/#block_8" TargetMode="External"/><Relationship Id="rId2" Type="http://schemas.openxmlformats.org/officeDocument/2006/relationships/hyperlink" Target="https://base.garant.ru/74051312/e9aef6520baf75090c6874465cd7c1f9/#block_103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e.garant.ru/74051312/e9aef6520baf75090c6874465cd7c1f9/#block_10200" TargetMode="External"/><Relationship Id="rId11" Type="http://schemas.openxmlformats.org/officeDocument/2006/relationships/hyperlink" Target="https://base.garant.ru/408076131/#block_3" TargetMode="External"/><Relationship Id="rId5" Type="http://schemas.openxmlformats.org/officeDocument/2006/relationships/hyperlink" Target="https://base.garant.ru/74051312/e9aef6520baf75090c6874465cd7c1f9/#block_10100" TargetMode="External"/><Relationship Id="rId10" Type="http://schemas.openxmlformats.org/officeDocument/2006/relationships/hyperlink" Target="https://base.garant.ru/408076131/#block_7" TargetMode="External"/><Relationship Id="rId4" Type="http://schemas.openxmlformats.org/officeDocument/2006/relationships/hyperlink" Target="https://base.garant.ru/74051312/e9aef6520baf75090c6874465cd7c1f9/#block_11000" TargetMode="External"/><Relationship Id="rId9" Type="http://schemas.openxmlformats.org/officeDocument/2006/relationships/hyperlink" Target="https://base.garant.ru/408076131/#block_5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arzamas.academy/" TargetMode="External"/><Relationship Id="rId3" Type="http://schemas.openxmlformats.org/officeDocument/2006/relationships/hyperlink" Target="https://phanasencko.ucoz.ru/" TargetMode="External"/><Relationship Id="rId7" Type="http://schemas.openxmlformats.org/officeDocument/2006/relationships/hyperlink" Target="https://www.litres.ru/" TargetMode="External"/><Relationship Id="rId2" Type="http://schemas.openxmlformats.org/officeDocument/2006/relationships/hyperlink" Target="https://base.garant.ru/405590287/53f89421bbdaf741eb2d1ecc4ddb4c3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archive.org/web/20171204231332/http:/elib.gnpbu.ru/" TargetMode="External"/><Relationship Id="rId5" Type="http://schemas.openxmlformats.org/officeDocument/2006/relationships/hyperlink" Target="https://web.archive.org/web/20171202182617/http:/www.gnpbu.ru" TargetMode="External"/><Relationship Id="rId10" Type="http://schemas.openxmlformats.org/officeDocument/2006/relationships/hyperlink" Target="http://lectoriy.mipt.ru/" TargetMode="External"/><Relationship Id="rId4" Type="http://schemas.openxmlformats.org/officeDocument/2006/relationships/hyperlink" Target="https://ibcappo.ru/o-tsentre" TargetMode="External"/><Relationship Id="rId9" Type="http://schemas.openxmlformats.org/officeDocument/2006/relationships/hyperlink" Target="https://interneturok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sla.ru/rsba/provision/infolaw.rar" TargetMode="External"/><Relationship Id="rId3" Type="http://schemas.openxmlformats.org/officeDocument/2006/relationships/hyperlink" Target="https://base.garant.ru/103585/b6e02e45ca70d110df0019b9fe339c70/" TargetMode="External"/><Relationship Id="rId7" Type="http://schemas.openxmlformats.org/officeDocument/2006/relationships/hyperlink" Target="https://rusla.ru/rsba/provision/files/verh_sud_4gk.pdf" TargetMode="External"/><Relationship Id="rId2" Type="http://schemas.openxmlformats.org/officeDocument/2006/relationships/hyperlink" Target="https://base.garant.ru/103585/9d78f2e21a0e8d6e5a75ac4e4a93983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sla.ru/rsba/provision/GK_RF.doc" TargetMode="External"/><Relationship Id="rId5" Type="http://schemas.openxmlformats.org/officeDocument/2006/relationships/hyperlink" Target="https://base.garant.ru/103585/" TargetMode="External"/><Relationship Id="rId10" Type="http://schemas.openxmlformats.org/officeDocument/2006/relationships/hyperlink" Target="https://rusla.ru/rsba/provision/strateg_gos_moloz_polit.pdf" TargetMode="External"/><Relationship Id="rId4" Type="http://schemas.openxmlformats.org/officeDocument/2006/relationships/hyperlink" Target="https://base.garant.ru/103585/4d6cc5b8235f826b2c67847b967f8695/" TargetMode="External"/><Relationship Id="rId9" Type="http://schemas.openxmlformats.org/officeDocument/2006/relationships/hyperlink" Target="http://&#1087;&#1088;&#1077;&#1079;&#1080;&#1076;&#1077;&#1085;&#1090;.&#1088;&#1092;/news/999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910950" TargetMode="External"/><Relationship Id="rId2" Type="http://schemas.openxmlformats.org/officeDocument/2006/relationships/hyperlink" Target="https://docs.cntd.ru/document/573910950?ysclid=lg2bsueywy3873389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government.ru/media/files/0vjjsdBmSsIdUZ4c8Z2eOAiGkCbCf7OJ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2sVLQ6Z8_Tri2jWNp4X2xpGyuBEB1NvP/view?usp=sharing" TargetMode="External"/><Relationship Id="rId3" Type="http://schemas.openxmlformats.org/officeDocument/2006/relationships/hyperlink" Target="http://docs.cntd.ru/document/499004321" TargetMode="External"/><Relationship Id="rId7" Type="http://schemas.openxmlformats.org/officeDocument/2006/relationships/hyperlink" Target="https://drive.google.com/file/d/1GOad580_IS2gaXuAHIUvGaGxIodRlCwN/view?usp=sharing" TargetMode="External"/><Relationship Id="rId2" Type="http://schemas.openxmlformats.org/officeDocument/2006/relationships/hyperlink" Target="http://docs.cntd.ru/document/4203931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cntd.ru/document/1200175699" TargetMode="External"/><Relationship Id="rId11" Type="http://schemas.openxmlformats.org/officeDocument/2006/relationships/hyperlink" Target="https://drive.google.com/file/d/1yuxWOU4e7-bIkkPvQ-6ExER8uSd8-4DC/view?usp=sharing" TargetMode="External"/><Relationship Id="rId5" Type="http://schemas.openxmlformats.org/officeDocument/2006/relationships/hyperlink" Target="https://protect.gost.ru/document1.aspx?control=31&amp;baseC=6&amp;page=0&amp;month=5&amp;year=2022&amp;search=%D0%93%D0%9E%D0%A1%D0%A2%C2%A0%D0%A0%C2%A07.0.108-2022&amp;id=244975" TargetMode="External"/><Relationship Id="rId10" Type="http://schemas.openxmlformats.org/officeDocument/2006/relationships/hyperlink" Target="https://drive.google.com/file/d/1GLqDu5lkJqbVFyEc3RENBrApvpCA3d3X/view?usp=sharing" TargetMode="External"/><Relationship Id="rId4" Type="http://schemas.openxmlformats.org/officeDocument/2006/relationships/hyperlink" Target="https://protect.gost.ru/v.aspx?control=7&amp;id=232175" TargetMode="External"/><Relationship Id="rId9" Type="http://schemas.openxmlformats.org/officeDocument/2006/relationships/hyperlink" Target="https://drive.google.com/file/d/1M_9YoXkTkJWuSpseyRnSFFt4V7tO6U-e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se.garant.ru/70380800/53f89421bbdaf741eb2d1ecc4ddb4c3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82" y="624456"/>
            <a:ext cx="5590345" cy="559263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987875" y="2354449"/>
            <a:ext cx="2481158" cy="834534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17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7834556" y="4327663"/>
            <a:ext cx="2781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  <a:t>FORUM.TOIPKRO.RU/AVGUSTPRO</a:t>
            </a:r>
            <a:r>
              <a:rPr lang="ru-RU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  <a:t/>
            </a:r>
            <a:br>
              <a:rPr lang="ru-RU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</a:br>
            <a:r>
              <a:rPr lang="en-US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  <a:t>VK.COM/AUGUSTPRO2024</a:t>
            </a:r>
            <a:endParaRPr lang="ru-RU" sz="1200" dirty="0">
              <a:solidFill>
                <a:srgbClr val="828282"/>
              </a:solidFill>
              <a:latin typeface="Proxima Nova Rg" panose="02000506030000020004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36604" y="3368559"/>
            <a:ext cx="34818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22</a:t>
            </a:r>
            <a:r>
              <a:rPr lang="ru-RU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-</a:t>
            </a:r>
            <a:r>
              <a:rPr lang="en-US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24</a:t>
            </a:r>
            <a:r>
              <a:rPr lang="ru-RU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 АВГУСТА</a:t>
            </a:r>
          </a:p>
          <a:p>
            <a:pPr algn="ctr"/>
            <a:r>
              <a:rPr lang="en-US" sz="25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2024 </a:t>
            </a:r>
            <a:r>
              <a:rPr lang="ru-RU" sz="25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ГОДА </a:t>
            </a:r>
            <a:r>
              <a:rPr lang="ru-RU" sz="2500" dirty="0" smtClean="0">
                <a:solidFill>
                  <a:srgbClr val="F38221"/>
                </a:solidFill>
                <a:latin typeface="Proxima Nova Rg" panose="02000506030000020004" pitchFamily="2" charset="0"/>
              </a:rPr>
              <a:t>|</a:t>
            </a:r>
            <a:r>
              <a:rPr lang="ru-RU" sz="2500" dirty="0" smtClean="0">
                <a:solidFill>
                  <a:srgbClr val="FF0000"/>
                </a:solidFill>
                <a:latin typeface="Proxima Nova Rg" panose="02000506030000020004" pitchFamily="2" charset="0"/>
              </a:rPr>
              <a:t> </a:t>
            </a:r>
            <a:r>
              <a:rPr lang="ru-RU" sz="25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ТОМСК</a:t>
            </a:r>
            <a:endParaRPr lang="ru-RU" sz="2500" b="1" dirty="0">
              <a:solidFill>
                <a:srgbClr val="2162AE"/>
              </a:solidFill>
              <a:latin typeface="Proxima Nova Rg" panose="02000506030000020004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2769" y="2369996"/>
            <a:ext cx="54744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i="1" cap="all" dirty="0">
                <a:solidFill>
                  <a:srgbClr val="2162AE"/>
                </a:solidFill>
              </a:rPr>
              <a:t>ОСНОВНЫЕ НАПРАВЛЕНИЯ ДЕЯТЕЛЬНОСТИ И ДЕЛОПРОИЗВОДСТВО В ШКОЛЬНОЙ БИБЛИОТЕКЕ: НОРМЫ И ТРЕБОВАНИЯ 2024 </a:t>
            </a:r>
            <a:r>
              <a:rPr lang="ru-RU" sz="2400" b="1" i="1" cap="all" dirty="0" smtClean="0">
                <a:solidFill>
                  <a:srgbClr val="2162AE"/>
                </a:solidFill>
              </a:rPr>
              <a:t>ГОДА</a:t>
            </a:r>
            <a:endParaRPr lang="ru-RU" sz="2400" b="1" i="1" cap="all" dirty="0">
              <a:solidFill>
                <a:srgbClr val="2162A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2769" y="4327663"/>
            <a:ext cx="496831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latin typeface="Proxima Nova Rg" panose="02000506030000020004" pitchFamily="2" charset="0"/>
              </a:rPr>
              <a:t>Астапова Елена Викторовна, старший методист ОГБУДПО «РЦРПК</a:t>
            </a:r>
            <a:r>
              <a:rPr lang="ru-RU" sz="2000" dirty="0" smtClean="0">
                <a:latin typeface="Proxima Nova Rg" panose="02000506030000020004" pitchFamily="2" charset="0"/>
              </a:rPr>
              <a:t>»</a:t>
            </a:r>
          </a:p>
          <a:p>
            <a:endParaRPr lang="ru-RU" sz="2000" dirty="0"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722945"/>
            <a:ext cx="3131797" cy="10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24119" y="369276"/>
            <a:ext cx="9309619" cy="709589"/>
          </a:xfrm>
        </p:spPr>
        <p:txBody>
          <a:bodyPr/>
          <a:lstStyle/>
          <a:p>
            <a:r>
              <a:rPr lang="ru-RU" sz="3200" b="1" dirty="0"/>
              <a:t>III. Документы по учебному фонду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9834" y="1587024"/>
            <a:ext cx="602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38221"/>
                </a:solidFill>
                <a:latin typeface="PT Serif"/>
              </a:rPr>
              <a:t>!</a:t>
            </a:r>
            <a:endParaRPr lang="ru-RU" sz="9600" dirty="0">
              <a:solidFill>
                <a:srgbClr val="F3822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44182028"/>
              </p:ext>
            </p:extLst>
          </p:nvPr>
        </p:nvGraphicFramePr>
        <p:xfrm>
          <a:off x="1869831" y="1224204"/>
          <a:ext cx="8804032" cy="494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51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836002" y="1486040"/>
            <a:ext cx="5181600" cy="4451350"/>
          </a:xfrm>
          <a:ln>
            <a:solidFill>
              <a:srgbClr val="60BFCE"/>
            </a:solidFill>
          </a:ln>
        </p:spPr>
        <p:txBody>
          <a:bodyPr/>
          <a:lstStyle/>
          <a:p>
            <a:pPr algn="ctr"/>
            <a:r>
              <a:rPr lang="ru-RU" dirty="0" smtClean="0"/>
              <a:t>Опора на опыт других регионов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800" dirty="0" smtClean="0"/>
              <a:t>Региональный уровень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250" t="22922" r="57885" b="7744"/>
          <a:stretch/>
        </p:blipFill>
        <p:spPr>
          <a:xfrm>
            <a:off x="7184503" y="2257197"/>
            <a:ext cx="4484598" cy="35169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24309" y="1309097"/>
            <a:ext cx="602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38221"/>
                </a:solidFill>
                <a:latin typeface="PT Serif"/>
              </a:rPr>
              <a:t>!</a:t>
            </a:r>
            <a:endParaRPr lang="ru-RU" sz="9600" dirty="0">
              <a:solidFill>
                <a:srgbClr val="F3822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83455350"/>
              </p:ext>
            </p:extLst>
          </p:nvPr>
        </p:nvGraphicFramePr>
        <p:xfrm>
          <a:off x="259931" y="1486040"/>
          <a:ext cx="6357597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791779" y="5412327"/>
            <a:ext cx="5225823" cy="886857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2162AE"/>
                </a:solidFill>
              </a:rPr>
              <a:t>Методические рекомендации </a:t>
            </a:r>
            <a:r>
              <a:rPr lang="ru-RU" sz="2000" dirty="0">
                <a:solidFill>
                  <a:srgbClr val="2162AE"/>
                </a:solidFill>
              </a:rPr>
              <a:t>п</a:t>
            </a:r>
            <a:r>
              <a:rPr lang="ru-RU" sz="2000" dirty="0" smtClean="0">
                <a:solidFill>
                  <a:srgbClr val="2162AE"/>
                </a:solidFill>
              </a:rPr>
              <a:t>о </a:t>
            </a:r>
            <a:r>
              <a:rPr lang="ru-RU" sz="2000" dirty="0">
                <a:solidFill>
                  <a:srgbClr val="2162AE"/>
                </a:solidFill>
              </a:rPr>
              <a:t>организации деятельности </a:t>
            </a:r>
            <a:r>
              <a:rPr lang="ru-RU" sz="2000" dirty="0" smtClean="0">
                <a:solidFill>
                  <a:srgbClr val="2162AE"/>
                </a:solidFill>
              </a:rPr>
              <a:t>библиотек в </a:t>
            </a:r>
            <a:r>
              <a:rPr lang="ru-RU" sz="2000" dirty="0">
                <a:solidFill>
                  <a:srgbClr val="2162AE"/>
                </a:solidFill>
              </a:rPr>
              <a:t>образовательных </a:t>
            </a:r>
            <a:r>
              <a:rPr lang="ru-RU" sz="2000" dirty="0" smtClean="0">
                <a:solidFill>
                  <a:srgbClr val="2162AE"/>
                </a:solidFill>
              </a:rPr>
              <a:t>учреждениях (г. Санкт-Петербург,  от 18.06.2019г.)</a:t>
            </a:r>
          </a:p>
          <a:p>
            <a:pPr algn="ctr"/>
            <a:endParaRPr lang="ru-RU" sz="2000" dirty="0">
              <a:solidFill>
                <a:srgbClr val="216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5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800" dirty="0" smtClean="0"/>
              <a:t>Региональные документы</a:t>
            </a:r>
            <a:endParaRPr lang="ru-RU" sz="28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08819927"/>
              </p:ext>
            </p:extLst>
          </p:nvPr>
        </p:nvGraphicFramePr>
        <p:xfrm>
          <a:off x="3007081" y="1160585"/>
          <a:ext cx="8771799" cy="495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71568" y="3166451"/>
            <a:ext cx="3208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Положение о библиотеке </a:t>
            </a:r>
            <a:r>
              <a:rPr lang="ru-RU" sz="2400" dirty="0" smtClean="0"/>
              <a:t>ОУ включает разделы: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0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94915" y="1599472"/>
            <a:ext cx="5785339" cy="445135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«Технология работы школьной библиотеки», </a:t>
            </a:r>
            <a:r>
              <a:rPr lang="ru-RU" dirty="0" smtClean="0"/>
              <a:t>разработанное коллективом </a:t>
            </a:r>
            <a:r>
              <a:rPr lang="ru-RU" dirty="0"/>
              <a:t>Информационного центра «Библиотека имени К. </a:t>
            </a:r>
            <a:r>
              <a:rPr lang="ru-RU" dirty="0" smtClean="0"/>
              <a:t>Д. Ушинского</a:t>
            </a:r>
            <a:r>
              <a:rPr lang="ru-RU" dirty="0"/>
              <a:t>» Российской академии образования. </a:t>
            </a:r>
            <a:endParaRPr lang="ru-RU" dirty="0" smtClean="0"/>
          </a:p>
          <a:p>
            <a:pPr algn="ctr"/>
            <a:r>
              <a:rPr lang="ru-RU" dirty="0" smtClean="0"/>
              <a:t>Пособие в формате предназначено для </a:t>
            </a:r>
            <a:r>
              <a:rPr lang="ru-RU" dirty="0"/>
              <a:t>специалистов, </a:t>
            </a:r>
            <a:r>
              <a:rPr lang="ru-RU" dirty="0" smtClean="0"/>
              <a:t>делающих </a:t>
            </a:r>
            <a:r>
              <a:rPr lang="ru-RU" dirty="0"/>
              <a:t>первые шаги в освоении </a:t>
            </a:r>
            <a:r>
              <a:rPr lang="ru-RU" dirty="0" smtClean="0"/>
              <a:t>профессии школьного </a:t>
            </a:r>
            <a:r>
              <a:rPr lang="ru-RU" dirty="0"/>
              <a:t>библиотекаря, а также </a:t>
            </a:r>
            <a:r>
              <a:rPr lang="ru-RU" dirty="0" smtClean="0"/>
              <a:t>для специалистов</a:t>
            </a:r>
            <a:r>
              <a:rPr lang="ru-RU" dirty="0"/>
              <a:t>, </a:t>
            </a:r>
            <a:r>
              <a:rPr lang="ru-RU" dirty="0" smtClean="0"/>
              <a:t>не имеющих профессионального </a:t>
            </a:r>
            <a:r>
              <a:rPr lang="ru-RU" dirty="0"/>
              <a:t>библиотечного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400" dirty="0"/>
              <a:t>Сроки хранения управленческих документов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6736509" y="1481138"/>
            <a:ext cx="5225823" cy="44513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99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400" dirty="0"/>
              <a:t>Сроки хранения </a:t>
            </a:r>
            <a:r>
              <a:rPr lang="ru-RU" sz="2400" dirty="0" smtClean="0"/>
              <a:t>документов</a:t>
            </a:r>
            <a:endParaRPr lang="ru-RU" sz="2400" dirty="0"/>
          </a:p>
        </p:txBody>
      </p:sp>
      <p:sp>
        <p:nvSpPr>
          <p:cNvPr id="5" name="Объект 2"/>
          <p:cNvSpPr>
            <a:spLocks noGrp="1"/>
          </p:cNvSpPr>
          <p:nvPr>
            <p:ph type="body" sz="quarter" idx="10"/>
          </p:nvPr>
        </p:nvSpPr>
        <p:spPr>
          <a:xfrm>
            <a:off x="405721" y="1354015"/>
            <a:ext cx="7875531" cy="50819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постоянно</a:t>
            </a:r>
            <a:r>
              <a:rPr lang="ru-RU" u="sng" dirty="0">
                <a:solidFill>
                  <a:srgbClr val="C00000"/>
                </a:solidFill>
              </a:rPr>
              <a:t>, до ликвидации библиотеки </a:t>
            </a:r>
            <a:r>
              <a:rPr lang="ru-RU" u="sng" dirty="0" smtClean="0">
                <a:solidFill>
                  <a:srgbClr val="C00000"/>
                </a:solidFill>
              </a:rPr>
              <a:t>хранятся:</a:t>
            </a:r>
            <a:r>
              <a:rPr lang="ru-RU" u="sng" dirty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dirty="0"/>
              <a:t>регистры индивидуального и суммарного учета документов библиотечного фонда (Инвентарные книги, Книги суммарного учета, учетный каталог, топографические описи и каталоги и др.),</a:t>
            </a:r>
          </a:p>
          <a:p>
            <a:pPr marL="457200" indent="-457200">
              <a:buFontTx/>
              <a:buChar char="-"/>
            </a:pPr>
            <a:r>
              <a:rPr lang="ru-RU" dirty="0" smtClean="0"/>
              <a:t>Акты </a:t>
            </a:r>
            <a:r>
              <a:rPr lang="ru-RU" dirty="0"/>
              <a:t>о списании исключенных объектов библиотечного фонда,</a:t>
            </a:r>
          </a:p>
          <a:p>
            <a:pPr marL="457200" indent="-457200">
              <a:buFontTx/>
              <a:buChar char="-"/>
            </a:pPr>
            <a:r>
              <a:rPr lang="ru-RU" dirty="0"/>
              <a:t>Акты о приеме-передаче  списанных объектов  библиотечного фонда;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C00000"/>
                </a:solidFill>
              </a:rPr>
              <a:t>в течение пяти лет </a:t>
            </a:r>
            <a:r>
              <a:rPr lang="ru-RU" u="sng" dirty="0" smtClean="0">
                <a:solidFill>
                  <a:srgbClr val="C00000"/>
                </a:solidFill>
              </a:rPr>
              <a:t>хранятся:</a:t>
            </a:r>
            <a:endParaRPr lang="ru-RU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dirty="0"/>
              <a:t>сопроводительные документы (накладные, описи, счета-фактуры,</a:t>
            </a:r>
          </a:p>
          <a:p>
            <a:pPr marL="457200" indent="-457200">
              <a:buFontTx/>
              <a:buChar char="-"/>
            </a:pPr>
            <a:r>
              <a:rPr lang="ru-RU" dirty="0"/>
              <a:t>списки на поступающую литературу),</a:t>
            </a:r>
          </a:p>
          <a:p>
            <a:pPr marL="457200" indent="-457200">
              <a:buFontTx/>
              <a:buChar char="-"/>
            </a:pPr>
            <a:r>
              <a:rPr lang="ru-RU" dirty="0"/>
              <a:t>Акты о пожертвовании,  иные документы, подтверждающие прием, перестановку, выбытие </a:t>
            </a:r>
            <a:r>
              <a:rPr lang="ru-RU" dirty="0" smtClean="0"/>
              <a:t>документов</a:t>
            </a:r>
            <a:endParaRPr lang="ru-RU" dirty="0"/>
          </a:p>
          <a:p>
            <a:pPr marL="457200" indent="-457200">
              <a:buFontTx/>
              <a:buChar char="-"/>
            </a:pPr>
            <a:r>
              <a:rPr lang="ru-RU" dirty="0"/>
              <a:t>Журналы (тетради) учета изданий, принятых от читателей взамен утерянных;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C00000"/>
                </a:solidFill>
              </a:rPr>
              <a:t>до окончания очередной проверки фонда </a:t>
            </a:r>
            <a:r>
              <a:rPr lang="ru-RU" u="sng" dirty="0" smtClean="0">
                <a:solidFill>
                  <a:srgbClr val="C00000"/>
                </a:solidFill>
              </a:rPr>
              <a:t>хранятся:</a:t>
            </a:r>
            <a:endParaRPr lang="ru-RU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dirty="0"/>
              <a:t>Акты о предыдущей проверке наличия документов (инвентаризации) библиотечного фонда</a:t>
            </a:r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8046863" y="1868872"/>
            <a:ext cx="3794854" cy="49061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F38221"/>
                </a:solidFill>
                <a:latin typeface="PT Serif"/>
              </a:rPr>
              <a:t>!</a:t>
            </a:r>
            <a:endParaRPr lang="ru-RU" sz="4800" dirty="0" smtClean="0">
              <a:solidFill>
                <a:srgbClr val="F38221"/>
              </a:solidFill>
            </a:endParaRPr>
          </a:p>
          <a:p>
            <a:pPr algn="ctr"/>
            <a:r>
              <a:rPr lang="ru-RU" sz="2000" dirty="0" smtClean="0"/>
              <a:t>Сроки хранения документов устанавливаются в соответствии с разделом 8 Приложения к приказу Министерства культуры РФ</a:t>
            </a:r>
          </a:p>
          <a:p>
            <a:pPr algn="ctr"/>
            <a:r>
              <a:rPr lang="ru-RU" sz="2000" dirty="0" smtClean="0"/>
              <a:t>от 8 октября 2012 г. N 1077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10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b="1" dirty="0" smtClean="0"/>
              <a:t>Пример номенклатуры </a:t>
            </a:r>
            <a:r>
              <a:rPr lang="ru-RU" b="1" dirty="0"/>
              <a:t>дел школьной библиотеки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1916"/>
              </p:ext>
            </p:extLst>
          </p:nvPr>
        </p:nvGraphicFramePr>
        <p:xfrm>
          <a:off x="0" y="1065276"/>
          <a:ext cx="12192000" cy="577716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22266">
                  <a:extLst>
                    <a:ext uri="{9D8B030D-6E8A-4147-A177-3AD203B41FA5}">
                      <a16:colId xmlns:a16="http://schemas.microsoft.com/office/drawing/2014/main" val="1121545272"/>
                    </a:ext>
                  </a:extLst>
                </a:gridCol>
                <a:gridCol w="9053978">
                  <a:extLst>
                    <a:ext uri="{9D8B030D-6E8A-4147-A177-3AD203B41FA5}">
                      <a16:colId xmlns:a16="http://schemas.microsoft.com/office/drawing/2014/main" val="3391385689"/>
                    </a:ext>
                  </a:extLst>
                </a:gridCol>
                <a:gridCol w="1415756">
                  <a:extLst>
                    <a:ext uri="{9D8B030D-6E8A-4147-A177-3AD203B41FA5}">
                      <a16:colId xmlns:a16="http://schemas.microsoft.com/office/drawing/2014/main" val="292871302"/>
                    </a:ext>
                  </a:extLst>
                </a:gridCol>
              </a:tblGrid>
              <a:tr h="202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Индекс документов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документов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Срок хранения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extLst>
                  <a:ext uri="{0D108BD9-81ED-4DB2-BD59-A6C34878D82A}">
                    <a16:rowId xmlns:a16="http://schemas.microsoft.com/office/drawing/2014/main" val="1087286552"/>
                  </a:ext>
                </a:extLst>
              </a:tr>
              <a:tr h="352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05 – 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 приема-передачи фондов библиотеки.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Акты инвентаризации фондов библиотеки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Постоянно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extLst>
                  <a:ext uri="{0D108BD9-81ED-4DB2-BD59-A6C34878D82A}">
                    <a16:rowId xmlns:a16="http://schemas.microsoft.com/office/drawing/2014/main" val="1911308648"/>
                  </a:ext>
                </a:extLst>
              </a:tr>
              <a:tr h="897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05-02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Нормативно-правовая база, </a:t>
                      </a:r>
                      <a:r>
                        <a:rPr lang="ru-RU" sz="1400" dirty="0" smtClean="0">
                          <a:effectLst/>
                        </a:rPr>
                        <a:t>регламентирующая </a:t>
                      </a:r>
                      <a:r>
                        <a:rPr lang="ru-RU" sz="1400" dirty="0">
                          <a:effectLst/>
                        </a:rPr>
                        <a:t>работу библиотеки </a:t>
                      </a:r>
                      <a:r>
                        <a:rPr lang="ru-RU" sz="1400" dirty="0" smtClean="0">
                          <a:effectLst/>
                        </a:rPr>
                        <a:t>(законы, положения, инструкции, приказы</a:t>
                      </a:r>
                      <a:r>
                        <a:rPr lang="ru-RU" sz="1400" dirty="0">
                          <a:effectLst/>
                        </a:rPr>
                        <a:t>, инструктивные письма вышестоящих организаций образования и </a:t>
                      </a:r>
                      <a:r>
                        <a:rPr lang="ru-RU" sz="1400" dirty="0" smtClean="0">
                          <a:effectLst/>
                        </a:rPr>
                        <a:t>культуры)</a:t>
                      </a:r>
                      <a:endParaRPr lang="ru-RU" sz="1400" dirty="0">
                        <a:effectLst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.  Документы Международного уровня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. Законодательство Российского Федерации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3</a:t>
                      </a:r>
                      <a:r>
                        <a:rPr lang="ru-RU" sz="1400" dirty="0">
                          <a:effectLst/>
                        </a:rPr>
                        <a:t>. Нормативные документы, подготовленные  </a:t>
                      </a:r>
                      <a:r>
                        <a:rPr lang="ru-RU" sz="1400" dirty="0" smtClean="0">
                          <a:effectLst/>
                        </a:rPr>
                        <a:t>федеральными</a:t>
                      </a:r>
                      <a:r>
                        <a:rPr lang="ru-RU" sz="1400" dirty="0">
                          <a:effectLst/>
                        </a:rPr>
                        <a:t> органами государственной </a:t>
                      </a:r>
                      <a:r>
                        <a:rPr lang="ru-RU" sz="1400" dirty="0" smtClean="0">
                          <a:effectLst/>
                        </a:rPr>
                        <a:t>власти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4</a:t>
                      </a:r>
                      <a:r>
                        <a:rPr lang="ru-RU" sz="1400" dirty="0">
                          <a:effectLst/>
                        </a:rPr>
                        <a:t>. Законодательство </a:t>
                      </a:r>
                      <a:r>
                        <a:rPr lang="ru-RU" sz="1400" dirty="0" smtClean="0">
                          <a:effectLst/>
                        </a:rPr>
                        <a:t>Томской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Постоянно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extLst>
                  <a:ext uri="{0D108BD9-81ED-4DB2-BD59-A6C34878D82A}">
                    <a16:rowId xmlns:a16="http://schemas.microsoft.com/office/drawing/2014/main" val="3514627740"/>
                  </a:ext>
                </a:extLst>
              </a:tr>
              <a:tr h="152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05 – 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Локальные акты: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Положение о библиотеке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Положение о порядке предоставления в пользование обучающимся, осваивающим учебные предметы в пределах ФГОС, учебников, учебных пособий, а также учебно-методических материалов, порядке пользования учебниками…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Положение о сохранности учебного фонда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Положение о документах, принятых  в дар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Правила пользования библиотекой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Должностная инструкция библиотекаря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Паспорт библиотеки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ИОТ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Постоянно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extLst>
                  <a:ext uri="{0D108BD9-81ED-4DB2-BD59-A6C34878D82A}">
                    <a16:rowId xmlns:a16="http://schemas.microsoft.com/office/drawing/2014/main" val="1208138655"/>
                  </a:ext>
                </a:extLst>
              </a:tr>
              <a:tr h="1233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05 – 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Планово-отчетная документация.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Статистические </a:t>
                      </a:r>
                      <a:r>
                        <a:rPr lang="ru-RU" sz="1400" dirty="0">
                          <a:effectLst/>
                        </a:rPr>
                        <a:t>данные работы библиотеки: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План работы школьной библиотеки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Анализ и отчет работы школьной библиотеки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Режим работы библиотеки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</a:rPr>
                        <a:t>Обеспеченность учебной </a:t>
                      </a:r>
                      <a:r>
                        <a:rPr lang="ru-RU" sz="1400" dirty="0">
                          <a:effectLst/>
                        </a:rPr>
                        <a:t>литературой по </a:t>
                      </a:r>
                      <a:r>
                        <a:rPr lang="ru-RU" sz="1400" dirty="0" smtClean="0">
                          <a:effectLst/>
                        </a:rPr>
                        <a:t>классам (%)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База обеспеченности учебниками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70" marR="58970" marT="0" marB="0"/>
                </a:tc>
                <a:extLst>
                  <a:ext uri="{0D108BD9-81ED-4DB2-BD59-A6C34878D82A}">
                    <a16:rowId xmlns:a16="http://schemas.microsoft.com/office/drawing/2014/main" val="31594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84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29834"/>
              </p:ext>
            </p:extLst>
          </p:nvPr>
        </p:nvGraphicFramePr>
        <p:xfrm>
          <a:off x="1" y="1240324"/>
          <a:ext cx="12192000" cy="56176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77760">
                  <a:extLst>
                    <a:ext uri="{9D8B030D-6E8A-4147-A177-3AD203B41FA5}">
                      <a16:colId xmlns:a16="http://schemas.microsoft.com/office/drawing/2014/main" val="967903025"/>
                    </a:ext>
                  </a:extLst>
                </a:gridCol>
                <a:gridCol w="8859140">
                  <a:extLst>
                    <a:ext uri="{9D8B030D-6E8A-4147-A177-3AD203B41FA5}">
                      <a16:colId xmlns:a16="http://schemas.microsoft.com/office/drawing/2014/main" val="3352691275"/>
                    </a:ext>
                  </a:extLst>
                </a:gridCol>
                <a:gridCol w="2055100">
                  <a:extLst>
                    <a:ext uri="{9D8B030D-6E8A-4147-A177-3AD203B41FA5}">
                      <a16:colId xmlns:a16="http://schemas.microsoft.com/office/drawing/2014/main" val="1122413704"/>
                    </a:ext>
                  </a:extLst>
                </a:gridCol>
              </a:tblGrid>
              <a:tr h="312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05 – 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Документы учета и контроля: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1. Инвентарная книга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2. Журнал учета изданий, не подлежащих записи в инвентарную книгу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3. Журнал учета книг, принятых от читателей взамен утерянных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4. Журнал учета справок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5. Журнал учета книг, принятых в пожертвование (дар)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6.  КСУ библиотечного фонда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7.  КСУ библиотечного фонда учебников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8.  Картотека учета учебников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9.  Тетрадь регистрации и выбытия учетных карточек на учебники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10.  Картотека учета периодической печати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11.  Тетрадь  учета нетрадиционных носителей информации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Постоянно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Постоянно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 </a:t>
                      </a:r>
                      <a:r>
                        <a:rPr lang="ru-RU" sz="1600" dirty="0">
                          <a:effectLst/>
                        </a:rPr>
                        <a:t>года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 лет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Постоянно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Постоянно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Постоянно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Постоянно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года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Постоянно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extLst>
                  <a:ext uri="{0D108BD9-81ED-4DB2-BD59-A6C34878D82A}">
                    <a16:rowId xmlns:a16="http://schemas.microsoft.com/office/drawing/2014/main" val="1856864412"/>
                  </a:ext>
                </a:extLst>
              </a:tr>
              <a:tr h="29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05 – 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  <a:tab pos="457200" algn="l"/>
                          <a:tab pos="571500" algn="l"/>
                          <a:tab pos="685800" algn="l"/>
                          <a:tab pos="914400" algn="l"/>
                        </a:tabLst>
                      </a:pPr>
                      <a:r>
                        <a:rPr lang="ru-RU" sz="1600">
                          <a:effectLst/>
                        </a:rPr>
                        <a:t> Сопроводительные документы  поступления в фонд (накладные, акты и др.)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extLst>
                  <a:ext uri="{0D108BD9-81ED-4DB2-BD59-A6C34878D82A}">
                    <a16:rowId xmlns:a16="http://schemas.microsoft.com/office/drawing/2014/main" val="2278125053"/>
                  </a:ext>
                </a:extLst>
              </a:tr>
              <a:tr h="29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05-07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Акты выбытия регистров  учета  библиотеки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 лет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extLst>
                  <a:ext uri="{0D108BD9-81ED-4DB2-BD59-A6C34878D82A}">
                    <a16:rowId xmlns:a16="http://schemas.microsoft.com/office/drawing/2014/main" val="3769659729"/>
                  </a:ext>
                </a:extLst>
              </a:tr>
              <a:tr h="1040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05 – 08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Учет  работы  с читателями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</a:rPr>
                        <a:t>Дневник работы библиотеки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</a:rPr>
                        <a:t>Формуляры читателей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</a:rPr>
                        <a:t>Акты выдачи учебников по классам (ведомости к ним)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extLst>
                  <a:ext uri="{0D108BD9-81ED-4DB2-BD59-A6C34878D82A}">
                    <a16:rowId xmlns:a16="http://schemas.microsoft.com/office/drawing/2014/main" val="1826753680"/>
                  </a:ext>
                </a:extLst>
              </a:tr>
              <a:tr h="55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05 – 09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  <a:tab pos="457200" algn="l"/>
                          <a:tab pos="571500" algn="l"/>
                          <a:tab pos="685800" algn="l"/>
                          <a:tab pos="914400" algn="l"/>
                        </a:tabLst>
                      </a:pPr>
                      <a:r>
                        <a:rPr lang="ru-RU" sz="1600">
                          <a:effectLst/>
                        </a:rPr>
                        <a:t>Заказы на пополнения библиотечного фонда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 (основного и учебного)     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extLst>
                  <a:ext uri="{0D108BD9-81ED-4DB2-BD59-A6C34878D82A}">
                    <a16:rowId xmlns:a16="http://schemas.microsoft.com/office/drawing/2014/main" val="1226571783"/>
                  </a:ext>
                </a:extLst>
              </a:tr>
              <a:tr h="29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05 – 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Входящие документы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9" marR="61079" marT="0" marB="0"/>
                </a:tc>
                <a:extLst>
                  <a:ext uri="{0D108BD9-81ED-4DB2-BD59-A6C34878D82A}">
                    <a16:rowId xmlns:a16="http://schemas.microsoft.com/office/drawing/2014/main" val="3763823889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898499" y="339200"/>
            <a:ext cx="7461250" cy="666750"/>
          </a:xfrm>
        </p:spPr>
        <p:txBody>
          <a:bodyPr/>
          <a:lstStyle/>
          <a:p>
            <a:r>
              <a:rPr lang="ru-RU" b="1" dirty="0"/>
              <a:t>Пример номенклатуры дел школьной библиотеки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735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69390568"/>
              </p:ext>
            </p:extLst>
          </p:nvPr>
        </p:nvGraphicFramePr>
        <p:xfrm>
          <a:off x="550862" y="1481138"/>
          <a:ext cx="5225823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906409" y="2390274"/>
            <a:ext cx="4241016" cy="3542214"/>
          </a:xfrm>
        </p:spPr>
        <p:txBody>
          <a:bodyPr/>
          <a:lstStyle/>
          <a:p>
            <a:r>
              <a:rPr lang="ru-RU" dirty="0"/>
              <a:t>Книга суммарного учета состоит из трех частей:</a:t>
            </a:r>
          </a:p>
          <a:p>
            <a:r>
              <a:rPr lang="ru-RU" dirty="0" smtClean="0"/>
              <a:t>1.</a:t>
            </a:r>
            <a:r>
              <a:rPr lang="en-US" dirty="0" smtClean="0"/>
              <a:t> </a:t>
            </a:r>
            <a:r>
              <a:rPr lang="ru-RU" dirty="0"/>
              <a:t>Поступление в фонд.</a:t>
            </a:r>
          </a:p>
          <a:p>
            <a:r>
              <a:rPr lang="ru-RU" dirty="0" smtClean="0"/>
              <a:t>2.</a:t>
            </a:r>
            <a:r>
              <a:rPr lang="en-US" dirty="0" smtClean="0"/>
              <a:t> </a:t>
            </a:r>
            <a:r>
              <a:rPr lang="ru-RU" dirty="0"/>
              <a:t>Выбытие из фонда.</a:t>
            </a:r>
          </a:p>
          <a:p>
            <a:r>
              <a:rPr lang="ru-RU" dirty="0" smtClean="0"/>
              <a:t>3.</a:t>
            </a:r>
            <a:r>
              <a:rPr lang="en-US" dirty="0" smtClean="0"/>
              <a:t> </a:t>
            </a:r>
            <a:r>
              <a:rPr lang="ru-RU" dirty="0"/>
              <a:t>Итоги </a:t>
            </a:r>
            <a:r>
              <a:rPr lang="ru-RU" dirty="0" smtClean="0"/>
              <a:t>движения.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400" b="1" dirty="0"/>
              <a:t>Книга суммарного учета основного фонда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006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правильно заполнять книгу суммарного учета библиотечного фонда: образец заполн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09" y="2837017"/>
            <a:ext cx="5182750" cy="344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400" b="1" dirty="0"/>
              <a:t>Книга суммарного учета основного </a:t>
            </a:r>
            <a:r>
              <a:rPr lang="ru-RU" sz="2400" b="1" dirty="0" smtClean="0"/>
              <a:t>фонда. Поступление в фонд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06409" y="1451455"/>
            <a:ext cx="4686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+mj-lt"/>
              </a:rPr>
              <a:t>Образец </a:t>
            </a:r>
            <a:r>
              <a:rPr lang="ru-RU" dirty="0">
                <a:solidFill>
                  <a:srgbClr val="800000"/>
                </a:solidFill>
                <a:latin typeface="+mj-lt"/>
              </a:rPr>
              <a:t>книги суммарного </a:t>
            </a:r>
            <a:r>
              <a:rPr lang="ru-RU" dirty="0" smtClean="0">
                <a:solidFill>
                  <a:srgbClr val="800000"/>
                </a:solidFill>
                <a:latin typeface="+mj-lt"/>
              </a:rPr>
              <a:t>учета:  </a:t>
            </a:r>
            <a:r>
              <a:rPr lang="en-US" dirty="0">
                <a:latin typeface="+mj-lt"/>
                <a:hlinkClick r:id="rId3"/>
              </a:rPr>
              <a:t>https://vk.com/@-117672523-rss-1428936611-1659763038</a:t>
            </a:r>
            <a:r>
              <a:rPr lang="ru-RU" dirty="0">
                <a:latin typeface="+mj-lt"/>
              </a:rPr>
              <a:t> </a:t>
            </a:r>
          </a:p>
          <a:p>
            <a:endParaRPr lang="ru-RU" dirty="0">
              <a:latin typeface="+mj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52115472"/>
              </p:ext>
            </p:extLst>
          </p:nvPr>
        </p:nvGraphicFramePr>
        <p:xfrm>
          <a:off x="352055" y="1451455"/>
          <a:ext cx="6096000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7285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правильно заполнять книгу суммарного учета библиотечного фонда: образец заполн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09" y="2837017"/>
            <a:ext cx="5182750" cy="344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400" b="1" dirty="0"/>
              <a:t>Книга суммарного учета основного </a:t>
            </a:r>
            <a:r>
              <a:rPr lang="ru-RU" sz="2400" b="1" dirty="0" smtClean="0"/>
              <a:t>фонда</a:t>
            </a:r>
            <a:r>
              <a:rPr lang="ru-RU" sz="2400" b="1" dirty="0"/>
              <a:t>. Выбытие из фонда.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06409" y="1636688"/>
            <a:ext cx="4686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Образец 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</a:rPr>
              <a:t>книги суммарного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учета:  </a:t>
            </a:r>
            <a:r>
              <a:rPr lang="en-US" dirty="0">
                <a:hlinkClick r:id="rId3"/>
              </a:rPr>
              <a:t>https://vk.com/@-117672523-rss-1428936611-1659763038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7370742"/>
              </p:ext>
            </p:extLst>
          </p:nvPr>
        </p:nvGraphicFramePr>
        <p:xfrm>
          <a:off x="303927" y="1355202"/>
          <a:ext cx="6305419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735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5983045" y="1564324"/>
            <a:ext cx="5181600" cy="445135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54706" y="1512627"/>
            <a:ext cx="5466971" cy="4451350"/>
          </a:xfrm>
        </p:spPr>
        <p:txBody>
          <a:bodyPr/>
          <a:lstStyle/>
          <a:p>
            <a:r>
              <a:rPr lang="ru-RU" sz="1800" dirty="0" smtClean="0">
                <a:solidFill>
                  <a:srgbClr val="F38221"/>
                </a:solidFill>
              </a:rPr>
              <a:t>Уровни:</a:t>
            </a:r>
            <a:endParaRPr lang="ru-RU" sz="1800" dirty="0">
              <a:solidFill>
                <a:srgbClr val="F38221"/>
              </a:solidFill>
            </a:endParaRPr>
          </a:p>
          <a:p>
            <a:pPr marL="285750" indent="-285750">
              <a:buFontTx/>
              <a:buChar char="−"/>
            </a:pPr>
            <a:r>
              <a:rPr lang="ru-RU" sz="1400" dirty="0"/>
              <a:t>документы международного уровня, ориентирующие и направляющие деятельность школьных библиотек (ШБ). К этой группе относятся документы ООН, ЮНЕСКО, ИФЛА, международные соглашения и стандарты;</a:t>
            </a:r>
          </a:p>
          <a:p>
            <a:pPr marL="285750" indent="-285750">
              <a:buFontTx/>
              <a:buChar char="−"/>
            </a:pPr>
            <a:r>
              <a:rPr lang="ru-RU" sz="1400" dirty="0"/>
              <a:t>законодательство Российской Федерации, касающееся проблем сохранения и использования культурного наследия, доступа всех категорий граждан к информации, организации рекламы;</a:t>
            </a:r>
          </a:p>
          <a:p>
            <a:pPr marL="285750" indent="-285750">
              <a:buFontTx/>
              <a:buChar char="−"/>
            </a:pPr>
            <a:r>
              <a:rPr lang="ru-RU" sz="1400" dirty="0"/>
              <a:t>отраслевые федеральные законы («Об образовании», «О библиотечном деле»);</a:t>
            </a:r>
          </a:p>
          <a:p>
            <a:pPr marL="285750" indent="-285750">
              <a:buFontTx/>
              <a:buChar char="−"/>
            </a:pPr>
            <a:r>
              <a:rPr lang="ru-RU" sz="1400" dirty="0"/>
              <a:t>нормативные документы, подготовленные федеральными органами управления и касающиеся деятельности школьных библиотек (в том числе ГОСТы);</a:t>
            </a:r>
          </a:p>
          <a:p>
            <a:pPr marL="285750" indent="-285750">
              <a:buFontTx/>
              <a:buChar char="−"/>
            </a:pPr>
            <a:r>
              <a:rPr lang="ru-RU" sz="1400" dirty="0"/>
              <a:t>региональное законодательство, относящееся к деятельности школьных библиотек;</a:t>
            </a:r>
          </a:p>
          <a:p>
            <a:pPr marL="285750" indent="-285750">
              <a:buFontTx/>
              <a:buChar char="−"/>
            </a:pPr>
            <a:r>
              <a:rPr lang="ru-RU" sz="1400" dirty="0"/>
              <a:t>территориальные нормативные и методические документы;</a:t>
            </a:r>
          </a:p>
          <a:p>
            <a:pPr marL="285750" indent="-285750">
              <a:buFontTx/>
              <a:buChar char="−"/>
            </a:pPr>
            <a:r>
              <a:rPr lang="ru-RU" sz="1400" dirty="0"/>
              <a:t>документы, разработанные в образовательной организации и утвержденные его руководителем.</a:t>
            </a:r>
          </a:p>
          <a:p>
            <a:endParaRPr lang="ru-RU" sz="1400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6927924" y="1698726"/>
            <a:ext cx="3130475" cy="914400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законодательство Российской Федерации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6546025" y="2734482"/>
            <a:ext cx="3840481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отраслевые федеральные законы </a:t>
            </a:r>
          </a:p>
        </p:txBody>
      </p:sp>
      <p:sp>
        <p:nvSpPr>
          <p:cNvPr id="11" name="Шестиугольник 10"/>
          <p:cNvSpPr/>
          <p:nvPr/>
        </p:nvSpPr>
        <p:spPr>
          <a:xfrm>
            <a:off x="6599815" y="3770238"/>
            <a:ext cx="3786692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нормативные документы, подготовленные федеральными органами управления и касающиеся деятельности школьных библиотек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6927925" y="4773791"/>
            <a:ext cx="329184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региональное законодательство, относящееся к деятельности школьных библиотек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04440" y="1089832"/>
            <a:ext cx="8429625" cy="6667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kern="120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2717429" y="348254"/>
            <a:ext cx="8216635" cy="666750"/>
          </a:xfrm>
        </p:spPr>
        <p:txBody>
          <a:bodyPr/>
          <a:lstStyle/>
          <a:p>
            <a:r>
              <a:rPr lang="ru-RU" dirty="0"/>
              <a:t>Нормативно-правовое обеспечение деятельности школьных библиотек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41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правильно заполнять книгу суммарного учета библиотечного фонда: образец заполн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09" y="2837017"/>
            <a:ext cx="5182750" cy="344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191202" cy="666750"/>
          </a:xfrm>
        </p:spPr>
        <p:txBody>
          <a:bodyPr/>
          <a:lstStyle/>
          <a:p>
            <a:r>
              <a:rPr lang="ru-RU" sz="2400" b="1" dirty="0"/>
              <a:t>Книга суммарного учета основного </a:t>
            </a:r>
            <a:r>
              <a:rPr lang="ru-RU" sz="2400" b="1" dirty="0" smtClean="0"/>
              <a:t>фонда</a:t>
            </a:r>
            <a:r>
              <a:rPr lang="ru-RU" sz="2400" b="1" dirty="0"/>
              <a:t>. </a:t>
            </a:r>
            <a:r>
              <a:rPr lang="ru-RU" sz="2400" b="1" dirty="0"/>
              <a:t>Итоги движения библиотечного </a:t>
            </a:r>
            <a:r>
              <a:rPr lang="ru-RU" sz="2400" b="1" dirty="0" smtClean="0"/>
              <a:t>фонда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06409" y="1636688"/>
            <a:ext cx="4686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Образец 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</a:rPr>
              <a:t>книги суммарного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учета:  </a:t>
            </a:r>
            <a:r>
              <a:rPr lang="en-US" dirty="0">
                <a:hlinkClick r:id="rId3"/>
              </a:rPr>
              <a:t>https://vk.com/@-117672523-rss-1428936611-1659763038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5432" y="223685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окончании года в части 3 подводятся итоги поступления и выбытия.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стоимость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изданий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записанных в инвентарную книгу, должны соответствовать данным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бухгалтерии.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16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400" b="1" dirty="0"/>
              <a:t>ОСОБЕННОСТИ ВЫПОЛНЕНИЯ СПРАВОК РАЗНЫХ ВИДОВ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89585500"/>
              </p:ext>
            </p:extLst>
          </p:nvPr>
        </p:nvGraphicFramePr>
        <p:xfrm>
          <a:off x="473526" y="1464186"/>
          <a:ext cx="6087696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473313" y="3383396"/>
            <a:ext cx="38115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бразец </a:t>
            </a:r>
            <a:r>
              <a:rPr lang="ru-RU" dirty="0"/>
              <a:t>тетради учета выполненных справок (содержательный учёт</a:t>
            </a:r>
            <a:r>
              <a:rPr lang="ru-RU" dirty="0" smtClean="0"/>
              <a:t>):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mbukcbs.ru/images/bibliomir/metod_kopilka/TETRAD.pdf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56639" y="1743254"/>
            <a:ext cx="3635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Справочно-библиографическая </a:t>
            </a:r>
            <a:r>
              <a:rPr lang="ru-RU" dirty="0" smtClean="0"/>
              <a:t>работа как правило, не учитывается в школе, однако это огромный пласт работы библиотекаря.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54068" y="1739282"/>
            <a:ext cx="602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38221"/>
                </a:solidFill>
                <a:latin typeface="PT Serif"/>
              </a:rPr>
              <a:t>!</a:t>
            </a:r>
            <a:endParaRPr lang="ru-RU" sz="9600" dirty="0">
              <a:solidFill>
                <a:srgbClr val="F38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3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8842" t="32163" r="57478" b="14203"/>
          <a:stretch/>
        </p:blipFill>
        <p:spPr>
          <a:xfrm>
            <a:off x="807300" y="1294331"/>
            <a:ext cx="10296941" cy="461175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07300" y="5619732"/>
            <a:ext cx="10956986" cy="365760"/>
          </a:xfrm>
        </p:spPr>
        <p:txBody>
          <a:bodyPr/>
          <a:lstStyle/>
          <a:p>
            <a:r>
              <a:rPr lang="ru-RU" sz="2000" dirty="0"/>
              <a:t>Справкой считается только такой ответ, когда библиотекарь сам находит необходимую читателю </a:t>
            </a:r>
            <a:r>
              <a:rPr lang="ru-RU" sz="2000" dirty="0" smtClean="0"/>
              <a:t>информацию 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400" b="1" dirty="0"/>
              <a:t>ОСОБЕННОСТИ ВЫПОЛНЕНИЯ СПРАВОК РАЗНЫХ ВИДОВ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188" y="4883765"/>
            <a:ext cx="602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38221"/>
                </a:solidFill>
                <a:latin typeface="PT Serif"/>
              </a:rPr>
              <a:t>!</a:t>
            </a:r>
            <a:endParaRPr lang="ru-RU" sz="9600" dirty="0">
              <a:solidFill>
                <a:srgbClr val="F38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78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65557" y="348254"/>
            <a:ext cx="8592254" cy="921227"/>
          </a:xfrm>
        </p:spPr>
        <p:txBody>
          <a:bodyPr/>
          <a:lstStyle/>
          <a:p>
            <a:r>
              <a:rPr lang="ru-RU" sz="2800" b="1" dirty="0"/>
              <a:t>Тетрадь учета книг и других документов, принятых от читателей взамен утерянных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20374761"/>
              </p:ext>
            </p:extLst>
          </p:nvPr>
        </p:nvGraphicFramePr>
        <p:xfrm>
          <a:off x="850232" y="808867"/>
          <a:ext cx="11085094" cy="489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30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65557" y="348254"/>
            <a:ext cx="8592254" cy="921227"/>
          </a:xfrm>
        </p:spPr>
        <p:txBody>
          <a:bodyPr/>
          <a:lstStyle/>
          <a:p>
            <a:r>
              <a:rPr lang="ru-RU" sz="2800" b="1" dirty="0"/>
              <a:t>Инвентарная </a:t>
            </a:r>
            <a:r>
              <a:rPr lang="ru-RU" sz="2800" b="1" dirty="0" smtClean="0"/>
              <a:t>книга</a:t>
            </a:r>
            <a:endParaRPr lang="ru-RU" sz="28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44851473"/>
              </p:ext>
            </p:extLst>
          </p:nvPr>
        </p:nvGraphicFramePr>
        <p:xfrm>
          <a:off x="336885" y="1269481"/>
          <a:ext cx="11630526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4190" y="1652903"/>
            <a:ext cx="10635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После того, как сделан суммарный учет, литература учитывается индивидуально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9745" y="1052739"/>
            <a:ext cx="602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38221"/>
                </a:solidFill>
                <a:latin typeface="PT Serif"/>
              </a:rPr>
              <a:t>!</a:t>
            </a:r>
            <a:endParaRPr lang="ru-RU" sz="9600" dirty="0">
              <a:solidFill>
                <a:srgbClr val="F38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37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Практическая работа № 1</a:t>
            </a:r>
          </a:p>
          <a:p>
            <a:r>
              <a:rPr lang="ru-RU" dirty="0" smtClean="0"/>
              <a:t>Практическая работа №2</a:t>
            </a:r>
          </a:p>
          <a:p>
            <a:r>
              <a:rPr lang="ru-RU" dirty="0" smtClean="0"/>
              <a:t>Практическая работа № 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281354"/>
            <a:ext cx="8782908" cy="733650"/>
          </a:xfrm>
        </p:spPr>
        <p:txBody>
          <a:bodyPr/>
          <a:lstStyle/>
          <a:p>
            <a:r>
              <a:rPr lang="ru-RU" sz="3200" dirty="0" smtClean="0"/>
              <a:t>Практикум библиотекаря СПО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983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50863" y="1481138"/>
            <a:ext cx="4630738" cy="4451350"/>
          </a:xfrm>
        </p:spPr>
        <p:txBody>
          <a:bodyPr/>
          <a:lstStyle/>
          <a:p>
            <a:r>
              <a:rPr lang="ru-RU" sz="2000" b="1" dirty="0" smtClean="0"/>
              <a:t>Информационная инфраструктура-</a:t>
            </a:r>
            <a:r>
              <a:rPr lang="ru-RU" sz="2000" dirty="0" smtClean="0"/>
              <a:t>система организационных структур, обеспечивающих функционирование и развитие информационно-образовательной среды школы и средств информационного взаимодействия</a:t>
            </a:r>
            <a:r>
              <a:rPr lang="ru-RU" sz="2000" dirty="0"/>
              <a:t>.</a:t>
            </a:r>
          </a:p>
          <a:p>
            <a:r>
              <a:rPr lang="ru-RU" sz="2000" b="1" dirty="0" smtClean="0"/>
              <a:t>Информационная инфраструктура школьной библиотеки</a:t>
            </a:r>
            <a:r>
              <a:rPr lang="ru-RU" sz="2000" b="1" dirty="0"/>
              <a:t>:</a:t>
            </a:r>
            <a:endParaRPr lang="ru-RU" sz="2000" dirty="0"/>
          </a:p>
          <a:p>
            <a:r>
              <a:rPr lang="ru-RU" sz="2000" dirty="0"/>
              <a:t>●</a:t>
            </a:r>
            <a:r>
              <a:rPr lang="ru-RU" sz="2000" dirty="0" smtClean="0"/>
              <a:t>включает совокупность информационных ресурсов, баз данных и знаний, систем связи</a:t>
            </a:r>
            <a:r>
              <a:rPr lang="ru-RU" sz="2000" dirty="0"/>
              <a:t>;</a:t>
            </a:r>
          </a:p>
          <a:p>
            <a:r>
              <a:rPr lang="ru-RU" sz="2000" dirty="0"/>
              <a:t>●</a:t>
            </a:r>
            <a:r>
              <a:rPr lang="ru-RU" sz="2000" dirty="0" smtClean="0"/>
              <a:t>обеспечивает доступ пользователей к информационным ресурсам</a:t>
            </a:r>
            <a:r>
              <a:rPr lang="ru-RU" sz="20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281354"/>
            <a:ext cx="8782908" cy="733650"/>
          </a:xfrm>
        </p:spPr>
        <p:txBody>
          <a:bodyPr/>
          <a:lstStyle/>
          <a:p>
            <a:r>
              <a:rPr lang="ru-RU" sz="3200" b="1" dirty="0"/>
              <a:t>Информационная инфраструктура школьной библиотеки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6275" t="27533" r="6219" b="16892"/>
          <a:stretch/>
        </p:blipFill>
        <p:spPr>
          <a:xfrm>
            <a:off x="5181601" y="1652337"/>
            <a:ext cx="6577263" cy="3923381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109EB4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359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48254"/>
            <a:ext cx="8782908" cy="666750"/>
          </a:xfrm>
        </p:spPr>
        <p:txBody>
          <a:bodyPr/>
          <a:lstStyle/>
          <a:p>
            <a:r>
              <a:rPr lang="ru-RU" sz="2800" dirty="0"/>
              <a:t>Постановка на учет и снятие с учета архивных документов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1952" y="1234811"/>
            <a:ext cx="11472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 Федерального архивного агентства от 2 марта 2020 г. N 24 </a:t>
            </a:r>
            <a:r>
              <a:rPr lang="ru-RU" dirty="0" smtClean="0"/>
              <a:t>«Об </a:t>
            </a:r>
            <a:r>
              <a:rPr lang="ru-RU" dirty="0"/>
              <a:t>утверждении Правил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и муниципальных архивах, музеях и библиотеках, научных </a:t>
            </a:r>
            <a:r>
              <a:rPr lang="ru-RU" dirty="0" smtClean="0"/>
              <a:t>организациях» </a:t>
            </a:r>
            <a:r>
              <a:rPr lang="ru-RU" dirty="0"/>
              <a:t>(с изменениями и </a:t>
            </a:r>
            <a:r>
              <a:rPr lang="ru-RU" dirty="0" smtClean="0"/>
              <a:t>дополнениями от 26 </a:t>
            </a:r>
            <a:r>
              <a:rPr lang="ru-RU" dirty="0"/>
              <a:t>сентября 2022 г</a:t>
            </a:r>
            <a:r>
              <a:rPr lang="ru-RU" dirty="0" smtClean="0"/>
              <a:t>.) – раздел </a:t>
            </a:r>
            <a:r>
              <a:rPr lang="en-US" dirty="0"/>
              <a:t>XXVI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1952" y="2426018"/>
            <a:ext cx="113693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64C55"/>
                </a:solidFill>
                <a:latin typeface="PT Serif"/>
              </a:rPr>
              <a:t>Постановка на учет и снятие с учета архивных документов в архиве </a:t>
            </a:r>
            <a:r>
              <a:rPr lang="ru-RU" dirty="0" smtClean="0">
                <a:solidFill>
                  <a:srgbClr val="464C55"/>
                </a:solidFill>
                <a:latin typeface="PT Serif"/>
              </a:rPr>
              <a:t>осуществляется на основании: акта 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приема-передачи архивных документов на хранение (</a:t>
            </a:r>
            <a:r>
              <a:rPr lang="ru-RU" dirty="0">
                <a:solidFill>
                  <a:srgbClr val="3272C0"/>
                </a:solidFill>
                <a:latin typeface="PT Serif"/>
                <a:hlinkClick r:id="rId2"/>
              </a:rPr>
              <a:t>приложение N 3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к Правилам);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464C55"/>
                </a:solidFill>
                <a:latin typeface="PT Serif"/>
              </a:rPr>
              <a:t>акта приема на хранение документов личного происхождения (</a:t>
            </a:r>
            <a:r>
              <a:rPr lang="ru-RU" dirty="0">
                <a:solidFill>
                  <a:srgbClr val="3272C0"/>
                </a:solidFill>
                <a:latin typeface="PT Serif"/>
                <a:hlinkClick r:id="rId3"/>
              </a:rPr>
              <a:t>приложение N 9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к Правилам);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464C55"/>
                </a:solidFill>
                <a:latin typeface="PT Serif"/>
              </a:rPr>
              <a:t>акта о выделении к уничтожению архивных документов, не подлежащих хранению (</a:t>
            </a:r>
            <a:r>
              <a:rPr lang="ru-RU" dirty="0">
                <a:solidFill>
                  <a:srgbClr val="3272C0"/>
                </a:solidFill>
                <a:latin typeface="PT Serif"/>
                <a:hlinkClick r:id="rId4"/>
              </a:rPr>
              <a:t>приложение N 10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к Правилам);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464C55"/>
                </a:solidFill>
                <a:latin typeface="PT Serif"/>
              </a:rPr>
              <a:t>акта о неисправимых повреждениях архивных документов (</a:t>
            </a:r>
            <a:r>
              <a:rPr lang="ru-RU" dirty="0">
                <a:solidFill>
                  <a:srgbClr val="3272C0"/>
                </a:solidFill>
                <a:latin typeface="PT Serif"/>
                <a:hlinkClick r:id="rId5"/>
              </a:rPr>
              <a:t>приложение N 1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к Правилам);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464C55"/>
                </a:solidFill>
                <a:latin typeface="PT Serif"/>
              </a:rPr>
              <a:t>акта о </a:t>
            </a:r>
            <a:r>
              <a:rPr lang="ru-RU" dirty="0" err="1">
                <a:solidFill>
                  <a:srgbClr val="464C55"/>
                </a:solidFill>
                <a:latin typeface="PT Serif"/>
              </a:rPr>
              <a:t>необнаружении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 архивных документов, возможности розыска которых исчерпаны (</a:t>
            </a:r>
            <a:r>
              <a:rPr lang="ru-RU" dirty="0">
                <a:solidFill>
                  <a:srgbClr val="3272C0"/>
                </a:solidFill>
                <a:latin typeface="PT Serif"/>
                <a:hlinkClick r:id="rId6"/>
              </a:rPr>
              <a:t>приложение N 2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к Правилам);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272C0"/>
                </a:solidFill>
                <a:latin typeface="PT Serif"/>
                <a:hlinkClick r:id="rId7"/>
              </a:rPr>
              <a:t>акта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возврата архивных документов собственнику;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272C0"/>
                </a:solidFill>
                <a:latin typeface="PT Serif"/>
                <a:hlinkClick r:id="rId8"/>
              </a:rPr>
              <a:t>акта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об изъятии подлинных единиц хранения, архивных документов;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272C0"/>
                </a:solidFill>
                <a:latin typeface="PT Serif"/>
                <a:hlinkClick r:id="rId9"/>
              </a:rPr>
              <a:t>акта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о технических ошибках в учетных документах;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272C0"/>
                </a:solidFill>
                <a:latin typeface="PT Serif"/>
                <a:hlinkClick r:id="rId10"/>
              </a:rPr>
              <a:t>акта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об обнаружении архивных документов, не относящихся к данному архиву, фонду, неучтенных;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272C0"/>
                </a:solidFill>
                <a:latin typeface="PT Serif"/>
                <a:hlinkClick r:id="rId11"/>
              </a:rPr>
              <a:t>акта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о разделении, объединении дел (единиц хранения (единиц учета), включении в дело новых архивных документов;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272C0"/>
                </a:solidFill>
                <a:latin typeface="PT Serif"/>
                <a:hlinkClick r:id="rId12"/>
              </a:rPr>
              <a:t>акта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описания архивных документов, переработки описей.</a:t>
            </a:r>
            <a:endParaRPr lang="ru-RU" b="0" i="0" dirty="0">
              <a:solidFill>
                <a:srgbClr val="464C55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2557688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0441" y="1481138"/>
            <a:ext cx="5352633" cy="4451350"/>
          </a:xfrm>
        </p:spPr>
        <p:txBody>
          <a:bodyPr/>
          <a:lstStyle/>
          <a:p>
            <a:r>
              <a:rPr lang="ru-RU" sz="2400" b="1" dirty="0"/>
              <a:t>Федеральный перечень учебников</a:t>
            </a:r>
          </a:p>
          <a:p>
            <a:r>
              <a:rPr lang="en-US" sz="2400" dirty="0">
                <a:hlinkClick r:id="rId2"/>
              </a:rPr>
              <a:t>https://base.garant.ru/405590287/53f89421bbdaf741eb2d1ecc4ddb4c33/</a:t>
            </a:r>
            <a:endParaRPr lang="ru-RU" sz="2400" dirty="0"/>
          </a:p>
          <a:p>
            <a:r>
              <a:rPr lang="ru-RU" sz="2400" dirty="0" smtClean="0"/>
              <a:t>Официальный </a:t>
            </a:r>
            <a:r>
              <a:rPr lang="ru-RU" sz="2400" dirty="0"/>
              <a:t>сайт школьных библиотек </a:t>
            </a:r>
            <a:r>
              <a:rPr lang="en-US" sz="2400" dirty="0">
                <a:hlinkClick r:id="rId3"/>
              </a:rPr>
              <a:t>https://phanasencko.ucoz.ru</a:t>
            </a:r>
            <a:r>
              <a:rPr lang="en-US" sz="2400" dirty="0" smtClean="0">
                <a:hlinkClick r:id="rId3"/>
              </a:rPr>
              <a:t>/</a:t>
            </a:r>
            <a:endParaRPr lang="ru-RU" sz="2400" dirty="0" smtClean="0"/>
          </a:p>
          <a:p>
            <a:r>
              <a:rPr lang="ru-RU" sz="2400" dirty="0"/>
              <a:t>О центре | Информационно-библиотечный центр </a:t>
            </a:r>
            <a:r>
              <a:rPr lang="ru-RU" sz="2400" dirty="0" smtClean="0"/>
              <a:t>АППО</a:t>
            </a:r>
          </a:p>
          <a:p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ibcappo.ru/o-tsentre</a:t>
            </a:r>
            <a:r>
              <a:rPr lang="ru-RU" sz="2400" dirty="0" smtClean="0"/>
              <a:t> </a:t>
            </a:r>
          </a:p>
          <a:p>
            <a:r>
              <a:rPr lang="ru-RU" sz="2400" dirty="0"/>
              <a:t>Главная — НПБ им. К. Д. </a:t>
            </a:r>
            <a:r>
              <a:rPr lang="ru-RU" sz="2400" dirty="0" smtClean="0"/>
              <a:t>Ушинского </a:t>
            </a:r>
            <a:r>
              <a:rPr lang="en-US" sz="2400" dirty="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://web.archive.org/web/20171202182617/http://</a:t>
            </a:r>
            <a:r>
              <a:rPr lang="en-US" sz="2400" dirty="0" smtClean="0">
                <a:hlinkClick r:id="rId5"/>
              </a:rPr>
              <a:t>www.gnpbu.ru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208294" y="1481137"/>
            <a:ext cx="5710989" cy="4695073"/>
          </a:xfrm>
        </p:spPr>
        <p:txBody>
          <a:bodyPr/>
          <a:lstStyle/>
          <a:p>
            <a:r>
              <a:rPr lang="ru-RU" sz="2400" dirty="0" smtClean="0"/>
              <a:t>Электронная </a:t>
            </a:r>
            <a:r>
              <a:rPr lang="ru-RU" sz="2400" dirty="0"/>
              <a:t>библиотека </a:t>
            </a:r>
            <a:r>
              <a:rPr lang="ru-RU" sz="2400" dirty="0" smtClean="0"/>
              <a:t>ГНПБУ </a:t>
            </a:r>
          </a:p>
          <a:p>
            <a:r>
              <a:rPr lang="en-US" sz="2400" dirty="0">
                <a:hlinkClick r:id="rId6"/>
              </a:rPr>
              <a:t>https://web.archive.org/web/20171204231332/http://elib.gnpbu.ru</a:t>
            </a:r>
            <a:r>
              <a:rPr lang="en-US" sz="2400" dirty="0" smtClean="0">
                <a:hlinkClick r:id="rId6"/>
              </a:rPr>
              <a:t>/</a:t>
            </a:r>
            <a:endParaRPr lang="ru-RU" sz="2400" dirty="0" smtClean="0"/>
          </a:p>
          <a:p>
            <a:r>
              <a:rPr lang="ru-RU" sz="2400" dirty="0" smtClean="0"/>
              <a:t>Электронные книги</a:t>
            </a:r>
          </a:p>
          <a:p>
            <a:r>
              <a:rPr lang="en-US" sz="2400" dirty="0" smtClean="0">
                <a:hlinkClick r:id="rId7"/>
              </a:rPr>
              <a:t>https</a:t>
            </a:r>
            <a:r>
              <a:rPr lang="en-US" sz="2400" dirty="0">
                <a:hlinkClick r:id="rId7"/>
              </a:rPr>
              <a:t>://</a:t>
            </a:r>
            <a:r>
              <a:rPr lang="en-US" sz="2400" dirty="0" smtClean="0">
                <a:hlinkClick r:id="rId7"/>
              </a:rPr>
              <a:t>www.litres.ru</a:t>
            </a:r>
            <a:r>
              <a:rPr lang="ru-RU" sz="2400" dirty="0" smtClean="0"/>
              <a:t> </a:t>
            </a:r>
            <a:endParaRPr lang="en-US" sz="2400" dirty="0"/>
          </a:p>
          <a:p>
            <a:r>
              <a:rPr lang="ru-RU" sz="2400" dirty="0" smtClean="0"/>
              <a:t>Культурно-просветительский </a:t>
            </a:r>
            <a:r>
              <a:rPr lang="ru-RU" sz="2400" dirty="0"/>
              <a:t>портал Арзамас </a:t>
            </a:r>
            <a:r>
              <a:rPr lang="ru-RU" sz="2400" dirty="0">
                <a:hlinkClick r:id="rId8"/>
              </a:rPr>
              <a:t>https://</a:t>
            </a:r>
            <a:r>
              <a:rPr lang="ru-RU" sz="2400" dirty="0" smtClean="0">
                <a:hlinkClick r:id="rId8"/>
              </a:rPr>
              <a:t>arzamas.academy/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 smtClean="0"/>
              <a:t>Интернет-урок</a:t>
            </a:r>
          </a:p>
          <a:p>
            <a:r>
              <a:rPr lang="en-US" sz="2400" dirty="0" smtClean="0">
                <a:hlinkClick r:id="rId9"/>
              </a:rPr>
              <a:t>https</a:t>
            </a:r>
            <a:r>
              <a:rPr lang="en-US" sz="2400" dirty="0">
                <a:hlinkClick r:id="rId9"/>
              </a:rPr>
              <a:t>://interneturok.ru</a:t>
            </a:r>
            <a:r>
              <a:rPr lang="en-US" sz="2400" dirty="0" smtClean="0">
                <a:hlinkClick r:id="rId9"/>
              </a:rPr>
              <a:t>/</a:t>
            </a:r>
            <a:r>
              <a:rPr lang="ru-RU" sz="2400" dirty="0" smtClean="0"/>
              <a:t> </a:t>
            </a:r>
            <a:endParaRPr lang="en-US" sz="2400" dirty="0"/>
          </a:p>
          <a:p>
            <a:r>
              <a:rPr lang="ru-RU" sz="2400" dirty="0" smtClean="0"/>
              <a:t>Лекторий </a:t>
            </a:r>
            <a:r>
              <a:rPr lang="ru-RU" sz="2400" dirty="0"/>
              <a:t>МФТИ </a:t>
            </a:r>
            <a:endParaRPr lang="ru-RU" sz="2400" dirty="0" smtClean="0"/>
          </a:p>
          <a:p>
            <a:r>
              <a:rPr lang="en-US" sz="2400" dirty="0" smtClean="0">
                <a:hlinkClick r:id="rId10"/>
              </a:rPr>
              <a:t>http</a:t>
            </a:r>
            <a:r>
              <a:rPr lang="en-US" sz="2400" dirty="0">
                <a:hlinkClick r:id="rId10"/>
              </a:rPr>
              <a:t>://lectoriy.mipt.ru</a:t>
            </a:r>
            <a:r>
              <a:rPr lang="en-US" sz="2400" dirty="0" smtClean="0">
                <a:hlinkClick r:id="rId10"/>
              </a:rPr>
              <a:t>/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17430" y="329481"/>
            <a:ext cx="8782908" cy="733650"/>
          </a:xfrm>
        </p:spPr>
        <p:txBody>
          <a:bodyPr/>
          <a:lstStyle/>
          <a:p>
            <a:r>
              <a:rPr lang="ru-RU" sz="3200" dirty="0" smtClean="0"/>
              <a:t>Полезные ресурсы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724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377145" y="1481138"/>
            <a:ext cx="5181600" cy="445135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u="sng" dirty="0" smtClean="0">
              <a:hlinkClick r:id="rId2"/>
            </a:endParaRPr>
          </a:p>
          <a:p>
            <a:endParaRPr lang="ru-RU" u="sng" dirty="0">
              <a:hlinkClick r:id="rId2"/>
            </a:endParaRPr>
          </a:p>
          <a:p>
            <a:endParaRPr lang="ru-RU" u="sng" dirty="0" smtClean="0">
              <a:hlinkClick r:id="rId2"/>
            </a:endParaRPr>
          </a:p>
          <a:p>
            <a:pPr algn="ctr"/>
            <a:r>
              <a:rPr lang="ru-RU" u="sng" dirty="0" smtClean="0">
                <a:hlinkClick r:id="rId2"/>
              </a:rPr>
              <a:t>Статья </a:t>
            </a:r>
            <a:r>
              <a:rPr lang="ru-RU" u="sng" dirty="0">
                <a:hlinkClick r:id="rId2"/>
              </a:rPr>
              <a:t>11. Статус библиотек</a:t>
            </a:r>
          </a:p>
          <a:p>
            <a:pPr algn="ctr"/>
            <a:r>
              <a:rPr lang="ru-RU" dirty="0">
                <a:hlinkClick r:id="rId3"/>
              </a:rPr>
              <a:t>Статья 12. Обязанности библиотек</a:t>
            </a:r>
          </a:p>
          <a:p>
            <a:pPr algn="ctr"/>
            <a:r>
              <a:rPr lang="ru-RU" dirty="0">
                <a:hlinkClick r:id="rId4"/>
              </a:rPr>
              <a:t>Статья 13. Права библиотек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body" sz="quarter" idx="12"/>
          </p:nvPr>
        </p:nvSpPr>
        <p:spPr>
          <a:xfrm>
            <a:off x="2717800" y="347663"/>
            <a:ext cx="8429625" cy="666750"/>
          </a:xfrm>
        </p:spPr>
        <p:txBody>
          <a:bodyPr/>
          <a:lstStyle/>
          <a:p>
            <a:r>
              <a:rPr lang="ru-RU" sz="2400" dirty="0" smtClean="0"/>
              <a:t>Нормативно-правовое обеспечение деятельности школьных библиотек</a:t>
            </a:r>
            <a:endParaRPr lang="ru-RU" sz="2400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6122065" y="1287707"/>
            <a:ext cx="5691760" cy="1596169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hlinkClick r:id="rId5"/>
              </a:rPr>
              <a:t>Федеральный закон о библиотечном </a:t>
            </a:r>
            <a:r>
              <a:rPr lang="ru-RU" sz="3200" dirty="0" smtClean="0">
                <a:hlinkClick r:id="rId5"/>
              </a:rPr>
              <a:t>деле</a:t>
            </a:r>
            <a:endParaRPr lang="ru-RU" sz="3200" dirty="0" smtClean="0"/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(изм. 14.04.2023)</a:t>
            </a:r>
          </a:p>
        </p:txBody>
      </p:sp>
      <p:sp>
        <p:nvSpPr>
          <p:cNvPr id="13" name="Объект 2"/>
          <p:cNvSpPr>
            <a:spLocks noGrp="1"/>
          </p:cNvSpPr>
          <p:nvPr>
            <p:ph type="body" sz="quarter" idx="10"/>
          </p:nvPr>
        </p:nvSpPr>
        <p:spPr>
          <a:xfrm>
            <a:off x="383706" y="2057399"/>
            <a:ext cx="5738359" cy="3896703"/>
          </a:xfrm>
        </p:spPr>
        <p:txBody>
          <a:bodyPr>
            <a:noAutofit/>
          </a:bodyPr>
          <a:lstStyle/>
          <a:p>
            <a:r>
              <a:rPr lang="ru-RU" sz="2000" dirty="0" smtClean="0">
                <a:hlinkClick r:id="rId6"/>
              </a:rPr>
              <a:t>Гражданский </a:t>
            </a:r>
            <a:r>
              <a:rPr lang="ru-RU" sz="2000" dirty="0">
                <a:hlinkClick r:id="rId6"/>
              </a:rPr>
              <a:t>кодекс Российской Федерации - часть четвертая (авторское право)</a:t>
            </a:r>
            <a:endParaRPr lang="ru-RU" sz="2000" dirty="0"/>
          </a:p>
          <a:p>
            <a:pPr lvl="1"/>
            <a:r>
              <a:rPr lang="ru-RU" sz="2000" dirty="0">
                <a:hlinkClick r:id="rId7"/>
              </a:rPr>
              <a:t>О некоторых вопросах, возникших в связи с введением в действие части четвертой Гражданского кодекса Российской Федерации</a:t>
            </a:r>
            <a:endParaRPr lang="ru-RU" sz="2000" dirty="0"/>
          </a:p>
          <a:p>
            <a:r>
              <a:rPr lang="ru-RU" sz="2000" dirty="0">
                <a:hlinkClick r:id="rId8"/>
              </a:rPr>
              <a:t>Федеральный закон РФ «Об информации, информационных технологиях и о защите информации»</a:t>
            </a:r>
            <a:endParaRPr lang="ru-RU" sz="2000" dirty="0"/>
          </a:p>
          <a:p>
            <a:r>
              <a:rPr lang="ru-RU" sz="2000" dirty="0">
                <a:hlinkClick r:id="rId9"/>
              </a:rPr>
              <a:t>Федеральный закон «О защите детей от информации, причиняющей вред их здоровью и развитию»</a:t>
            </a:r>
            <a:r>
              <a:rPr lang="ru-RU" sz="2000" dirty="0"/>
              <a:t>  </a:t>
            </a:r>
          </a:p>
          <a:p>
            <a:r>
              <a:rPr lang="ru-RU" sz="2000" dirty="0">
                <a:hlinkClick r:id="rId10"/>
              </a:rPr>
              <a:t>Стратегия государственной молодежной политики </a:t>
            </a:r>
            <a:r>
              <a:rPr lang="ru-RU" sz="2000" dirty="0" smtClean="0">
                <a:hlinkClick r:id="rId10"/>
              </a:rPr>
              <a:t>РФ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861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5902361" y="1544563"/>
            <a:ext cx="5181600" cy="445135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body" sz="quarter" idx="12"/>
          </p:nvPr>
        </p:nvSpPr>
        <p:spPr>
          <a:xfrm>
            <a:off x="2717800" y="347663"/>
            <a:ext cx="8429625" cy="666750"/>
          </a:xfrm>
        </p:spPr>
        <p:txBody>
          <a:bodyPr/>
          <a:lstStyle/>
          <a:p>
            <a:r>
              <a:rPr lang="ru-RU" sz="2400" dirty="0" smtClean="0"/>
              <a:t>Нормативно-правовое обеспечение деятельности школьных библиотек</a:t>
            </a:r>
            <a:endParaRPr lang="ru-RU" sz="2400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6927924" y="1698726"/>
            <a:ext cx="3130475" cy="914400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законодательство Российской Федерации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6546025" y="2657418"/>
            <a:ext cx="3840481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отраслевые федеральные законы </a:t>
            </a:r>
          </a:p>
        </p:txBody>
      </p:sp>
      <p:sp>
        <p:nvSpPr>
          <p:cNvPr id="11" name="Шестиугольник 10"/>
          <p:cNvSpPr/>
          <p:nvPr/>
        </p:nvSpPr>
        <p:spPr>
          <a:xfrm>
            <a:off x="6599815" y="3698146"/>
            <a:ext cx="3786692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38221"/>
                </a:solidFill>
              </a:rPr>
              <a:t>нормативные документы, подготовленные федеральными органами управления и касающиеся деятельности школьных библиотек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6927925" y="4773791"/>
            <a:ext cx="329184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региональное законодательство, относящееся к деятельности школьных библиотек</a:t>
            </a:r>
          </a:p>
        </p:txBody>
      </p:sp>
      <p:sp>
        <p:nvSpPr>
          <p:cNvPr id="14" name="Объек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hlinkClick r:id="rId2"/>
              </a:rPr>
              <a:t>Распоряжение Правительства Российской Федерации от 13.03.2021 № 608-р «Об утверждении Стратегии развития библиотечного дела в Российской Федерации до 2030 года»</a:t>
            </a:r>
            <a:r>
              <a:rPr lang="ru-RU" dirty="0"/>
              <a:t> (с изменениями на 15 декабря 2021 года)</a:t>
            </a:r>
          </a:p>
          <a:p>
            <a:r>
              <a:rPr lang="ru-RU" dirty="0">
                <a:hlinkClick r:id="rId3"/>
              </a:rPr>
              <a:t>Распоряжение Правительства Российской Федерации от 07.07.2021 № 1828-р «Об утверждении прилагаемого плана мероприятий по реализации Стратегии развития библиотечного дела в Российской Федерации на период до 2030 года»</a:t>
            </a:r>
            <a:endParaRPr lang="ru-RU" dirty="0"/>
          </a:p>
          <a:p>
            <a:r>
              <a:rPr lang="ru-RU" dirty="0">
                <a:hlinkClick r:id="rId4"/>
              </a:rPr>
              <a:t>Распоряжение Правительства Российской Федерации от 28.04.2023 № 1105-р «Об утверждении Концепции информационной безопасности детей в Российской Федерации»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95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5902361" y="1544563"/>
            <a:ext cx="5181600" cy="445135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body" sz="quarter" idx="12"/>
          </p:nvPr>
        </p:nvSpPr>
        <p:spPr>
          <a:xfrm>
            <a:off x="2717800" y="347663"/>
            <a:ext cx="8429625" cy="666750"/>
          </a:xfrm>
        </p:spPr>
        <p:txBody>
          <a:bodyPr/>
          <a:lstStyle/>
          <a:p>
            <a:r>
              <a:rPr lang="ru-RU" sz="2400" dirty="0" smtClean="0"/>
              <a:t>Нормативно-правовое обеспечение деятельности школьных библиотек</a:t>
            </a:r>
            <a:endParaRPr lang="ru-RU" sz="2400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6927924" y="1698726"/>
            <a:ext cx="3130475" cy="914400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законодательство Российской Федерации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6605191" y="2675583"/>
            <a:ext cx="3840481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отраслевые федеральные законы </a:t>
            </a:r>
          </a:p>
        </p:txBody>
      </p:sp>
      <p:sp>
        <p:nvSpPr>
          <p:cNvPr id="11" name="Шестиугольник 10"/>
          <p:cNvSpPr/>
          <p:nvPr/>
        </p:nvSpPr>
        <p:spPr>
          <a:xfrm>
            <a:off x="6605191" y="3652440"/>
            <a:ext cx="3786692" cy="1040728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38221"/>
                </a:solidFill>
              </a:rPr>
              <a:t>нормативные документы, подготовленные федеральными органами управления </a:t>
            </a:r>
            <a:r>
              <a:rPr lang="ru-RU" sz="1400" dirty="0" smtClean="0">
                <a:solidFill>
                  <a:srgbClr val="F38221"/>
                </a:solidFill>
              </a:rPr>
              <a:t>различных ведомств и </a:t>
            </a:r>
            <a:r>
              <a:rPr lang="ru-RU" sz="1400" dirty="0">
                <a:solidFill>
                  <a:srgbClr val="F38221"/>
                </a:solidFill>
              </a:rPr>
              <a:t>касающиеся деятельности школьных библиотек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6927925" y="4773791"/>
            <a:ext cx="3291840" cy="914400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/>
              <a:t>региональное законодательство, относящееся к деятельности школьных библиотек</a:t>
            </a:r>
            <a:endParaRPr lang="ru-RU" sz="1200" dirty="0">
              <a:solidFill>
                <a:srgbClr val="F3822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dirty="0">
                <a:hlinkClick r:id="rId2"/>
              </a:rPr>
              <a:t>Приказ</a:t>
            </a:r>
            <a:r>
              <a:rPr lang="ru-RU" dirty="0"/>
              <a:t> Минкультуры России № 115 от 02.02.2017 г. «О внесении изменений в Порядок учета документов, входящих в состав библиотечного фонда, утвержденный приказом Министерства культуры Российской Федерации от 8 октября 2012 г. № 1077».</a:t>
            </a:r>
          </a:p>
          <a:p>
            <a:pPr fontAlgn="base"/>
            <a:r>
              <a:rPr lang="ru-RU" dirty="0">
                <a:hlinkClick r:id="rId3"/>
              </a:rPr>
              <a:t>Приказ</a:t>
            </a:r>
            <a:r>
              <a:rPr lang="ru-RU" dirty="0"/>
              <a:t> Министерства культуры Российской Федерации от 8 октября 2012 г. № 1077 г. Москва “Об утверждении Порядка учета документов, входящих в состав библиотечного фонда”.</a:t>
            </a:r>
          </a:p>
          <a:p>
            <a:pPr fontAlgn="base"/>
            <a:r>
              <a:rPr lang="ru-RU" dirty="0">
                <a:hlinkClick r:id="rId4"/>
              </a:rPr>
              <a:t>ГОСТ Р 7.0.100-2018 </a:t>
            </a:r>
            <a:r>
              <a:rPr lang="ru-RU" dirty="0"/>
              <a:t> Библиографическая запись. Библиографическое описание</a:t>
            </a:r>
          </a:p>
          <a:p>
            <a:pPr fontAlgn="base"/>
            <a:r>
              <a:rPr lang="ru-RU" dirty="0"/>
              <a:t> </a:t>
            </a:r>
            <a:r>
              <a:rPr lang="ru-RU" dirty="0">
                <a:hlinkClick r:id="rId5"/>
              </a:rPr>
              <a:t>ГОСТ Р 7.0.108-2022 </a:t>
            </a:r>
            <a:r>
              <a:rPr lang="ru-RU" dirty="0"/>
              <a:t> Библиографические ссылки на электронные документы, размещенные в информационно-телекоммуникационных сетях</a:t>
            </a:r>
          </a:p>
          <a:p>
            <a:pPr fontAlgn="base"/>
            <a:r>
              <a:rPr lang="ru-RU" dirty="0">
                <a:hlinkClick r:id="rId6"/>
              </a:rPr>
              <a:t>Гост </a:t>
            </a:r>
            <a:r>
              <a:rPr lang="ru-RU" dirty="0" smtClean="0">
                <a:hlinkClick r:id="rId6"/>
              </a:rPr>
              <a:t>7.60-2020</a:t>
            </a:r>
            <a:r>
              <a:rPr lang="ru-RU" dirty="0" smtClean="0"/>
              <a:t>. Система </a:t>
            </a:r>
            <a:r>
              <a:rPr lang="ru-RU" dirty="0"/>
              <a:t>стандартов по информации, библиотечному и издательскому делу</a:t>
            </a:r>
          </a:p>
          <a:p>
            <a:pPr fontAlgn="base"/>
            <a:r>
              <a:rPr lang="ru-RU" dirty="0">
                <a:hlinkClick r:id="rId7"/>
              </a:rPr>
              <a:t>ГОСТ 7.76-96</a:t>
            </a:r>
            <a:r>
              <a:rPr lang="ru-RU" dirty="0"/>
              <a:t>. Комплектование фонда документов. Библиографирование. Каталогизация. Термины и определения.</a:t>
            </a:r>
          </a:p>
          <a:p>
            <a:pPr fontAlgn="base"/>
            <a:r>
              <a:rPr lang="ru-RU" dirty="0">
                <a:hlinkClick r:id="rId8"/>
              </a:rPr>
              <a:t>ГОСТ Р 7.0.20-2014</a:t>
            </a:r>
            <a:r>
              <a:rPr lang="ru-RU" dirty="0"/>
              <a:t>. Библиотечная статистика: показатели и единицы исчисления</a:t>
            </a:r>
          </a:p>
          <a:p>
            <a:pPr fontAlgn="base"/>
            <a:r>
              <a:rPr lang="ru-RU" dirty="0">
                <a:hlinkClick r:id="rId9"/>
              </a:rPr>
              <a:t>ГОСТ Р 7.0.93-2015</a:t>
            </a:r>
            <a:r>
              <a:rPr lang="ru-RU" dirty="0"/>
              <a:t>. Библиотечный фонд. Технология формирования</a:t>
            </a:r>
          </a:p>
          <a:p>
            <a:pPr fontAlgn="base"/>
            <a:r>
              <a:rPr lang="ru-RU" dirty="0">
                <a:hlinkClick r:id="rId10"/>
              </a:rPr>
              <a:t>ГОСТ Р 7.0.3-2006</a:t>
            </a:r>
            <a:r>
              <a:rPr lang="ru-RU" dirty="0"/>
              <a:t>. Издания. Основные элементы. Термины и определения.</a:t>
            </a:r>
          </a:p>
          <a:p>
            <a:pPr fontAlgn="base"/>
            <a:r>
              <a:rPr lang="ru-RU" dirty="0">
                <a:hlinkClick r:id="rId11"/>
              </a:rPr>
              <a:t>ГОСТ Р 7.0.95-2015</a:t>
            </a:r>
            <a:r>
              <a:rPr lang="ru-RU" dirty="0"/>
              <a:t>. Электронные документы. Основные виды, выходные сведения,</a:t>
            </a:r>
            <a:br>
              <a:rPr lang="ru-RU" dirty="0"/>
            </a:br>
            <a:r>
              <a:rPr lang="ru-RU" dirty="0"/>
              <a:t>технологические характеристики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56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28187" y="165373"/>
            <a:ext cx="9309619" cy="1071755"/>
          </a:xfrm>
        </p:spPr>
        <p:txBody>
          <a:bodyPr/>
          <a:lstStyle/>
          <a:p>
            <a:r>
              <a:rPr lang="ru-RU" b="1" dirty="0">
                <a:solidFill>
                  <a:srgbClr val="22272F"/>
                </a:solidFill>
                <a:latin typeface="PT Serif"/>
              </a:rPr>
              <a:t>Приказ Министерства культуры РФ от 8 октября 2012 г. N 1077 </a:t>
            </a:r>
            <a:endParaRPr lang="ru-RU" b="1" dirty="0" smtClean="0">
              <a:solidFill>
                <a:srgbClr val="22272F"/>
              </a:solidFill>
              <a:latin typeface="PT Serif"/>
            </a:endParaRPr>
          </a:p>
          <a:p>
            <a:r>
              <a:rPr lang="ru-RU" b="1" dirty="0" smtClean="0">
                <a:solidFill>
                  <a:srgbClr val="22272F"/>
                </a:solidFill>
                <a:latin typeface="PT Serif"/>
              </a:rPr>
              <a:t>«Об </a:t>
            </a:r>
            <a:r>
              <a:rPr lang="ru-RU" b="1" dirty="0">
                <a:solidFill>
                  <a:srgbClr val="22272F"/>
                </a:solidFill>
                <a:latin typeface="PT Serif"/>
              </a:rPr>
              <a:t>утверждении Порядка учета документов, входящих в состав библиотечного </a:t>
            </a:r>
            <a:r>
              <a:rPr lang="ru-RU" b="1" dirty="0" smtClean="0">
                <a:solidFill>
                  <a:srgbClr val="22272F"/>
                </a:solidFill>
                <a:latin typeface="PT Serif"/>
              </a:rPr>
              <a:t>фонда»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8488" y="3199239"/>
            <a:ext cx="62720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64C55"/>
                </a:solidFill>
                <a:latin typeface="PT Serif"/>
              </a:rPr>
              <a:t> Пункт  1.4: </a:t>
            </a:r>
            <a:r>
              <a:rPr lang="ru-RU" sz="2400" dirty="0" smtClean="0"/>
              <a:t>Учету </a:t>
            </a:r>
            <a:r>
              <a:rPr lang="ru-RU" sz="2400" dirty="0"/>
              <a:t>подлежат все документы (постоянного, длительного, временного хранения), поступающие в фонд библиотеки и выбывающие из фонда библиотеки, независимо от вида носителя. </a:t>
            </a:r>
            <a:endParaRPr lang="ru-RU" sz="2400" dirty="0" smtClean="0"/>
          </a:p>
          <a:p>
            <a:r>
              <a:rPr lang="ru-RU" sz="2400" dirty="0">
                <a:solidFill>
                  <a:srgbClr val="464C55"/>
                </a:solidFill>
                <a:latin typeface="PT Serif"/>
              </a:rPr>
              <a:t>Пункт 4.3:  Документы, поступающие в библиотеку, подлежат суммарному учету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6096" t="20339" r="5678" b="22336"/>
          <a:stretch/>
        </p:blipFill>
        <p:spPr>
          <a:xfrm>
            <a:off x="6954335" y="2040969"/>
            <a:ext cx="4950450" cy="3424535"/>
          </a:xfrm>
          <a:prstGeom prst="rect">
            <a:avLst/>
          </a:prstGeom>
          <a:ln w="63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0" y="2968407"/>
            <a:ext cx="602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38221"/>
                </a:solidFill>
                <a:latin typeface="PT Serif"/>
              </a:rPr>
              <a:t>!</a:t>
            </a:r>
            <a:endParaRPr lang="ru-RU" sz="9600" dirty="0">
              <a:solidFill>
                <a:srgbClr val="F3822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6914" y="1811215"/>
            <a:ext cx="6473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64C55"/>
                </a:solidFill>
                <a:latin typeface="PT Serif"/>
              </a:rPr>
              <a:t>В редакции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 Приказа Минкультуры РФ от 02.02.2017 N 115</a:t>
            </a:r>
          </a:p>
          <a:p>
            <a:r>
              <a:rPr lang="ru-RU" dirty="0">
                <a:solidFill>
                  <a:srgbClr val="464C55"/>
                </a:solidFill>
                <a:latin typeface="PT Serif"/>
              </a:rPr>
              <a:t> </a:t>
            </a:r>
            <a:r>
              <a:rPr lang="ru-RU" i="1" dirty="0">
                <a:solidFill>
                  <a:srgbClr val="3272C0"/>
                </a:solidFill>
                <a:latin typeface="PT Serif"/>
                <a:hlinkClick r:id="rId4"/>
              </a:rPr>
              <a:t>Приложение. Порядок учета документов, входящих в состав библиотечного фонда</a:t>
            </a:r>
          </a:p>
        </p:txBody>
      </p:sp>
    </p:spTree>
    <p:extLst>
      <p:ext uri="{BB962C8B-B14F-4D97-AF65-F5344CB8AC3E}">
        <p14:creationId xmlns:p14="http://schemas.microsoft.com/office/powerpoint/2010/main" val="23971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28187" y="165373"/>
            <a:ext cx="9309619" cy="1071755"/>
          </a:xfrm>
        </p:spPr>
        <p:txBody>
          <a:bodyPr/>
          <a:lstStyle/>
          <a:p>
            <a:r>
              <a:rPr lang="ru-RU" b="1" dirty="0">
                <a:solidFill>
                  <a:srgbClr val="22272F"/>
                </a:solidFill>
                <a:latin typeface="PT Serif"/>
              </a:rPr>
              <a:t>Приказ Министерства культуры РФ от 8 октября 2012 г. N 1077 "Об утверждении Порядка учета документов, входящих в состав библиотечного фонда</a:t>
            </a:r>
            <a:r>
              <a:rPr lang="ru-RU" b="1" dirty="0" smtClean="0">
                <a:solidFill>
                  <a:srgbClr val="22272F"/>
                </a:solidFill>
                <a:latin typeface="PT Serif"/>
              </a:rPr>
              <a:t>"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44824650"/>
              </p:ext>
            </p:extLst>
          </p:nvPr>
        </p:nvGraphicFramePr>
        <p:xfrm>
          <a:off x="816471" y="1423760"/>
          <a:ext cx="10835597" cy="520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7841" y="1280069"/>
            <a:ext cx="602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38221"/>
                </a:solidFill>
                <a:latin typeface="PT Serif"/>
              </a:rPr>
              <a:t>!</a:t>
            </a:r>
            <a:endParaRPr lang="ru-RU" sz="9600" dirty="0">
              <a:solidFill>
                <a:srgbClr val="F38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4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24119" y="369276"/>
            <a:ext cx="9309619" cy="709589"/>
          </a:xfrm>
        </p:spPr>
        <p:txBody>
          <a:bodyPr/>
          <a:lstStyle/>
          <a:p>
            <a:r>
              <a:rPr lang="ru-RU" sz="3200" b="1" dirty="0"/>
              <a:t>I</a:t>
            </a:r>
            <a:r>
              <a:rPr lang="ru-RU" sz="3200" b="1" dirty="0" smtClean="0"/>
              <a:t>. Общая </a:t>
            </a:r>
            <a:r>
              <a:rPr lang="ru-RU" sz="3200" b="1" dirty="0"/>
              <a:t>документация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78865"/>
            <a:ext cx="602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38221"/>
                </a:solidFill>
                <a:latin typeface="PT Serif"/>
              </a:rPr>
              <a:t>!</a:t>
            </a:r>
            <a:endParaRPr lang="ru-RU" sz="9600" dirty="0">
              <a:solidFill>
                <a:srgbClr val="F3822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908697"/>
              </p:ext>
            </p:extLst>
          </p:nvPr>
        </p:nvGraphicFramePr>
        <p:xfrm>
          <a:off x="586116" y="1175064"/>
          <a:ext cx="11447621" cy="4885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20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724119" y="369276"/>
            <a:ext cx="9309619" cy="709589"/>
          </a:xfrm>
        </p:spPr>
        <p:txBody>
          <a:bodyPr/>
          <a:lstStyle/>
          <a:p>
            <a:r>
              <a:rPr lang="ru-RU" sz="3200" b="1" dirty="0"/>
              <a:t>II. Документы по основному фонду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832" y="2124907"/>
            <a:ext cx="602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F38221"/>
                </a:solidFill>
                <a:latin typeface="PT Serif"/>
              </a:rPr>
              <a:t>!</a:t>
            </a:r>
            <a:endParaRPr lang="ru-RU" sz="9600" dirty="0">
              <a:solidFill>
                <a:srgbClr val="F3822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929963"/>
              </p:ext>
            </p:extLst>
          </p:nvPr>
        </p:nvGraphicFramePr>
        <p:xfrm>
          <a:off x="1277816" y="1424354"/>
          <a:ext cx="10515600" cy="4594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008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58287</TotalTime>
  <Words>2773</Words>
  <Application>Microsoft Office PowerPoint</Application>
  <PresentationFormat>Широкоэкранный</PresentationFormat>
  <Paragraphs>326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Proxima Nova Rg</vt:lpstr>
      <vt:lpstr>PT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metodist1</cp:lastModifiedBy>
  <cp:revision>776</cp:revision>
  <cp:lastPrinted>2021-07-16T05:59:00Z</cp:lastPrinted>
  <dcterms:created xsi:type="dcterms:W3CDTF">2019-08-15T10:09:47Z</dcterms:created>
  <dcterms:modified xsi:type="dcterms:W3CDTF">2024-08-19T10:01:39Z</dcterms:modified>
</cp:coreProperties>
</file>