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64" r:id="rId5"/>
    <p:sldId id="258" r:id="rId6"/>
    <p:sldId id="262" r:id="rId7"/>
    <p:sldId id="263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19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6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439B9-77F6-4916-BF84-F918BCAE20D5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07F369E-80BB-4DB0-9D38-082E6F32A2EB}">
      <dgm:prSet phldrT="[Текст]" custT="1"/>
      <dgm:spPr/>
      <dgm:t>
        <a:bodyPr vert="vert270"/>
        <a:lstStyle/>
        <a:p>
          <a:r>
            <a:rPr lang="ru-RU" sz="2400" b="1" dirty="0" smtClean="0"/>
            <a:t>Развитие кадрового потенциала через реализацию программы наставничества в образовательных организациях Прокопьевского муниципального округа</a:t>
          </a:r>
          <a:endParaRPr lang="ru-RU" sz="2400" b="1" dirty="0"/>
        </a:p>
      </dgm:t>
    </dgm:pt>
    <dgm:pt modelId="{14CAB4A4-606F-4574-A329-F5A6E4F965EB}" type="parTrans" cxnId="{878E09D3-12E6-4727-AF1E-5788A8788CF6}">
      <dgm:prSet/>
      <dgm:spPr/>
      <dgm:t>
        <a:bodyPr/>
        <a:lstStyle/>
        <a:p>
          <a:endParaRPr lang="ru-RU"/>
        </a:p>
      </dgm:t>
    </dgm:pt>
    <dgm:pt modelId="{02141246-966F-4BED-B2D7-2F3FB2961B67}" type="sibTrans" cxnId="{878E09D3-12E6-4727-AF1E-5788A8788CF6}">
      <dgm:prSet/>
      <dgm:spPr/>
      <dgm:t>
        <a:bodyPr/>
        <a:lstStyle/>
        <a:p>
          <a:endParaRPr lang="ru-RU"/>
        </a:p>
      </dgm:t>
    </dgm:pt>
    <dgm:pt modelId="{5FB7C1C5-CC20-429E-A778-BF059DB768E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Система работы психолого-педагогических классов</a:t>
          </a:r>
          <a:endParaRPr lang="ru-RU" sz="1800" b="1" dirty="0"/>
        </a:p>
      </dgm:t>
    </dgm:pt>
    <dgm:pt modelId="{91EACDC6-84F0-4568-AF3D-A99A150C0CD9}" type="parTrans" cxnId="{CFDC6D4A-F880-4595-95DA-87331C318928}">
      <dgm:prSet/>
      <dgm:spPr/>
      <dgm:t>
        <a:bodyPr/>
        <a:lstStyle/>
        <a:p>
          <a:endParaRPr lang="ru-RU"/>
        </a:p>
      </dgm:t>
    </dgm:pt>
    <dgm:pt modelId="{BEF86566-E67A-4EB6-B2EE-130AAACAC33E}" type="sibTrans" cxnId="{CFDC6D4A-F880-4595-95DA-87331C318928}">
      <dgm:prSet/>
      <dgm:spPr/>
      <dgm:t>
        <a:bodyPr/>
        <a:lstStyle/>
        <a:p>
          <a:endParaRPr lang="ru-RU"/>
        </a:p>
      </dgm:t>
    </dgm:pt>
    <dgm:pt modelId="{1CD2C0C1-2174-43AE-B2AD-B161071C570F}">
      <dgm:prSet phldrT="[Текст]" custT="1"/>
      <dgm:spPr/>
      <dgm:t>
        <a:bodyPr/>
        <a:lstStyle/>
        <a:p>
          <a:r>
            <a:rPr lang="ru-RU" sz="1800" b="1" dirty="0" smtClean="0"/>
            <a:t>Привлечение на работу в образовательные организации студентов, обучающихся в </a:t>
          </a:r>
          <a:r>
            <a:rPr lang="ru-RU" sz="1800" b="1" dirty="0" err="1" smtClean="0"/>
            <a:t>очно-заочном</a:t>
          </a:r>
          <a:r>
            <a:rPr lang="ru-RU" sz="1800" b="1" dirty="0" smtClean="0"/>
            <a:t> формате</a:t>
          </a:r>
          <a:endParaRPr lang="ru-RU" sz="1800" b="1" dirty="0"/>
        </a:p>
      </dgm:t>
    </dgm:pt>
    <dgm:pt modelId="{A5341DA8-02E5-495F-80B0-9A96D528E000}" type="parTrans" cxnId="{080A892C-58A9-4072-AE0C-494AE1BF1848}">
      <dgm:prSet/>
      <dgm:spPr/>
      <dgm:t>
        <a:bodyPr/>
        <a:lstStyle/>
        <a:p>
          <a:endParaRPr lang="ru-RU"/>
        </a:p>
      </dgm:t>
    </dgm:pt>
    <dgm:pt modelId="{39532C1F-1C6B-4C24-9EA0-282E62FA9B5E}" type="sibTrans" cxnId="{080A892C-58A9-4072-AE0C-494AE1BF1848}">
      <dgm:prSet/>
      <dgm:spPr/>
      <dgm:t>
        <a:bodyPr/>
        <a:lstStyle/>
        <a:p>
          <a:endParaRPr lang="ru-RU"/>
        </a:p>
      </dgm:t>
    </dgm:pt>
    <dgm:pt modelId="{DDA6234E-FA77-40A6-80B1-5DF5881ADEC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/>
            <a:t>Увеличение числа выпускников, обучающихся по целевым  договорам</a:t>
          </a:r>
          <a:endParaRPr lang="ru-RU" sz="1800" b="1" dirty="0"/>
        </a:p>
      </dgm:t>
    </dgm:pt>
    <dgm:pt modelId="{54C933E9-DAAA-4CB9-9ED3-EF921FA01A57}" type="parTrans" cxnId="{25EB778D-05E7-40B3-88FD-5CC7CA52FFDC}">
      <dgm:prSet/>
      <dgm:spPr/>
      <dgm:t>
        <a:bodyPr/>
        <a:lstStyle/>
        <a:p>
          <a:endParaRPr lang="ru-RU"/>
        </a:p>
      </dgm:t>
    </dgm:pt>
    <dgm:pt modelId="{5727B23D-AC4A-4935-8B4A-975FFAFEE18C}" type="sibTrans" cxnId="{25EB778D-05E7-40B3-88FD-5CC7CA52FFDC}">
      <dgm:prSet/>
      <dgm:spPr/>
      <dgm:t>
        <a:bodyPr/>
        <a:lstStyle/>
        <a:p>
          <a:endParaRPr lang="ru-RU"/>
        </a:p>
      </dgm:t>
    </dgm:pt>
    <dgm:pt modelId="{DE1B0D49-9B05-4429-B5F6-793D7CF4D27D}" type="pres">
      <dgm:prSet presAssocID="{6AD439B9-77F6-4916-BF84-F918BCAE20D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4B8B2C-DD56-4F32-9247-EA2D26E04501}" type="pres">
      <dgm:prSet presAssocID="{707F369E-80BB-4DB0-9D38-082E6F32A2EB}" presName="root1" presStyleCnt="0"/>
      <dgm:spPr/>
    </dgm:pt>
    <dgm:pt modelId="{6B2AADD6-0B20-4119-9E20-E06338E1974E}" type="pres">
      <dgm:prSet presAssocID="{707F369E-80BB-4DB0-9D38-082E6F32A2EB}" presName="LevelOneTextNode" presStyleLbl="node0" presStyleIdx="0" presStyleCnt="1" custScaleX="340630" custLinFactX="27641" custLinFactNeighborX="100000" custLinFactNeighborY="13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60A4C5-44D5-4E1B-9700-BEBF4B8BBF9E}" type="pres">
      <dgm:prSet presAssocID="{707F369E-80BB-4DB0-9D38-082E6F32A2EB}" presName="level2hierChild" presStyleCnt="0"/>
      <dgm:spPr/>
    </dgm:pt>
    <dgm:pt modelId="{7AC8A6D7-D0E2-460F-92A7-53F7424333D1}" type="pres">
      <dgm:prSet presAssocID="{91EACDC6-84F0-4568-AF3D-A99A150C0CD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49D44FF-FD5A-46AD-A258-9CCCF1F289C4}" type="pres">
      <dgm:prSet presAssocID="{91EACDC6-84F0-4568-AF3D-A99A150C0CD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C3CF359-7A58-4A09-8BB0-946C883AE975}" type="pres">
      <dgm:prSet presAssocID="{5FB7C1C5-CC20-429E-A778-BF059DB768E7}" presName="root2" presStyleCnt="0"/>
      <dgm:spPr/>
    </dgm:pt>
    <dgm:pt modelId="{91B776D6-2ED2-48C1-822B-D23915B1EED9}" type="pres">
      <dgm:prSet presAssocID="{5FB7C1C5-CC20-429E-A778-BF059DB768E7}" presName="LevelTwoTextNode" presStyleLbl="node2" presStyleIdx="0" presStyleCnt="3" custScaleX="120519" custScaleY="146522" custLinFactNeighborX="-11720" custLinFactNeighborY="-3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F00E30-7643-4DA8-88BE-BF9651783AE4}" type="pres">
      <dgm:prSet presAssocID="{5FB7C1C5-CC20-429E-A778-BF059DB768E7}" presName="level3hierChild" presStyleCnt="0"/>
      <dgm:spPr/>
    </dgm:pt>
    <dgm:pt modelId="{047F5C10-F4AE-4193-9FF4-9E42C848653C}" type="pres">
      <dgm:prSet presAssocID="{A5341DA8-02E5-495F-80B0-9A96D528E00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C710E14-3C78-4104-A840-DD957F7AE460}" type="pres">
      <dgm:prSet presAssocID="{A5341DA8-02E5-495F-80B0-9A96D528E00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5B6AF60-D3CA-4EA2-ADD0-F17D334D1092}" type="pres">
      <dgm:prSet presAssocID="{1CD2C0C1-2174-43AE-B2AD-B161071C570F}" presName="root2" presStyleCnt="0"/>
      <dgm:spPr/>
    </dgm:pt>
    <dgm:pt modelId="{7D4F786D-E4A6-4DA9-B02C-BFC4910FEC6B}" type="pres">
      <dgm:prSet presAssocID="{1CD2C0C1-2174-43AE-B2AD-B161071C570F}" presName="LevelTwoTextNode" presStyleLbl="node2" presStyleIdx="1" presStyleCnt="3" custScaleX="120310" custScaleY="167495" custLinFactNeighborX="-20114" custLinFactNeighborY="-11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58604-8F72-44F5-B059-38AAB25DBE9B}" type="pres">
      <dgm:prSet presAssocID="{1CD2C0C1-2174-43AE-B2AD-B161071C570F}" presName="level3hierChild" presStyleCnt="0"/>
      <dgm:spPr/>
    </dgm:pt>
    <dgm:pt modelId="{7EAC8A99-0F92-4274-93C8-85A2B444CC16}" type="pres">
      <dgm:prSet presAssocID="{54C933E9-DAAA-4CB9-9ED3-EF921FA01A5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190C6B7-4B77-42F8-895D-05C7246A06E3}" type="pres">
      <dgm:prSet presAssocID="{54C933E9-DAAA-4CB9-9ED3-EF921FA01A5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8640AF4-93B0-49A7-954E-583597F1222F}" type="pres">
      <dgm:prSet presAssocID="{DDA6234E-FA77-40A6-80B1-5DF5881ADEC6}" presName="root2" presStyleCnt="0"/>
      <dgm:spPr/>
    </dgm:pt>
    <dgm:pt modelId="{B21E5E34-8768-4E36-9629-E3EBF696A78C}" type="pres">
      <dgm:prSet presAssocID="{DDA6234E-FA77-40A6-80B1-5DF5881ADEC6}" presName="LevelTwoTextNode" presStyleLbl="node2" presStyleIdx="2" presStyleCnt="3" custScaleX="120938" custScaleY="151894" custLinFactNeighborX="-20114" custLinFactNeighborY="63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281FA-C306-4AE3-AB94-2705AA1C40FE}" type="pres">
      <dgm:prSet presAssocID="{DDA6234E-FA77-40A6-80B1-5DF5881ADEC6}" presName="level3hierChild" presStyleCnt="0"/>
      <dgm:spPr/>
    </dgm:pt>
  </dgm:ptLst>
  <dgm:cxnLst>
    <dgm:cxn modelId="{4FD01795-FFDC-4F32-A529-2D61D0419C9D}" type="presOf" srcId="{A5341DA8-02E5-495F-80B0-9A96D528E000}" destId="{047F5C10-F4AE-4193-9FF4-9E42C848653C}" srcOrd="0" destOrd="0" presId="urn:microsoft.com/office/officeart/2008/layout/HorizontalMultiLevelHierarchy"/>
    <dgm:cxn modelId="{080A892C-58A9-4072-AE0C-494AE1BF1848}" srcId="{707F369E-80BB-4DB0-9D38-082E6F32A2EB}" destId="{1CD2C0C1-2174-43AE-B2AD-B161071C570F}" srcOrd="1" destOrd="0" parTransId="{A5341DA8-02E5-495F-80B0-9A96D528E000}" sibTransId="{39532C1F-1C6B-4C24-9EA0-282E62FA9B5E}"/>
    <dgm:cxn modelId="{80826673-6F0C-43B2-AE42-640274DE6163}" type="presOf" srcId="{DDA6234E-FA77-40A6-80B1-5DF5881ADEC6}" destId="{B21E5E34-8768-4E36-9629-E3EBF696A78C}" srcOrd="0" destOrd="0" presId="urn:microsoft.com/office/officeart/2008/layout/HorizontalMultiLevelHierarchy"/>
    <dgm:cxn modelId="{FEA78411-174B-461A-8BBF-3E1DAA5BC953}" type="presOf" srcId="{54C933E9-DAAA-4CB9-9ED3-EF921FA01A57}" destId="{7EAC8A99-0F92-4274-93C8-85A2B444CC16}" srcOrd="0" destOrd="0" presId="urn:microsoft.com/office/officeart/2008/layout/HorizontalMultiLevelHierarchy"/>
    <dgm:cxn modelId="{04640810-F540-4FB2-989A-16F2A4B0246C}" type="presOf" srcId="{91EACDC6-84F0-4568-AF3D-A99A150C0CD9}" destId="{7AC8A6D7-D0E2-460F-92A7-53F7424333D1}" srcOrd="0" destOrd="0" presId="urn:microsoft.com/office/officeart/2008/layout/HorizontalMultiLevelHierarchy"/>
    <dgm:cxn modelId="{DCBFF0D2-0429-4DFD-81EC-A8A78A88B96D}" type="presOf" srcId="{6AD439B9-77F6-4916-BF84-F918BCAE20D5}" destId="{DE1B0D49-9B05-4429-B5F6-793D7CF4D27D}" srcOrd="0" destOrd="0" presId="urn:microsoft.com/office/officeart/2008/layout/HorizontalMultiLevelHierarchy"/>
    <dgm:cxn modelId="{878E09D3-12E6-4727-AF1E-5788A8788CF6}" srcId="{6AD439B9-77F6-4916-BF84-F918BCAE20D5}" destId="{707F369E-80BB-4DB0-9D38-082E6F32A2EB}" srcOrd="0" destOrd="0" parTransId="{14CAB4A4-606F-4574-A329-F5A6E4F965EB}" sibTransId="{02141246-966F-4BED-B2D7-2F3FB2961B67}"/>
    <dgm:cxn modelId="{1B1F33B0-177B-4D7B-BAED-09978CC1AB0C}" type="presOf" srcId="{707F369E-80BB-4DB0-9D38-082E6F32A2EB}" destId="{6B2AADD6-0B20-4119-9E20-E06338E1974E}" srcOrd="0" destOrd="0" presId="urn:microsoft.com/office/officeart/2008/layout/HorizontalMultiLevelHierarchy"/>
    <dgm:cxn modelId="{CFDC6D4A-F880-4595-95DA-87331C318928}" srcId="{707F369E-80BB-4DB0-9D38-082E6F32A2EB}" destId="{5FB7C1C5-CC20-429E-A778-BF059DB768E7}" srcOrd="0" destOrd="0" parTransId="{91EACDC6-84F0-4568-AF3D-A99A150C0CD9}" sibTransId="{BEF86566-E67A-4EB6-B2EE-130AAACAC33E}"/>
    <dgm:cxn modelId="{6174BAC4-3973-4ED5-A0CF-FFBC767241AB}" type="presOf" srcId="{A5341DA8-02E5-495F-80B0-9A96D528E000}" destId="{5C710E14-3C78-4104-A840-DD957F7AE460}" srcOrd="1" destOrd="0" presId="urn:microsoft.com/office/officeart/2008/layout/HorizontalMultiLevelHierarchy"/>
    <dgm:cxn modelId="{3767AF6A-8B9A-490D-8672-D70BB29DA17D}" type="presOf" srcId="{5FB7C1C5-CC20-429E-A778-BF059DB768E7}" destId="{91B776D6-2ED2-48C1-822B-D23915B1EED9}" srcOrd="0" destOrd="0" presId="urn:microsoft.com/office/officeart/2008/layout/HorizontalMultiLevelHierarchy"/>
    <dgm:cxn modelId="{25EB778D-05E7-40B3-88FD-5CC7CA52FFDC}" srcId="{707F369E-80BB-4DB0-9D38-082E6F32A2EB}" destId="{DDA6234E-FA77-40A6-80B1-5DF5881ADEC6}" srcOrd="2" destOrd="0" parTransId="{54C933E9-DAAA-4CB9-9ED3-EF921FA01A57}" sibTransId="{5727B23D-AC4A-4935-8B4A-975FFAFEE18C}"/>
    <dgm:cxn modelId="{9CEBE9A0-1BC6-4D1E-8D54-F3B7C994C4DB}" type="presOf" srcId="{1CD2C0C1-2174-43AE-B2AD-B161071C570F}" destId="{7D4F786D-E4A6-4DA9-B02C-BFC4910FEC6B}" srcOrd="0" destOrd="0" presId="urn:microsoft.com/office/officeart/2008/layout/HorizontalMultiLevelHierarchy"/>
    <dgm:cxn modelId="{57FD8193-9E10-4CCC-AA1E-0CCBF6754C92}" type="presOf" srcId="{91EACDC6-84F0-4568-AF3D-A99A150C0CD9}" destId="{449D44FF-FD5A-46AD-A258-9CCCF1F289C4}" srcOrd="1" destOrd="0" presId="urn:microsoft.com/office/officeart/2008/layout/HorizontalMultiLevelHierarchy"/>
    <dgm:cxn modelId="{DA0377F3-3273-4E45-9F94-34D2AD0DC75A}" type="presOf" srcId="{54C933E9-DAAA-4CB9-9ED3-EF921FA01A57}" destId="{6190C6B7-4B77-42F8-895D-05C7246A06E3}" srcOrd="1" destOrd="0" presId="urn:microsoft.com/office/officeart/2008/layout/HorizontalMultiLevelHierarchy"/>
    <dgm:cxn modelId="{BB603126-F261-4940-9DE2-F4CD0AF4EA3A}" type="presParOf" srcId="{DE1B0D49-9B05-4429-B5F6-793D7CF4D27D}" destId="{F94B8B2C-DD56-4F32-9247-EA2D26E04501}" srcOrd="0" destOrd="0" presId="urn:microsoft.com/office/officeart/2008/layout/HorizontalMultiLevelHierarchy"/>
    <dgm:cxn modelId="{32A3389E-2675-4C63-8631-2A6845382E1D}" type="presParOf" srcId="{F94B8B2C-DD56-4F32-9247-EA2D26E04501}" destId="{6B2AADD6-0B20-4119-9E20-E06338E1974E}" srcOrd="0" destOrd="0" presId="urn:microsoft.com/office/officeart/2008/layout/HorizontalMultiLevelHierarchy"/>
    <dgm:cxn modelId="{9E10FFFC-2162-4588-8AA3-CB82221D7CAA}" type="presParOf" srcId="{F94B8B2C-DD56-4F32-9247-EA2D26E04501}" destId="{1660A4C5-44D5-4E1B-9700-BEBF4B8BBF9E}" srcOrd="1" destOrd="0" presId="urn:microsoft.com/office/officeart/2008/layout/HorizontalMultiLevelHierarchy"/>
    <dgm:cxn modelId="{AED9FF98-DA86-4676-94F6-BE78F4D6514C}" type="presParOf" srcId="{1660A4C5-44D5-4E1B-9700-BEBF4B8BBF9E}" destId="{7AC8A6D7-D0E2-460F-92A7-53F7424333D1}" srcOrd="0" destOrd="0" presId="urn:microsoft.com/office/officeart/2008/layout/HorizontalMultiLevelHierarchy"/>
    <dgm:cxn modelId="{7A5E9AF5-6B01-4237-9D78-485C51F1F92E}" type="presParOf" srcId="{7AC8A6D7-D0E2-460F-92A7-53F7424333D1}" destId="{449D44FF-FD5A-46AD-A258-9CCCF1F289C4}" srcOrd="0" destOrd="0" presId="urn:microsoft.com/office/officeart/2008/layout/HorizontalMultiLevelHierarchy"/>
    <dgm:cxn modelId="{35FC2888-E647-4E71-8057-2F13813BF538}" type="presParOf" srcId="{1660A4C5-44D5-4E1B-9700-BEBF4B8BBF9E}" destId="{FC3CF359-7A58-4A09-8BB0-946C883AE975}" srcOrd="1" destOrd="0" presId="urn:microsoft.com/office/officeart/2008/layout/HorizontalMultiLevelHierarchy"/>
    <dgm:cxn modelId="{02FCBAA0-2EC6-4B62-83DA-2569F7BE852D}" type="presParOf" srcId="{FC3CF359-7A58-4A09-8BB0-946C883AE975}" destId="{91B776D6-2ED2-48C1-822B-D23915B1EED9}" srcOrd="0" destOrd="0" presId="urn:microsoft.com/office/officeart/2008/layout/HorizontalMultiLevelHierarchy"/>
    <dgm:cxn modelId="{0D7A0F9D-8901-4B98-9248-DF8AC2CF9C80}" type="presParOf" srcId="{FC3CF359-7A58-4A09-8BB0-946C883AE975}" destId="{14F00E30-7643-4DA8-88BE-BF9651783AE4}" srcOrd="1" destOrd="0" presId="urn:microsoft.com/office/officeart/2008/layout/HorizontalMultiLevelHierarchy"/>
    <dgm:cxn modelId="{244060A6-12AC-4301-9DA5-82A747777E62}" type="presParOf" srcId="{1660A4C5-44D5-4E1B-9700-BEBF4B8BBF9E}" destId="{047F5C10-F4AE-4193-9FF4-9E42C848653C}" srcOrd="2" destOrd="0" presId="urn:microsoft.com/office/officeart/2008/layout/HorizontalMultiLevelHierarchy"/>
    <dgm:cxn modelId="{9A7E68D2-D5BA-4FC8-9F12-C18478950655}" type="presParOf" srcId="{047F5C10-F4AE-4193-9FF4-9E42C848653C}" destId="{5C710E14-3C78-4104-A840-DD957F7AE460}" srcOrd="0" destOrd="0" presId="urn:microsoft.com/office/officeart/2008/layout/HorizontalMultiLevelHierarchy"/>
    <dgm:cxn modelId="{3BC6D558-CBAC-45F6-9DB8-22E9A676D5A0}" type="presParOf" srcId="{1660A4C5-44D5-4E1B-9700-BEBF4B8BBF9E}" destId="{55B6AF60-D3CA-4EA2-ADD0-F17D334D1092}" srcOrd="3" destOrd="0" presId="urn:microsoft.com/office/officeart/2008/layout/HorizontalMultiLevelHierarchy"/>
    <dgm:cxn modelId="{3522C3F9-463A-4900-8AB3-10148751BC2C}" type="presParOf" srcId="{55B6AF60-D3CA-4EA2-ADD0-F17D334D1092}" destId="{7D4F786D-E4A6-4DA9-B02C-BFC4910FEC6B}" srcOrd="0" destOrd="0" presId="urn:microsoft.com/office/officeart/2008/layout/HorizontalMultiLevelHierarchy"/>
    <dgm:cxn modelId="{44FCBE00-6FCB-4597-B110-59D785400444}" type="presParOf" srcId="{55B6AF60-D3CA-4EA2-ADD0-F17D334D1092}" destId="{75558604-8F72-44F5-B059-38AAB25DBE9B}" srcOrd="1" destOrd="0" presId="urn:microsoft.com/office/officeart/2008/layout/HorizontalMultiLevelHierarchy"/>
    <dgm:cxn modelId="{4927B600-88DA-44A2-A98C-B4E0A662A3FE}" type="presParOf" srcId="{1660A4C5-44D5-4E1B-9700-BEBF4B8BBF9E}" destId="{7EAC8A99-0F92-4274-93C8-85A2B444CC16}" srcOrd="4" destOrd="0" presId="urn:microsoft.com/office/officeart/2008/layout/HorizontalMultiLevelHierarchy"/>
    <dgm:cxn modelId="{9DDA8089-E54B-4F9E-896E-3A959630547D}" type="presParOf" srcId="{7EAC8A99-0F92-4274-93C8-85A2B444CC16}" destId="{6190C6B7-4B77-42F8-895D-05C7246A06E3}" srcOrd="0" destOrd="0" presId="urn:microsoft.com/office/officeart/2008/layout/HorizontalMultiLevelHierarchy"/>
    <dgm:cxn modelId="{D3142373-A6E9-40F9-9DE7-CDA034EA462E}" type="presParOf" srcId="{1660A4C5-44D5-4E1B-9700-BEBF4B8BBF9E}" destId="{58640AF4-93B0-49A7-954E-583597F1222F}" srcOrd="5" destOrd="0" presId="urn:microsoft.com/office/officeart/2008/layout/HorizontalMultiLevelHierarchy"/>
    <dgm:cxn modelId="{EA36A69E-FF2E-461B-8A42-B8FA4D0695CF}" type="presParOf" srcId="{58640AF4-93B0-49A7-954E-583597F1222F}" destId="{B21E5E34-8768-4E36-9629-E3EBF696A78C}" srcOrd="0" destOrd="0" presId="urn:microsoft.com/office/officeart/2008/layout/HorizontalMultiLevelHierarchy"/>
    <dgm:cxn modelId="{B97AEE06-25CE-4D17-8313-E059B1611D3E}" type="presParOf" srcId="{58640AF4-93B0-49A7-954E-583597F1222F}" destId="{B53281FA-C306-4AE3-AB94-2705AA1C40F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90D407-8A49-449B-A2FB-57662676FFB5}" type="doc">
      <dgm:prSet loTypeId="urn:microsoft.com/office/officeart/2005/8/layout/process3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1C989A6-91A2-47B9-BC64-5AC81E64E8ED}">
      <dgm:prSet phldrT="[Текст]" custT="1"/>
      <dgm:spPr/>
      <dgm:t>
        <a:bodyPr/>
        <a:lstStyle/>
        <a:p>
          <a:r>
            <a:rPr lang="ru-RU" sz="1600" b="1" dirty="0" smtClean="0"/>
            <a:t>Наставническая пара «учитель + молодой специалист»</a:t>
          </a:r>
          <a:endParaRPr lang="ru-RU" sz="1600" b="1" dirty="0"/>
        </a:p>
      </dgm:t>
    </dgm:pt>
    <dgm:pt modelId="{A684CFCC-91C6-4805-BFE8-56499D04CC73}" type="parTrans" cxnId="{9AFF2B7B-6B86-49B5-981C-9C1EA02DCC71}">
      <dgm:prSet/>
      <dgm:spPr/>
      <dgm:t>
        <a:bodyPr/>
        <a:lstStyle/>
        <a:p>
          <a:endParaRPr lang="ru-RU"/>
        </a:p>
      </dgm:t>
    </dgm:pt>
    <dgm:pt modelId="{4CAF5AF8-761D-493F-9B84-83AFD83CCE9A}" type="sibTrans" cxnId="{9AFF2B7B-6B86-49B5-981C-9C1EA02DCC71}">
      <dgm:prSet/>
      <dgm:spPr/>
      <dgm:t>
        <a:bodyPr/>
        <a:lstStyle/>
        <a:p>
          <a:endParaRPr lang="ru-RU"/>
        </a:p>
      </dgm:t>
    </dgm:pt>
    <dgm:pt modelId="{F71DBC3D-D0C8-435E-A51E-30172889C99A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rgbClr val="0070C0"/>
              </a:solidFill>
            </a:rPr>
            <a:t>Взаимопосещение</a:t>
          </a:r>
          <a:r>
            <a:rPr lang="ru-RU" sz="1400" b="1" dirty="0" smtClean="0">
              <a:solidFill>
                <a:srgbClr val="0070C0"/>
              </a:solidFill>
            </a:rPr>
            <a:t> уроков</a:t>
          </a:r>
          <a:endParaRPr lang="ru-RU" sz="1400" b="1" dirty="0">
            <a:solidFill>
              <a:srgbClr val="0070C0"/>
            </a:solidFill>
          </a:endParaRPr>
        </a:p>
      </dgm:t>
    </dgm:pt>
    <dgm:pt modelId="{711CF080-078C-412C-83C7-6A36AAE91CF9}" type="parTrans" cxnId="{11D175A9-3880-4BAD-9854-B48CA27D9F8D}">
      <dgm:prSet/>
      <dgm:spPr/>
      <dgm:t>
        <a:bodyPr/>
        <a:lstStyle/>
        <a:p>
          <a:endParaRPr lang="ru-RU"/>
        </a:p>
      </dgm:t>
    </dgm:pt>
    <dgm:pt modelId="{A692FBAA-FB14-4901-A54A-8130C1A22408}" type="sibTrans" cxnId="{11D175A9-3880-4BAD-9854-B48CA27D9F8D}">
      <dgm:prSet/>
      <dgm:spPr/>
      <dgm:t>
        <a:bodyPr/>
        <a:lstStyle/>
        <a:p>
          <a:endParaRPr lang="ru-RU"/>
        </a:p>
      </dgm:t>
    </dgm:pt>
    <dgm:pt modelId="{2504E401-E56D-4BFA-9B55-BABAEA006B1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Младшие школьники</a:t>
          </a:r>
          <a:endParaRPr lang="ru-RU" sz="1600" b="1" dirty="0"/>
        </a:p>
      </dgm:t>
    </dgm:pt>
    <dgm:pt modelId="{CAEFA37B-53CB-4CF2-A81A-B7B2FD5A5FCA}" type="parTrans" cxnId="{5EE24B19-A6D0-492F-B1BD-13813CD8F675}">
      <dgm:prSet/>
      <dgm:spPr/>
      <dgm:t>
        <a:bodyPr/>
        <a:lstStyle/>
        <a:p>
          <a:endParaRPr lang="ru-RU"/>
        </a:p>
      </dgm:t>
    </dgm:pt>
    <dgm:pt modelId="{6B02A86D-7804-4EF1-B9AF-6ADF289E1FA7}" type="sibTrans" cxnId="{5EE24B19-A6D0-492F-B1BD-13813CD8F675}">
      <dgm:prSet/>
      <dgm:spPr/>
      <dgm:t>
        <a:bodyPr/>
        <a:lstStyle/>
        <a:p>
          <a:endParaRPr lang="ru-RU"/>
        </a:p>
      </dgm:t>
    </dgm:pt>
    <dgm:pt modelId="{37437945-B84B-4411-8E89-930C2024E6D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 err="1" smtClean="0"/>
            <a:t>Психолого-педагогичские</a:t>
          </a:r>
          <a:r>
            <a:rPr lang="ru-RU" sz="1600" b="1" dirty="0" smtClean="0"/>
            <a:t> классы</a:t>
          </a:r>
          <a:endParaRPr lang="ru-RU" sz="1600" b="1" dirty="0"/>
        </a:p>
      </dgm:t>
    </dgm:pt>
    <dgm:pt modelId="{5474DEDF-7ECC-4D5E-BA83-D63B3CDB1B98}" type="parTrans" cxnId="{B01618D6-E26C-41F4-9761-6CB360246A8B}">
      <dgm:prSet/>
      <dgm:spPr/>
      <dgm:t>
        <a:bodyPr/>
        <a:lstStyle/>
        <a:p>
          <a:endParaRPr lang="ru-RU"/>
        </a:p>
      </dgm:t>
    </dgm:pt>
    <dgm:pt modelId="{AF583AF6-2C42-4EE1-A6E6-1FC9FAC460E6}" type="sibTrans" cxnId="{B01618D6-E26C-41F4-9761-6CB360246A8B}">
      <dgm:prSet/>
      <dgm:spPr/>
      <dgm:t>
        <a:bodyPr/>
        <a:lstStyle/>
        <a:p>
          <a:endParaRPr lang="ru-RU"/>
        </a:p>
      </dgm:t>
    </dgm:pt>
    <dgm:pt modelId="{03110464-01AC-47E5-8E4C-331A630E840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Олимпиада им. К.Д. Ушинского</a:t>
          </a:r>
          <a:endParaRPr lang="ru-RU" sz="1400" b="1" dirty="0">
            <a:solidFill>
              <a:srgbClr val="0070C0"/>
            </a:solidFill>
          </a:endParaRPr>
        </a:p>
      </dgm:t>
    </dgm:pt>
    <dgm:pt modelId="{5B215B91-14BB-404E-9C41-5E7217A33C87}" type="parTrans" cxnId="{A01539FD-8A4B-42D8-AD9E-C2A9512AA824}">
      <dgm:prSet/>
      <dgm:spPr/>
      <dgm:t>
        <a:bodyPr/>
        <a:lstStyle/>
        <a:p>
          <a:endParaRPr lang="ru-RU"/>
        </a:p>
      </dgm:t>
    </dgm:pt>
    <dgm:pt modelId="{9F49AD13-04BD-42BA-86D8-F5C1116ED811}" type="sibTrans" cxnId="{A01539FD-8A4B-42D8-AD9E-C2A9512AA824}">
      <dgm:prSet/>
      <dgm:spPr/>
      <dgm:t>
        <a:bodyPr/>
        <a:lstStyle/>
        <a:p>
          <a:endParaRPr lang="ru-RU"/>
        </a:p>
      </dgm:t>
    </dgm:pt>
    <dgm:pt modelId="{EB0C9D37-066A-49CA-88DB-4A122CFE175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Практикумы</a:t>
          </a:r>
          <a:endParaRPr lang="ru-RU" sz="1400" b="1" dirty="0">
            <a:solidFill>
              <a:srgbClr val="0070C0"/>
            </a:solidFill>
          </a:endParaRPr>
        </a:p>
      </dgm:t>
    </dgm:pt>
    <dgm:pt modelId="{447BC823-2CE9-4B81-9693-33EA07A5AD54}" type="parTrans" cxnId="{AEE8B3CA-A184-4A46-BDE3-B21653B6C810}">
      <dgm:prSet/>
      <dgm:spPr/>
      <dgm:t>
        <a:bodyPr/>
        <a:lstStyle/>
        <a:p>
          <a:endParaRPr lang="ru-RU"/>
        </a:p>
      </dgm:t>
    </dgm:pt>
    <dgm:pt modelId="{3EF47373-586C-47F8-A96A-49F20579E932}" type="sibTrans" cxnId="{AEE8B3CA-A184-4A46-BDE3-B21653B6C810}">
      <dgm:prSet/>
      <dgm:spPr/>
      <dgm:t>
        <a:bodyPr/>
        <a:lstStyle/>
        <a:p>
          <a:endParaRPr lang="ru-RU"/>
        </a:p>
      </dgm:t>
    </dgm:pt>
    <dgm:pt modelId="{82A4BE8A-DE95-4D1B-AFB8-3C803BFF91D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Мастер-классы</a:t>
          </a:r>
          <a:endParaRPr lang="ru-RU" sz="1400" b="1" dirty="0">
            <a:solidFill>
              <a:srgbClr val="0070C0"/>
            </a:solidFill>
          </a:endParaRPr>
        </a:p>
      </dgm:t>
    </dgm:pt>
    <dgm:pt modelId="{FD53B9F1-90F2-45DB-8EA2-26BD3BD26B42}" type="parTrans" cxnId="{71E2AD2E-901F-41D2-BC0C-EA030B28BCA3}">
      <dgm:prSet/>
      <dgm:spPr/>
      <dgm:t>
        <a:bodyPr/>
        <a:lstStyle/>
        <a:p>
          <a:endParaRPr lang="ru-RU"/>
        </a:p>
      </dgm:t>
    </dgm:pt>
    <dgm:pt modelId="{C3401427-035F-4960-B46F-41E62E94EBAE}" type="sibTrans" cxnId="{71E2AD2E-901F-41D2-BC0C-EA030B28BCA3}">
      <dgm:prSet/>
      <dgm:spPr/>
      <dgm:t>
        <a:bodyPr/>
        <a:lstStyle/>
        <a:p>
          <a:endParaRPr lang="ru-RU"/>
        </a:p>
      </dgm:t>
    </dgm:pt>
    <dgm:pt modelId="{C6F5F605-824C-44A9-B16C-48D71DDC3136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Фрагменты уроков</a:t>
          </a:r>
          <a:endParaRPr lang="ru-RU" sz="1400" b="1" dirty="0">
            <a:solidFill>
              <a:srgbClr val="0070C0"/>
            </a:solidFill>
          </a:endParaRPr>
        </a:p>
      </dgm:t>
    </dgm:pt>
    <dgm:pt modelId="{10C4AC92-5C86-4710-BE6C-FD874D40B0DA}" type="parTrans" cxnId="{C5F705DD-1B09-47D5-A92F-D506EBBE83C8}">
      <dgm:prSet/>
      <dgm:spPr/>
      <dgm:t>
        <a:bodyPr/>
        <a:lstStyle/>
        <a:p>
          <a:endParaRPr lang="ru-RU"/>
        </a:p>
      </dgm:t>
    </dgm:pt>
    <dgm:pt modelId="{B985DBE7-F2B0-4FB4-B33D-32B1F1F8D4E8}" type="sibTrans" cxnId="{C5F705DD-1B09-47D5-A92F-D506EBBE83C8}">
      <dgm:prSet/>
      <dgm:spPr/>
      <dgm:t>
        <a:bodyPr/>
        <a:lstStyle/>
        <a:p>
          <a:endParaRPr lang="ru-RU"/>
        </a:p>
      </dgm:t>
    </dgm:pt>
    <dgm:pt modelId="{ABC2C79E-CB08-42A9-9102-2485867D7254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Мероприятия</a:t>
          </a:r>
          <a:endParaRPr lang="ru-RU" sz="1400" b="1" dirty="0">
            <a:solidFill>
              <a:srgbClr val="0070C0"/>
            </a:solidFill>
          </a:endParaRPr>
        </a:p>
      </dgm:t>
    </dgm:pt>
    <dgm:pt modelId="{7E9B233A-FC29-44B8-BD05-0D595AE184E2}" type="parTrans" cxnId="{EC7C46B4-A511-4C09-87C8-B79F74103D77}">
      <dgm:prSet/>
      <dgm:spPr/>
      <dgm:t>
        <a:bodyPr/>
        <a:lstStyle/>
        <a:p>
          <a:endParaRPr lang="ru-RU"/>
        </a:p>
      </dgm:t>
    </dgm:pt>
    <dgm:pt modelId="{685FBAEA-0801-4261-B923-947E744DAC4E}" type="sibTrans" cxnId="{EC7C46B4-A511-4C09-87C8-B79F74103D77}">
      <dgm:prSet/>
      <dgm:spPr/>
      <dgm:t>
        <a:bodyPr/>
        <a:lstStyle/>
        <a:p>
          <a:endParaRPr lang="ru-RU"/>
        </a:p>
      </dgm:t>
    </dgm:pt>
    <dgm:pt modelId="{9ACF431E-FE4B-41BB-A1B5-F60B11BE6379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Наставнические пары «</a:t>
          </a:r>
          <a:r>
            <a:rPr lang="ru-RU" sz="1400" b="1" dirty="0" err="1" smtClean="0">
              <a:solidFill>
                <a:srgbClr val="0070C0"/>
              </a:solidFill>
            </a:rPr>
            <a:t>ученик+ученик</a:t>
          </a:r>
          <a:r>
            <a:rPr lang="ru-RU" sz="1400" b="1" dirty="0" smtClean="0">
              <a:solidFill>
                <a:srgbClr val="0070C0"/>
              </a:solidFill>
            </a:rPr>
            <a:t>»</a:t>
          </a:r>
          <a:endParaRPr lang="ru-RU" sz="1400" b="1" dirty="0">
            <a:solidFill>
              <a:srgbClr val="0070C0"/>
            </a:solidFill>
          </a:endParaRPr>
        </a:p>
      </dgm:t>
    </dgm:pt>
    <dgm:pt modelId="{FC8DEB13-11F5-4734-9EB2-7680F63F3374}" type="parTrans" cxnId="{C2EE0F56-3D9A-4C60-AABB-883AB6AB9490}">
      <dgm:prSet/>
      <dgm:spPr/>
      <dgm:t>
        <a:bodyPr/>
        <a:lstStyle/>
        <a:p>
          <a:endParaRPr lang="ru-RU"/>
        </a:p>
      </dgm:t>
    </dgm:pt>
    <dgm:pt modelId="{8045ACF6-2769-47DE-88A3-D4B5B5968310}" type="sibTrans" cxnId="{C2EE0F56-3D9A-4C60-AABB-883AB6AB9490}">
      <dgm:prSet/>
      <dgm:spPr/>
      <dgm:t>
        <a:bodyPr/>
        <a:lstStyle/>
        <a:p>
          <a:endParaRPr lang="ru-RU"/>
        </a:p>
      </dgm:t>
    </dgm:pt>
    <dgm:pt modelId="{7ADD7D11-0B76-4A33-B1AC-DC7DCF64382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Консультативная помощь</a:t>
          </a:r>
          <a:endParaRPr lang="ru-RU" sz="1400" b="1" dirty="0">
            <a:solidFill>
              <a:srgbClr val="0070C0"/>
            </a:solidFill>
          </a:endParaRPr>
        </a:p>
      </dgm:t>
    </dgm:pt>
    <dgm:pt modelId="{55976CB8-C971-4B69-B748-BF027B7C0A8F}" type="parTrans" cxnId="{C16843BA-9265-42CF-B9AB-61635FE19EE7}">
      <dgm:prSet/>
      <dgm:spPr/>
      <dgm:t>
        <a:bodyPr/>
        <a:lstStyle/>
        <a:p>
          <a:endParaRPr lang="ru-RU"/>
        </a:p>
      </dgm:t>
    </dgm:pt>
    <dgm:pt modelId="{C4DFA319-9E43-4D89-99B0-D9E2A469D797}" type="sibTrans" cxnId="{C16843BA-9265-42CF-B9AB-61635FE19EE7}">
      <dgm:prSet/>
      <dgm:spPr/>
      <dgm:t>
        <a:bodyPr/>
        <a:lstStyle/>
        <a:p>
          <a:endParaRPr lang="ru-RU"/>
        </a:p>
      </dgm:t>
    </dgm:pt>
    <dgm:pt modelId="{3F1E3AA3-B3E4-4AC2-8C18-A650C728223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Конкурсное движение</a:t>
          </a:r>
          <a:endParaRPr lang="ru-RU" sz="1400" b="1" dirty="0">
            <a:solidFill>
              <a:srgbClr val="0070C0"/>
            </a:solidFill>
          </a:endParaRPr>
        </a:p>
      </dgm:t>
    </dgm:pt>
    <dgm:pt modelId="{D5A5C2DE-E8E0-4E2C-A0D9-9FA7242637B4}" type="parTrans" cxnId="{8491D604-6F30-4FBD-8FA8-3C04862FF392}">
      <dgm:prSet/>
      <dgm:spPr/>
      <dgm:t>
        <a:bodyPr/>
        <a:lstStyle/>
        <a:p>
          <a:endParaRPr lang="ru-RU"/>
        </a:p>
      </dgm:t>
    </dgm:pt>
    <dgm:pt modelId="{6501961B-CF4E-42BB-B3D9-8146675AB39B}" type="sibTrans" cxnId="{8491D604-6F30-4FBD-8FA8-3C04862FF392}">
      <dgm:prSet/>
      <dgm:spPr/>
      <dgm:t>
        <a:bodyPr/>
        <a:lstStyle/>
        <a:p>
          <a:endParaRPr lang="ru-RU"/>
        </a:p>
      </dgm:t>
    </dgm:pt>
    <dgm:pt modelId="{F933536A-58C9-4957-87AB-5A76BBAA56D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Школа молодого учителя</a:t>
          </a:r>
          <a:endParaRPr lang="ru-RU" sz="1400" b="1" dirty="0">
            <a:solidFill>
              <a:srgbClr val="0070C0"/>
            </a:solidFill>
          </a:endParaRPr>
        </a:p>
      </dgm:t>
    </dgm:pt>
    <dgm:pt modelId="{81FC04ED-8C2B-4A72-B046-C878321EC1AF}" type="parTrans" cxnId="{AA0F16B6-DE47-4B7D-AC8B-ACBFA2221C41}">
      <dgm:prSet/>
      <dgm:spPr/>
      <dgm:t>
        <a:bodyPr/>
        <a:lstStyle/>
        <a:p>
          <a:endParaRPr lang="ru-RU"/>
        </a:p>
      </dgm:t>
    </dgm:pt>
    <dgm:pt modelId="{21B05DBA-6D1D-4946-9E90-835A72AA3582}" type="sibTrans" cxnId="{AA0F16B6-DE47-4B7D-AC8B-ACBFA2221C41}">
      <dgm:prSet/>
      <dgm:spPr/>
      <dgm:t>
        <a:bodyPr/>
        <a:lstStyle/>
        <a:p>
          <a:endParaRPr lang="ru-RU"/>
        </a:p>
      </dgm:t>
    </dgm:pt>
    <dgm:pt modelId="{33ED0F8E-B8EF-4BEF-ACEF-245C72AB172F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Помощь в учебе</a:t>
          </a:r>
          <a:endParaRPr lang="ru-RU" sz="1400" b="1" dirty="0">
            <a:solidFill>
              <a:srgbClr val="0070C0"/>
            </a:solidFill>
          </a:endParaRPr>
        </a:p>
      </dgm:t>
    </dgm:pt>
    <dgm:pt modelId="{AB581252-B67B-4027-99EE-C44997217641}" type="parTrans" cxnId="{6EEF4C8D-16BC-4BC9-85DD-D29D2952406B}">
      <dgm:prSet/>
      <dgm:spPr/>
      <dgm:t>
        <a:bodyPr/>
        <a:lstStyle/>
        <a:p>
          <a:endParaRPr lang="ru-RU"/>
        </a:p>
      </dgm:t>
    </dgm:pt>
    <dgm:pt modelId="{97C9D6DB-9638-49A7-A58F-26A02EF7A647}" type="sibTrans" cxnId="{6EEF4C8D-16BC-4BC9-85DD-D29D2952406B}">
      <dgm:prSet/>
      <dgm:spPr/>
      <dgm:t>
        <a:bodyPr/>
        <a:lstStyle/>
        <a:p>
          <a:endParaRPr lang="ru-RU"/>
        </a:p>
      </dgm:t>
    </dgm:pt>
    <dgm:pt modelId="{2B2BF60F-87FA-417E-BEA0-B1B493525741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Совместная творческая деятельность</a:t>
          </a:r>
          <a:endParaRPr lang="ru-RU" sz="1400" b="1" dirty="0">
            <a:solidFill>
              <a:srgbClr val="0070C0"/>
            </a:solidFill>
          </a:endParaRPr>
        </a:p>
      </dgm:t>
    </dgm:pt>
    <dgm:pt modelId="{3AB8A562-F2E1-4D36-8403-F09AB7D8DA70}" type="parTrans" cxnId="{82692F53-5B19-4FB4-ADAF-2ACD448923B7}">
      <dgm:prSet/>
      <dgm:spPr/>
      <dgm:t>
        <a:bodyPr/>
        <a:lstStyle/>
        <a:p>
          <a:endParaRPr lang="ru-RU"/>
        </a:p>
      </dgm:t>
    </dgm:pt>
    <dgm:pt modelId="{C0997D3C-2601-4689-AF0A-70EA2F71D941}" type="sibTrans" cxnId="{82692F53-5B19-4FB4-ADAF-2ACD448923B7}">
      <dgm:prSet/>
      <dgm:spPr/>
      <dgm:t>
        <a:bodyPr/>
        <a:lstStyle/>
        <a:p>
          <a:endParaRPr lang="ru-RU"/>
        </a:p>
      </dgm:t>
    </dgm:pt>
    <dgm:pt modelId="{BAADEDA1-733F-4CB4-968F-3D895E90978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Освоение программы ППК</a:t>
          </a:r>
          <a:endParaRPr lang="ru-RU" sz="1400" b="1" dirty="0">
            <a:solidFill>
              <a:srgbClr val="0070C0"/>
            </a:solidFill>
          </a:endParaRPr>
        </a:p>
      </dgm:t>
    </dgm:pt>
    <dgm:pt modelId="{82149AC1-98F2-49E5-831A-D5025570EF09}" type="parTrans" cxnId="{13FB0B5B-F3C9-4F31-AE93-209CF3C5AF41}">
      <dgm:prSet/>
      <dgm:spPr/>
      <dgm:t>
        <a:bodyPr/>
        <a:lstStyle/>
        <a:p>
          <a:endParaRPr lang="ru-RU"/>
        </a:p>
      </dgm:t>
    </dgm:pt>
    <dgm:pt modelId="{522FD5B1-E506-4F78-B191-AFF7B3E3B425}" type="sibTrans" cxnId="{13FB0B5B-F3C9-4F31-AE93-209CF3C5AF41}">
      <dgm:prSet/>
      <dgm:spPr/>
      <dgm:t>
        <a:bodyPr/>
        <a:lstStyle/>
        <a:p>
          <a:endParaRPr lang="ru-RU"/>
        </a:p>
      </dgm:t>
    </dgm:pt>
    <dgm:pt modelId="{38AE20E6-B08F-4823-B42A-D9DB8083674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Конкурсное движение</a:t>
          </a:r>
          <a:endParaRPr lang="ru-RU" sz="1400" b="1" dirty="0">
            <a:solidFill>
              <a:srgbClr val="0070C0"/>
            </a:solidFill>
          </a:endParaRPr>
        </a:p>
      </dgm:t>
    </dgm:pt>
    <dgm:pt modelId="{279C042E-1936-4B77-BE7A-22106D7FDC0E}" type="parTrans" cxnId="{8E7679B7-D778-4F17-BF7C-8C7776BA5202}">
      <dgm:prSet/>
      <dgm:spPr/>
      <dgm:t>
        <a:bodyPr/>
        <a:lstStyle/>
        <a:p>
          <a:endParaRPr lang="ru-RU"/>
        </a:p>
      </dgm:t>
    </dgm:pt>
    <dgm:pt modelId="{03DF1787-B29B-4361-8680-81C7F314F741}" type="sibTrans" cxnId="{8E7679B7-D778-4F17-BF7C-8C7776BA5202}">
      <dgm:prSet/>
      <dgm:spPr/>
      <dgm:t>
        <a:bodyPr/>
        <a:lstStyle/>
        <a:p>
          <a:endParaRPr lang="ru-RU"/>
        </a:p>
      </dgm:t>
    </dgm:pt>
    <dgm:pt modelId="{9DF9C53F-EEB1-4365-8827-8C73835981A1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Организация досуга</a:t>
          </a:r>
          <a:endParaRPr lang="ru-RU" sz="1400" b="1" dirty="0">
            <a:solidFill>
              <a:srgbClr val="0070C0"/>
            </a:solidFill>
          </a:endParaRPr>
        </a:p>
      </dgm:t>
    </dgm:pt>
    <dgm:pt modelId="{F231C567-8412-49C5-A93F-DC3E5A3F2AE4}" type="parTrans" cxnId="{D79F84CC-6008-4520-A943-92266DEC16D1}">
      <dgm:prSet/>
      <dgm:spPr/>
      <dgm:t>
        <a:bodyPr/>
        <a:lstStyle/>
        <a:p>
          <a:endParaRPr lang="ru-RU"/>
        </a:p>
      </dgm:t>
    </dgm:pt>
    <dgm:pt modelId="{5CBFBF58-9310-4D70-A564-567DF6CACF13}" type="sibTrans" cxnId="{D79F84CC-6008-4520-A943-92266DEC16D1}">
      <dgm:prSet/>
      <dgm:spPr/>
      <dgm:t>
        <a:bodyPr/>
        <a:lstStyle/>
        <a:p>
          <a:endParaRPr lang="ru-RU"/>
        </a:p>
      </dgm:t>
    </dgm:pt>
    <dgm:pt modelId="{5DC63A43-D3B0-4FE8-91FE-423A673D41C7}" type="pres">
      <dgm:prSet presAssocID="{FB90D407-8A49-449B-A2FB-57662676FF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0EDEE-5763-4113-BF8C-6315ABE1DD62}" type="pres">
      <dgm:prSet presAssocID="{F1C989A6-91A2-47B9-BC64-5AC81E64E8ED}" presName="composite" presStyleCnt="0"/>
      <dgm:spPr/>
    </dgm:pt>
    <dgm:pt modelId="{AEB8F97C-491E-4AC8-A790-48826A03A95C}" type="pres">
      <dgm:prSet presAssocID="{F1C989A6-91A2-47B9-BC64-5AC81E64E8E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A1866-851C-4F41-883E-128DF6DA2750}" type="pres">
      <dgm:prSet presAssocID="{F1C989A6-91A2-47B9-BC64-5AC81E64E8ED}" presName="parSh" presStyleLbl="node1" presStyleIdx="0" presStyleCnt="3" custScaleX="107142" custScaleY="123383"/>
      <dgm:spPr/>
      <dgm:t>
        <a:bodyPr/>
        <a:lstStyle/>
        <a:p>
          <a:endParaRPr lang="ru-RU"/>
        </a:p>
      </dgm:t>
    </dgm:pt>
    <dgm:pt modelId="{581ED592-18D7-4DE8-B94C-D5A2A9739CCF}" type="pres">
      <dgm:prSet presAssocID="{F1C989A6-91A2-47B9-BC64-5AC81E64E8ED}" presName="desTx" presStyleLbl="fgAcc1" presStyleIdx="0" presStyleCnt="3" custScaleX="100085" custScaleY="89409" custLinFactNeighborX="-1930" custLinFactNeighborY="-4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081AA-94AB-4926-8E3D-1539E8B700F6}" type="pres">
      <dgm:prSet presAssocID="{4CAF5AF8-761D-493F-9B84-83AFD83CCE9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B8C2335-529B-48D9-89D8-AFC5212901D4}" type="pres">
      <dgm:prSet presAssocID="{4CAF5AF8-761D-493F-9B84-83AFD83CCE9A}" presName="connTx" presStyleLbl="sibTrans2D1" presStyleIdx="0" presStyleCnt="2"/>
      <dgm:spPr/>
      <dgm:t>
        <a:bodyPr/>
        <a:lstStyle/>
        <a:p>
          <a:endParaRPr lang="ru-RU"/>
        </a:p>
      </dgm:t>
    </dgm:pt>
    <dgm:pt modelId="{FE32D6EC-FD84-4DDD-8C72-030D3975397A}" type="pres">
      <dgm:prSet presAssocID="{37437945-B84B-4411-8E89-930C2024E6DE}" presName="composite" presStyleCnt="0"/>
      <dgm:spPr/>
    </dgm:pt>
    <dgm:pt modelId="{B3D5F29E-F97D-449F-9E41-68E9C56BC5DA}" type="pres">
      <dgm:prSet presAssocID="{37437945-B84B-4411-8E89-930C2024E6D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A73C2-F113-41CB-8D96-09854996E1FF}" type="pres">
      <dgm:prSet presAssocID="{37437945-B84B-4411-8E89-930C2024E6DE}" presName="parSh" presStyleLbl="node1" presStyleIdx="1" presStyleCnt="3" custScaleY="115000" custLinFactNeighborX="-3918" custLinFactNeighborY="-3910"/>
      <dgm:spPr/>
      <dgm:t>
        <a:bodyPr/>
        <a:lstStyle/>
        <a:p>
          <a:endParaRPr lang="ru-RU"/>
        </a:p>
      </dgm:t>
    </dgm:pt>
    <dgm:pt modelId="{D9BB2AC7-317A-4864-A95F-6623377793C0}" type="pres">
      <dgm:prSet presAssocID="{37437945-B84B-4411-8E89-930C2024E6DE}" presName="desTx" presStyleLbl="fgAcc1" presStyleIdx="1" presStyleCnt="3" custAng="0" custScaleX="108294" custScaleY="93473" custLinFactNeighborX="4228" custLinFactNeighborY="-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82E49-3388-423C-922E-01FE901891D9}" type="pres">
      <dgm:prSet presAssocID="{AF583AF6-2C42-4EE1-A6E6-1FC9FAC460E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0504922-B1E6-42B0-BCF6-75F6A9CDEFFB}" type="pres">
      <dgm:prSet presAssocID="{AF583AF6-2C42-4EE1-A6E6-1FC9FAC460E6}" presName="connTx" presStyleLbl="sibTrans2D1" presStyleIdx="1" presStyleCnt="2"/>
      <dgm:spPr/>
      <dgm:t>
        <a:bodyPr/>
        <a:lstStyle/>
        <a:p>
          <a:endParaRPr lang="ru-RU"/>
        </a:p>
      </dgm:t>
    </dgm:pt>
    <dgm:pt modelId="{A7BFE79C-FF00-4879-B4F1-DA73B59BDAE4}" type="pres">
      <dgm:prSet presAssocID="{2504E401-E56D-4BFA-9B55-BABAEA006B16}" presName="composite" presStyleCnt="0"/>
      <dgm:spPr/>
    </dgm:pt>
    <dgm:pt modelId="{F14DF814-6EAE-43DB-B534-343C2D81BB40}" type="pres">
      <dgm:prSet presAssocID="{2504E401-E56D-4BFA-9B55-BABAEA006B1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D6C67-BEB2-41FF-AB3C-931A2E131348}" type="pres">
      <dgm:prSet presAssocID="{2504E401-E56D-4BFA-9B55-BABAEA006B16}" presName="parSh" presStyleLbl="node1" presStyleIdx="2" presStyleCnt="3" custScaleY="109443" custLinFactNeighborX="-681" custLinFactNeighborY="-3702"/>
      <dgm:spPr/>
      <dgm:t>
        <a:bodyPr/>
        <a:lstStyle/>
        <a:p>
          <a:endParaRPr lang="ru-RU"/>
        </a:p>
      </dgm:t>
    </dgm:pt>
    <dgm:pt modelId="{27EDB03E-6917-4038-AC5C-38C4DE084F95}" type="pres">
      <dgm:prSet presAssocID="{2504E401-E56D-4BFA-9B55-BABAEA006B16}" presName="desTx" presStyleLbl="fgAcc1" presStyleIdx="2" presStyleCnt="3" custAng="0" custScaleX="105783" custScaleY="91147" custLinFactNeighborX="-685" custLinFactNeighborY="-10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B78E8-2A5E-4BD0-B86A-D60B62138749}" type="presOf" srcId="{4CAF5AF8-761D-493F-9B84-83AFD83CCE9A}" destId="{5B8C2335-529B-48D9-89D8-AFC5212901D4}" srcOrd="1" destOrd="0" presId="urn:microsoft.com/office/officeart/2005/8/layout/process3"/>
    <dgm:cxn modelId="{6FC3C961-BC57-4D22-9A54-1092FFDDD357}" type="presOf" srcId="{38AE20E6-B08F-4823-B42A-D9DB8083674C}" destId="{D9BB2AC7-317A-4864-A95F-6623377793C0}" srcOrd="0" destOrd="4" presId="urn:microsoft.com/office/officeart/2005/8/layout/process3"/>
    <dgm:cxn modelId="{C271A920-1819-4F41-88EF-1F4D86CEBF89}" type="presOf" srcId="{F1C989A6-91A2-47B9-BC64-5AC81E64E8ED}" destId="{C44A1866-851C-4F41-883E-128DF6DA2750}" srcOrd="1" destOrd="0" presId="urn:microsoft.com/office/officeart/2005/8/layout/process3"/>
    <dgm:cxn modelId="{13FB0B5B-F3C9-4F31-AE93-209CF3C5AF41}" srcId="{37437945-B84B-4411-8E89-930C2024E6DE}" destId="{BAADEDA1-733F-4CB4-968F-3D895E909782}" srcOrd="3" destOrd="0" parTransId="{82149AC1-98F2-49E5-831A-D5025570EF09}" sibTransId="{522FD5B1-E506-4F78-B191-AFF7B3E3B425}"/>
    <dgm:cxn modelId="{EF640102-42E9-4AA7-A790-367CB82A0D0D}" type="presOf" srcId="{03110464-01AC-47E5-8E4C-331A630E8406}" destId="{D9BB2AC7-317A-4864-A95F-6623377793C0}" srcOrd="0" destOrd="0" presId="urn:microsoft.com/office/officeart/2005/8/layout/process3"/>
    <dgm:cxn modelId="{348C4BEA-2A06-46D1-B27E-E59228BF3AA8}" type="presOf" srcId="{2504E401-E56D-4BFA-9B55-BABAEA006B16}" destId="{6E4D6C67-BEB2-41FF-AB3C-931A2E131348}" srcOrd="1" destOrd="0" presId="urn:microsoft.com/office/officeart/2005/8/layout/process3"/>
    <dgm:cxn modelId="{9CE8CA6D-5A43-468D-B9CB-6D3CEE828875}" type="presOf" srcId="{7ADD7D11-0B76-4A33-B1AC-DC7DCF643821}" destId="{581ED592-18D7-4DE8-B94C-D5A2A9739CCF}" srcOrd="0" destOrd="1" presId="urn:microsoft.com/office/officeart/2005/8/layout/process3"/>
    <dgm:cxn modelId="{5EE24B19-A6D0-492F-B1BD-13813CD8F675}" srcId="{FB90D407-8A49-449B-A2FB-57662676FFB5}" destId="{2504E401-E56D-4BFA-9B55-BABAEA006B16}" srcOrd="2" destOrd="0" parTransId="{CAEFA37B-53CB-4CF2-A81A-B7B2FD5A5FCA}" sibTransId="{6B02A86D-7804-4EF1-B9AF-6ADF289E1FA7}"/>
    <dgm:cxn modelId="{1E0CAD18-3E0B-434A-A479-954C0F0B60A3}" type="presOf" srcId="{F1C989A6-91A2-47B9-BC64-5AC81E64E8ED}" destId="{AEB8F97C-491E-4AC8-A790-48826A03A95C}" srcOrd="0" destOrd="0" presId="urn:microsoft.com/office/officeart/2005/8/layout/process3"/>
    <dgm:cxn modelId="{E6B0A9AE-BFC7-468D-B037-748953999120}" type="presOf" srcId="{AF583AF6-2C42-4EE1-A6E6-1FC9FAC460E6}" destId="{B6F82E49-3388-423C-922E-01FE901891D9}" srcOrd="0" destOrd="0" presId="urn:microsoft.com/office/officeart/2005/8/layout/process3"/>
    <dgm:cxn modelId="{7D15FC6B-34A9-4EFE-8BFB-F3A5A37C286B}" type="presOf" srcId="{4CAF5AF8-761D-493F-9B84-83AFD83CCE9A}" destId="{CC6081AA-94AB-4926-8E3D-1539E8B700F6}" srcOrd="0" destOrd="0" presId="urn:microsoft.com/office/officeart/2005/8/layout/process3"/>
    <dgm:cxn modelId="{C1CB0C73-4826-4435-8CE0-9538E0D094A4}" type="presOf" srcId="{C6F5F605-824C-44A9-B16C-48D71DDC3136}" destId="{27EDB03E-6917-4038-AC5C-38C4DE084F95}" srcOrd="0" destOrd="0" presId="urn:microsoft.com/office/officeart/2005/8/layout/process3"/>
    <dgm:cxn modelId="{D79F84CC-6008-4520-A943-92266DEC16D1}" srcId="{2504E401-E56D-4BFA-9B55-BABAEA006B16}" destId="{9DF9C53F-EEB1-4365-8827-8C73835981A1}" srcOrd="5" destOrd="0" parTransId="{F231C567-8412-49C5-A93F-DC3E5A3F2AE4}" sibTransId="{5CBFBF58-9310-4D70-A564-567DF6CACF13}"/>
    <dgm:cxn modelId="{09E901EF-76A0-4A58-9DDB-1F09F8FEB04D}" type="presOf" srcId="{BAADEDA1-733F-4CB4-968F-3D895E909782}" destId="{D9BB2AC7-317A-4864-A95F-6623377793C0}" srcOrd="0" destOrd="3" presId="urn:microsoft.com/office/officeart/2005/8/layout/process3"/>
    <dgm:cxn modelId="{AEE8B3CA-A184-4A46-BDE3-B21653B6C810}" srcId="{37437945-B84B-4411-8E89-930C2024E6DE}" destId="{EB0C9D37-066A-49CA-88DB-4A122CFE1750}" srcOrd="1" destOrd="0" parTransId="{447BC823-2CE9-4B81-9693-33EA07A5AD54}" sibTransId="{3EF47373-586C-47F8-A96A-49F20579E932}"/>
    <dgm:cxn modelId="{9C1A2487-9B19-4FA4-A53A-DE1547DA97C2}" type="presOf" srcId="{37437945-B84B-4411-8E89-930C2024E6DE}" destId="{B3D5F29E-F97D-449F-9E41-68E9C56BC5DA}" srcOrd="0" destOrd="0" presId="urn:microsoft.com/office/officeart/2005/8/layout/process3"/>
    <dgm:cxn modelId="{B01618D6-E26C-41F4-9761-6CB360246A8B}" srcId="{FB90D407-8A49-449B-A2FB-57662676FFB5}" destId="{37437945-B84B-4411-8E89-930C2024E6DE}" srcOrd="1" destOrd="0" parTransId="{5474DEDF-7ECC-4D5E-BA83-D63B3CDB1B98}" sibTransId="{AF583AF6-2C42-4EE1-A6E6-1FC9FAC460E6}"/>
    <dgm:cxn modelId="{C16843BA-9265-42CF-B9AB-61635FE19EE7}" srcId="{F1C989A6-91A2-47B9-BC64-5AC81E64E8ED}" destId="{7ADD7D11-0B76-4A33-B1AC-DC7DCF643821}" srcOrd="1" destOrd="0" parTransId="{55976CB8-C971-4B69-B748-BF027B7C0A8F}" sibTransId="{C4DFA319-9E43-4D89-99B0-D9E2A469D797}"/>
    <dgm:cxn modelId="{82692F53-5B19-4FB4-ADAF-2ACD448923B7}" srcId="{2504E401-E56D-4BFA-9B55-BABAEA006B16}" destId="{2B2BF60F-87FA-417E-BEA0-B1B493525741}" srcOrd="4" destOrd="0" parTransId="{3AB8A562-F2E1-4D36-8403-F09AB7D8DA70}" sibTransId="{C0997D3C-2601-4689-AF0A-70EA2F71D941}"/>
    <dgm:cxn modelId="{71E2AD2E-901F-41D2-BC0C-EA030B28BCA3}" srcId="{37437945-B84B-4411-8E89-930C2024E6DE}" destId="{82A4BE8A-DE95-4D1B-AFB8-3C803BFF91DB}" srcOrd="2" destOrd="0" parTransId="{FD53B9F1-90F2-45DB-8EA2-26BD3BD26B42}" sibTransId="{C3401427-035F-4960-B46F-41E62E94EBAE}"/>
    <dgm:cxn modelId="{DB124DD7-11B4-49DF-9DFA-68CD91AE2453}" type="presOf" srcId="{33ED0F8E-B8EF-4BEF-ACEF-245C72AB172F}" destId="{27EDB03E-6917-4038-AC5C-38C4DE084F95}" srcOrd="0" destOrd="3" presId="urn:microsoft.com/office/officeart/2005/8/layout/process3"/>
    <dgm:cxn modelId="{E46C26FA-0F13-4FA0-8F5E-03E89BECDC06}" type="presOf" srcId="{F71DBC3D-D0C8-435E-A51E-30172889C99A}" destId="{581ED592-18D7-4DE8-B94C-D5A2A9739CCF}" srcOrd="0" destOrd="0" presId="urn:microsoft.com/office/officeart/2005/8/layout/process3"/>
    <dgm:cxn modelId="{9AFF2B7B-6B86-49B5-981C-9C1EA02DCC71}" srcId="{FB90D407-8A49-449B-A2FB-57662676FFB5}" destId="{F1C989A6-91A2-47B9-BC64-5AC81E64E8ED}" srcOrd="0" destOrd="0" parTransId="{A684CFCC-91C6-4805-BFE8-56499D04CC73}" sibTransId="{4CAF5AF8-761D-493F-9B84-83AFD83CCE9A}"/>
    <dgm:cxn modelId="{865DC4A1-502C-4AE5-91B8-E2AB8622768F}" type="presOf" srcId="{3F1E3AA3-B3E4-4AC2-8C18-A650C7282233}" destId="{581ED592-18D7-4DE8-B94C-D5A2A9739CCF}" srcOrd="0" destOrd="2" presId="urn:microsoft.com/office/officeart/2005/8/layout/process3"/>
    <dgm:cxn modelId="{AA0F16B6-DE47-4B7D-AC8B-ACBFA2221C41}" srcId="{F1C989A6-91A2-47B9-BC64-5AC81E64E8ED}" destId="{F933536A-58C9-4957-87AB-5A76BBAA56DF}" srcOrd="3" destOrd="0" parTransId="{81FC04ED-8C2B-4A72-B046-C878321EC1AF}" sibTransId="{21B05DBA-6D1D-4946-9E90-835A72AA3582}"/>
    <dgm:cxn modelId="{7847F621-3514-4B42-979D-8773A674AB40}" type="presOf" srcId="{2504E401-E56D-4BFA-9B55-BABAEA006B16}" destId="{F14DF814-6EAE-43DB-B534-343C2D81BB40}" srcOrd="0" destOrd="0" presId="urn:microsoft.com/office/officeart/2005/8/layout/process3"/>
    <dgm:cxn modelId="{C5F705DD-1B09-47D5-A92F-D506EBBE83C8}" srcId="{2504E401-E56D-4BFA-9B55-BABAEA006B16}" destId="{C6F5F605-824C-44A9-B16C-48D71DDC3136}" srcOrd="0" destOrd="0" parTransId="{10C4AC92-5C86-4710-BE6C-FD874D40B0DA}" sibTransId="{B985DBE7-F2B0-4FB4-B33D-32B1F1F8D4E8}"/>
    <dgm:cxn modelId="{8491D604-6F30-4FBD-8FA8-3C04862FF392}" srcId="{F1C989A6-91A2-47B9-BC64-5AC81E64E8ED}" destId="{3F1E3AA3-B3E4-4AC2-8C18-A650C7282233}" srcOrd="2" destOrd="0" parTransId="{D5A5C2DE-E8E0-4E2C-A0D9-9FA7242637B4}" sibTransId="{6501961B-CF4E-42BB-B3D9-8146675AB39B}"/>
    <dgm:cxn modelId="{A01539FD-8A4B-42D8-AD9E-C2A9512AA824}" srcId="{37437945-B84B-4411-8E89-930C2024E6DE}" destId="{03110464-01AC-47E5-8E4C-331A630E8406}" srcOrd="0" destOrd="0" parTransId="{5B215B91-14BB-404E-9C41-5E7217A33C87}" sibTransId="{9F49AD13-04BD-42BA-86D8-F5C1116ED811}"/>
    <dgm:cxn modelId="{181DEFDD-716A-4933-AC4F-3AE4BA27D64A}" type="presOf" srcId="{FB90D407-8A49-449B-A2FB-57662676FFB5}" destId="{5DC63A43-D3B0-4FE8-91FE-423A673D41C7}" srcOrd="0" destOrd="0" presId="urn:microsoft.com/office/officeart/2005/8/layout/process3"/>
    <dgm:cxn modelId="{FC732F27-5A2F-4CBD-BD73-587F2D9942BD}" type="presOf" srcId="{37437945-B84B-4411-8E89-930C2024E6DE}" destId="{482A73C2-F113-41CB-8D96-09854996E1FF}" srcOrd="1" destOrd="0" presId="urn:microsoft.com/office/officeart/2005/8/layout/process3"/>
    <dgm:cxn modelId="{7F7E44B4-9DC5-452D-88B2-BF0F82A62CD7}" type="presOf" srcId="{AF583AF6-2C42-4EE1-A6E6-1FC9FAC460E6}" destId="{80504922-B1E6-42B0-BCF6-75F6A9CDEFFB}" srcOrd="1" destOrd="0" presId="urn:microsoft.com/office/officeart/2005/8/layout/process3"/>
    <dgm:cxn modelId="{C2EE0F56-3D9A-4C60-AABB-883AB6AB9490}" srcId="{2504E401-E56D-4BFA-9B55-BABAEA006B16}" destId="{9ACF431E-FE4B-41BB-A1B5-F60B11BE6379}" srcOrd="2" destOrd="0" parTransId="{FC8DEB13-11F5-4734-9EB2-7680F63F3374}" sibTransId="{8045ACF6-2769-47DE-88A3-D4B5B5968310}"/>
    <dgm:cxn modelId="{7587764E-F4FE-49F7-AA45-C31D0A765DC4}" type="presOf" srcId="{82A4BE8A-DE95-4D1B-AFB8-3C803BFF91DB}" destId="{D9BB2AC7-317A-4864-A95F-6623377793C0}" srcOrd="0" destOrd="2" presId="urn:microsoft.com/office/officeart/2005/8/layout/process3"/>
    <dgm:cxn modelId="{8E7679B7-D778-4F17-BF7C-8C7776BA5202}" srcId="{37437945-B84B-4411-8E89-930C2024E6DE}" destId="{38AE20E6-B08F-4823-B42A-D9DB8083674C}" srcOrd="4" destOrd="0" parTransId="{279C042E-1936-4B77-BE7A-22106D7FDC0E}" sibTransId="{03DF1787-B29B-4361-8680-81C7F314F741}"/>
    <dgm:cxn modelId="{5AEFE453-7BEA-4EC1-8E55-3B2452B753F3}" type="presOf" srcId="{2B2BF60F-87FA-417E-BEA0-B1B493525741}" destId="{27EDB03E-6917-4038-AC5C-38C4DE084F95}" srcOrd="0" destOrd="4" presId="urn:microsoft.com/office/officeart/2005/8/layout/process3"/>
    <dgm:cxn modelId="{EED0EB61-0678-424C-BEA5-43F446A146F5}" type="presOf" srcId="{9ACF431E-FE4B-41BB-A1B5-F60B11BE6379}" destId="{27EDB03E-6917-4038-AC5C-38C4DE084F95}" srcOrd="0" destOrd="2" presId="urn:microsoft.com/office/officeart/2005/8/layout/process3"/>
    <dgm:cxn modelId="{BD6A0857-279E-434D-8F24-CD0149CBFEFD}" type="presOf" srcId="{9DF9C53F-EEB1-4365-8827-8C73835981A1}" destId="{27EDB03E-6917-4038-AC5C-38C4DE084F95}" srcOrd="0" destOrd="5" presId="urn:microsoft.com/office/officeart/2005/8/layout/process3"/>
    <dgm:cxn modelId="{D698C79B-EE9C-4FAA-8825-885889703DB0}" type="presOf" srcId="{F933536A-58C9-4957-87AB-5A76BBAA56DF}" destId="{581ED592-18D7-4DE8-B94C-D5A2A9739CCF}" srcOrd="0" destOrd="3" presId="urn:microsoft.com/office/officeart/2005/8/layout/process3"/>
    <dgm:cxn modelId="{EC7C46B4-A511-4C09-87C8-B79F74103D77}" srcId="{2504E401-E56D-4BFA-9B55-BABAEA006B16}" destId="{ABC2C79E-CB08-42A9-9102-2485867D7254}" srcOrd="1" destOrd="0" parTransId="{7E9B233A-FC29-44B8-BD05-0D595AE184E2}" sibTransId="{685FBAEA-0801-4261-B923-947E744DAC4E}"/>
    <dgm:cxn modelId="{11D175A9-3880-4BAD-9854-B48CA27D9F8D}" srcId="{F1C989A6-91A2-47B9-BC64-5AC81E64E8ED}" destId="{F71DBC3D-D0C8-435E-A51E-30172889C99A}" srcOrd="0" destOrd="0" parTransId="{711CF080-078C-412C-83C7-6A36AAE91CF9}" sibTransId="{A692FBAA-FB14-4901-A54A-8130C1A22408}"/>
    <dgm:cxn modelId="{530ED0B9-85B6-48A7-B666-D50E9B631411}" type="presOf" srcId="{EB0C9D37-066A-49CA-88DB-4A122CFE1750}" destId="{D9BB2AC7-317A-4864-A95F-6623377793C0}" srcOrd="0" destOrd="1" presId="urn:microsoft.com/office/officeart/2005/8/layout/process3"/>
    <dgm:cxn modelId="{B43B126D-03F3-4015-B732-3557D8658BFB}" type="presOf" srcId="{ABC2C79E-CB08-42A9-9102-2485867D7254}" destId="{27EDB03E-6917-4038-AC5C-38C4DE084F95}" srcOrd="0" destOrd="1" presId="urn:microsoft.com/office/officeart/2005/8/layout/process3"/>
    <dgm:cxn modelId="{6EEF4C8D-16BC-4BC9-85DD-D29D2952406B}" srcId="{2504E401-E56D-4BFA-9B55-BABAEA006B16}" destId="{33ED0F8E-B8EF-4BEF-ACEF-245C72AB172F}" srcOrd="3" destOrd="0" parTransId="{AB581252-B67B-4027-99EE-C44997217641}" sibTransId="{97C9D6DB-9638-49A7-A58F-26A02EF7A647}"/>
    <dgm:cxn modelId="{1EFFBE41-8EBD-4C72-92B7-CDF64437C5A5}" type="presParOf" srcId="{5DC63A43-D3B0-4FE8-91FE-423A673D41C7}" destId="{B9D0EDEE-5763-4113-BF8C-6315ABE1DD62}" srcOrd="0" destOrd="0" presId="urn:microsoft.com/office/officeart/2005/8/layout/process3"/>
    <dgm:cxn modelId="{7C563108-120C-4DB0-A4F5-01AD5260821C}" type="presParOf" srcId="{B9D0EDEE-5763-4113-BF8C-6315ABE1DD62}" destId="{AEB8F97C-491E-4AC8-A790-48826A03A95C}" srcOrd="0" destOrd="0" presId="urn:microsoft.com/office/officeart/2005/8/layout/process3"/>
    <dgm:cxn modelId="{DD7CF645-9010-4504-AF7B-3869044A9DF5}" type="presParOf" srcId="{B9D0EDEE-5763-4113-BF8C-6315ABE1DD62}" destId="{C44A1866-851C-4F41-883E-128DF6DA2750}" srcOrd="1" destOrd="0" presId="urn:microsoft.com/office/officeart/2005/8/layout/process3"/>
    <dgm:cxn modelId="{59DFF6A7-FFD6-4054-AF62-41B112ED6560}" type="presParOf" srcId="{B9D0EDEE-5763-4113-BF8C-6315ABE1DD62}" destId="{581ED592-18D7-4DE8-B94C-D5A2A9739CCF}" srcOrd="2" destOrd="0" presId="urn:microsoft.com/office/officeart/2005/8/layout/process3"/>
    <dgm:cxn modelId="{47EA8BC3-A35D-4483-AFB2-CB6F4C686BC0}" type="presParOf" srcId="{5DC63A43-D3B0-4FE8-91FE-423A673D41C7}" destId="{CC6081AA-94AB-4926-8E3D-1539E8B700F6}" srcOrd="1" destOrd="0" presId="urn:microsoft.com/office/officeart/2005/8/layout/process3"/>
    <dgm:cxn modelId="{21F61B7F-67FE-4383-A33C-169F2BBA8F6C}" type="presParOf" srcId="{CC6081AA-94AB-4926-8E3D-1539E8B700F6}" destId="{5B8C2335-529B-48D9-89D8-AFC5212901D4}" srcOrd="0" destOrd="0" presId="urn:microsoft.com/office/officeart/2005/8/layout/process3"/>
    <dgm:cxn modelId="{6184C971-BC9C-413A-AA8F-2DED0391BCD8}" type="presParOf" srcId="{5DC63A43-D3B0-4FE8-91FE-423A673D41C7}" destId="{FE32D6EC-FD84-4DDD-8C72-030D3975397A}" srcOrd="2" destOrd="0" presId="urn:microsoft.com/office/officeart/2005/8/layout/process3"/>
    <dgm:cxn modelId="{8099C6B4-47A9-43E5-BF42-4C4E0B758D1B}" type="presParOf" srcId="{FE32D6EC-FD84-4DDD-8C72-030D3975397A}" destId="{B3D5F29E-F97D-449F-9E41-68E9C56BC5DA}" srcOrd="0" destOrd="0" presId="urn:microsoft.com/office/officeart/2005/8/layout/process3"/>
    <dgm:cxn modelId="{B876EE68-11F1-4DE0-A663-523B81D9FE8E}" type="presParOf" srcId="{FE32D6EC-FD84-4DDD-8C72-030D3975397A}" destId="{482A73C2-F113-41CB-8D96-09854996E1FF}" srcOrd="1" destOrd="0" presId="urn:microsoft.com/office/officeart/2005/8/layout/process3"/>
    <dgm:cxn modelId="{076E7851-D034-4251-BF27-90F6C1D72C9C}" type="presParOf" srcId="{FE32D6EC-FD84-4DDD-8C72-030D3975397A}" destId="{D9BB2AC7-317A-4864-A95F-6623377793C0}" srcOrd="2" destOrd="0" presId="urn:microsoft.com/office/officeart/2005/8/layout/process3"/>
    <dgm:cxn modelId="{4F338692-6BD2-4C2B-95CF-27427FDD7310}" type="presParOf" srcId="{5DC63A43-D3B0-4FE8-91FE-423A673D41C7}" destId="{B6F82E49-3388-423C-922E-01FE901891D9}" srcOrd="3" destOrd="0" presId="urn:microsoft.com/office/officeart/2005/8/layout/process3"/>
    <dgm:cxn modelId="{180BEE53-DAEA-4774-9B0F-FCCF2B84D4F3}" type="presParOf" srcId="{B6F82E49-3388-423C-922E-01FE901891D9}" destId="{80504922-B1E6-42B0-BCF6-75F6A9CDEFFB}" srcOrd="0" destOrd="0" presId="urn:microsoft.com/office/officeart/2005/8/layout/process3"/>
    <dgm:cxn modelId="{86DC1476-71F0-4270-8E90-34F8CF93C707}" type="presParOf" srcId="{5DC63A43-D3B0-4FE8-91FE-423A673D41C7}" destId="{A7BFE79C-FF00-4879-B4F1-DA73B59BDAE4}" srcOrd="4" destOrd="0" presId="urn:microsoft.com/office/officeart/2005/8/layout/process3"/>
    <dgm:cxn modelId="{D2ACAD01-D89B-4F89-BBDA-26323B3A74BE}" type="presParOf" srcId="{A7BFE79C-FF00-4879-B4F1-DA73B59BDAE4}" destId="{F14DF814-6EAE-43DB-B534-343C2D81BB40}" srcOrd="0" destOrd="0" presId="urn:microsoft.com/office/officeart/2005/8/layout/process3"/>
    <dgm:cxn modelId="{D23B0ADC-811B-47C8-A61A-94237D0470D2}" type="presParOf" srcId="{A7BFE79C-FF00-4879-B4F1-DA73B59BDAE4}" destId="{6E4D6C67-BEB2-41FF-AB3C-931A2E131348}" srcOrd="1" destOrd="0" presId="urn:microsoft.com/office/officeart/2005/8/layout/process3"/>
    <dgm:cxn modelId="{72FBA9E7-9752-4FFC-8122-7B94B987B854}" type="presParOf" srcId="{A7BFE79C-FF00-4879-B4F1-DA73B59BDAE4}" destId="{27EDB03E-6917-4038-AC5C-38C4DE084F9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6879BC-A015-43EE-AC41-32517E3A0FAA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D2C2C006-9238-4FFB-BFBE-488F31036A1D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Наставничество: профессиональная ориентация школьников</a:t>
          </a:r>
          <a:endParaRPr lang="ru-RU" b="1" dirty="0">
            <a:solidFill>
              <a:srgbClr val="0070C0"/>
            </a:solidFill>
          </a:endParaRPr>
        </a:p>
      </dgm:t>
    </dgm:pt>
    <dgm:pt modelId="{BB9E6441-5684-49B9-86F9-5660FA1DA095}" type="parTrans" cxnId="{D75C03E6-18E1-4692-A091-AAE049DADE08}">
      <dgm:prSet/>
      <dgm:spPr/>
      <dgm:t>
        <a:bodyPr/>
        <a:lstStyle/>
        <a:p>
          <a:endParaRPr lang="ru-RU"/>
        </a:p>
      </dgm:t>
    </dgm:pt>
    <dgm:pt modelId="{11DD7D35-E250-4D7A-9CB5-46F1F0E40C91}" type="sibTrans" cxnId="{D75C03E6-18E1-4692-A091-AAE049DADE08}">
      <dgm:prSet/>
      <dgm:spPr/>
      <dgm:t>
        <a:bodyPr/>
        <a:lstStyle/>
        <a:p>
          <a:endParaRPr lang="ru-RU"/>
        </a:p>
      </dgm:t>
    </dgm:pt>
    <dgm:pt modelId="{A880C87F-7BA7-4C27-B6CC-87405E9DCC00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Наставничество: молодые специалисты</a:t>
          </a:r>
          <a:endParaRPr lang="ru-RU" b="1" dirty="0">
            <a:solidFill>
              <a:srgbClr val="0070C0"/>
            </a:solidFill>
          </a:endParaRPr>
        </a:p>
      </dgm:t>
    </dgm:pt>
    <dgm:pt modelId="{59A68F5B-5306-4506-BA86-39FEFF59CDA5}" type="parTrans" cxnId="{0F0926D1-0A08-4A00-BD81-94FFF4201853}">
      <dgm:prSet/>
      <dgm:spPr/>
      <dgm:t>
        <a:bodyPr/>
        <a:lstStyle/>
        <a:p>
          <a:endParaRPr lang="ru-RU"/>
        </a:p>
      </dgm:t>
    </dgm:pt>
    <dgm:pt modelId="{3DD5E4F4-154D-471A-A69D-30701887DEEF}" type="sibTrans" cxnId="{0F0926D1-0A08-4A00-BD81-94FFF4201853}">
      <dgm:prSet/>
      <dgm:spPr/>
      <dgm:t>
        <a:bodyPr/>
        <a:lstStyle/>
        <a:p>
          <a:endParaRPr lang="ru-RU"/>
        </a:p>
      </dgm:t>
    </dgm:pt>
    <dgm:pt modelId="{1006D72A-4717-42A0-8FD9-7DC7EB192FD9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Наставничество: психолого-педагогические классы</a:t>
          </a:r>
          <a:endParaRPr lang="ru-RU" b="1" dirty="0">
            <a:solidFill>
              <a:srgbClr val="0070C0"/>
            </a:solidFill>
          </a:endParaRPr>
        </a:p>
      </dgm:t>
    </dgm:pt>
    <dgm:pt modelId="{FDC7880A-2DE3-451E-A69B-91AF3875E1ED}" type="sibTrans" cxnId="{C94F8711-D7E1-42D7-98AE-F908C33A107F}">
      <dgm:prSet/>
      <dgm:spPr/>
      <dgm:t>
        <a:bodyPr/>
        <a:lstStyle/>
        <a:p>
          <a:endParaRPr lang="ru-RU"/>
        </a:p>
      </dgm:t>
    </dgm:pt>
    <dgm:pt modelId="{3A1D0400-B353-4210-B36E-0D9D3F80CB61}" type="parTrans" cxnId="{C94F8711-D7E1-42D7-98AE-F908C33A107F}">
      <dgm:prSet/>
      <dgm:spPr/>
      <dgm:t>
        <a:bodyPr/>
        <a:lstStyle/>
        <a:p>
          <a:endParaRPr lang="ru-RU"/>
        </a:p>
      </dgm:t>
    </dgm:pt>
    <dgm:pt modelId="{7529F3E9-5CFE-493A-A1C0-3C5238A1A1BD}" type="pres">
      <dgm:prSet presAssocID="{116879BC-A015-43EE-AC41-32517E3A0FAA}" presName="Name0" presStyleCnt="0">
        <dgm:presLayoutVars>
          <dgm:dir/>
          <dgm:resizeHandles val="exact"/>
        </dgm:presLayoutVars>
      </dgm:prSet>
      <dgm:spPr/>
    </dgm:pt>
    <dgm:pt modelId="{4E5BFBD3-95E8-4B20-AB8C-4056F7946F84}" type="pres">
      <dgm:prSet presAssocID="{116879BC-A015-43EE-AC41-32517E3A0FAA}" presName="fgShape" presStyleLbl="fgShp" presStyleIdx="0" presStyleCnt="1" custScaleY="171817" custLinFactNeighborX="936" custLinFactNeighborY="5495"/>
      <dgm:spPr/>
    </dgm:pt>
    <dgm:pt modelId="{63269D38-B5D7-4AE3-9CA1-F6C9B722D75C}" type="pres">
      <dgm:prSet presAssocID="{116879BC-A015-43EE-AC41-32517E3A0FAA}" presName="linComp" presStyleCnt="0"/>
      <dgm:spPr/>
    </dgm:pt>
    <dgm:pt modelId="{F6033509-C9B7-489B-A549-77A176046D11}" type="pres">
      <dgm:prSet presAssocID="{D2C2C006-9238-4FFB-BFBE-488F31036A1D}" presName="compNode" presStyleCnt="0"/>
      <dgm:spPr/>
    </dgm:pt>
    <dgm:pt modelId="{B392C1A3-5E88-4DA3-BD7E-1668824B129E}" type="pres">
      <dgm:prSet presAssocID="{D2C2C006-9238-4FFB-BFBE-488F31036A1D}" presName="bkgdShape" presStyleLbl="node1" presStyleIdx="0" presStyleCnt="3"/>
      <dgm:spPr/>
      <dgm:t>
        <a:bodyPr/>
        <a:lstStyle/>
        <a:p>
          <a:endParaRPr lang="ru-RU"/>
        </a:p>
      </dgm:t>
    </dgm:pt>
    <dgm:pt modelId="{16BDB6B7-4DFE-40FC-9D70-23F512C5870F}" type="pres">
      <dgm:prSet presAssocID="{D2C2C006-9238-4FFB-BFBE-488F31036A1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ED2AF-A656-4235-A803-061933D56701}" type="pres">
      <dgm:prSet presAssocID="{D2C2C006-9238-4FFB-BFBE-488F31036A1D}" presName="invisiNode" presStyleLbl="node1" presStyleIdx="0" presStyleCnt="3"/>
      <dgm:spPr/>
    </dgm:pt>
    <dgm:pt modelId="{52B3E976-D7C2-4874-A3A6-9F8F45BAD43F}" type="pres">
      <dgm:prSet presAssocID="{D2C2C006-9238-4FFB-BFBE-488F31036A1D}" presName="imagNode" presStyleLbl="fgImgPlace1" presStyleIdx="0" presStyleCnt="3" custScaleX="137919" custScaleY="125127" custLinFactNeighborX="1462" custLinFactNeighborY="-9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52A2A9-CD9D-42CE-870F-06FD242ABF49}" type="pres">
      <dgm:prSet presAssocID="{11DD7D35-E250-4D7A-9CB5-46F1F0E40C9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7EF877-981C-4C1F-8C53-ACCBB46B1DF9}" type="pres">
      <dgm:prSet presAssocID="{1006D72A-4717-42A0-8FD9-7DC7EB192FD9}" presName="compNode" presStyleCnt="0"/>
      <dgm:spPr/>
    </dgm:pt>
    <dgm:pt modelId="{6F4BD9D3-128C-4B79-A3A1-9A5A32175287}" type="pres">
      <dgm:prSet presAssocID="{1006D72A-4717-42A0-8FD9-7DC7EB192FD9}" presName="bkgdShape" presStyleLbl="node1" presStyleIdx="1" presStyleCnt="3" custLinFactNeighborX="-490" custLinFactNeighborY="-534"/>
      <dgm:spPr/>
      <dgm:t>
        <a:bodyPr/>
        <a:lstStyle/>
        <a:p>
          <a:endParaRPr lang="ru-RU"/>
        </a:p>
      </dgm:t>
    </dgm:pt>
    <dgm:pt modelId="{750CBCF8-DE80-44DE-B098-EC70CA01EB1D}" type="pres">
      <dgm:prSet presAssocID="{1006D72A-4717-42A0-8FD9-7DC7EB192FD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27063-316B-46CF-A49A-D5BE37036E6A}" type="pres">
      <dgm:prSet presAssocID="{1006D72A-4717-42A0-8FD9-7DC7EB192FD9}" presName="invisiNode" presStyleLbl="node1" presStyleIdx="1" presStyleCnt="3"/>
      <dgm:spPr/>
    </dgm:pt>
    <dgm:pt modelId="{05F0CA2F-53AC-4357-9393-A0BE4254DFEC}" type="pres">
      <dgm:prSet presAssocID="{1006D72A-4717-42A0-8FD9-7DC7EB192FD9}" presName="imagNode" presStyleLbl="fgImgPlace1" presStyleIdx="1" presStyleCnt="3" custScaleX="142199" custScaleY="1256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D410B76-E2D6-47D3-AC1D-C56F07578923}" type="pres">
      <dgm:prSet presAssocID="{FDC7880A-2DE3-451E-A69B-91AF3875E1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168B10-9641-42A0-B385-D1FED530068E}" type="pres">
      <dgm:prSet presAssocID="{A880C87F-7BA7-4C27-B6CC-87405E9DCC00}" presName="compNode" presStyleCnt="0"/>
      <dgm:spPr/>
    </dgm:pt>
    <dgm:pt modelId="{535DD35D-323E-4F13-950D-49D038B2BA00}" type="pres">
      <dgm:prSet presAssocID="{A880C87F-7BA7-4C27-B6CC-87405E9DCC00}" presName="bkgdShape" presStyleLbl="node1" presStyleIdx="2" presStyleCnt="3"/>
      <dgm:spPr/>
      <dgm:t>
        <a:bodyPr/>
        <a:lstStyle/>
        <a:p>
          <a:endParaRPr lang="ru-RU"/>
        </a:p>
      </dgm:t>
    </dgm:pt>
    <dgm:pt modelId="{41E5CF5B-C5B3-4484-8B84-2327D236E7ED}" type="pres">
      <dgm:prSet presAssocID="{A880C87F-7BA7-4C27-B6CC-87405E9DCC0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E17F0-786E-483B-94FE-DD20577E6813}" type="pres">
      <dgm:prSet presAssocID="{A880C87F-7BA7-4C27-B6CC-87405E9DCC00}" presName="invisiNode" presStyleLbl="node1" presStyleIdx="2" presStyleCnt="3"/>
      <dgm:spPr/>
    </dgm:pt>
    <dgm:pt modelId="{5E203408-4082-482D-85BD-952BAFAFD29D}" type="pres">
      <dgm:prSet presAssocID="{A880C87F-7BA7-4C27-B6CC-87405E9DCC00}" presName="imagNode" presStyleLbl="fgImgPlace1" presStyleIdx="2" presStyleCnt="3" custScaleX="136997" custScaleY="136518" custLinFactNeighborX="-5741" custLinFactNeighborY="30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0CCC1BF-5AA7-4CF9-9CD8-A458CA603803}" type="presOf" srcId="{D2C2C006-9238-4FFB-BFBE-488F31036A1D}" destId="{B392C1A3-5E88-4DA3-BD7E-1668824B129E}" srcOrd="0" destOrd="0" presId="urn:microsoft.com/office/officeart/2005/8/layout/hList7"/>
    <dgm:cxn modelId="{53C9C03D-F5E4-4A0A-98BA-7624B3322AA5}" type="presOf" srcId="{A880C87F-7BA7-4C27-B6CC-87405E9DCC00}" destId="{41E5CF5B-C5B3-4484-8B84-2327D236E7ED}" srcOrd="1" destOrd="0" presId="urn:microsoft.com/office/officeart/2005/8/layout/hList7"/>
    <dgm:cxn modelId="{D75C03E6-18E1-4692-A091-AAE049DADE08}" srcId="{116879BC-A015-43EE-AC41-32517E3A0FAA}" destId="{D2C2C006-9238-4FFB-BFBE-488F31036A1D}" srcOrd="0" destOrd="0" parTransId="{BB9E6441-5684-49B9-86F9-5660FA1DA095}" sibTransId="{11DD7D35-E250-4D7A-9CB5-46F1F0E40C91}"/>
    <dgm:cxn modelId="{CB105440-76D6-4ED0-9FC7-5E42143C3AA5}" type="presOf" srcId="{FDC7880A-2DE3-451E-A69B-91AF3875E1ED}" destId="{2D410B76-E2D6-47D3-AC1D-C56F07578923}" srcOrd="0" destOrd="0" presId="urn:microsoft.com/office/officeart/2005/8/layout/hList7"/>
    <dgm:cxn modelId="{16FA695A-4B6B-4835-99CA-94F54DCCBB23}" type="presOf" srcId="{D2C2C006-9238-4FFB-BFBE-488F31036A1D}" destId="{16BDB6B7-4DFE-40FC-9D70-23F512C5870F}" srcOrd="1" destOrd="0" presId="urn:microsoft.com/office/officeart/2005/8/layout/hList7"/>
    <dgm:cxn modelId="{C16052E2-3F7D-4E30-BE15-BE937078E620}" type="presOf" srcId="{A880C87F-7BA7-4C27-B6CC-87405E9DCC00}" destId="{535DD35D-323E-4F13-950D-49D038B2BA00}" srcOrd="0" destOrd="0" presId="urn:microsoft.com/office/officeart/2005/8/layout/hList7"/>
    <dgm:cxn modelId="{B91BC4D7-6ED0-49CE-A266-167DAA8B5AAD}" type="presOf" srcId="{11DD7D35-E250-4D7A-9CB5-46F1F0E40C91}" destId="{9E52A2A9-CD9D-42CE-870F-06FD242ABF49}" srcOrd="0" destOrd="0" presId="urn:microsoft.com/office/officeart/2005/8/layout/hList7"/>
    <dgm:cxn modelId="{2B226A9B-B1BA-4295-A5DD-1849408DF0DE}" type="presOf" srcId="{1006D72A-4717-42A0-8FD9-7DC7EB192FD9}" destId="{6F4BD9D3-128C-4B79-A3A1-9A5A32175287}" srcOrd="0" destOrd="0" presId="urn:microsoft.com/office/officeart/2005/8/layout/hList7"/>
    <dgm:cxn modelId="{C94F8711-D7E1-42D7-98AE-F908C33A107F}" srcId="{116879BC-A015-43EE-AC41-32517E3A0FAA}" destId="{1006D72A-4717-42A0-8FD9-7DC7EB192FD9}" srcOrd="1" destOrd="0" parTransId="{3A1D0400-B353-4210-B36E-0D9D3F80CB61}" sibTransId="{FDC7880A-2DE3-451E-A69B-91AF3875E1ED}"/>
    <dgm:cxn modelId="{48601097-3217-422C-8142-5FC777BD1BDD}" type="presOf" srcId="{116879BC-A015-43EE-AC41-32517E3A0FAA}" destId="{7529F3E9-5CFE-493A-A1C0-3C5238A1A1BD}" srcOrd="0" destOrd="0" presId="urn:microsoft.com/office/officeart/2005/8/layout/hList7"/>
    <dgm:cxn modelId="{38EC41EB-8017-4B6E-8397-565D5ECC647A}" type="presOf" srcId="{1006D72A-4717-42A0-8FD9-7DC7EB192FD9}" destId="{750CBCF8-DE80-44DE-B098-EC70CA01EB1D}" srcOrd="1" destOrd="0" presId="urn:microsoft.com/office/officeart/2005/8/layout/hList7"/>
    <dgm:cxn modelId="{0F0926D1-0A08-4A00-BD81-94FFF4201853}" srcId="{116879BC-A015-43EE-AC41-32517E3A0FAA}" destId="{A880C87F-7BA7-4C27-B6CC-87405E9DCC00}" srcOrd="2" destOrd="0" parTransId="{59A68F5B-5306-4506-BA86-39FEFF59CDA5}" sibTransId="{3DD5E4F4-154D-471A-A69D-30701887DEEF}"/>
    <dgm:cxn modelId="{CCEA620D-254F-4201-9ED7-FB86D88E83B6}" type="presParOf" srcId="{7529F3E9-5CFE-493A-A1C0-3C5238A1A1BD}" destId="{4E5BFBD3-95E8-4B20-AB8C-4056F7946F84}" srcOrd="0" destOrd="0" presId="urn:microsoft.com/office/officeart/2005/8/layout/hList7"/>
    <dgm:cxn modelId="{46C9481C-6E27-484D-8C8B-A72C71C5EC0A}" type="presParOf" srcId="{7529F3E9-5CFE-493A-A1C0-3C5238A1A1BD}" destId="{63269D38-B5D7-4AE3-9CA1-F6C9B722D75C}" srcOrd="1" destOrd="0" presId="urn:microsoft.com/office/officeart/2005/8/layout/hList7"/>
    <dgm:cxn modelId="{3B1AC842-B32C-4809-8E21-0E34F7C4A955}" type="presParOf" srcId="{63269D38-B5D7-4AE3-9CA1-F6C9B722D75C}" destId="{F6033509-C9B7-489B-A549-77A176046D11}" srcOrd="0" destOrd="0" presId="urn:microsoft.com/office/officeart/2005/8/layout/hList7"/>
    <dgm:cxn modelId="{90217A73-EB01-4685-9602-D61C6DE2732B}" type="presParOf" srcId="{F6033509-C9B7-489B-A549-77A176046D11}" destId="{B392C1A3-5E88-4DA3-BD7E-1668824B129E}" srcOrd="0" destOrd="0" presId="urn:microsoft.com/office/officeart/2005/8/layout/hList7"/>
    <dgm:cxn modelId="{5390743F-5811-42B5-94AC-A6DA87D87CE6}" type="presParOf" srcId="{F6033509-C9B7-489B-A549-77A176046D11}" destId="{16BDB6B7-4DFE-40FC-9D70-23F512C5870F}" srcOrd="1" destOrd="0" presId="urn:microsoft.com/office/officeart/2005/8/layout/hList7"/>
    <dgm:cxn modelId="{576F5D36-CC83-4C74-94C5-FC008088BC10}" type="presParOf" srcId="{F6033509-C9B7-489B-A549-77A176046D11}" destId="{417ED2AF-A656-4235-A803-061933D56701}" srcOrd="2" destOrd="0" presId="urn:microsoft.com/office/officeart/2005/8/layout/hList7"/>
    <dgm:cxn modelId="{A20DAF47-B752-44DE-B6A1-4348EE898AD5}" type="presParOf" srcId="{F6033509-C9B7-489B-A549-77A176046D11}" destId="{52B3E976-D7C2-4874-A3A6-9F8F45BAD43F}" srcOrd="3" destOrd="0" presId="urn:microsoft.com/office/officeart/2005/8/layout/hList7"/>
    <dgm:cxn modelId="{05D5C211-6CDF-4A9E-B257-48A2D8B83FB0}" type="presParOf" srcId="{63269D38-B5D7-4AE3-9CA1-F6C9B722D75C}" destId="{9E52A2A9-CD9D-42CE-870F-06FD242ABF49}" srcOrd="1" destOrd="0" presId="urn:microsoft.com/office/officeart/2005/8/layout/hList7"/>
    <dgm:cxn modelId="{C0F53FB8-DE81-4800-AE27-58D0CC5A6119}" type="presParOf" srcId="{63269D38-B5D7-4AE3-9CA1-F6C9B722D75C}" destId="{377EF877-981C-4C1F-8C53-ACCBB46B1DF9}" srcOrd="2" destOrd="0" presId="urn:microsoft.com/office/officeart/2005/8/layout/hList7"/>
    <dgm:cxn modelId="{E8055BF3-D1B5-48C5-80F3-1BD0F6C5D138}" type="presParOf" srcId="{377EF877-981C-4C1F-8C53-ACCBB46B1DF9}" destId="{6F4BD9D3-128C-4B79-A3A1-9A5A32175287}" srcOrd="0" destOrd="0" presId="urn:microsoft.com/office/officeart/2005/8/layout/hList7"/>
    <dgm:cxn modelId="{24BCF004-BCAE-43F4-B7EE-41D6D5641DB6}" type="presParOf" srcId="{377EF877-981C-4C1F-8C53-ACCBB46B1DF9}" destId="{750CBCF8-DE80-44DE-B098-EC70CA01EB1D}" srcOrd="1" destOrd="0" presId="urn:microsoft.com/office/officeart/2005/8/layout/hList7"/>
    <dgm:cxn modelId="{B4834652-7748-4820-8E03-828ED78FD863}" type="presParOf" srcId="{377EF877-981C-4C1F-8C53-ACCBB46B1DF9}" destId="{8B027063-316B-46CF-A49A-D5BE37036E6A}" srcOrd="2" destOrd="0" presId="urn:microsoft.com/office/officeart/2005/8/layout/hList7"/>
    <dgm:cxn modelId="{0CEC5BDE-6C6C-4888-AE81-753DDD44E429}" type="presParOf" srcId="{377EF877-981C-4C1F-8C53-ACCBB46B1DF9}" destId="{05F0CA2F-53AC-4357-9393-A0BE4254DFEC}" srcOrd="3" destOrd="0" presId="urn:microsoft.com/office/officeart/2005/8/layout/hList7"/>
    <dgm:cxn modelId="{506D92EB-C963-4E1A-BECF-3E68AA63B9F2}" type="presParOf" srcId="{63269D38-B5D7-4AE3-9CA1-F6C9B722D75C}" destId="{2D410B76-E2D6-47D3-AC1D-C56F07578923}" srcOrd="3" destOrd="0" presId="urn:microsoft.com/office/officeart/2005/8/layout/hList7"/>
    <dgm:cxn modelId="{AAD4D1C3-0AF7-40A8-A64F-D1C8E1C96078}" type="presParOf" srcId="{63269D38-B5D7-4AE3-9CA1-F6C9B722D75C}" destId="{58168B10-9641-42A0-B385-D1FED530068E}" srcOrd="4" destOrd="0" presId="urn:microsoft.com/office/officeart/2005/8/layout/hList7"/>
    <dgm:cxn modelId="{D71FE6A7-FE40-4A83-964D-2757EBC8073D}" type="presParOf" srcId="{58168B10-9641-42A0-B385-D1FED530068E}" destId="{535DD35D-323E-4F13-950D-49D038B2BA00}" srcOrd="0" destOrd="0" presId="urn:microsoft.com/office/officeart/2005/8/layout/hList7"/>
    <dgm:cxn modelId="{F11CA0D7-4DCD-4313-B6F7-C63E9718586F}" type="presParOf" srcId="{58168B10-9641-42A0-B385-D1FED530068E}" destId="{41E5CF5B-C5B3-4484-8B84-2327D236E7ED}" srcOrd="1" destOrd="0" presId="urn:microsoft.com/office/officeart/2005/8/layout/hList7"/>
    <dgm:cxn modelId="{7F97E958-DBAB-4621-9329-0203A9710EFD}" type="presParOf" srcId="{58168B10-9641-42A0-B385-D1FED530068E}" destId="{47BE17F0-786E-483B-94FE-DD20577E6813}" srcOrd="2" destOrd="0" presId="urn:microsoft.com/office/officeart/2005/8/layout/hList7"/>
    <dgm:cxn modelId="{C84225B9-4B73-4FCD-90C5-AA475C83EF45}" type="presParOf" srcId="{58168B10-9641-42A0-B385-D1FED530068E}" destId="{5E203408-4082-482D-85BD-952BAFAFD2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F7E5AD-070D-4957-BCAC-14038AE4FC3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7B611E-6855-4748-B57B-F2CD85DCDDC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+5</a:t>
          </a:r>
        </a:p>
        <a:p>
          <a:r>
            <a:rPr lang="ru-RU" sz="1800" b="1" dirty="0" smtClean="0">
              <a:solidFill>
                <a:srgbClr val="002060"/>
              </a:solidFill>
            </a:rPr>
            <a:t>студентов, обучающихся в </a:t>
          </a:r>
          <a:r>
            <a:rPr lang="ru-RU" sz="1800" b="1" dirty="0" err="1" smtClean="0">
              <a:solidFill>
                <a:srgbClr val="002060"/>
              </a:solidFill>
            </a:rPr>
            <a:t>очно-заочном</a:t>
          </a:r>
          <a:r>
            <a:rPr lang="ru-RU" sz="1800" b="1" dirty="0" smtClean="0">
              <a:solidFill>
                <a:srgbClr val="002060"/>
              </a:solidFill>
            </a:rPr>
            <a:t> формате</a:t>
          </a:r>
        </a:p>
      </dgm:t>
    </dgm:pt>
    <dgm:pt modelId="{645A7C55-F9D4-43EC-A805-7A2EF6170720}" type="parTrans" cxnId="{F3DEF0E7-A81B-41AF-9EA0-54AED7520B57}">
      <dgm:prSet/>
      <dgm:spPr/>
      <dgm:t>
        <a:bodyPr/>
        <a:lstStyle/>
        <a:p>
          <a:endParaRPr lang="ru-RU"/>
        </a:p>
      </dgm:t>
    </dgm:pt>
    <dgm:pt modelId="{168B13D7-B699-4DD3-9821-2630A06A980B}" type="sibTrans" cxnId="{F3DEF0E7-A81B-41AF-9EA0-54AED7520B57}">
      <dgm:prSet/>
      <dgm:spPr/>
      <dgm:t>
        <a:bodyPr/>
        <a:lstStyle/>
        <a:p>
          <a:endParaRPr lang="ru-RU"/>
        </a:p>
      </dgm:t>
    </dgm:pt>
    <dgm:pt modelId="{DEF186BC-E0EC-46F7-A604-157BF2559932}">
      <dgm:prSet phldrT="[Текст]" phldr="1"/>
      <dgm:spPr/>
      <dgm:t>
        <a:bodyPr/>
        <a:lstStyle/>
        <a:p>
          <a:endParaRPr lang="ru-RU" dirty="0"/>
        </a:p>
      </dgm:t>
    </dgm:pt>
    <dgm:pt modelId="{89CE0EFE-F339-4C58-AC03-C30919268FF9}" type="parTrans" cxnId="{D567E977-5415-43ED-A258-FB9AAB73D3FD}">
      <dgm:prSet/>
      <dgm:spPr/>
      <dgm:t>
        <a:bodyPr/>
        <a:lstStyle/>
        <a:p>
          <a:endParaRPr lang="ru-RU"/>
        </a:p>
      </dgm:t>
    </dgm:pt>
    <dgm:pt modelId="{4F394F27-7027-4E4F-BD7E-A36B377778AF}" type="sibTrans" cxnId="{D567E977-5415-43ED-A258-FB9AAB73D3FD}">
      <dgm:prSet/>
      <dgm:spPr/>
      <dgm:t>
        <a:bodyPr/>
        <a:lstStyle/>
        <a:p>
          <a:endParaRPr lang="ru-RU"/>
        </a:p>
      </dgm:t>
    </dgm:pt>
    <dgm:pt modelId="{D2497A78-354A-4E39-8A62-3E93D52AB245}">
      <dgm:prSet phldrT="[Текст]" phldr="1"/>
      <dgm:spPr/>
      <dgm:t>
        <a:bodyPr/>
        <a:lstStyle/>
        <a:p>
          <a:endParaRPr lang="ru-RU" dirty="0"/>
        </a:p>
      </dgm:t>
    </dgm:pt>
    <dgm:pt modelId="{23B85428-49E6-47AF-99BA-7024B9EBCF38}" type="parTrans" cxnId="{87B82D47-B3F7-4A60-A080-7FC7D4762799}">
      <dgm:prSet/>
      <dgm:spPr/>
      <dgm:t>
        <a:bodyPr/>
        <a:lstStyle/>
        <a:p>
          <a:endParaRPr lang="ru-RU"/>
        </a:p>
      </dgm:t>
    </dgm:pt>
    <dgm:pt modelId="{C2AC54B2-4DD9-4E9F-A52F-DA7F66B790DE}" type="sibTrans" cxnId="{87B82D47-B3F7-4A60-A080-7FC7D4762799}">
      <dgm:prSet/>
      <dgm:spPr/>
      <dgm:t>
        <a:bodyPr/>
        <a:lstStyle/>
        <a:p>
          <a:endParaRPr lang="ru-RU"/>
        </a:p>
      </dgm:t>
    </dgm:pt>
    <dgm:pt modelId="{1381E700-8BA7-47DD-9442-1A21BE221930}">
      <dgm:prSet phldrT="[Текст]" phldr="1"/>
      <dgm:spPr/>
      <dgm:t>
        <a:bodyPr/>
        <a:lstStyle/>
        <a:p>
          <a:endParaRPr lang="ru-RU" dirty="0"/>
        </a:p>
      </dgm:t>
    </dgm:pt>
    <dgm:pt modelId="{4FEE05F7-9C5A-4070-BC50-5FBA12EBE6C3}" type="parTrans" cxnId="{CBF15D4A-2A39-4078-827A-71CEEB9A09AF}">
      <dgm:prSet/>
      <dgm:spPr/>
      <dgm:t>
        <a:bodyPr/>
        <a:lstStyle/>
        <a:p>
          <a:endParaRPr lang="ru-RU"/>
        </a:p>
      </dgm:t>
    </dgm:pt>
    <dgm:pt modelId="{C65AD056-29FF-4944-AE53-B450A28A84CD}" type="sibTrans" cxnId="{CBF15D4A-2A39-4078-827A-71CEEB9A09AF}">
      <dgm:prSet/>
      <dgm:spPr/>
      <dgm:t>
        <a:bodyPr/>
        <a:lstStyle/>
        <a:p>
          <a:endParaRPr lang="ru-RU"/>
        </a:p>
      </dgm:t>
    </dgm:pt>
    <dgm:pt modelId="{1A46A876-274B-44F4-8CCB-045A5EC66F93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+ 18 молодых </a:t>
          </a:r>
          <a:r>
            <a:rPr lang="ru-RU" sz="1800" b="1" dirty="0" err="1" smtClean="0">
              <a:solidFill>
                <a:srgbClr val="002060"/>
              </a:solidFill>
            </a:rPr>
            <a:t>специалис</a:t>
          </a:r>
          <a:endParaRPr lang="ru-RU" sz="1800" b="1" dirty="0" smtClean="0">
            <a:solidFill>
              <a:srgbClr val="002060"/>
            </a:solidFill>
          </a:endParaRPr>
        </a:p>
        <a:p>
          <a:r>
            <a:rPr lang="ru-RU" sz="1800" b="1" dirty="0" err="1" smtClean="0">
              <a:solidFill>
                <a:srgbClr val="002060"/>
              </a:solidFill>
            </a:rPr>
            <a:t>тов</a:t>
          </a:r>
          <a:r>
            <a:rPr lang="ru-RU" sz="1800" b="1" dirty="0" smtClean="0">
              <a:solidFill>
                <a:srgbClr val="002060"/>
              </a:solidFill>
            </a:rPr>
            <a:t> после окончания учебного заведения ВО и СПО</a:t>
          </a:r>
        </a:p>
      </dgm:t>
    </dgm:pt>
    <dgm:pt modelId="{874DB287-2A48-4CC5-A30D-C7142C07FD1C}" type="parTrans" cxnId="{9EEC4A25-19B7-49F8-8197-805417BA5726}">
      <dgm:prSet/>
      <dgm:spPr/>
      <dgm:t>
        <a:bodyPr/>
        <a:lstStyle/>
        <a:p>
          <a:endParaRPr lang="ru-RU"/>
        </a:p>
      </dgm:t>
    </dgm:pt>
    <dgm:pt modelId="{45F25925-4A41-47D9-9597-7E5E7AA36921}" type="sibTrans" cxnId="{9EEC4A25-19B7-49F8-8197-805417BA5726}">
      <dgm:prSet/>
      <dgm:spPr/>
      <dgm:t>
        <a:bodyPr/>
        <a:lstStyle/>
        <a:p>
          <a:endParaRPr lang="ru-RU"/>
        </a:p>
      </dgm:t>
    </dgm:pt>
    <dgm:pt modelId="{1CB8805D-C78F-4779-ACA5-E614D5228C86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+6 молодых </a:t>
          </a:r>
          <a:r>
            <a:rPr lang="ru-RU" sz="1800" b="1" dirty="0" err="1" smtClean="0">
              <a:solidFill>
                <a:srgbClr val="002060"/>
              </a:solidFill>
            </a:rPr>
            <a:t>специалис</a:t>
          </a:r>
          <a:endParaRPr lang="ru-RU" sz="1800" b="1" dirty="0" smtClean="0">
            <a:solidFill>
              <a:srgbClr val="002060"/>
            </a:solidFill>
          </a:endParaRPr>
        </a:p>
        <a:p>
          <a:r>
            <a:rPr lang="ru-RU" sz="1800" b="1" dirty="0" err="1" smtClean="0">
              <a:solidFill>
                <a:srgbClr val="002060"/>
              </a:solidFill>
            </a:rPr>
            <a:t>тов</a:t>
          </a:r>
          <a:r>
            <a:rPr lang="ru-RU" sz="1800" b="1" dirty="0" smtClean="0">
              <a:solidFill>
                <a:srgbClr val="002060"/>
              </a:solidFill>
            </a:rPr>
            <a:t> со стажем 1-3 года</a:t>
          </a:r>
        </a:p>
      </dgm:t>
    </dgm:pt>
    <dgm:pt modelId="{0C27BF8E-C285-42A6-9A64-BEF55A80A32A}" type="parTrans" cxnId="{6F60C910-411B-4A61-9651-A1723088FAF8}">
      <dgm:prSet/>
      <dgm:spPr/>
      <dgm:t>
        <a:bodyPr/>
        <a:lstStyle/>
        <a:p>
          <a:endParaRPr lang="ru-RU"/>
        </a:p>
      </dgm:t>
    </dgm:pt>
    <dgm:pt modelId="{22CE2FE5-D90B-4F69-9916-76BD3399E3CA}" type="sibTrans" cxnId="{6F60C910-411B-4A61-9651-A1723088FAF8}">
      <dgm:prSet/>
      <dgm:spPr/>
      <dgm:t>
        <a:bodyPr/>
        <a:lstStyle/>
        <a:p>
          <a:endParaRPr lang="ru-RU"/>
        </a:p>
      </dgm:t>
    </dgm:pt>
    <dgm:pt modelId="{FD4EFAB8-40BA-4235-A80E-195D6F99DEF6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100% закрепление молодых специалистов</a:t>
          </a:r>
        </a:p>
      </dgm:t>
    </dgm:pt>
    <dgm:pt modelId="{6ABC1CBE-9546-4DB5-91A1-57F95BA645D1}" type="parTrans" cxnId="{82776F43-589E-4330-8779-F6FF90B1574B}">
      <dgm:prSet/>
      <dgm:spPr/>
      <dgm:t>
        <a:bodyPr/>
        <a:lstStyle/>
        <a:p>
          <a:endParaRPr lang="ru-RU"/>
        </a:p>
      </dgm:t>
    </dgm:pt>
    <dgm:pt modelId="{10F74211-7A1B-4948-92CB-30B8EB3E6FB6}" type="sibTrans" cxnId="{82776F43-589E-4330-8779-F6FF90B1574B}">
      <dgm:prSet/>
      <dgm:spPr/>
      <dgm:t>
        <a:bodyPr/>
        <a:lstStyle/>
        <a:p>
          <a:endParaRPr lang="ru-RU"/>
        </a:p>
      </dgm:t>
    </dgm:pt>
    <dgm:pt modelId="{8E40C281-258B-48DA-B132-DD5397BB7A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rgbClr val="002060"/>
              </a:solidFill>
            </a:rPr>
            <a:t>+16 обучающихся по целевым договорам</a:t>
          </a:r>
        </a:p>
      </dgm:t>
    </dgm:pt>
    <dgm:pt modelId="{A456E2FF-E984-475D-8ED4-77AD1E20D4C7}" type="parTrans" cxnId="{C94E19B3-73F6-4CBC-895B-93064227EAE1}">
      <dgm:prSet/>
      <dgm:spPr/>
      <dgm:t>
        <a:bodyPr/>
        <a:lstStyle/>
        <a:p>
          <a:endParaRPr lang="ru-RU"/>
        </a:p>
      </dgm:t>
    </dgm:pt>
    <dgm:pt modelId="{ADD677CE-D8D5-4075-803A-D9445B44440C}" type="sibTrans" cxnId="{C94E19B3-73F6-4CBC-895B-93064227EAE1}">
      <dgm:prSet/>
      <dgm:spPr/>
      <dgm:t>
        <a:bodyPr/>
        <a:lstStyle/>
        <a:p>
          <a:endParaRPr lang="ru-RU"/>
        </a:p>
      </dgm:t>
    </dgm:pt>
    <dgm:pt modelId="{11D8D222-617A-4E7B-A958-9D7C7FB642DA}" type="pres">
      <dgm:prSet presAssocID="{9AF7E5AD-070D-4957-BCAC-14038AE4FC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797A9-1E15-4C8C-9E40-7FDD13A61D41}" type="pres">
      <dgm:prSet presAssocID="{347B611E-6855-4748-B57B-F2CD85DCDDC4}" presName="Name5" presStyleLbl="vennNode1" presStyleIdx="0" presStyleCnt="8" custScaleX="200743" custScaleY="151517" custLinFactNeighborX="-17597" custLinFactNeighborY="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7DE4-43D1-4438-A48B-4D71ABCE092D}" type="pres">
      <dgm:prSet presAssocID="{168B13D7-B699-4DD3-9821-2630A06A980B}" presName="space" presStyleCnt="0"/>
      <dgm:spPr/>
    </dgm:pt>
    <dgm:pt modelId="{485FF0BD-DC90-4E07-A2B9-44809C81744A}" type="pres">
      <dgm:prSet presAssocID="{1A46A876-274B-44F4-8CCB-045A5EC66F93}" presName="Name5" presStyleLbl="vennNode1" presStyleIdx="1" presStyleCnt="8" custScaleX="155578" custScaleY="240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80C79-1CC2-4CBF-B3D5-3B4F61972B3F}" type="pres">
      <dgm:prSet presAssocID="{45F25925-4A41-47D9-9597-7E5E7AA36921}" presName="space" presStyleCnt="0"/>
      <dgm:spPr/>
    </dgm:pt>
    <dgm:pt modelId="{50AC1486-EC9B-4008-BBA9-CB6C823A2CCD}" type="pres">
      <dgm:prSet presAssocID="{DEF186BC-E0EC-46F7-A604-157BF2559932}" presName="Name5" presStyleLbl="vennNode1" presStyleIdx="2" presStyleCnt="8" custFlipVert="1" custScaleX="2235" custScaleY="8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A9B71-9856-42C5-B73D-314002602A21}" type="pres">
      <dgm:prSet presAssocID="{4F394F27-7027-4E4F-BD7E-A36B377778AF}" presName="space" presStyleCnt="0"/>
      <dgm:spPr/>
    </dgm:pt>
    <dgm:pt modelId="{C33B183C-CCAA-4106-80DF-C4A47ABC7C8F}" type="pres">
      <dgm:prSet presAssocID="{1CB8805D-C78F-4779-ACA5-E614D5228C86}" presName="Name5" presStyleLbl="vennNode1" presStyleIdx="3" presStyleCnt="8" custScaleX="177902" custScaleY="137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16E54-62F7-45EB-ADA5-87E80C11ACDC}" type="pres">
      <dgm:prSet presAssocID="{22CE2FE5-D90B-4F69-9916-76BD3399E3CA}" presName="space" presStyleCnt="0"/>
      <dgm:spPr/>
    </dgm:pt>
    <dgm:pt modelId="{304022F5-6C34-4504-B429-425F87515371}" type="pres">
      <dgm:prSet presAssocID="{D2497A78-354A-4E39-8A62-3E93D52AB245}" presName="Name5" presStyleLbl="vennNode1" presStyleIdx="4" presStyleCnt="8" custFlipVert="0" custFlipHor="1" custScaleX="2881" custScaleY="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62974-EDB2-465F-80CE-C64649817AD2}" type="pres">
      <dgm:prSet presAssocID="{C2AC54B2-4DD9-4E9F-A52F-DA7F66B790DE}" presName="space" presStyleCnt="0"/>
      <dgm:spPr/>
    </dgm:pt>
    <dgm:pt modelId="{D69B68FD-E691-40FE-B5A4-6061A76E0CFE}" type="pres">
      <dgm:prSet presAssocID="{FD4EFAB8-40BA-4235-A80E-195D6F99DEF6}" presName="Name5" presStyleLbl="vennNode1" presStyleIdx="5" presStyleCnt="8" custScaleX="146174" custScaleY="228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B56D7-2530-457E-B814-67D23BAB7C3A}" type="pres">
      <dgm:prSet presAssocID="{10F74211-7A1B-4948-92CB-30B8EB3E6FB6}" presName="space" presStyleCnt="0"/>
      <dgm:spPr/>
    </dgm:pt>
    <dgm:pt modelId="{0E60BD7E-7060-4815-98A7-48E6C14A4023}" type="pres">
      <dgm:prSet presAssocID="{1381E700-8BA7-47DD-9442-1A21BE221930}" presName="Name5" presStyleLbl="vennNode1" presStyleIdx="6" presStyleCnt="8" custFlipVert="1" custFlipHor="1" custScaleX="8989" custScaleY="2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A0E4F-FFB1-4EDE-80A6-01D37A12F9C4}" type="pres">
      <dgm:prSet presAssocID="{C65AD056-29FF-4944-AE53-B450A28A84CD}" presName="space" presStyleCnt="0"/>
      <dgm:spPr/>
    </dgm:pt>
    <dgm:pt modelId="{1555F365-3DF5-4172-A1D6-17A4C7A8F576}" type="pres">
      <dgm:prSet presAssocID="{8E40C281-258B-48DA-B132-DD5397BB7A14}" presName="Name5" presStyleLbl="vennNode1" presStyleIdx="7" presStyleCnt="8" custScaleX="198073" custScaleY="142655" custLinFactNeighborX="3497" custLinFactNeighborY="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15D4A-2A39-4078-827A-71CEEB9A09AF}" srcId="{9AF7E5AD-070D-4957-BCAC-14038AE4FC34}" destId="{1381E700-8BA7-47DD-9442-1A21BE221930}" srcOrd="6" destOrd="0" parTransId="{4FEE05F7-9C5A-4070-BC50-5FBA12EBE6C3}" sibTransId="{C65AD056-29FF-4944-AE53-B450A28A84CD}"/>
    <dgm:cxn modelId="{E815F2F5-6DFE-4D6A-A7C6-EEB54793B93F}" type="presOf" srcId="{D2497A78-354A-4E39-8A62-3E93D52AB245}" destId="{304022F5-6C34-4504-B429-425F87515371}" srcOrd="0" destOrd="0" presId="urn:microsoft.com/office/officeart/2005/8/layout/venn3"/>
    <dgm:cxn modelId="{152AC0B4-E977-452A-9FE3-E528814FC816}" type="presOf" srcId="{1CB8805D-C78F-4779-ACA5-E614D5228C86}" destId="{C33B183C-CCAA-4106-80DF-C4A47ABC7C8F}" srcOrd="0" destOrd="0" presId="urn:microsoft.com/office/officeart/2005/8/layout/venn3"/>
    <dgm:cxn modelId="{82776F43-589E-4330-8779-F6FF90B1574B}" srcId="{9AF7E5AD-070D-4957-BCAC-14038AE4FC34}" destId="{FD4EFAB8-40BA-4235-A80E-195D6F99DEF6}" srcOrd="5" destOrd="0" parTransId="{6ABC1CBE-9546-4DB5-91A1-57F95BA645D1}" sibTransId="{10F74211-7A1B-4948-92CB-30B8EB3E6FB6}"/>
    <dgm:cxn modelId="{6F60C910-411B-4A61-9651-A1723088FAF8}" srcId="{9AF7E5AD-070D-4957-BCAC-14038AE4FC34}" destId="{1CB8805D-C78F-4779-ACA5-E614D5228C86}" srcOrd="3" destOrd="0" parTransId="{0C27BF8E-C285-42A6-9A64-BEF55A80A32A}" sibTransId="{22CE2FE5-D90B-4F69-9916-76BD3399E3CA}"/>
    <dgm:cxn modelId="{0950E2D9-5F21-4E8D-A39F-326978839D4C}" type="presOf" srcId="{1A46A876-274B-44F4-8CCB-045A5EC66F93}" destId="{485FF0BD-DC90-4E07-A2B9-44809C81744A}" srcOrd="0" destOrd="0" presId="urn:microsoft.com/office/officeart/2005/8/layout/venn3"/>
    <dgm:cxn modelId="{26CA0DB5-D228-449C-B1BE-879DF948D498}" type="presOf" srcId="{1381E700-8BA7-47DD-9442-1A21BE221930}" destId="{0E60BD7E-7060-4815-98A7-48E6C14A4023}" srcOrd="0" destOrd="0" presId="urn:microsoft.com/office/officeart/2005/8/layout/venn3"/>
    <dgm:cxn modelId="{78A7DFED-3294-4CCE-A7A0-312E21009C56}" type="presOf" srcId="{DEF186BC-E0EC-46F7-A604-157BF2559932}" destId="{50AC1486-EC9B-4008-BBA9-CB6C823A2CCD}" srcOrd="0" destOrd="0" presId="urn:microsoft.com/office/officeart/2005/8/layout/venn3"/>
    <dgm:cxn modelId="{ADAD268F-E059-4B06-ABF1-A54AE854D4FA}" type="presOf" srcId="{347B611E-6855-4748-B57B-F2CD85DCDDC4}" destId="{873797A9-1E15-4C8C-9E40-7FDD13A61D41}" srcOrd="0" destOrd="0" presId="urn:microsoft.com/office/officeart/2005/8/layout/venn3"/>
    <dgm:cxn modelId="{FDCEC36B-E938-441F-A7FC-A6305B18B77A}" type="presOf" srcId="{FD4EFAB8-40BA-4235-A80E-195D6F99DEF6}" destId="{D69B68FD-E691-40FE-B5A4-6061A76E0CFE}" srcOrd="0" destOrd="0" presId="urn:microsoft.com/office/officeart/2005/8/layout/venn3"/>
    <dgm:cxn modelId="{87B82D47-B3F7-4A60-A080-7FC7D4762799}" srcId="{9AF7E5AD-070D-4957-BCAC-14038AE4FC34}" destId="{D2497A78-354A-4E39-8A62-3E93D52AB245}" srcOrd="4" destOrd="0" parTransId="{23B85428-49E6-47AF-99BA-7024B9EBCF38}" sibTransId="{C2AC54B2-4DD9-4E9F-A52F-DA7F66B790DE}"/>
    <dgm:cxn modelId="{F3DEF0E7-A81B-41AF-9EA0-54AED7520B57}" srcId="{9AF7E5AD-070D-4957-BCAC-14038AE4FC34}" destId="{347B611E-6855-4748-B57B-F2CD85DCDDC4}" srcOrd="0" destOrd="0" parTransId="{645A7C55-F9D4-43EC-A805-7A2EF6170720}" sibTransId="{168B13D7-B699-4DD3-9821-2630A06A980B}"/>
    <dgm:cxn modelId="{9AC1AF6F-4663-4E96-9E33-185E1B560AAC}" type="presOf" srcId="{8E40C281-258B-48DA-B132-DD5397BB7A14}" destId="{1555F365-3DF5-4172-A1D6-17A4C7A8F576}" srcOrd="0" destOrd="0" presId="urn:microsoft.com/office/officeart/2005/8/layout/venn3"/>
    <dgm:cxn modelId="{46D8F3D9-69F6-43D8-92BE-DAC7F8674DF8}" type="presOf" srcId="{9AF7E5AD-070D-4957-BCAC-14038AE4FC34}" destId="{11D8D222-617A-4E7B-A958-9D7C7FB642DA}" srcOrd="0" destOrd="0" presId="urn:microsoft.com/office/officeart/2005/8/layout/venn3"/>
    <dgm:cxn modelId="{C94E19B3-73F6-4CBC-895B-93064227EAE1}" srcId="{9AF7E5AD-070D-4957-BCAC-14038AE4FC34}" destId="{8E40C281-258B-48DA-B132-DD5397BB7A14}" srcOrd="7" destOrd="0" parTransId="{A456E2FF-E984-475D-8ED4-77AD1E20D4C7}" sibTransId="{ADD677CE-D8D5-4075-803A-D9445B44440C}"/>
    <dgm:cxn modelId="{D567E977-5415-43ED-A258-FB9AAB73D3FD}" srcId="{9AF7E5AD-070D-4957-BCAC-14038AE4FC34}" destId="{DEF186BC-E0EC-46F7-A604-157BF2559932}" srcOrd="2" destOrd="0" parTransId="{89CE0EFE-F339-4C58-AC03-C30919268FF9}" sibTransId="{4F394F27-7027-4E4F-BD7E-A36B377778AF}"/>
    <dgm:cxn modelId="{9EEC4A25-19B7-49F8-8197-805417BA5726}" srcId="{9AF7E5AD-070D-4957-BCAC-14038AE4FC34}" destId="{1A46A876-274B-44F4-8CCB-045A5EC66F93}" srcOrd="1" destOrd="0" parTransId="{874DB287-2A48-4CC5-A30D-C7142C07FD1C}" sibTransId="{45F25925-4A41-47D9-9597-7E5E7AA36921}"/>
    <dgm:cxn modelId="{24C3D9E8-FA11-4B7A-A9AB-045A2DF9F232}" type="presParOf" srcId="{11D8D222-617A-4E7B-A958-9D7C7FB642DA}" destId="{873797A9-1E15-4C8C-9E40-7FDD13A61D41}" srcOrd="0" destOrd="0" presId="urn:microsoft.com/office/officeart/2005/8/layout/venn3"/>
    <dgm:cxn modelId="{B583CA9B-8701-4A3A-8C15-7E2F53F8AABB}" type="presParOf" srcId="{11D8D222-617A-4E7B-A958-9D7C7FB642DA}" destId="{07987DE4-43D1-4438-A48B-4D71ABCE092D}" srcOrd="1" destOrd="0" presId="urn:microsoft.com/office/officeart/2005/8/layout/venn3"/>
    <dgm:cxn modelId="{B80337CC-9245-47FF-8D29-47677F83C0F2}" type="presParOf" srcId="{11D8D222-617A-4E7B-A958-9D7C7FB642DA}" destId="{485FF0BD-DC90-4E07-A2B9-44809C81744A}" srcOrd="2" destOrd="0" presId="urn:microsoft.com/office/officeart/2005/8/layout/venn3"/>
    <dgm:cxn modelId="{EB9C8289-30A3-40D2-AFC7-C3FF0F87A96A}" type="presParOf" srcId="{11D8D222-617A-4E7B-A958-9D7C7FB642DA}" destId="{A4380C79-1CC2-4CBF-B3D5-3B4F61972B3F}" srcOrd="3" destOrd="0" presId="urn:microsoft.com/office/officeart/2005/8/layout/venn3"/>
    <dgm:cxn modelId="{F02C9EAD-F5A2-45DF-A6B5-A80AC51EC9DD}" type="presParOf" srcId="{11D8D222-617A-4E7B-A958-9D7C7FB642DA}" destId="{50AC1486-EC9B-4008-BBA9-CB6C823A2CCD}" srcOrd="4" destOrd="0" presId="urn:microsoft.com/office/officeart/2005/8/layout/venn3"/>
    <dgm:cxn modelId="{E993BE9A-E67C-4931-A5AC-1B539E1645EB}" type="presParOf" srcId="{11D8D222-617A-4E7B-A958-9D7C7FB642DA}" destId="{783A9B71-9856-42C5-B73D-314002602A21}" srcOrd="5" destOrd="0" presId="urn:microsoft.com/office/officeart/2005/8/layout/venn3"/>
    <dgm:cxn modelId="{544AFCEC-5971-4F6B-A113-00051EC162EF}" type="presParOf" srcId="{11D8D222-617A-4E7B-A958-9D7C7FB642DA}" destId="{C33B183C-CCAA-4106-80DF-C4A47ABC7C8F}" srcOrd="6" destOrd="0" presId="urn:microsoft.com/office/officeart/2005/8/layout/venn3"/>
    <dgm:cxn modelId="{616CD066-9C97-4644-815B-A1049082F49C}" type="presParOf" srcId="{11D8D222-617A-4E7B-A958-9D7C7FB642DA}" destId="{C2216E54-62F7-45EB-ADA5-87E80C11ACDC}" srcOrd="7" destOrd="0" presId="urn:microsoft.com/office/officeart/2005/8/layout/venn3"/>
    <dgm:cxn modelId="{8A3D9E52-0B60-479A-96FA-BAD71A7CB682}" type="presParOf" srcId="{11D8D222-617A-4E7B-A958-9D7C7FB642DA}" destId="{304022F5-6C34-4504-B429-425F87515371}" srcOrd="8" destOrd="0" presId="urn:microsoft.com/office/officeart/2005/8/layout/venn3"/>
    <dgm:cxn modelId="{07D0D91B-D3B5-480C-B992-B88F69A23973}" type="presParOf" srcId="{11D8D222-617A-4E7B-A958-9D7C7FB642DA}" destId="{64162974-EDB2-465F-80CE-C64649817AD2}" srcOrd="9" destOrd="0" presId="urn:microsoft.com/office/officeart/2005/8/layout/venn3"/>
    <dgm:cxn modelId="{D8BE4D4D-36FD-4121-A0A0-A17FFFBD7759}" type="presParOf" srcId="{11D8D222-617A-4E7B-A958-9D7C7FB642DA}" destId="{D69B68FD-E691-40FE-B5A4-6061A76E0CFE}" srcOrd="10" destOrd="0" presId="urn:microsoft.com/office/officeart/2005/8/layout/venn3"/>
    <dgm:cxn modelId="{3C5E139D-006E-4D1C-ADE2-0CD0678EE2D2}" type="presParOf" srcId="{11D8D222-617A-4E7B-A958-9D7C7FB642DA}" destId="{DE7B56D7-2530-457E-B814-67D23BAB7C3A}" srcOrd="11" destOrd="0" presId="urn:microsoft.com/office/officeart/2005/8/layout/venn3"/>
    <dgm:cxn modelId="{A0B75912-C868-4F88-9E00-DE917621CC2F}" type="presParOf" srcId="{11D8D222-617A-4E7B-A958-9D7C7FB642DA}" destId="{0E60BD7E-7060-4815-98A7-48E6C14A4023}" srcOrd="12" destOrd="0" presId="urn:microsoft.com/office/officeart/2005/8/layout/venn3"/>
    <dgm:cxn modelId="{A90F3D11-0DD2-48C9-BB4D-F78C36DE232C}" type="presParOf" srcId="{11D8D222-617A-4E7B-A958-9D7C7FB642DA}" destId="{7BAA0E4F-FFB1-4EDE-80A6-01D37A12F9C4}" srcOrd="13" destOrd="0" presId="urn:microsoft.com/office/officeart/2005/8/layout/venn3"/>
    <dgm:cxn modelId="{E4474CE3-E9EE-43A6-BFA6-9B129043A2CB}" type="presParOf" srcId="{11D8D222-617A-4E7B-A958-9D7C7FB642DA}" destId="{1555F365-3DF5-4172-A1D6-17A4C7A8F576}" srcOrd="1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C8A99-0F92-4274-93C8-85A2B444CC16}">
      <dsp:nvSpPr>
        <dsp:cNvPr id="0" name=""/>
        <dsp:cNvSpPr/>
      </dsp:nvSpPr>
      <dsp:spPr>
        <a:xfrm>
          <a:off x="3899912" y="2597348"/>
          <a:ext cx="1330492" cy="1840557"/>
        </a:xfrm>
        <a:custGeom>
          <a:avLst/>
          <a:gdLst/>
          <a:ahLst/>
          <a:cxnLst/>
          <a:rect l="0" t="0" r="0" b="0"/>
          <a:pathLst>
            <a:path>
              <a:moveTo>
                <a:pt x="1330492" y="0"/>
              </a:moveTo>
              <a:lnTo>
                <a:pt x="665246" y="0"/>
              </a:lnTo>
              <a:lnTo>
                <a:pt x="665246" y="1840557"/>
              </a:lnTo>
              <a:lnTo>
                <a:pt x="0" y="184055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508380" y="3460849"/>
        <a:ext cx="113554" cy="113554"/>
      </dsp:txXfrm>
    </dsp:sp>
    <dsp:sp modelId="{047F5C10-F4AE-4193-9FF4-9E42C848653C}">
      <dsp:nvSpPr>
        <dsp:cNvPr id="0" name=""/>
        <dsp:cNvSpPr/>
      </dsp:nvSpPr>
      <dsp:spPr>
        <a:xfrm>
          <a:off x="3879660" y="2508657"/>
          <a:ext cx="1350743" cy="91440"/>
        </a:xfrm>
        <a:custGeom>
          <a:avLst/>
          <a:gdLst/>
          <a:ahLst/>
          <a:cxnLst/>
          <a:rect l="0" t="0" r="0" b="0"/>
          <a:pathLst>
            <a:path>
              <a:moveTo>
                <a:pt x="1350743" y="88690"/>
              </a:moveTo>
              <a:lnTo>
                <a:pt x="675371" y="88690"/>
              </a:lnTo>
              <a:lnTo>
                <a:pt x="675371" y="45720"/>
              </a:ln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21246" y="2520592"/>
        <a:ext cx="67571" cy="67571"/>
      </dsp:txXfrm>
    </dsp:sp>
    <dsp:sp modelId="{7AC8A6D7-D0E2-460F-92A7-53F7424333D1}">
      <dsp:nvSpPr>
        <dsp:cNvPr id="0" name=""/>
        <dsp:cNvSpPr/>
      </dsp:nvSpPr>
      <dsp:spPr>
        <a:xfrm>
          <a:off x="3886400" y="740113"/>
          <a:ext cx="1344003" cy="1857234"/>
        </a:xfrm>
        <a:custGeom>
          <a:avLst/>
          <a:gdLst/>
          <a:ahLst/>
          <a:cxnLst/>
          <a:rect l="0" t="0" r="0" b="0"/>
          <a:pathLst>
            <a:path>
              <a:moveTo>
                <a:pt x="1344003" y="1857234"/>
              </a:moveTo>
              <a:lnTo>
                <a:pt x="672001" y="1857234"/>
              </a:lnTo>
              <a:lnTo>
                <a:pt x="672001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501089" y="1611418"/>
        <a:ext cx="114626" cy="114626"/>
      </dsp:txXfrm>
    </dsp:sp>
    <dsp:sp modelId="{6B2AADD6-0B20-4119-9E20-E06338E1974E}">
      <dsp:nvSpPr>
        <dsp:cNvPr id="0" name=""/>
        <dsp:cNvSpPr/>
      </dsp:nvSpPr>
      <dsp:spPr>
        <a:xfrm rot="5400000">
          <a:off x="4317622" y="922902"/>
          <a:ext cx="5174454" cy="3348891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Развитие кадрового потенциала через реализацию программы наставничества в образовательных организациях Прокопьевского муниципального округа</a:t>
          </a:r>
          <a:endParaRPr lang="ru-RU" sz="2400" b="1" kern="1200" dirty="0"/>
        </a:p>
      </dsp:txBody>
      <dsp:txXfrm>
        <a:off x="4317622" y="922902"/>
        <a:ext cx="5174454" cy="3348891"/>
      </dsp:txXfrm>
    </dsp:sp>
    <dsp:sp modelId="{91B776D6-2ED2-48C1-822B-D23915B1EED9}">
      <dsp:nvSpPr>
        <dsp:cNvPr id="0" name=""/>
        <dsp:cNvSpPr/>
      </dsp:nvSpPr>
      <dsp:spPr>
        <a:xfrm>
          <a:off x="0" y="19850"/>
          <a:ext cx="3886400" cy="144052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Система работы психолого-педагогических классов</a:t>
          </a:r>
          <a:endParaRPr lang="ru-RU" sz="1800" b="1" kern="1200" dirty="0"/>
        </a:p>
      </dsp:txBody>
      <dsp:txXfrm>
        <a:off x="0" y="19850"/>
        <a:ext cx="3886400" cy="1440525"/>
      </dsp:txXfrm>
    </dsp:sp>
    <dsp:sp modelId="{7D4F786D-E4A6-4DA9-B02C-BFC4910FEC6B}">
      <dsp:nvSpPr>
        <dsp:cNvPr id="0" name=""/>
        <dsp:cNvSpPr/>
      </dsp:nvSpPr>
      <dsp:spPr>
        <a:xfrm>
          <a:off x="0" y="1731017"/>
          <a:ext cx="3879660" cy="164672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Привлечение на работу в образовательные организации студентов, обучающихся в </a:t>
          </a:r>
          <a:r>
            <a:rPr lang="ru-RU" sz="1800" b="1" kern="1200" dirty="0" err="1" smtClean="0"/>
            <a:t>очно-заочном</a:t>
          </a:r>
          <a:r>
            <a:rPr lang="ru-RU" sz="1800" b="1" kern="1200" dirty="0" smtClean="0"/>
            <a:t> формате</a:t>
          </a:r>
          <a:endParaRPr lang="ru-RU" sz="1800" b="1" kern="1200" dirty="0"/>
        </a:p>
      </dsp:txBody>
      <dsp:txXfrm>
        <a:off x="0" y="1731017"/>
        <a:ext cx="3879660" cy="1646721"/>
      </dsp:txXfrm>
    </dsp:sp>
    <dsp:sp modelId="{B21E5E34-8768-4E36-9629-E3EBF696A78C}">
      <dsp:nvSpPr>
        <dsp:cNvPr id="0" name=""/>
        <dsp:cNvSpPr/>
      </dsp:nvSpPr>
      <dsp:spPr>
        <a:xfrm>
          <a:off x="0" y="3691235"/>
          <a:ext cx="3899912" cy="1493340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Увеличение числа выпускников, обучающихся по целевым  договорам</a:t>
          </a:r>
          <a:endParaRPr lang="ru-RU" sz="1800" b="1" kern="1200" dirty="0"/>
        </a:p>
      </dsp:txBody>
      <dsp:txXfrm>
        <a:off x="0" y="3691235"/>
        <a:ext cx="3899912" cy="1493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A1866-851C-4F41-883E-128DF6DA2750}">
      <dsp:nvSpPr>
        <dsp:cNvPr id="0" name=""/>
        <dsp:cNvSpPr/>
      </dsp:nvSpPr>
      <dsp:spPr>
        <a:xfrm>
          <a:off x="3231" y="11759"/>
          <a:ext cx="2062497" cy="3251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Наставническая пара «учитель + молодой специалист»</a:t>
          </a:r>
          <a:endParaRPr lang="ru-RU" sz="1600" b="1" kern="1200" dirty="0"/>
        </a:p>
      </dsp:txBody>
      <dsp:txXfrm>
        <a:off x="3231" y="11759"/>
        <a:ext cx="2062497" cy="950055"/>
      </dsp:txXfrm>
    </dsp:sp>
    <dsp:sp modelId="{581ED592-18D7-4DE8-B94C-D5A2A9739CCF}">
      <dsp:nvSpPr>
        <dsp:cNvPr id="0" name=""/>
        <dsp:cNvSpPr/>
      </dsp:nvSpPr>
      <dsp:spPr>
        <a:xfrm>
          <a:off x="428282" y="1109974"/>
          <a:ext cx="1926649" cy="3141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rgbClr val="0070C0"/>
              </a:solidFill>
            </a:rPr>
            <a:t>Взаимопосещение</a:t>
          </a:r>
          <a:r>
            <a:rPr lang="ru-RU" sz="1400" b="1" kern="1200" dirty="0" smtClean="0">
              <a:solidFill>
                <a:srgbClr val="0070C0"/>
              </a:solidFill>
            </a:rPr>
            <a:t> уроков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Консультативная помощь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Конкурсное движение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Школа молодого учителя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484712" y="1166404"/>
        <a:ext cx="1813789" cy="3028614"/>
      </dsp:txXfrm>
    </dsp:sp>
    <dsp:sp modelId="{CC6081AA-94AB-4926-8E3D-1539E8B700F6}">
      <dsp:nvSpPr>
        <dsp:cNvPr id="0" name=""/>
        <dsp:cNvSpPr/>
      </dsp:nvSpPr>
      <dsp:spPr>
        <a:xfrm rot="21549840">
          <a:off x="2321688" y="224408"/>
          <a:ext cx="542753" cy="4792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321696" y="321311"/>
        <a:ext cx="398971" cy="287564"/>
      </dsp:txXfrm>
    </dsp:sp>
    <dsp:sp modelId="{482A73C2-F113-41CB-8D96-09854996E1FF}">
      <dsp:nvSpPr>
        <dsp:cNvPr id="0" name=""/>
        <dsp:cNvSpPr/>
      </dsp:nvSpPr>
      <dsp:spPr>
        <a:xfrm>
          <a:off x="3089683" y="0"/>
          <a:ext cx="1925013" cy="303047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Психолого-педагогичские</a:t>
          </a:r>
          <a:r>
            <a:rPr lang="ru-RU" sz="1600" b="1" kern="1200" dirty="0" smtClean="0"/>
            <a:t> классы</a:t>
          </a:r>
          <a:endParaRPr lang="ru-RU" sz="1600" b="1" kern="1200" dirty="0"/>
        </a:p>
      </dsp:txBody>
      <dsp:txXfrm>
        <a:off x="3089683" y="0"/>
        <a:ext cx="1925013" cy="885506"/>
      </dsp:txXfrm>
    </dsp:sp>
    <dsp:sp modelId="{D9BB2AC7-317A-4864-A95F-6623377793C0}">
      <dsp:nvSpPr>
        <dsp:cNvPr id="0" name=""/>
        <dsp:cNvSpPr/>
      </dsp:nvSpPr>
      <dsp:spPr>
        <a:xfrm>
          <a:off x="3560944" y="867648"/>
          <a:ext cx="2084674" cy="328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Олимпиада им. К.Д. Ушинского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Практикумы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Мастер-классы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Освоение программы ППК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Конкурсное движение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3622002" y="928706"/>
        <a:ext cx="1962558" cy="3162151"/>
      </dsp:txXfrm>
    </dsp:sp>
    <dsp:sp modelId="{B6F82E49-3388-423C-922E-01FE901891D9}">
      <dsp:nvSpPr>
        <dsp:cNvPr id="0" name=""/>
        <dsp:cNvSpPr/>
      </dsp:nvSpPr>
      <dsp:spPr>
        <a:xfrm rot="21577261">
          <a:off x="5342050" y="192289"/>
          <a:ext cx="694020" cy="4792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42052" y="288619"/>
        <a:ext cx="550238" cy="287564"/>
      </dsp:txXfrm>
    </dsp:sp>
    <dsp:sp modelId="{6E4D6C67-BEB2-41FF-AB3C-931A2E131348}">
      <dsp:nvSpPr>
        <dsp:cNvPr id="0" name=""/>
        <dsp:cNvSpPr/>
      </dsp:nvSpPr>
      <dsp:spPr>
        <a:xfrm>
          <a:off x="6324140" y="0"/>
          <a:ext cx="1925013" cy="2884041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Младшие школьники</a:t>
          </a:r>
          <a:endParaRPr lang="ru-RU" sz="1600" b="1" kern="1200" dirty="0"/>
        </a:p>
      </dsp:txBody>
      <dsp:txXfrm>
        <a:off x="6324140" y="0"/>
        <a:ext cx="1925013" cy="842716"/>
      </dsp:txXfrm>
    </dsp:sp>
    <dsp:sp modelId="{27EDB03E-6917-4038-AC5C-38C4DE084F95}">
      <dsp:nvSpPr>
        <dsp:cNvPr id="0" name=""/>
        <dsp:cNvSpPr/>
      </dsp:nvSpPr>
      <dsp:spPr>
        <a:xfrm>
          <a:off x="6662681" y="777403"/>
          <a:ext cx="2036336" cy="3202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Фрагменты уроков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Мероприятия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Наставнические пары «</a:t>
          </a:r>
          <a:r>
            <a:rPr lang="ru-RU" sz="1400" b="1" kern="1200" dirty="0" err="1" smtClean="0">
              <a:solidFill>
                <a:srgbClr val="0070C0"/>
              </a:solidFill>
            </a:rPr>
            <a:t>ученик+ученик</a:t>
          </a:r>
          <a:r>
            <a:rPr lang="ru-RU" sz="1400" b="1" kern="1200" dirty="0" smtClean="0">
              <a:solidFill>
                <a:srgbClr val="0070C0"/>
              </a:solidFill>
            </a:rPr>
            <a:t>»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Помощь в учебе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Совместная творческая деятельность</a:t>
          </a:r>
          <a:endParaRPr lang="ru-RU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</a:rPr>
            <a:t>Организация досуга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722323" y="837045"/>
        <a:ext cx="1917052" cy="3083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2C1A3-5E88-4DA3-BD7E-1668824B129E}">
      <dsp:nvSpPr>
        <dsp:cNvPr id="0" name=""/>
        <dsp:cNvSpPr/>
      </dsp:nvSpPr>
      <dsp:spPr>
        <a:xfrm>
          <a:off x="1727" y="-6998"/>
          <a:ext cx="2688282" cy="4043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</a:rPr>
            <a:t>Наставничество: профессиональная ориентация школьников</a:t>
          </a:r>
          <a:endParaRPr lang="ru-RU" sz="2200" b="1" kern="1200" dirty="0">
            <a:solidFill>
              <a:srgbClr val="0070C0"/>
            </a:solidFill>
          </a:endParaRPr>
        </a:p>
      </dsp:txBody>
      <dsp:txXfrm>
        <a:off x="1727" y="1610352"/>
        <a:ext cx="2688282" cy="1617350"/>
      </dsp:txXfrm>
    </dsp:sp>
    <dsp:sp modelId="{52B3E976-D7C2-4874-A3A6-9F8F45BAD43F}">
      <dsp:nvSpPr>
        <dsp:cNvPr id="0" name=""/>
        <dsp:cNvSpPr/>
      </dsp:nvSpPr>
      <dsp:spPr>
        <a:xfrm>
          <a:off x="437052" y="53585"/>
          <a:ext cx="1857002" cy="1684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BD9D3-128C-4B79-A3A1-9A5A32175287}">
      <dsp:nvSpPr>
        <dsp:cNvPr id="0" name=""/>
        <dsp:cNvSpPr/>
      </dsp:nvSpPr>
      <dsp:spPr>
        <a:xfrm>
          <a:off x="2757486" y="-6998"/>
          <a:ext cx="2688282" cy="4043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</a:rPr>
            <a:t>Наставничество: психолого-педагогические классы</a:t>
          </a:r>
          <a:endParaRPr lang="ru-RU" sz="2200" b="1" kern="1200" dirty="0">
            <a:solidFill>
              <a:srgbClr val="0070C0"/>
            </a:solidFill>
          </a:endParaRPr>
        </a:p>
      </dsp:txBody>
      <dsp:txXfrm>
        <a:off x="2757486" y="1610352"/>
        <a:ext cx="2688282" cy="1617350"/>
      </dsp:txXfrm>
    </dsp:sp>
    <dsp:sp modelId="{05F0CA2F-53AC-4357-9393-A0BE4254DFEC}">
      <dsp:nvSpPr>
        <dsp:cNvPr id="0" name=""/>
        <dsp:cNvSpPr/>
      </dsp:nvSpPr>
      <dsp:spPr>
        <a:xfrm>
          <a:off x="3157484" y="63205"/>
          <a:ext cx="1914630" cy="1691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DD35D-323E-4F13-950D-49D038B2BA00}">
      <dsp:nvSpPr>
        <dsp:cNvPr id="0" name=""/>
        <dsp:cNvSpPr/>
      </dsp:nvSpPr>
      <dsp:spPr>
        <a:xfrm>
          <a:off x="5539589" y="-5375"/>
          <a:ext cx="2688282" cy="4043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</a:rPr>
            <a:t>Наставничество: молодые специалисты</a:t>
          </a:r>
          <a:endParaRPr lang="ru-RU" sz="2200" b="1" kern="1200" dirty="0">
            <a:solidFill>
              <a:srgbClr val="0070C0"/>
            </a:solidFill>
          </a:endParaRPr>
        </a:p>
      </dsp:txBody>
      <dsp:txXfrm>
        <a:off x="5539589" y="1611975"/>
        <a:ext cx="2688282" cy="1617350"/>
      </dsp:txXfrm>
    </dsp:sp>
    <dsp:sp modelId="{5E203408-4082-482D-85BD-952BAFAFD29D}">
      <dsp:nvSpPr>
        <dsp:cNvPr id="0" name=""/>
        <dsp:cNvSpPr/>
      </dsp:nvSpPr>
      <dsp:spPr>
        <a:xfrm>
          <a:off x="5884137" y="32903"/>
          <a:ext cx="1844588" cy="18381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FBD3-95E8-4B20-AB8C-4056F7946F84}">
      <dsp:nvSpPr>
        <dsp:cNvPr id="0" name=""/>
        <dsp:cNvSpPr/>
      </dsp:nvSpPr>
      <dsp:spPr>
        <a:xfrm>
          <a:off x="400050" y="3009916"/>
          <a:ext cx="7571232" cy="104208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797A9-1E15-4C8C-9E40-7FDD13A61D41}">
      <dsp:nvSpPr>
        <dsp:cNvPr id="0" name=""/>
        <dsp:cNvSpPr/>
      </dsp:nvSpPr>
      <dsp:spPr>
        <a:xfrm>
          <a:off x="0" y="2432717"/>
          <a:ext cx="2190314" cy="16532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47" tIns="22860" rIns="6004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+5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студентов, обучающихся в </a:t>
          </a:r>
          <a:r>
            <a:rPr lang="ru-RU" sz="1800" b="1" kern="1200" dirty="0" err="1" smtClean="0">
              <a:solidFill>
                <a:srgbClr val="002060"/>
              </a:solidFill>
            </a:rPr>
            <a:t>очно-заочном</a:t>
          </a:r>
          <a:r>
            <a:rPr lang="ru-RU" sz="1800" b="1" kern="1200" dirty="0" smtClean="0">
              <a:solidFill>
                <a:srgbClr val="002060"/>
              </a:solidFill>
            </a:rPr>
            <a:t> формате</a:t>
          </a:r>
        </a:p>
      </dsp:txBody>
      <dsp:txXfrm>
        <a:off x="320764" y="2674824"/>
        <a:ext cx="1548786" cy="1168993"/>
      </dsp:txXfrm>
    </dsp:sp>
    <dsp:sp modelId="{485FF0BD-DC90-4E07-A2B9-44809C81744A}">
      <dsp:nvSpPr>
        <dsp:cNvPr id="0" name=""/>
        <dsp:cNvSpPr/>
      </dsp:nvSpPr>
      <dsp:spPr>
        <a:xfrm>
          <a:off x="1974091" y="1939822"/>
          <a:ext cx="1697517" cy="26212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47" tIns="22860" rIns="6004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+ 18 молодых </a:t>
          </a:r>
          <a:r>
            <a:rPr lang="ru-RU" sz="1800" b="1" kern="1200" dirty="0" err="1" smtClean="0">
              <a:solidFill>
                <a:srgbClr val="002060"/>
              </a:solidFill>
            </a:rPr>
            <a:t>специалис</a:t>
          </a: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тов</a:t>
          </a:r>
          <a:r>
            <a:rPr lang="ru-RU" sz="1800" b="1" kern="1200" dirty="0" smtClean="0">
              <a:solidFill>
                <a:srgbClr val="002060"/>
              </a:solidFill>
            </a:rPr>
            <a:t> после окончания учебного заведения ВО и СПО</a:t>
          </a:r>
        </a:p>
      </dsp:txBody>
      <dsp:txXfrm>
        <a:off x="2222687" y="2323690"/>
        <a:ext cx="1200325" cy="1853477"/>
      </dsp:txXfrm>
    </dsp:sp>
    <dsp:sp modelId="{50AC1486-EC9B-4008-BBA9-CB6C823A2CCD}">
      <dsp:nvSpPr>
        <dsp:cNvPr id="0" name=""/>
        <dsp:cNvSpPr/>
      </dsp:nvSpPr>
      <dsp:spPr>
        <a:xfrm flipV="1">
          <a:off x="3453388" y="3206741"/>
          <a:ext cx="24386" cy="873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47" tIns="6350" rIns="60047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456959" y="3219537"/>
        <a:ext cx="17244" cy="61783"/>
      </dsp:txXfrm>
    </dsp:sp>
    <dsp:sp modelId="{C33B183C-CCAA-4106-80DF-C4A47ABC7C8F}">
      <dsp:nvSpPr>
        <dsp:cNvPr id="0" name=""/>
        <dsp:cNvSpPr/>
      </dsp:nvSpPr>
      <dsp:spPr>
        <a:xfrm>
          <a:off x="3259553" y="2500420"/>
          <a:ext cx="1941095" cy="15000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47" tIns="22860" rIns="6004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+6 молодых </a:t>
          </a:r>
          <a:r>
            <a:rPr lang="ru-RU" sz="1800" b="1" kern="1200" dirty="0" err="1" smtClean="0">
              <a:solidFill>
                <a:srgbClr val="002060"/>
              </a:solidFill>
            </a:rPr>
            <a:t>специалис</a:t>
          </a: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тов</a:t>
          </a:r>
          <a:r>
            <a:rPr lang="ru-RU" sz="1800" b="1" kern="1200" dirty="0" smtClean="0">
              <a:solidFill>
                <a:srgbClr val="002060"/>
              </a:solidFill>
            </a:rPr>
            <a:t> со стажем 1-3 года</a:t>
          </a:r>
        </a:p>
      </dsp:txBody>
      <dsp:txXfrm>
        <a:off x="3543820" y="2720092"/>
        <a:ext cx="1372561" cy="1060672"/>
      </dsp:txXfrm>
    </dsp:sp>
    <dsp:sp modelId="{304022F5-6C34-4504-B429-425F87515371}">
      <dsp:nvSpPr>
        <dsp:cNvPr id="0" name=""/>
        <dsp:cNvSpPr/>
      </dsp:nvSpPr>
      <dsp:spPr>
        <a:xfrm flipH="1">
          <a:off x="4982428" y="3238737"/>
          <a:ext cx="31434" cy="23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47" tIns="6350" rIns="60047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987031" y="3242161"/>
        <a:ext cx="22228" cy="16534"/>
      </dsp:txXfrm>
    </dsp:sp>
    <dsp:sp modelId="{D69B68FD-E691-40FE-B5A4-6061A76E0CFE}">
      <dsp:nvSpPr>
        <dsp:cNvPr id="0" name=""/>
        <dsp:cNvSpPr/>
      </dsp:nvSpPr>
      <dsp:spPr>
        <a:xfrm>
          <a:off x="4795642" y="2002004"/>
          <a:ext cx="1594910" cy="24968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47" tIns="22860" rIns="6004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100% закрепление молодых специалистов</a:t>
          </a:r>
        </a:p>
      </dsp:txBody>
      <dsp:txXfrm>
        <a:off x="5029211" y="2367659"/>
        <a:ext cx="1127772" cy="1765539"/>
      </dsp:txXfrm>
    </dsp:sp>
    <dsp:sp modelId="{0E60BD7E-7060-4815-98A7-48E6C14A4023}">
      <dsp:nvSpPr>
        <dsp:cNvPr id="0" name=""/>
        <dsp:cNvSpPr/>
      </dsp:nvSpPr>
      <dsp:spPr>
        <a:xfrm flipH="1" flipV="1">
          <a:off x="6172331" y="3236321"/>
          <a:ext cx="98079" cy="282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47" tIns="6350" rIns="60047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6186694" y="3240453"/>
        <a:ext cx="69353" cy="19951"/>
      </dsp:txXfrm>
    </dsp:sp>
    <dsp:sp modelId="{1555F365-3DF5-4172-A1D6-17A4C7A8F576}">
      <dsp:nvSpPr>
        <dsp:cNvPr id="0" name=""/>
        <dsp:cNvSpPr/>
      </dsp:nvSpPr>
      <dsp:spPr>
        <a:xfrm>
          <a:off x="6054187" y="2483039"/>
          <a:ext cx="2161182" cy="15565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47" tIns="22860" rIns="60047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+16 обучающихся по целевым договорам</a:t>
          </a:r>
        </a:p>
      </dsp:txBody>
      <dsp:txXfrm>
        <a:off x="6370685" y="2710985"/>
        <a:ext cx="1528186" cy="1100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1A1BE-371C-448C-8C48-E08A653800CD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55CE-0C35-4A21-8F52-FE8D3F405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презентации представлены итоги</a:t>
            </a:r>
            <a:r>
              <a:rPr lang="ru-RU" baseline="0" dirty="0" smtClean="0"/>
              <a:t> работы по Программе наставничества с 2020-2021 учебного года и первые результаты реализации новых направлений Программы по развитию кадрового потенциала образовательных учреждений Прокопьевского муниципального округа. Презентация называется «Дорога за горизонт, потому что все, что мы делаем, передавая знания и опыт молодым учителям – это дорога вперед и вверх. Потому что они, опираясь на нас, станут выше и сильнее, пойдут дальше и откроют новые горизонты своей профессии.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55CE-0C35-4A21-8F52-FE8D3F4053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2020 года</a:t>
            </a:r>
            <a:r>
              <a:rPr lang="ru-RU" baseline="0" dirty="0" smtClean="0"/>
              <a:t> система наставничества по направлению «учитель-учитель» по отношению к молодым специалистам строилась в соответствии с этой моделью. В ее центре – молодой специалист, и три первых года его работы – это и есть три периода адаптации его в образовательной организации. Модель действует с 2020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55CE-0C35-4A21-8F52-FE8D3F4053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Первые</a:t>
            </a:r>
            <a:r>
              <a:rPr lang="ru-RU" baseline="0" dirty="0" smtClean="0"/>
              <a:t> шаги в развитии новых направлений Программы уже  сделаны  в прошлом, 2022-23 учебном году, и уже к этому учебному году дали свои результаты. Мы решили черпать с самого донышка – ведь именно там и есть всегда самое вкусное. Тем более что разнообразие методик и приемов наставничества позволяет делать это легко и весело.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55CE-0C35-4A21-8F52-FE8D3F4053C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развития новых направлений</a:t>
            </a:r>
            <a:r>
              <a:rPr lang="ru-RU" baseline="0" dirty="0" smtClean="0"/>
              <a:t> Программы наставничества. С 2023-24 учебного года в систему наставничества включены профильные и </a:t>
            </a:r>
            <a:r>
              <a:rPr lang="ru-RU" baseline="0" dirty="0" err="1" smtClean="0"/>
              <a:t>предпрофильные</a:t>
            </a:r>
            <a:r>
              <a:rPr lang="ru-RU" baseline="0" dirty="0" smtClean="0"/>
              <a:t> психолого-педагогические классы, открытые на базе СОШ №31 (15 учащихся), Михайловской школы (15учащихся), дистанционный ППК (21учащийся), который проходит </a:t>
            </a:r>
            <a:r>
              <a:rPr lang="ru-RU" baseline="0" dirty="0" err="1" smtClean="0"/>
              <a:t>профпробы</a:t>
            </a:r>
            <a:r>
              <a:rPr lang="ru-RU" baseline="0" dirty="0" smtClean="0"/>
              <a:t> на базе Киселевского педагогического колледжа. Методика реверсивного и каскадного наставничества позволяет организовать взаимодействие учащихся ППК, студентов, преподавателей колледжа и учителей школ. Мы направили свои усилия в сторону привлечения на работу студентов очно-заочных отделений и мотивируем своих выпускников поступать на учебу по целевым договорам, ведь </a:t>
            </a:r>
            <a:r>
              <a:rPr lang="ru-RU" baseline="0" dirty="0" err="1" smtClean="0"/>
              <a:t>целевик</a:t>
            </a:r>
            <a:r>
              <a:rPr lang="ru-RU" baseline="0" dirty="0" smtClean="0"/>
              <a:t> – это априори наш человек, наш будущий коллега.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55CE-0C35-4A21-8F52-FE8D3F4053C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базе средней</a:t>
            </a:r>
            <a:r>
              <a:rPr lang="ru-RU" baseline="0" dirty="0" smtClean="0"/>
              <a:t> общеобразовательной школы №31, в Михайловской школе открыты психолого-педагогические классы. Работа  с ними строится по принципам каскадного наставничества, что  позволяет решать многие задачи, в том числе – по достижению нашей глобальной конечной цели: расширение кадрового потенциала образования округа. Например, ППК в СОШ №31 встроен в систему каскадного наставничества: наставник – молодой специалист-учащиеся ППК- учащиеся младшей школы. Эта лестница успеха, по которой шагают знания и опыт наставника, устремляются к самым младшим школьникам и, я уверена, роняют в их сознание первые зернышки, которые потом прорастут и заставят их сделать свой профессиональный выбор.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55CE-0C35-4A21-8F52-FE8D3F4053C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2022-2023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учебный год – начало нового пути развития нашей программы наставничества. Его результаты наглядно показали, что 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еверсивное и каскадное наставничество со своим разнообразным набором методических приемов и инструментов -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действенное  средство не только обеспечения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профессионального роста молодых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педагогов. Это и способ развития кадрового потенциала за счет привлечения молодых педагогических кадров в наши образовательные учреждения, а значит – решение главной задачи, поставленной перед образованием Президентом, Губернатором Кузбасса и самим временем. Впереди – дорога, а ее, как известно, осилит только идущий. В добрый путь, коллеги!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55CE-0C35-4A21-8F52-FE8D3F4053C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Результативность: в прошедшем учебном году к нам пришли на работу 5 студентов очно-заочного отделения, 18 молодых специалистов после окончания вузов и </a:t>
            </a:r>
            <a:r>
              <a:rPr lang="ru-RU" dirty="0" err="1" smtClean="0"/>
              <a:t>спо</a:t>
            </a:r>
            <a:r>
              <a:rPr lang="ru-RU" dirty="0" smtClean="0"/>
              <a:t>.</a:t>
            </a:r>
            <a:r>
              <a:rPr lang="ru-RU" baseline="0" dirty="0" smtClean="0"/>
              <a:t> Всего у нас 16 обучающихся по целевым договорам. Все молодые специалисты, пришедшие в муниципалитет в течение трех лет, работают в наших образовательных организациях. 30 выпускников 9-х классов в этом году поступили  в педагогические </a:t>
            </a:r>
            <a:r>
              <a:rPr lang="ru-RU" baseline="0" dirty="0" err="1" smtClean="0"/>
              <a:t>спо</a:t>
            </a:r>
            <a:r>
              <a:rPr lang="ru-RU" baseline="0" dirty="0" smtClean="0"/>
              <a:t> и вузы. 10 выпускников Киселевского педагогического колледжа пришли на работу в образовательные учреждения основного, дополнительного и дошкольного образования </a:t>
            </a:r>
            <a:r>
              <a:rPr lang="ru-RU" baseline="0" dirty="0" err="1" smtClean="0"/>
              <a:t>Прокопьевского</a:t>
            </a:r>
            <a:r>
              <a:rPr lang="ru-RU" baseline="0" dirty="0" smtClean="0"/>
              <a:t> муниципального округа. </a:t>
            </a:r>
          </a:p>
          <a:p>
            <a:r>
              <a:rPr lang="ru-RU" baseline="0" dirty="0" smtClean="0"/>
              <a:t>Всего в этом учебном году мы приняли на работу 23 молодых специалиста. В Киселевское училище поступили 14 выпускников 9-х классов – все они занимались в течение года в дистанционном психолого-педагогическом классе. В 2024-25 учебном году мы создали еще две психолого-педагогические группы по 15 учащихся на базе Калачевской СОШ и СОШ №34 и, конечно, набрали следующий дистанционный ППК, открытие которого состоится совсем скоро – в ноябре.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55CE-0C35-4A21-8F52-FE8D3F4053C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1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8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3C55-07C2-4650-B8A7-C50CC620553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7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2.xml"/><Relationship Id="rId11" Type="http://schemas.openxmlformats.org/officeDocument/2006/relationships/image" Target="../media/image6.jpeg"/><Relationship Id="rId5" Type="http://schemas.openxmlformats.org/officeDocument/2006/relationships/diagramData" Target="../diagrams/data2.xml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Layout" Target="../diagrams/layout4.xml"/><Relationship Id="rId11" Type="http://schemas.openxmlformats.org/officeDocument/2006/relationships/image" Target="../media/image12.jpeg"/><Relationship Id="rId5" Type="http://schemas.openxmlformats.org/officeDocument/2006/relationships/diagramData" Target="../diagrams/data4.xml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14356"/>
            <a:ext cx="7772400" cy="92869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Дорога за горизонт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643050"/>
            <a:ext cx="6400800" cy="17145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Новые направления реализации программы наставничества по развитию кадрового потенциала  образовательных учреждений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86380" y="5429264"/>
            <a:ext cx="3857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Автор: </a:t>
            </a:r>
            <a:r>
              <a:rPr lang="ru-RU" sz="1600" dirty="0" err="1" smtClean="0"/>
              <a:t>Трусевич</a:t>
            </a:r>
            <a:r>
              <a:rPr lang="ru-RU" sz="1600" dirty="0" smtClean="0"/>
              <a:t> Марина Владимировна, муниципальный куратор наставничества в образовательных организациях Прокопьевского муниципального округа.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85728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Управление образования администрации Прокопьевского муниципального округа</a:t>
            </a:r>
            <a:endParaRPr lang="ru-RU" b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Муниципальная модель наставничества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8596" y="1820069"/>
            <a:ext cx="8429684" cy="4609327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328" y="0"/>
            <a:ext cx="6048672" cy="142873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Результативность программы наставничества по отношению к молодым специалистам:</a:t>
            </a:r>
            <a:br>
              <a:rPr lang="ru-RU" sz="2400" dirty="0" smtClean="0"/>
            </a:br>
            <a:r>
              <a:rPr lang="ru-RU" sz="2400" dirty="0" smtClean="0"/>
              <a:t> 2020 -2023 год</a:t>
            </a:r>
            <a:endParaRPr lang="ru-RU" sz="2400" dirty="0"/>
          </a:p>
        </p:txBody>
      </p:sp>
      <p:sp>
        <p:nvSpPr>
          <p:cNvPr id="3" name="Freeform 3"/>
          <p:cNvSpPr>
            <a:spLocks/>
          </p:cNvSpPr>
          <p:nvPr/>
        </p:nvSpPr>
        <p:spPr bwMode="gray">
          <a:xfrm>
            <a:off x="2428860" y="4357694"/>
            <a:ext cx="1928826" cy="5889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Freeform 4"/>
          <p:cNvSpPr>
            <a:spLocks/>
          </p:cNvSpPr>
          <p:nvPr/>
        </p:nvSpPr>
        <p:spPr bwMode="gray">
          <a:xfrm>
            <a:off x="4357686" y="4286256"/>
            <a:ext cx="357190" cy="781044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 flipH="1">
            <a:off x="4714875" y="4357694"/>
            <a:ext cx="1841499" cy="5889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42844" y="1928802"/>
            <a:ext cx="3286148" cy="2928958"/>
            <a:chOff x="4320" y="1152"/>
            <a:chExt cx="414" cy="402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4346" y="1178"/>
              <a:ext cx="206" cy="8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99743" y="1428735"/>
            <a:ext cx="2860793" cy="3071835"/>
            <a:chOff x="4309" y="1140"/>
            <a:chExt cx="413" cy="473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4309" y="1140"/>
              <a:ext cx="413" cy="41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gray">
            <a:xfrm>
              <a:off x="4309" y="1151"/>
              <a:ext cx="402" cy="462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</a:rPr>
                <a:t>2021-2022 учебный год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+9 молодых специалистов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Наставничество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Муниципальная социальная поддержка: ВО – 80т.р., СПО – 60т.р.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Служебное жилье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Школа молодого педагога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Муниципальный конкурс 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Наставник+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429388" y="1379750"/>
            <a:ext cx="2714612" cy="3692324"/>
            <a:chOff x="4320" y="1152"/>
            <a:chExt cx="483" cy="402"/>
          </a:xfrm>
        </p:grpSpPr>
        <p:sp>
          <p:nvSpPr>
            <p:cNvPr id="1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83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gray">
            <a:xfrm>
              <a:off x="4320" y="1157"/>
              <a:ext cx="472" cy="39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</a:rPr>
                <a:t>2022-2023 учебный год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+11 молодых специалистов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Наставничество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Муниципальная социальная поддержка: ВО-100т.р., СПО-70т.р.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Служебное жилье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Школа молодого педагога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Муниципальный конкурс 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Наставник+</a:t>
              </a:r>
              <a:endParaRPr lang="ru-RU" sz="1600" b="1" dirty="0" smtClean="0">
                <a:solidFill>
                  <a:schemeClr val="bg1"/>
                </a:solidFill>
              </a:endParaRP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+Открытие 3-х ППК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+Реверсное наставничество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</a:rPr>
                <a:t>+Каскадное наставничество</a:t>
              </a:r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</p:txBody>
        </p:sp>
      </p:grpSp>
      <p:sp>
        <p:nvSpPr>
          <p:cNvPr id="19" name="AutoShape 19"/>
          <p:cNvSpPr>
            <a:spLocks noChangeArrowheads="1"/>
          </p:cNvSpPr>
          <p:nvPr/>
        </p:nvSpPr>
        <p:spPr bwMode="ltGray">
          <a:xfrm>
            <a:off x="214282" y="5157788"/>
            <a:ext cx="8572559" cy="17002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Адаптация и закрепление молодых специалистов в ОО – 100%, успешное прохождение ИОМ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Стабильное увеличение числа прибывших  молодых специалистов в ОО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Активность и успешность участия  молодых специалистов в конкурсном движении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Высокая общественная  оценка Программы: лауреат Всероссийского конкурса ЛПН,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лауреат Региональной эстафеты наставничества, Серебряные медали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на Сибирском образовательном Форуме  2023, 2024г. (г. Новокузнецк).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3042" y="250030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3" y="2071678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2020-2021 учебный год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+ 6 молодых специалистов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Наставничество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Муниципальная социальная  поддержка: ВО -70т.р., СПО – 50т.р.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Служебное жилье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Школа молодого педагога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Муниципальный конкурс </a:t>
            </a:r>
            <a:r>
              <a:rPr lang="ru-RU" sz="1600" b="1" dirty="0" err="1" smtClean="0">
                <a:solidFill>
                  <a:schemeClr val="bg1"/>
                </a:solidFill>
              </a:rPr>
              <a:t>Наставник+</a:t>
            </a:r>
            <a:endParaRPr lang="ru-RU" sz="16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Новые направления развития программы наставничества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548868"/>
              </p:ext>
            </p:extLst>
          </p:nvPr>
        </p:nvGraphicFramePr>
        <p:xfrm>
          <a:off x="12277" y="1556792"/>
          <a:ext cx="85792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Каскадное наставничество как инструмент решения кадровой проблемы в ОО</a:t>
            </a:r>
            <a:endParaRPr lang="ru-RU" sz="2800" dirty="0"/>
          </a:p>
        </p:txBody>
      </p:sp>
      <p:cxnSp>
        <p:nvCxnSpPr>
          <p:cNvPr id="15" name="AutoShape 15"/>
          <p:cNvCxnSpPr>
            <a:cxnSpLocks noChangeShapeType="1"/>
            <a:stCxn id="4" idx="11"/>
            <a:endCxn id="8" idx="0"/>
          </p:cNvCxnSpPr>
          <p:nvPr/>
        </p:nvCxnSpPr>
        <p:spPr bwMode="gray">
          <a:xfrm>
            <a:off x="2198688" y="2235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6" name="AutoShape 16"/>
          <p:cNvCxnSpPr>
            <a:cxnSpLocks noChangeShapeType="1"/>
            <a:stCxn id="7" idx="11"/>
            <a:endCxn id="11" idx="0"/>
          </p:cNvCxnSpPr>
          <p:nvPr/>
        </p:nvCxnSpPr>
        <p:spPr bwMode="gray">
          <a:xfrm>
            <a:off x="2198688" y="3378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7" name="AutoShape 17"/>
          <p:cNvCxnSpPr>
            <a:cxnSpLocks noChangeShapeType="1"/>
            <a:stCxn id="10" idx="11"/>
            <a:endCxn id="14" idx="0"/>
          </p:cNvCxnSpPr>
          <p:nvPr/>
        </p:nvCxnSpPr>
        <p:spPr bwMode="gray">
          <a:xfrm>
            <a:off x="2198688" y="4521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graphicFrame>
        <p:nvGraphicFramePr>
          <p:cNvPr id="25" name="Схема 24"/>
          <p:cNvGraphicFramePr/>
          <p:nvPr/>
        </p:nvGraphicFramePr>
        <p:xfrm>
          <a:off x="285720" y="1714488"/>
          <a:ext cx="871543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C:\Users\Ира\Downloads\WhatsApp Image 2024-04-04 at 3.17.44 PM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714884"/>
            <a:ext cx="2357454" cy="1928826"/>
          </a:xfrm>
          <a:prstGeom prst="rect">
            <a:avLst/>
          </a:prstGeom>
          <a:noFill/>
        </p:spPr>
      </p:pic>
      <p:pic>
        <p:nvPicPr>
          <p:cNvPr id="1027" name="Picture 3" descr="C:\Users\Ира\Downloads\WhatsApp Image 2024-04-04 at 3.21.02 PM.jpeg"/>
          <p:cNvPicPr>
            <a:picLocks noChangeAspect="1" noChangeArrowheads="1"/>
          </p:cNvPicPr>
          <p:nvPr/>
        </p:nvPicPr>
        <p:blipFill>
          <a:blip r:embed="rId11" cstate="print"/>
          <a:srcRect l="14286" r="7143" b="16429"/>
          <a:stretch>
            <a:fillRect/>
          </a:stretch>
        </p:blipFill>
        <p:spPr bwMode="auto">
          <a:xfrm>
            <a:off x="3419872" y="4500570"/>
            <a:ext cx="1795070" cy="2214578"/>
          </a:xfrm>
          <a:prstGeom prst="rect">
            <a:avLst/>
          </a:prstGeom>
          <a:noFill/>
        </p:spPr>
      </p:pic>
      <p:pic>
        <p:nvPicPr>
          <p:cNvPr id="1028" name="Picture 4" descr="C:\Users\Ира\Downloads\WhatsApp Image 2024-04-04 at 3.15.43 PM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4786322"/>
            <a:ext cx="2500330" cy="178595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328" y="214290"/>
            <a:ext cx="604867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Начало нового пути: первые итоги и результаты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04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604867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Достижение запланированных результатов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-214338"/>
          <a:ext cx="821537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14744" y="5357826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Спасибо за внимание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48577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Ира\Downloads\WhatsApp Image 2024-04-05 at 14.10.42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214818"/>
            <a:ext cx="2571768" cy="2428892"/>
          </a:xfrm>
          <a:prstGeom prst="rect">
            <a:avLst/>
          </a:prstGeom>
          <a:noFill/>
        </p:spPr>
      </p:pic>
      <p:pic>
        <p:nvPicPr>
          <p:cNvPr id="1028" name="Picture 4" descr="C:\Users\Ира\Downloads\WhatsApp Image 2024-04-05 at 14.26.00 (1)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4357694"/>
            <a:ext cx="2786082" cy="2286016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5333ac77a3034b3f79e438e5536ad3941234a76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1037</Words>
  <Application>Microsoft Office PowerPoint</Application>
  <PresentationFormat>Экран (4:3)</PresentationFormat>
  <Paragraphs>89</Paragraphs>
  <Slides>7</Slides>
  <Notes>7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Дорога за горизонт </vt:lpstr>
      <vt:lpstr>Муниципальная модель наставничества</vt:lpstr>
      <vt:lpstr>Результативность программы наставничества по отношению к молодым специалистам:  2020 -2023 год</vt:lpstr>
      <vt:lpstr>Новые направления развития программы наставничества</vt:lpstr>
      <vt:lpstr>Каскадное наставничество как инструмент решения кадровой проблемы в ОО</vt:lpstr>
      <vt:lpstr>Начало нового пути: первые итоги и результаты</vt:lpstr>
      <vt:lpstr>Достижение запланированных результатов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Живописная долина</dc:title>
  <dc:creator>obstinate</dc:creator>
  <dc:description>Шаблон презентации с сайта http://presentation-creation.ru/</dc:description>
  <cp:lastModifiedBy>Марина Трусевич</cp:lastModifiedBy>
  <cp:revision>150</cp:revision>
  <dcterms:created xsi:type="dcterms:W3CDTF">2018-04-03T15:28:29Z</dcterms:created>
  <dcterms:modified xsi:type="dcterms:W3CDTF">2024-11-26T03:36:13Z</dcterms:modified>
</cp:coreProperties>
</file>