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02" d="100"/>
          <a:sy n="102" d="100"/>
        </p:scale>
        <p:origin x="90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9591" y="4911365"/>
            <a:ext cx="8104817" cy="175432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4AF37"/>
                </a:solidFill>
              </a:defRPr>
            </a:pPr>
            <a:r>
              <a:rPr sz="3600" dirty="0" err="1">
                <a:solidFill>
                  <a:schemeClr val="bg2">
                    <a:lumMod val="10000"/>
                  </a:schemeClr>
                </a:solidFill>
              </a:rPr>
              <a:t>Педагог</a:t>
            </a:r>
            <a:r>
              <a:rPr sz="3600" dirty="0">
                <a:solidFill>
                  <a:schemeClr val="bg2">
                    <a:lumMod val="10000"/>
                  </a:schemeClr>
                </a:solidFill>
              </a:rPr>
              <a:t> с </a:t>
            </a:r>
            <a:r>
              <a:rPr sz="3600" dirty="0" err="1">
                <a:solidFill>
                  <a:schemeClr val="bg2">
                    <a:lumMod val="10000"/>
                  </a:schemeClr>
                </a:solidFill>
              </a:rPr>
              <a:t>именем</a:t>
            </a:r>
            <a:r>
              <a:rPr sz="3600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algn="ctr"/>
            <a:r>
              <a:rPr sz="3600" dirty="0" err="1">
                <a:solidFill>
                  <a:schemeClr val="bg2">
                    <a:lumMod val="10000"/>
                  </a:schemeClr>
                </a:solidFill>
              </a:rPr>
              <a:t>как</a:t>
            </a:r>
            <a:r>
              <a:rPr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10000"/>
                  </a:schemeClr>
                </a:solidFill>
              </a:rPr>
              <a:t>создать</a:t>
            </a:r>
            <a:r>
              <a:rPr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10000"/>
                  </a:schemeClr>
                </a:solidFill>
              </a:rPr>
              <a:t>личный</a:t>
            </a:r>
            <a:r>
              <a:rPr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10000"/>
                  </a:schemeClr>
                </a:solidFill>
              </a:rPr>
              <a:t>бренд</a:t>
            </a:r>
            <a:r>
              <a:rPr sz="3600" dirty="0">
                <a:solidFill>
                  <a:schemeClr val="bg2">
                    <a:lumMod val="10000"/>
                  </a:schemeClr>
                </a:solidFill>
              </a:rPr>
              <a:t> и </a:t>
            </a:r>
            <a:r>
              <a:rPr sz="3600" dirty="0" err="1">
                <a:solidFill>
                  <a:schemeClr val="bg2">
                    <a:lumMod val="10000"/>
                  </a:schemeClr>
                </a:solidFill>
              </a:rPr>
              <a:t>вдохновлять</a:t>
            </a:r>
            <a:endParaRPr sz="3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sz="3600" b="1">
                <a:solidFill>
                  <a:srgbClr val="D4AF37"/>
                </a:solidFill>
              </a:defRPr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«Педагог с именем — это человек, который не просто учит, а вдохновляет своим примером.»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302" y="1600200"/>
            <a:ext cx="8017497" cy="3848493"/>
          </a:xfrm>
        </p:spPr>
        <p:txBody>
          <a:bodyPr/>
          <a:lstStyle/>
          <a:p>
            <a:endParaRPr dirty="0"/>
          </a:p>
          <a:p>
            <a:pPr algn="ctr">
              <a:lnSpc>
                <a:spcPct val="130000"/>
              </a:lnSpc>
              <a:defRPr sz="2000">
                <a:solidFill>
                  <a:srgbClr val="A0A582"/>
                </a:solidFill>
              </a:defRPr>
            </a:pP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Спасибо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за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внимание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!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📩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вопросам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сотрудничества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+79138827558</a:t>
            </a:r>
            <a:endParaRPr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E35D00-0EB0-75E2-D278-6CF7FE19A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190" y="3843056"/>
            <a:ext cx="2287001" cy="30149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CB0274-3CAC-ACFA-4D7C-F8D5E0C4E179}"/>
              </a:ext>
            </a:extLst>
          </p:cNvPr>
          <p:cNvSpPr txBox="1"/>
          <p:nvPr/>
        </p:nvSpPr>
        <p:spPr>
          <a:xfrm>
            <a:off x="1230198" y="82038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Богомолова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Алёна Сергеевна</a:t>
            </a:r>
            <a:br>
              <a:rPr lang="ru-RU" dirty="0"/>
            </a:br>
            <a:r>
              <a:rPr lang="ru-RU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5C4A1A-6DAA-EBE2-A141-BC0B3B358535}"/>
              </a:ext>
            </a:extLst>
          </p:cNvPr>
          <p:cNvSpPr txBox="1"/>
          <p:nvPr/>
        </p:nvSpPr>
        <p:spPr>
          <a:xfrm>
            <a:off x="1135930" y="1625306"/>
            <a:ext cx="4572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b="1" dirty="0" err="1"/>
              <a:t>Образование</a:t>
            </a:r>
            <a:r>
              <a:rPr lang="en-US" altLang="ru-RU" b="1" dirty="0"/>
              <a:t>:</a:t>
            </a:r>
          </a:p>
          <a:p>
            <a:r>
              <a:rPr lang="en-US" altLang="en-US" b="1" dirty="0" err="1"/>
              <a:t>факультет</a:t>
            </a:r>
            <a:r>
              <a:rPr lang="en-US" altLang="ru-RU" b="1" dirty="0"/>
              <a:t> </a:t>
            </a:r>
            <a:r>
              <a:rPr lang="en-US" altLang="en-US" b="1" dirty="0" err="1"/>
              <a:t>Истории</a:t>
            </a:r>
            <a:r>
              <a:rPr lang="en-US" altLang="ru-RU" b="1" dirty="0"/>
              <a:t> </a:t>
            </a:r>
            <a:r>
              <a:rPr lang="en-US" altLang="en-US" b="1" dirty="0"/>
              <a:t>и</a:t>
            </a:r>
            <a:r>
              <a:rPr lang="en-US" altLang="ru-RU" b="1" dirty="0"/>
              <a:t> </a:t>
            </a:r>
            <a:r>
              <a:rPr lang="en-US" altLang="en-US" b="1" dirty="0" err="1"/>
              <a:t>права</a:t>
            </a:r>
            <a:r>
              <a:rPr lang="en-US" altLang="ru-RU" b="1" dirty="0"/>
              <a:t> </a:t>
            </a:r>
            <a:r>
              <a:rPr lang="en-US" altLang="en-US" b="1" dirty="0"/>
              <a:t>АГАО</a:t>
            </a:r>
            <a:r>
              <a:rPr lang="en-US" altLang="ru-RU" b="1" dirty="0"/>
              <a:t> </a:t>
            </a:r>
            <a:r>
              <a:rPr lang="en-US" altLang="en-US" b="1" dirty="0" err="1"/>
              <a:t>им</a:t>
            </a:r>
            <a:r>
              <a:rPr lang="en-US" altLang="ru-RU" b="1" dirty="0"/>
              <a:t>. </a:t>
            </a:r>
            <a:r>
              <a:rPr lang="en-US" altLang="en-US" b="1" dirty="0"/>
              <a:t>В</a:t>
            </a:r>
            <a:r>
              <a:rPr lang="en-US" altLang="ru-RU" b="1" dirty="0"/>
              <a:t>.</a:t>
            </a:r>
            <a:r>
              <a:rPr lang="en-US" altLang="en-US" b="1" dirty="0"/>
              <a:t>М</a:t>
            </a:r>
            <a:r>
              <a:rPr lang="en-US" altLang="ru-RU" b="1" dirty="0"/>
              <a:t> . </a:t>
            </a:r>
            <a:r>
              <a:rPr lang="en-US" altLang="en-US" b="1" dirty="0" err="1"/>
              <a:t>Шукшина</a:t>
            </a:r>
            <a:r>
              <a:rPr lang="en-US" altLang="ru-RU" b="1" dirty="0"/>
              <a:t> (2011) </a:t>
            </a:r>
          </a:p>
          <a:p>
            <a:r>
              <a:rPr lang="en-US" altLang="en-US" b="1" dirty="0" err="1"/>
              <a:t>Юридический</a:t>
            </a:r>
            <a:r>
              <a:rPr lang="en-US" altLang="ru-RU" b="1" dirty="0"/>
              <a:t> </a:t>
            </a:r>
            <a:r>
              <a:rPr lang="en-US" altLang="en-US" b="1" dirty="0" err="1"/>
              <a:t>Институт</a:t>
            </a:r>
            <a:r>
              <a:rPr lang="en-US" altLang="ru-RU" b="1" dirty="0"/>
              <a:t> </a:t>
            </a:r>
            <a:r>
              <a:rPr lang="en-US" altLang="en-US" b="1" dirty="0"/>
              <a:t>ТГУ</a:t>
            </a:r>
            <a:r>
              <a:rPr lang="en-US" altLang="ru-RU" b="1" dirty="0"/>
              <a:t>(2014)</a:t>
            </a:r>
          </a:p>
          <a:p>
            <a:r>
              <a:rPr lang="en-US" altLang="en-US" b="1" dirty="0" err="1"/>
              <a:t>Опыт</a:t>
            </a:r>
            <a:r>
              <a:rPr lang="en-US" altLang="ru-RU" b="1" dirty="0"/>
              <a:t> </a:t>
            </a:r>
            <a:r>
              <a:rPr lang="en-US" altLang="en-US" b="1" dirty="0" err="1"/>
              <a:t>работы</a:t>
            </a:r>
            <a:r>
              <a:rPr lang="en-US" altLang="ru-RU" b="1" dirty="0"/>
              <a:t>:</a:t>
            </a:r>
          </a:p>
          <a:p>
            <a:r>
              <a:rPr lang="en-US" altLang="en-US" b="1" dirty="0" err="1"/>
              <a:t>учитель</a:t>
            </a:r>
            <a:r>
              <a:rPr lang="en-US" altLang="ru-RU" b="1" dirty="0"/>
              <a:t> </a:t>
            </a:r>
            <a:r>
              <a:rPr lang="en-US" altLang="en-US" b="1" dirty="0" err="1"/>
              <a:t>истории</a:t>
            </a:r>
            <a:r>
              <a:rPr lang="en-US" altLang="ru-RU" b="1" dirty="0"/>
              <a:t> </a:t>
            </a:r>
            <a:r>
              <a:rPr lang="en-US" altLang="en-US" b="1" dirty="0"/>
              <a:t>и</a:t>
            </a:r>
            <a:r>
              <a:rPr lang="en-US" altLang="ru-RU" b="1" dirty="0"/>
              <a:t> </a:t>
            </a:r>
            <a:r>
              <a:rPr lang="en-US" altLang="en-US" b="1" dirty="0" err="1"/>
              <a:t>права</a:t>
            </a:r>
            <a:r>
              <a:rPr lang="en-US" altLang="ru-RU" b="1" dirty="0"/>
              <a:t> </a:t>
            </a:r>
            <a:r>
              <a:rPr lang="en-US" altLang="en-US" b="1" dirty="0"/>
              <a:t>в</a:t>
            </a:r>
            <a:r>
              <a:rPr lang="en-US" altLang="ru-RU" b="1" dirty="0"/>
              <a:t> </a:t>
            </a:r>
          </a:p>
          <a:p>
            <a:r>
              <a:rPr lang="en-US" altLang="en-US" b="1" dirty="0"/>
              <a:t>г</a:t>
            </a:r>
            <a:r>
              <a:rPr lang="en-US" altLang="ru-RU" b="1" dirty="0"/>
              <a:t>. </a:t>
            </a:r>
            <a:r>
              <a:rPr lang="en-US" altLang="en-US" b="1" dirty="0" err="1"/>
              <a:t>Бийске</a:t>
            </a:r>
            <a:r>
              <a:rPr lang="en-US" altLang="ru-RU" b="1" dirty="0"/>
              <a:t> </a:t>
            </a:r>
            <a:r>
              <a:rPr lang="en-US" altLang="en-US" b="1" dirty="0" err="1"/>
              <a:t>Алтайского</a:t>
            </a:r>
            <a:r>
              <a:rPr lang="en-US" altLang="ru-RU" b="1" dirty="0"/>
              <a:t> </a:t>
            </a:r>
            <a:r>
              <a:rPr lang="en-US" altLang="en-US" b="1" dirty="0" err="1"/>
              <a:t>края</a:t>
            </a:r>
            <a:endParaRPr lang="en-US" altLang="en-US" b="1" dirty="0"/>
          </a:p>
          <a:p>
            <a:r>
              <a:rPr lang="en-US" altLang="en-US" b="1" dirty="0" err="1"/>
              <a:t>Организатор</a:t>
            </a:r>
            <a:r>
              <a:rPr lang="en-US" altLang="ru-RU" b="1" dirty="0"/>
              <a:t> </a:t>
            </a:r>
            <a:r>
              <a:rPr lang="en-US" altLang="en-US" b="1" dirty="0" err="1"/>
              <a:t>выставок</a:t>
            </a:r>
            <a:r>
              <a:rPr lang="en-US" altLang="ru-RU" b="1" dirty="0"/>
              <a:t> </a:t>
            </a:r>
            <a:r>
              <a:rPr lang="en-US" altLang="en-US" b="1" dirty="0"/>
              <a:t>и</a:t>
            </a:r>
            <a:r>
              <a:rPr lang="en-US" altLang="ru-RU" b="1" dirty="0"/>
              <a:t> </a:t>
            </a:r>
            <a:r>
              <a:rPr lang="en-US" altLang="en-US" b="1" dirty="0" err="1"/>
              <a:t>мероприятия</a:t>
            </a:r>
            <a:r>
              <a:rPr lang="en-US" altLang="ru-RU" b="1" dirty="0"/>
              <a:t> </a:t>
            </a:r>
            <a:r>
              <a:rPr lang="en-US" altLang="en-US" b="1" dirty="0"/>
              <a:t>в</a:t>
            </a:r>
            <a:r>
              <a:rPr lang="en-US" altLang="ru-RU" b="1" dirty="0"/>
              <a:t> </a:t>
            </a:r>
            <a:r>
              <a:rPr lang="en-US" altLang="en-US" b="1" dirty="0"/>
              <a:t>г</a:t>
            </a:r>
            <a:r>
              <a:rPr lang="en-US" altLang="ru-RU" b="1" dirty="0"/>
              <a:t>. </a:t>
            </a:r>
            <a:r>
              <a:rPr lang="en-US" altLang="en-US" b="1" dirty="0" err="1"/>
              <a:t>Томске</a:t>
            </a:r>
            <a:endParaRPr lang="en-US" altLang="en-US" b="1" dirty="0"/>
          </a:p>
          <a:p>
            <a:r>
              <a:rPr lang="en-US" altLang="en-US" b="1" dirty="0" err="1"/>
              <a:t>Юрист</a:t>
            </a:r>
            <a:r>
              <a:rPr lang="en-US" altLang="ru-RU" b="1" dirty="0"/>
              <a:t> </a:t>
            </a:r>
            <a:r>
              <a:rPr lang="en-US" altLang="en-US" b="1" dirty="0"/>
              <a:t>в</a:t>
            </a:r>
            <a:r>
              <a:rPr lang="en-US" altLang="ru-RU" b="1" dirty="0"/>
              <a:t> </a:t>
            </a:r>
            <a:r>
              <a:rPr lang="en-US" altLang="en-US" b="1" dirty="0" err="1"/>
              <a:t>адвокатском</a:t>
            </a:r>
            <a:r>
              <a:rPr lang="en-US" altLang="ru-RU" b="1" dirty="0"/>
              <a:t> </a:t>
            </a:r>
            <a:r>
              <a:rPr lang="en-US" altLang="en-US" b="1" dirty="0" err="1"/>
              <a:t>кабинете</a:t>
            </a:r>
            <a:endParaRPr lang="en-US" altLang="en-US" b="1" dirty="0"/>
          </a:p>
          <a:p>
            <a:r>
              <a:rPr lang="en-US" altLang="en-US" b="1" dirty="0" err="1"/>
              <a:t>Более</a:t>
            </a:r>
            <a:r>
              <a:rPr lang="en-US" altLang="ru-RU" b="1" dirty="0"/>
              <a:t> 12 </a:t>
            </a:r>
            <a:r>
              <a:rPr lang="en-US" altLang="en-US" b="1" dirty="0" err="1"/>
              <a:t>лет</a:t>
            </a:r>
            <a:r>
              <a:rPr lang="en-US" altLang="ru-RU" b="1" dirty="0"/>
              <a:t> </a:t>
            </a:r>
            <a:r>
              <a:rPr lang="en-US" altLang="en-US" b="1" dirty="0" err="1"/>
              <a:t>репетитор</a:t>
            </a:r>
            <a:r>
              <a:rPr lang="en-US" altLang="ru-RU" b="1" dirty="0"/>
              <a:t> </a:t>
            </a:r>
            <a:r>
              <a:rPr lang="en-US" altLang="en-US" b="1" dirty="0" err="1"/>
              <a:t>по</a:t>
            </a:r>
            <a:r>
              <a:rPr lang="en-US" altLang="ru-RU" b="1" dirty="0"/>
              <a:t> </a:t>
            </a:r>
            <a:r>
              <a:rPr lang="en-US" altLang="en-US" b="1" dirty="0" err="1"/>
              <a:t>истории</a:t>
            </a:r>
            <a:r>
              <a:rPr lang="en-US" altLang="ru-RU" b="1" dirty="0"/>
              <a:t>, </a:t>
            </a:r>
          </a:p>
          <a:p>
            <a:r>
              <a:rPr lang="en-US" altLang="en-US" b="1" dirty="0" err="1"/>
              <a:t>обществознанию</a:t>
            </a:r>
            <a:r>
              <a:rPr lang="en-US" altLang="ru-RU" b="1" dirty="0"/>
              <a:t> </a:t>
            </a:r>
            <a:r>
              <a:rPr lang="en-US" altLang="en-US" b="1" dirty="0"/>
              <a:t>и</a:t>
            </a:r>
            <a:r>
              <a:rPr lang="en-US" altLang="ru-RU" b="1" dirty="0"/>
              <a:t> </a:t>
            </a:r>
            <a:r>
              <a:rPr lang="en-US" altLang="en-US" b="1" dirty="0" err="1"/>
              <a:t>праву</a:t>
            </a:r>
            <a:r>
              <a:rPr lang="en-US" altLang="ru-RU" b="1" dirty="0"/>
              <a:t> </a:t>
            </a:r>
          </a:p>
          <a:p>
            <a:r>
              <a:rPr lang="en-US" altLang="en-US" b="1" dirty="0" err="1"/>
              <a:t>более</a:t>
            </a:r>
            <a:r>
              <a:rPr lang="en-US" altLang="ru-RU" b="1" dirty="0"/>
              <a:t> 500 </a:t>
            </a:r>
            <a:r>
              <a:rPr lang="en-US" altLang="en-US" b="1" dirty="0" err="1"/>
              <a:t>учеников</a:t>
            </a:r>
            <a:r>
              <a:rPr lang="en-US" altLang="ru-RU" b="1" dirty="0"/>
              <a:t>, </a:t>
            </a:r>
            <a:r>
              <a:rPr lang="en-US" altLang="en-US" b="1" dirty="0" err="1"/>
              <a:t>успешно</a:t>
            </a:r>
            <a:r>
              <a:rPr lang="en-US" altLang="ru-RU" b="1" dirty="0"/>
              <a:t> </a:t>
            </a:r>
            <a:r>
              <a:rPr lang="en-US" altLang="en-US" b="1" dirty="0" err="1"/>
              <a:t>сдавших</a:t>
            </a:r>
            <a:r>
              <a:rPr lang="en-US" altLang="ru-RU" b="1" dirty="0"/>
              <a:t> </a:t>
            </a:r>
            <a:r>
              <a:rPr lang="en-US" altLang="en-US" b="1" dirty="0"/>
              <a:t>ЕГЭ</a:t>
            </a:r>
            <a:r>
              <a:rPr lang="en-US" altLang="ru-RU" b="1" dirty="0"/>
              <a:t>, </a:t>
            </a:r>
            <a:r>
              <a:rPr lang="en-US" altLang="en-US" b="1" dirty="0"/>
              <a:t>ОГЭ</a:t>
            </a:r>
            <a:r>
              <a:rPr lang="en-US" altLang="ru-RU" b="1" dirty="0"/>
              <a:t> </a:t>
            </a:r>
            <a:r>
              <a:rPr lang="en-US" altLang="en-US" b="1" dirty="0"/>
              <a:t>и</a:t>
            </a:r>
            <a:r>
              <a:rPr lang="en-US" altLang="ru-RU" b="1" dirty="0"/>
              <a:t> </a:t>
            </a:r>
            <a:r>
              <a:rPr lang="en-US" altLang="en-US" b="1" dirty="0" err="1"/>
              <a:t>поступивших</a:t>
            </a:r>
            <a:r>
              <a:rPr lang="en-US" altLang="ru-RU" b="1" dirty="0"/>
              <a:t> </a:t>
            </a:r>
            <a:r>
              <a:rPr lang="en-US" altLang="en-US" b="1" dirty="0"/>
              <a:t>в</a:t>
            </a:r>
            <a:r>
              <a:rPr lang="en-US" altLang="ru-RU" b="1" dirty="0"/>
              <a:t> </a:t>
            </a:r>
            <a:r>
              <a:rPr lang="en-US" altLang="en-US" b="1" dirty="0" err="1"/>
              <a:t>ВУЗы</a:t>
            </a:r>
            <a:r>
              <a:rPr lang="en-US" altLang="ru-RU" b="1" dirty="0"/>
              <a:t> </a:t>
            </a:r>
            <a:r>
              <a:rPr lang="en-US" altLang="en-US" b="1" dirty="0" err="1"/>
              <a:t>мечты</a:t>
            </a:r>
            <a:endParaRPr lang="en-US" altLang="en-US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3697F9-788A-ED07-E220-40C56339C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416" y="971207"/>
            <a:ext cx="6211167" cy="49155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E81294-5A4B-012E-4090-E1D9B4E92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816" y="1123607"/>
            <a:ext cx="6211167" cy="49155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4898CE0-B974-6FB3-A9F4-44F6C841C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8416" y="971207"/>
            <a:ext cx="2481543" cy="371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14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D4AF37"/>
                </a:solidFill>
              </a:defRPr>
            </a:pP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Современный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педагог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—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кто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он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dirty="0"/>
          </a:p>
          <a:p>
            <a:pPr>
              <a:lnSpc>
                <a:spcPct val="130000"/>
              </a:lnSpc>
              <a:defRPr sz="2000">
                <a:solidFill>
                  <a:srgbClr val="A0A582"/>
                </a:solidFill>
              </a:defRPr>
            </a:pP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Не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просто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источник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знаний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а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личность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к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которой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прислушиваются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Лидер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мнений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наставник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медиаперсона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Человек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чьё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имя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ассоциируется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с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доверием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вдохновением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Главная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идея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важно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не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только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быть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профессионалом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но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уметь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рассказывать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о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себе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D4AF37"/>
                </a:solidFill>
              </a:defRPr>
            </a:pP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Что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такое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личный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бренд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педагога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dirty="0"/>
          </a:p>
          <a:p>
            <a:pPr>
              <a:lnSpc>
                <a:spcPct val="130000"/>
              </a:lnSpc>
              <a:defRPr sz="2000">
                <a:solidFill>
                  <a:srgbClr val="A0A582"/>
                </a:solidFill>
              </a:defRPr>
            </a:pP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Личный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бренд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—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это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не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то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что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вы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говорите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о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себе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а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то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что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о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вас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говорят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другие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Компоненты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: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1.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Профессионализм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2.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Личностные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качества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3.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Ценности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миссия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4.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Коммуникационный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стиль</a:t>
            </a:r>
            <a:endParaRPr sz="36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D4AF37"/>
                </a:solidFill>
              </a:defRPr>
            </a:pP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Зачем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педагогу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личный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бренд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sz="3600" dirty="0"/>
          </a:p>
          <a:p>
            <a:pPr>
              <a:lnSpc>
                <a:spcPct val="130000"/>
              </a:lnSpc>
              <a:defRPr sz="2000">
                <a:solidFill>
                  <a:srgbClr val="A0A582"/>
                </a:solidFill>
              </a:defRPr>
            </a:pP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Повышает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доверие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учеников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родителей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Расширяет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профессиональные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возможности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Укрепляет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репутацию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в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сообществе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Делает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труд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заметным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значимым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br>
              <a:rPr dirty="0">
                <a:solidFill>
                  <a:schemeClr val="bg2">
                    <a:lumMod val="25000"/>
                  </a:schemeClr>
                </a:solidFill>
              </a:rPr>
            </a:b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D4AF37"/>
                </a:solidFill>
              </a:defRPr>
            </a:pPr>
            <a:r>
              <a:rPr dirty="0">
                <a:solidFill>
                  <a:schemeClr val="bg2">
                    <a:lumMod val="25000"/>
                  </a:schemeClr>
                </a:solidFill>
              </a:rPr>
              <a:t>5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шагов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к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сильному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бренду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marL="0" indent="0">
              <a:lnSpc>
                <a:spcPct val="130000"/>
              </a:lnSpc>
              <a:buNone/>
              <a:defRPr sz="2000">
                <a:solidFill>
                  <a:srgbClr val="A0A582"/>
                </a:solidFill>
              </a:defRPr>
            </a:pPr>
            <a:r>
              <a:rPr dirty="0">
                <a:solidFill>
                  <a:schemeClr val="bg2">
                    <a:lumMod val="25000"/>
                  </a:schemeClr>
                </a:solidFill>
              </a:rPr>
              <a:t>1.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Определите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свою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уникальность</a:t>
            </a:r>
            <a:br>
              <a:rPr dirty="0">
                <a:solidFill>
                  <a:schemeClr val="bg2">
                    <a:lumMod val="25000"/>
                  </a:schemeClr>
                </a:solidFill>
              </a:rPr>
            </a:br>
            <a:r>
              <a:rPr dirty="0">
                <a:solidFill>
                  <a:schemeClr val="bg2">
                    <a:lumMod val="25000"/>
                  </a:schemeClr>
                </a:solidFill>
              </a:rPr>
              <a:t>2.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Сформулируйте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позиционирование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— «Я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педагог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который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...»</a:t>
            </a:r>
            <a:br>
              <a:rPr dirty="0">
                <a:solidFill>
                  <a:schemeClr val="bg2">
                    <a:lumMod val="25000"/>
                  </a:schemeClr>
                </a:solidFill>
              </a:rPr>
            </a:br>
            <a:r>
              <a:rPr dirty="0">
                <a:solidFill>
                  <a:schemeClr val="bg2">
                    <a:lumMod val="25000"/>
                  </a:schemeClr>
                </a:solidFill>
              </a:rPr>
              <a:t>3.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Оформите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профессиональное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пространство</a:t>
            </a:r>
            <a:br>
              <a:rPr dirty="0">
                <a:solidFill>
                  <a:schemeClr val="bg2">
                    <a:lumMod val="25000"/>
                  </a:schemeClr>
                </a:solidFill>
              </a:rPr>
            </a:br>
            <a:r>
              <a:rPr dirty="0">
                <a:solidFill>
                  <a:schemeClr val="bg2">
                    <a:lumMod val="25000"/>
                  </a:schemeClr>
                </a:solidFill>
              </a:rPr>
              <a:t>4.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Делитесь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опытом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результатами</a:t>
            </a:r>
            <a:br>
              <a:rPr dirty="0">
                <a:solidFill>
                  <a:schemeClr val="bg2">
                    <a:lumMod val="25000"/>
                  </a:schemeClr>
                </a:solidFill>
              </a:rPr>
            </a:br>
            <a:r>
              <a:rPr dirty="0">
                <a:solidFill>
                  <a:schemeClr val="bg2">
                    <a:lumMod val="25000"/>
                  </a:schemeClr>
                </a:solidFill>
              </a:rPr>
              <a:t>5.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Развивайтесь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учитесь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D4AF37"/>
                </a:solidFill>
              </a:defRPr>
            </a:pP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Ошибки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мифы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lnSpc>
                <a:spcPct val="130000"/>
              </a:lnSpc>
              <a:defRPr sz="2000">
                <a:solidFill>
                  <a:srgbClr val="A0A582"/>
                </a:solidFill>
              </a:defRPr>
            </a:pPr>
            <a:r>
              <a:rPr dirty="0"/>
              <a:t>🚫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Миф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1: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Личный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бренд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—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это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только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про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соцсети</a:t>
            </a:r>
            <a:br>
              <a:rPr dirty="0">
                <a:solidFill>
                  <a:schemeClr val="bg2">
                    <a:lumMod val="25000"/>
                  </a:schemeClr>
                </a:solidFill>
              </a:rPr>
            </a:br>
            <a:r>
              <a:rPr dirty="0">
                <a:solidFill>
                  <a:schemeClr val="bg2">
                    <a:lumMod val="25000"/>
                  </a:schemeClr>
                </a:solidFill>
              </a:rPr>
              <a:t>🚫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Миф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2: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Хорошего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педагога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так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заметят</a:t>
            </a:r>
            <a:br>
              <a:rPr dirty="0">
                <a:solidFill>
                  <a:schemeClr val="bg2">
                    <a:lumMod val="25000"/>
                  </a:schemeClr>
                </a:solidFill>
              </a:rPr>
            </a:br>
            <a:r>
              <a:rPr dirty="0">
                <a:solidFill>
                  <a:schemeClr val="bg2">
                    <a:lumMod val="25000"/>
                  </a:schemeClr>
                </a:solidFill>
              </a:rPr>
              <a:t>🚫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Миф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3: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Продвигать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себя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—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нескромно</a:t>
            </a:r>
            <a:br>
              <a:rPr dirty="0">
                <a:solidFill>
                  <a:schemeClr val="bg2">
                    <a:lumMod val="25000"/>
                  </a:schemeClr>
                </a:solidFill>
              </a:rPr>
            </a:br>
            <a:br>
              <a:rPr dirty="0">
                <a:solidFill>
                  <a:schemeClr val="bg2">
                    <a:lumMod val="25000"/>
                  </a:schemeClr>
                </a:solidFill>
              </a:rPr>
            </a:br>
            <a:r>
              <a:rPr dirty="0">
                <a:solidFill>
                  <a:schemeClr val="bg2">
                    <a:lumMod val="25000"/>
                  </a:schemeClr>
                </a:solidFill>
              </a:rPr>
              <a:t>✅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Истина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бренд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—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это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про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открытость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доверие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D4AF37"/>
                </a:solidFill>
              </a:defRPr>
            </a:pPr>
            <a:r>
              <a:rPr dirty="0" err="1">
                <a:solidFill>
                  <a:schemeClr val="bg2">
                    <a:lumMod val="10000"/>
                  </a:schemeClr>
                </a:solidFill>
              </a:rPr>
              <a:t>Интерактив</a:t>
            </a:r>
            <a:r>
              <a:rPr dirty="0">
                <a:solidFill>
                  <a:schemeClr val="bg2">
                    <a:lumMod val="10000"/>
                  </a:schemeClr>
                </a:solidFill>
              </a:rPr>
              <a:t>: «Я </a:t>
            </a:r>
            <a:r>
              <a:rPr dirty="0" err="1">
                <a:solidFill>
                  <a:schemeClr val="bg2">
                    <a:lumMod val="10000"/>
                  </a:schemeClr>
                </a:solidFill>
              </a:rPr>
              <a:t>педагог</a:t>
            </a:r>
            <a:r>
              <a:rPr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dirty="0" err="1">
                <a:solidFill>
                  <a:schemeClr val="bg2">
                    <a:lumMod val="10000"/>
                  </a:schemeClr>
                </a:solidFill>
              </a:rPr>
              <a:t>который</a:t>
            </a:r>
            <a:r>
              <a:rPr dirty="0">
                <a:solidFill>
                  <a:schemeClr val="bg2">
                    <a:lumMod val="10000"/>
                  </a:schemeClr>
                </a:solidFill>
              </a:rPr>
              <a:t>...»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dirty="0"/>
          </a:p>
          <a:p>
            <a:pPr>
              <a:lnSpc>
                <a:spcPct val="130000"/>
              </a:lnSpc>
              <a:defRPr sz="2000">
                <a:solidFill>
                  <a:srgbClr val="A0A582"/>
                </a:solidFill>
              </a:defRPr>
            </a:pP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📝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Запишите фразу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: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— «Я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педагог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который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вдохновляет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.»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— «Я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педагог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который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помогает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поверить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в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себя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.»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— «Я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педагог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который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превращает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уроки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в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путешествия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.»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D4AF37"/>
                </a:solidFill>
              </a:defRPr>
            </a:pP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Как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рассказывать</a:t>
            </a:r>
            <a:r>
              <a:rPr dirty="0">
                <a:solidFill>
                  <a:schemeClr val="bg2">
                    <a:lumMod val="25000"/>
                  </a:schemeClr>
                </a:solidFill>
              </a:rPr>
              <a:t> о </a:t>
            </a:r>
            <a:r>
              <a:rPr dirty="0" err="1">
                <a:solidFill>
                  <a:schemeClr val="bg2">
                    <a:lumMod val="25000"/>
                  </a:schemeClr>
                </a:solidFill>
              </a:rPr>
              <a:t>себе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  <a:defRPr sz="2000">
                <a:solidFill>
                  <a:srgbClr val="A0A582"/>
                </a:solidFill>
              </a:defRPr>
            </a:pP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Делитесь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успехами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учеников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Показывайте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процесс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а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не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только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результат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Пишите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от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первого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лица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искренне</a:t>
            </a:r>
            <a:br>
              <a:rPr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Не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бойтесь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показывать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эмоции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личные</a:t>
            </a:r>
            <a:r>
              <a:rPr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3600" dirty="0" err="1">
                <a:solidFill>
                  <a:schemeClr val="bg2">
                    <a:lumMod val="25000"/>
                  </a:schemeClr>
                </a:solidFill>
              </a:rPr>
              <a:t>истории</a:t>
            </a:r>
            <a:endParaRPr sz="36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424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Современный педагог — кто он?</vt:lpstr>
      <vt:lpstr>Что такое личный бренд педагога?</vt:lpstr>
      <vt:lpstr>Зачем педагогу личный бренд?</vt:lpstr>
      <vt:lpstr>5 шагов к сильному бренду</vt:lpstr>
      <vt:lpstr>Ошибки и мифы</vt:lpstr>
      <vt:lpstr>Интерактив: «Я педагог, который...»</vt:lpstr>
      <vt:lpstr>Как рассказывать о себе</vt:lpstr>
      <vt:lpstr>«Педагог с именем — это человек, который не просто учит, а вдохновляет своим примером.»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Grand Repetitor</cp:lastModifiedBy>
  <cp:revision>4</cp:revision>
  <dcterms:created xsi:type="dcterms:W3CDTF">2013-01-27T09:14:00Z</dcterms:created>
  <dcterms:modified xsi:type="dcterms:W3CDTF">2025-10-24T06:11:51Z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896EB63FDD564E4BAD867C1A3CF86471_12</vt:lpwstr>
  </property>
  <property fmtid="{D5CDD505-2E9C-101B-9397-08002B2CF9AE}" pid="3" name="KSOProductBuildVer">
    <vt:lpwstr>1049-12.2.0.22549</vt:lpwstr>
  </property>
</Properties>
</file>