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76" r:id="rId3"/>
    <p:sldId id="310" r:id="rId4"/>
    <p:sldId id="311" r:id="rId5"/>
    <p:sldId id="315" r:id="rId6"/>
    <p:sldId id="316" r:id="rId7"/>
    <p:sldId id="317" r:id="rId8"/>
    <p:sldId id="290" r:id="rId9"/>
    <p:sldId id="262" r:id="rId10"/>
  </p:sldIdLst>
  <p:sldSz cx="9144000" cy="5143500" type="screen16x9"/>
  <p:notesSz cx="6797675" cy="9926638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Montserrat Medium" pitchFamily="2" charset="-52"/>
      <p:regular r:id="rId16"/>
      <p:bold r:id="rId17"/>
      <p:italic r:id="rId18"/>
      <p:boldItalic r:id="rId19"/>
    </p:embeddedFont>
    <p:embeddedFont>
      <p:font typeface="Montserrat" pitchFamily="2" charset="-52"/>
      <p:regular r:id="rId20"/>
      <p:bold r:id="rId21"/>
      <p:italic r:id="rId22"/>
      <p:boldItalic r:id="rId23"/>
    </p:embeddedFont>
    <p:embeddedFont>
      <p:font typeface="PT Sans" panose="020B0604020202020204" charset="-52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3">
          <p15:clr>
            <a:srgbClr val="747775"/>
          </p15:clr>
        </p15:guide>
        <p15:guide id="2" pos="45" userDrawn="1">
          <p15:clr>
            <a:srgbClr val="747775"/>
          </p15:clr>
        </p15:guide>
        <p15:guide id="3" orient="horz" pos="454">
          <p15:clr>
            <a:srgbClr val="747775"/>
          </p15:clr>
        </p15:guide>
        <p15:guide id="4" orient="horz" pos="3053">
          <p15:clr>
            <a:srgbClr val="747775"/>
          </p15:clr>
        </p15:guide>
        <p15:guide id="5" pos="553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8"/>
    <a:srgbClr val="B84E1C"/>
    <a:srgbClr val="FFFFFF"/>
    <a:srgbClr val="EF8600"/>
    <a:srgbClr val="E89CCD"/>
    <a:srgbClr val="D13B9C"/>
    <a:srgbClr val="C2E49C"/>
    <a:srgbClr val="FFFFB3"/>
    <a:srgbClr val="FFB9B9"/>
    <a:srgbClr val="E9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B32AEFF-6086-4EED-ABAF-0753E5B1B83B}">
  <a:tblStyle styleId="{4B32AEFF-6086-4EED-ABAF-0753E5B1B83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5" autoAdjust="0"/>
    <p:restoredTop sz="94660"/>
  </p:normalViewPr>
  <p:slideViewPr>
    <p:cSldViewPr snapToGrid="0">
      <p:cViewPr varScale="1">
        <p:scale>
          <a:sx n="151" d="100"/>
          <a:sy n="151" d="100"/>
        </p:scale>
        <p:origin x="336" y="126"/>
      </p:cViewPr>
      <p:guideLst>
        <p:guide orient="horz" pos="283"/>
        <p:guide pos="45"/>
        <p:guide orient="horz" pos="454"/>
        <p:guide orient="horz" pos="3053"/>
        <p:guide pos="55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19" tIns="90419" rIns="90419" bIns="90419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729158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0419" tIns="90419" rIns="90419" bIns="90419" anchor="t" anchorCtr="0">
            <a:noAutofit/>
          </a:bodyPr>
          <a:lstStyle/>
          <a:p>
            <a:pPr marL="0" indent="0">
              <a:buNone/>
            </a:pPr>
            <a:r>
              <a:rPr lang="ru-RU" dirty="0"/>
              <a:t>Заменить рисунок на 2026 ,просто август без дат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10184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4ccdc1267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4ccdc12677_0_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0419" tIns="90419" rIns="90419" bIns="9041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5360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4ccdc1267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4ccdc12677_0_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0419" tIns="90419" rIns="90419" bIns="9041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5857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4ccdc1267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4ccdc12677_0_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0419" tIns="90419" rIns="90419" bIns="9041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7810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4ccdc1267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4ccdc12677_0_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0419" tIns="90419" rIns="90419" bIns="9041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3778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4ccdc1267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4ccdc12677_0_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0419" tIns="90419" rIns="90419" bIns="9041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7363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4ccdc1267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4ccdc12677_0_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0419" tIns="90419" rIns="90419" bIns="9041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17670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4ccdc1267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4ccdc12677_0_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0419" tIns="90419" rIns="90419" bIns="9041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67236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4dc0d36c7f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4dc0d36c7f_1_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0419" tIns="90419" rIns="90419" bIns="9041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0713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subTitle" idx="1"/>
          </p:nvPr>
        </p:nvSpPr>
        <p:spPr>
          <a:xfrm>
            <a:off x="307975" y="1285379"/>
            <a:ext cx="4566386" cy="13461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/>
            <a:r>
              <a:rPr lang="ru-RU" b="1" dirty="0">
                <a:solidFill>
                  <a:schemeClr val="lt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Региональный фестиваль «Лучшие практики муниципальных систем образования – 2026»</a:t>
            </a:r>
          </a:p>
        </p:txBody>
      </p:sp>
      <p:pic>
        <p:nvPicPr>
          <p:cNvPr id="55" name="Google Shape;55;p13" title="gerb_monochrom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15258" y="364699"/>
            <a:ext cx="511672" cy="497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title="TO_log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0150" y="498000"/>
            <a:ext cx="1196723" cy="36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763" y="354888"/>
            <a:ext cx="448494" cy="507737"/>
          </a:xfrm>
          <a:prstGeom prst="rect">
            <a:avLst/>
          </a:prstGeom>
        </p:spPr>
      </p:pic>
      <p:sp>
        <p:nvSpPr>
          <p:cNvPr id="6" name="Google Shape;54;p13">
            <a:extLst>
              <a:ext uri="{FF2B5EF4-FFF2-40B4-BE49-F238E27FC236}">
                <a16:creationId xmlns:a16="http://schemas.microsoft.com/office/drawing/2014/main" id="{B15F97A0-96A0-46EA-835C-2E3E628F85AA}"/>
              </a:ext>
            </a:extLst>
          </p:cNvPr>
          <p:cNvSpPr txBox="1">
            <a:spLocks/>
          </p:cNvSpPr>
          <p:nvPr/>
        </p:nvSpPr>
        <p:spPr>
          <a:xfrm>
            <a:off x="307975" y="3657600"/>
            <a:ext cx="4279384" cy="1171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l">
              <a:lnSpc>
                <a:spcPct val="110000"/>
              </a:lnSpc>
            </a:pPr>
            <a:r>
              <a:rPr lang="ru-RU" sz="1400" b="1" dirty="0" err="1" smtClean="0">
                <a:solidFill>
                  <a:schemeClr val="bg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Нерадовская</a:t>
            </a:r>
            <a:r>
              <a:rPr lang="ru-RU" sz="1400" b="1" dirty="0" smtClean="0">
                <a:solidFill>
                  <a:schemeClr val="bg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 Ольга </a:t>
            </a:r>
            <a:r>
              <a:rPr lang="ru-RU" sz="1400" b="1" dirty="0" err="1" smtClean="0">
                <a:solidFill>
                  <a:schemeClr val="bg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Рамазановна</a:t>
            </a:r>
            <a:r>
              <a:rPr lang="ru-RU" sz="1400" b="1" dirty="0" smtClean="0">
                <a:solidFill>
                  <a:schemeClr val="bg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, </a:t>
            </a:r>
          </a:p>
          <a:p>
            <a:pPr marL="0" indent="0" algn="l">
              <a:lnSpc>
                <a:spcPct val="110000"/>
              </a:lnSpc>
            </a:pPr>
            <a:r>
              <a:rPr lang="ru-RU" sz="1300" dirty="0" smtClean="0">
                <a:solidFill>
                  <a:schemeClr val="bg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канд. </a:t>
            </a:r>
            <a:r>
              <a:rPr lang="ru-RU" sz="1300" dirty="0" err="1" smtClean="0">
                <a:solidFill>
                  <a:schemeClr val="bg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пед</a:t>
            </a:r>
            <a:r>
              <a:rPr lang="ru-RU" sz="1300" dirty="0" smtClean="0">
                <a:solidFill>
                  <a:schemeClr val="bg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. </a:t>
            </a:r>
            <a:r>
              <a:rPr lang="ru-RU" sz="1300" dirty="0">
                <a:solidFill>
                  <a:schemeClr val="bg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наук, доцент, ректор </a:t>
            </a:r>
            <a:r>
              <a:rPr lang="ru-RU" sz="1300" dirty="0" smtClean="0">
                <a:solidFill>
                  <a:schemeClr val="bg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ТОИПКРО</a:t>
            </a:r>
          </a:p>
          <a:p>
            <a:pPr marL="0" indent="0" algn="l">
              <a:lnSpc>
                <a:spcPct val="110000"/>
              </a:lnSpc>
            </a:pPr>
            <a:r>
              <a:rPr lang="ru-RU" sz="1400" b="1" dirty="0" smtClean="0">
                <a:solidFill>
                  <a:schemeClr val="bg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Андреева Татьяна Анатольевна,</a:t>
            </a:r>
          </a:p>
          <a:p>
            <a:pPr marL="0" indent="0" algn="l">
              <a:lnSpc>
                <a:spcPct val="110000"/>
              </a:lnSpc>
            </a:pPr>
            <a:r>
              <a:rPr lang="ru-RU" sz="1300" dirty="0" smtClean="0">
                <a:solidFill>
                  <a:schemeClr val="bg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специалист по УМР ЦНППМ ТОИПКРО</a:t>
            </a:r>
            <a:endParaRPr lang="ru-RU" sz="1400" dirty="0" smtClean="0">
              <a:solidFill>
                <a:schemeClr val="bg1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  <a:p>
            <a:pPr marL="0" indent="0" algn="l">
              <a:lnSpc>
                <a:spcPct val="110000"/>
              </a:lnSpc>
            </a:pPr>
            <a:r>
              <a:rPr lang="ru-RU" sz="1400" b="1" dirty="0" err="1" smtClean="0">
                <a:solidFill>
                  <a:schemeClr val="bg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Долгоульская</a:t>
            </a:r>
            <a:r>
              <a:rPr lang="ru-RU" sz="1400" b="1" dirty="0" smtClean="0">
                <a:solidFill>
                  <a:schemeClr val="bg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 Анастасия Алексеевна,</a:t>
            </a:r>
          </a:p>
          <a:p>
            <a:pPr marL="0" indent="0" algn="l">
              <a:lnSpc>
                <a:spcPct val="110000"/>
              </a:lnSpc>
            </a:pPr>
            <a:r>
              <a:rPr lang="ru-RU" sz="1300" dirty="0" smtClean="0">
                <a:solidFill>
                  <a:schemeClr val="bg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начальник </a:t>
            </a:r>
            <a:r>
              <a:rPr lang="ru-RU" sz="1300" dirty="0">
                <a:solidFill>
                  <a:schemeClr val="bg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ЦСО </a:t>
            </a:r>
            <a:r>
              <a:rPr lang="ru-RU" sz="1300" dirty="0" smtClean="0">
                <a:solidFill>
                  <a:schemeClr val="bg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ТОИПКРО</a:t>
            </a:r>
            <a:endParaRPr lang="ru-RU" sz="1300" dirty="0">
              <a:solidFill>
                <a:schemeClr val="bg1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sp>
        <p:nvSpPr>
          <p:cNvPr id="11" name="AutoShape 4" descr="https://i.oneme.ru/i?r=BTE2sh_eZW7g8kugOdIm2NotiRBHvfiemUzcVPbpce6ijhL0kdXHmWRQyHNvynhDoX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22" y="1158314"/>
            <a:ext cx="4047492" cy="294647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221;p21">
            <a:extLst>
              <a:ext uri="{FF2B5EF4-FFF2-40B4-BE49-F238E27FC236}">
                <a16:creationId xmlns:a16="http://schemas.microsoft.com/office/drawing/2014/main" id="{750042A3-66E4-4AB3-8903-2C4024C218D5}"/>
              </a:ext>
            </a:extLst>
          </p:cNvPr>
          <p:cNvSpPr/>
          <p:nvPr/>
        </p:nvSpPr>
        <p:spPr>
          <a:xfrm>
            <a:off x="2555853" y="2052347"/>
            <a:ext cx="3507273" cy="107298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PT Sans" panose="020B0604020202020204" charset="-52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214;p21">
            <a:extLst>
              <a:ext uri="{FF2B5EF4-FFF2-40B4-BE49-F238E27FC236}">
                <a16:creationId xmlns:a16="http://schemas.microsoft.com/office/drawing/2014/main" id="{EDD775A1-D623-4C67-ABFA-790DD13D1321}"/>
              </a:ext>
            </a:extLst>
          </p:cNvPr>
          <p:cNvSpPr/>
          <p:nvPr/>
        </p:nvSpPr>
        <p:spPr>
          <a:xfrm>
            <a:off x="4352897" y="4464056"/>
            <a:ext cx="3573305" cy="366277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PT Sans" panose="020B0604020202020204" charset="-52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8472672" y="445661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>
                <a:solidFill>
                  <a:srgbClr val="265439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2</a:t>
            </a:fld>
            <a:endParaRPr>
              <a:solidFill>
                <a:srgbClr val="265439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sp>
        <p:nvSpPr>
          <p:cNvPr id="70" name="Google Shape;66;p14">
            <a:extLst>
              <a:ext uri="{FF2B5EF4-FFF2-40B4-BE49-F238E27FC236}">
                <a16:creationId xmlns:a16="http://schemas.microsoft.com/office/drawing/2014/main" id="{C356F11C-6484-4F42-8413-9551FCE85648}"/>
              </a:ext>
            </a:extLst>
          </p:cNvPr>
          <p:cNvSpPr txBox="1"/>
          <p:nvPr/>
        </p:nvSpPr>
        <p:spPr>
          <a:xfrm>
            <a:off x="3172325" y="3284422"/>
            <a:ext cx="2962577" cy="492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ru-RU" sz="1600" b="1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Место проведения Фестиваля:</a:t>
            </a:r>
            <a:endParaRPr lang="ru-RU" sz="1600" b="1" dirty="0">
              <a:solidFill>
                <a:schemeClr val="tx1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pic>
        <p:nvPicPr>
          <p:cNvPr id="1030" name="Picture 6" descr="В Томской области состоялось открытие новой общеобразовательной школы « Интеграция» - Дирекция «Школа-2025»">
            <a:extLst>
              <a:ext uri="{FF2B5EF4-FFF2-40B4-BE49-F238E27FC236}">
                <a16:creationId xmlns:a16="http://schemas.microsoft.com/office/drawing/2014/main" id="{9B66FCC3-C3DD-4925-8495-5841091039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3" r="11482"/>
          <a:stretch/>
        </p:blipFill>
        <p:spPr bwMode="auto">
          <a:xfrm>
            <a:off x="3821803" y="3821242"/>
            <a:ext cx="787273" cy="772989"/>
          </a:xfrm>
          <a:prstGeom prst="ellipse">
            <a:avLst/>
          </a:prstGeom>
          <a:noFill/>
          <a:ln>
            <a:solidFill>
              <a:srgbClr val="26543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Google Shape;75;p15">
            <a:extLst>
              <a:ext uri="{FF2B5EF4-FFF2-40B4-BE49-F238E27FC236}">
                <a16:creationId xmlns:a16="http://schemas.microsoft.com/office/drawing/2014/main" id="{51C79C94-83EB-4E25-BB4D-8FB26BDA3A2C}"/>
              </a:ext>
            </a:extLst>
          </p:cNvPr>
          <p:cNvSpPr txBox="1"/>
          <p:nvPr/>
        </p:nvSpPr>
        <p:spPr>
          <a:xfrm>
            <a:off x="4702718" y="4456983"/>
            <a:ext cx="3093427" cy="362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ru-RU" sz="1200" b="1" dirty="0">
                <a:solidFill>
                  <a:srgbClr val="B84E1C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проведение основных мероприятий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3989EBA-96C0-493C-802E-4966958F0890}"/>
              </a:ext>
            </a:extLst>
          </p:cNvPr>
          <p:cNvSpPr/>
          <p:nvPr/>
        </p:nvSpPr>
        <p:spPr>
          <a:xfrm>
            <a:off x="4633882" y="3814611"/>
            <a:ext cx="3727480" cy="652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1100" b="1" dirty="0">
                <a:solidFill>
                  <a:srgbClr val="265439"/>
                </a:solidFill>
                <a:latin typeface="PT Sans" panose="020B0604020202020204" charset="-52"/>
                <a:cs typeface="PT Sans"/>
              </a:rPr>
              <a:t>ОГАОУ «Интеграция» </a:t>
            </a:r>
          </a:p>
          <a:p>
            <a:pPr>
              <a:lnSpc>
                <a:spcPct val="107000"/>
              </a:lnSpc>
            </a:pPr>
            <a:r>
              <a:rPr lang="ru-RU" sz="1100" dirty="0">
                <a:latin typeface="PT Sans" panose="020B0604020202020204" charset="-52"/>
                <a:cs typeface="PT Sans"/>
              </a:rPr>
              <a:t>Томская область, Томский район, </a:t>
            </a:r>
          </a:p>
          <a:p>
            <a:pPr>
              <a:lnSpc>
                <a:spcPct val="107000"/>
              </a:lnSpc>
            </a:pPr>
            <a:r>
              <a:rPr lang="ru-RU" sz="1100" dirty="0">
                <a:latin typeface="PT Sans" panose="020B0604020202020204" charset="-52"/>
                <a:cs typeface="PT Sans"/>
              </a:rPr>
              <a:t>п. Зональная станция, ул. Виталия Грачева, д. 8а</a:t>
            </a:r>
          </a:p>
        </p:txBody>
      </p:sp>
      <p:sp>
        <p:nvSpPr>
          <p:cNvPr id="53" name="Google Shape;66;p14">
            <a:extLst>
              <a:ext uri="{FF2B5EF4-FFF2-40B4-BE49-F238E27FC236}">
                <a16:creationId xmlns:a16="http://schemas.microsoft.com/office/drawing/2014/main" id="{A724E49D-FBF6-4D51-877F-2105663E5506}"/>
              </a:ext>
            </a:extLst>
          </p:cNvPr>
          <p:cNvSpPr txBox="1"/>
          <p:nvPr/>
        </p:nvSpPr>
        <p:spPr>
          <a:xfrm>
            <a:off x="5350221" y="928231"/>
            <a:ext cx="784682" cy="320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</a:pPr>
            <a:endParaRPr lang="ru-RU" b="1" dirty="0">
              <a:solidFill>
                <a:schemeClr val="tx1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sp>
        <p:nvSpPr>
          <p:cNvPr id="45" name="Google Shape;65;p14">
            <a:extLst>
              <a:ext uri="{FF2B5EF4-FFF2-40B4-BE49-F238E27FC236}">
                <a16:creationId xmlns:a16="http://schemas.microsoft.com/office/drawing/2014/main" id="{1AF49AE3-29AA-4460-8164-0AC38BF72AB7}"/>
              </a:ext>
            </a:extLst>
          </p:cNvPr>
          <p:cNvSpPr txBox="1"/>
          <p:nvPr/>
        </p:nvSpPr>
        <p:spPr>
          <a:xfrm>
            <a:off x="392701" y="258798"/>
            <a:ext cx="6582102" cy="4924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ru-RU" sz="2000" b="1" dirty="0" smtClean="0">
                <a:solidFill>
                  <a:srgbClr val="007038"/>
                </a:solidFill>
                <a:latin typeface="PT Sans"/>
                <a:ea typeface="PT Sans"/>
                <a:cs typeface="PT Sans"/>
                <a:sym typeface="PT Sans"/>
              </a:rPr>
              <a:t>Целеполагание и место проведения</a:t>
            </a:r>
            <a:endParaRPr lang="ru-RU" sz="2000" b="1" dirty="0">
              <a:solidFill>
                <a:srgbClr val="007038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grpSp>
        <p:nvGrpSpPr>
          <p:cNvPr id="105" name="Google Shape;422;p26">
            <a:extLst>
              <a:ext uri="{FF2B5EF4-FFF2-40B4-BE49-F238E27FC236}">
                <a16:creationId xmlns:a16="http://schemas.microsoft.com/office/drawing/2014/main" id="{7F3A6C1A-C926-4E20-98E6-0FECD7E71B7C}"/>
              </a:ext>
            </a:extLst>
          </p:cNvPr>
          <p:cNvGrpSpPr/>
          <p:nvPr/>
        </p:nvGrpSpPr>
        <p:grpSpPr>
          <a:xfrm>
            <a:off x="576006" y="1882684"/>
            <a:ext cx="348174" cy="348138"/>
            <a:chOff x="8499948" y="3899916"/>
            <a:chExt cx="348174" cy="348138"/>
          </a:xfrm>
          <a:solidFill>
            <a:schemeClr val="bg1"/>
          </a:solidFill>
        </p:grpSpPr>
        <p:sp>
          <p:nvSpPr>
            <p:cNvPr id="106" name="Google Shape;423;p26">
              <a:extLst>
                <a:ext uri="{FF2B5EF4-FFF2-40B4-BE49-F238E27FC236}">
                  <a16:creationId xmlns:a16="http://schemas.microsoft.com/office/drawing/2014/main" id="{64ED60F5-7175-4D48-AB86-3ADD59459E08}"/>
                </a:ext>
              </a:extLst>
            </p:cNvPr>
            <p:cNvSpPr/>
            <p:nvPr/>
          </p:nvSpPr>
          <p:spPr>
            <a:xfrm>
              <a:off x="8551525" y="3904408"/>
              <a:ext cx="246334" cy="343646"/>
            </a:xfrm>
            <a:custGeom>
              <a:avLst/>
              <a:gdLst/>
              <a:ahLst/>
              <a:cxnLst/>
              <a:rect l="l" t="t" r="r" b="b"/>
              <a:pathLst>
                <a:path w="246334" h="343646" extrusionOk="0">
                  <a:moveTo>
                    <a:pt x="220999" y="44180"/>
                  </a:moveTo>
                  <a:cubicBezTo>
                    <a:pt x="204901" y="23130"/>
                    <a:pt x="182137" y="7604"/>
                    <a:pt x="156800" y="270"/>
                  </a:cubicBezTo>
                  <a:cubicBezTo>
                    <a:pt x="153181" y="-778"/>
                    <a:pt x="149466" y="1318"/>
                    <a:pt x="148418" y="4937"/>
                  </a:cubicBezTo>
                  <a:cubicBezTo>
                    <a:pt x="147371" y="8557"/>
                    <a:pt x="149466" y="12272"/>
                    <a:pt x="153085" y="13319"/>
                  </a:cubicBezTo>
                  <a:cubicBezTo>
                    <a:pt x="200044" y="26750"/>
                    <a:pt x="232810" y="70374"/>
                    <a:pt x="232810" y="119237"/>
                  </a:cubicBezTo>
                  <a:cubicBezTo>
                    <a:pt x="232810" y="149622"/>
                    <a:pt x="220713" y="177911"/>
                    <a:pt x="198710" y="198961"/>
                  </a:cubicBezTo>
                  <a:cubicBezTo>
                    <a:pt x="179851" y="216964"/>
                    <a:pt x="168992" y="242586"/>
                    <a:pt x="168992" y="269256"/>
                  </a:cubicBezTo>
                  <a:lnTo>
                    <a:pt x="168992" y="269256"/>
                  </a:lnTo>
                  <a:cubicBezTo>
                    <a:pt x="168992" y="272780"/>
                    <a:pt x="166230" y="275638"/>
                    <a:pt x="162706" y="275638"/>
                  </a:cubicBezTo>
                  <a:lnTo>
                    <a:pt x="154705" y="275638"/>
                  </a:lnTo>
                  <a:lnTo>
                    <a:pt x="154705" y="192675"/>
                  </a:lnTo>
                  <a:lnTo>
                    <a:pt x="158991" y="192675"/>
                  </a:lnTo>
                  <a:cubicBezTo>
                    <a:pt x="169754" y="192675"/>
                    <a:pt x="178422" y="183912"/>
                    <a:pt x="178422" y="173244"/>
                  </a:cubicBezTo>
                  <a:lnTo>
                    <a:pt x="178422" y="125048"/>
                  </a:lnTo>
                  <a:cubicBezTo>
                    <a:pt x="178422" y="103616"/>
                    <a:pt x="164039" y="85424"/>
                    <a:pt x="144323" y="79613"/>
                  </a:cubicBezTo>
                  <a:cubicBezTo>
                    <a:pt x="147371" y="75232"/>
                    <a:pt x="149180" y="69898"/>
                    <a:pt x="149180" y="64183"/>
                  </a:cubicBezTo>
                  <a:lnTo>
                    <a:pt x="149180" y="59706"/>
                  </a:lnTo>
                  <a:cubicBezTo>
                    <a:pt x="149180" y="45038"/>
                    <a:pt x="137655" y="32655"/>
                    <a:pt x="122891" y="32274"/>
                  </a:cubicBezTo>
                  <a:cubicBezTo>
                    <a:pt x="108128" y="31893"/>
                    <a:pt x="95459" y="44085"/>
                    <a:pt x="95459" y="59134"/>
                  </a:cubicBezTo>
                  <a:lnTo>
                    <a:pt x="95459" y="64183"/>
                  </a:lnTo>
                  <a:cubicBezTo>
                    <a:pt x="95459" y="69898"/>
                    <a:pt x="97269" y="75232"/>
                    <a:pt x="100317" y="79613"/>
                  </a:cubicBezTo>
                  <a:cubicBezTo>
                    <a:pt x="80600" y="85424"/>
                    <a:pt x="66217" y="103616"/>
                    <a:pt x="66217" y="125143"/>
                  </a:cubicBezTo>
                  <a:lnTo>
                    <a:pt x="66217" y="173053"/>
                  </a:lnTo>
                  <a:cubicBezTo>
                    <a:pt x="66217" y="183817"/>
                    <a:pt x="74980" y="192484"/>
                    <a:pt x="85648" y="192484"/>
                  </a:cubicBezTo>
                  <a:lnTo>
                    <a:pt x="89935" y="192484"/>
                  </a:lnTo>
                  <a:lnTo>
                    <a:pt x="89935" y="275447"/>
                  </a:lnTo>
                  <a:lnTo>
                    <a:pt x="82315" y="275447"/>
                  </a:lnTo>
                  <a:cubicBezTo>
                    <a:pt x="78886" y="275447"/>
                    <a:pt x="76028" y="272590"/>
                    <a:pt x="76028" y="269161"/>
                  </a:cubicBezTo>
                  <a:cubicBezTo>
                    <a:pt x="76028" y="242491"/>
                    <a:pt x="65360" y="216868"/>
                    <a:pt x="46691" y="198771"/>
                  </a:cubicBezTo>
                  <a:cubicBezTo>
                    <a:pt x="25641" y="178292"/>
                    <a:pt x="13735" y="150670"/>
                    <a:pt x="13258" y="121047"/>
                  </a:cubicBezTo>
                  <a:cubicBezTo>
                    <a:pt x="12401" y="71993"/>
                    <a:pt x="44215" y="27797"/>
                    <a:pt x="90601" y="13605"/>
                  </a:cubicBezTo>
                  <a:cubicBezTo>
                    <a:pt x="94126" y="12557"/>
                    <a:pt x="96126" y="8747"/>
                    <a:pt x="95078" y="5128"/>
                  </a:cubicBezTo>
                  <a:cubicBezTo>
                    <a:pt x="94030" y="1508"/>
                    <a:pt x="90316" y="-492"/>
                    <a:pt x="86791" y="556"/>
                  </a:cubicBezTo>
                  <a:cubicBezTo>
                    <a:pt x="34785" y="16558"/>
                    <a:pt x="-934" y="66183"/>
                    <a:pt x="19" y="121333"/>
                  </a:cubicBezTo>
                  <a:cubicBezTo>
                    <a:pt x="590" y="154670"/>
                    <a:pt x="13925" y="185626"/>
                    <a:pt x="37642" y="208677"/>
                  </a:cubicBezTo>
                  <a:cubicBezTo>
                    <a:pt x="53644" y="224298"/>
                    <a:pt x="62884" y="246396"/>
                    <a:pt x="62884" y="269351"/>
                  </a:cubicBezTo>
                  <a:cubicBezTo>
                    <a:pt x="62884" y="278209"/>
                    <a:pt x="68599" y="285734"/>
                    <a:pt x="76505" y="288306"/>
                  </a:cubicBezTo>
                  <a:lnTo>
                    <a:pt x="76505" y="320882"/>
                  </a:lnTo>
                  <a:cubicBezTo>
                    <a:pt x="76505" y="333455"/>
                    <a:pt x="86696" y="343646"/>
                    <a:pt x="99269" y="343646"/>
                  </a:cubicBezTo>
                  <a:lnTo>
                    <a:pt x="145466" y="343646"/>
                  </a:lnTo>
                  <a:cubicBezTo>
                    <a:pt x="158039" y="343646"/>
                    <a:pt x="168230" y="333455"/>
                    <a:pt x="168230" y="320882"/>
                  </a:cubicBezTo>
                  <a:lnTo>
                    <a:pt x="168230" y="288401"/>
                  </a:lnTo>
                  <a:cubicBezTo>
                    <a:pt x="176517" y="285925"/>
                    <a:pt x="182518" y="278305"/>
                    <a:pt x="182518" y="269447"/>
                  </a:cubicBezTo>
                  <a:lnTo>
                    <a:pt x="182518" y="269447"/>
                  </a:lnTo>
                  <a:cubicBezTo>
                    <a:pt x="182518" y="246396"/>
                    <a:pt x="191852" y="224393"/>
                    <a:pt x="208045" y="208867"/>
                  </a:cubicBezTo>
                  <a:cubicBezTo>
                    <a:pt x="232810" y="185245"/>
                    <a:pt x="246335" y="153432"/>
                    <a:pt x="246335" y="119333"/>
                  </a:cubicBezTo>
                  <a:cubicBezTo>
                    <a:pt x="246335" y="91900"/>
                    <a:pt x="237572" y="65992"/>
                    <a:pt x="220903" y="44180"/>
                  </a:cubicBezTo>
                  <a:close/>
                  <a:moveTo>
                    <a:pt x="109080" y="59325"/>
                  </a:moveTo>
                  <a:cubicBezTo>
                    <a:pt x="109080" y="50943"/>
                    <a:pt x="116795" y="44275"/>
                    <a:pt x="125463" y="45990"/>
                  </a:cubicBezTo>
                  <a:cubicBezTo>
                    <a:pt x="131750" y="47228"/>
                    <a:pt x="136226" y="53039"/>
                    <a:pt x="136226" y="59516"/>
                  </a:cubicBezTo>
                  <a:lnTo>
                    <a:pt x="136226" y="64278"/>
                  </a:lnTo>
                  <a:cubicBezTo>
                    <a:pt x="136226" y="70755"/>
                    <a:pt x="131750" y="76470"/>
                    <a:pt x="125463" y="77803"/>
                  </a:cubicBezTo>
                  <a:cubicBezTo>
                    <a:pt x="116700" y="79613"/>
                    <a:pt x="109080" y="72946"/>
                    <a:pt x="109080" y="64468"/>
                  </a:cubicBezTo>
                  <a:lnTo>
                    <a:pt x="109080" y="59325"/>
                  </a:lnTo>
                  <a:close/>
                  <a:moveTo>
                    <a:pt x="90697" y="128286"/>
                  </a:moveTo>
                  <a:lnTo>
                    <a:pt x="90697" y="179054"/>
                  </a:lnTo>
                  <a:lnTo>
                    <a:pt x="81648" y="179054"/>
                  </a:lnTo>
                  <a:cubicBezTo>
                    <a:pt x="80600" y="179054"/>
                    <a:pt x="79838" y="178197"/>
                    <a:pt x="79838" y="177244"/>
                  </a:cubicBezTo>
                  <a:lnTo>
                    <a:pt x="79838" y="101711"/>
                  </a:lnTo>
                  <a:cubicBezTo>
                    <a:pt x="79838" y="95996"/>
                    <a:pt x="84505" y="91329"/>
                    <a:pt x="90221" y="91329"/>
                  </a:cubicBezTo>
                  <a:lnTo>
                    <a:pt x="154419" y="91329"/>
                  </a:lnTo>
                  <a:cubicBezTo>
                    <a:pt x="160134" y="91329"/>
                    <a:pt x="164801" y="95996"/>
                    <a:pt x="164801" y="101711"/>
                  </a:cubicBezTo>
                  <a:lnTo>
                    <a:pt x="164801" y="177244"/>
                  </a:lnTo>
                  <a:cubicBezTo>
                    <a:pt x="164801" y="178292"/>
                    <a:pt x="163944" y="179054"/>
                    <a:pt x="162991" y="179054"/>
                  </a:cubicBezTo>
                  <a:lnTo>
                    <a:pt x="154610" y="179054"/>
                  </a:lnTo>
                  <a:lnTo>
                    <a:pt x="154610" y="153432"/>
                  </a:lnTo>
                  <a:cubicBezTo>
                    <a:pt x="154610" y="150003"/>
                    <a:pt x="152228" y="146955"/>
                    <a:pt x="148799" y="146479"/>
                  </a:cubicBezTo>
                  <a:cubicBezTo>
                    <a:pt x="144608" y="145907"/>
                    <a:pt x="140988" y="149050"/>
                    <a:pt x="140988" y="153146"/>
                  </a:cubicBezTo>
                  <a:lnTo>
                    <a:pt x="140988" y="157909"/>
                  </a:lnTo>
                  <a:lnTo>
                    <a:pt x="104317" y="157909"/>
                  </a:lnTo>
                  <a:lnTo>
                    <a:pt x="104317" y="128476"/>
                  </a:lnTo>
                  <a:cubicBezTo>
                    <a:pt x="104317" y="125048"/>
                    <a:pt x="101936" y="122000"/>
                    <a:pt x="98507" y="121523"/>
                  </a:cubicBezTo>
                  <a:cubicBezTo>
                    <a:pt x="94316" y="120952"/>
                    <a:pt x="90697" y="124095"/>
                    <a:pt x="90697" y="128191"/>
                  </a:cubicBezTo>
                  <a:close/>
                  <a:moveTo>
                    <a:pt x="123653" y="183245"/>
                  </a:moveTo>
                  <a:cubicBezTo>
                    <a:pt x="119462" y="182674"/>
                    <a:pt x="115843" y="185912"/>
                    <a:pt x="115843" y="190008"/>
                  </a:cubicBezTo>
                  <a:lnTo>
                    <a:pt x="115843" y="275733"/>
                  </a:lnTo>
                  <a:lnTo>
                    <a:pt x="104317" y="275733"/>
                  </a:lnTo>
                  <a:lnTo>
                    <a:pt x="104317" y="171720"/>
                  </a:lnTo>
                  <a:lnTo>
                    <a:pt x="140988" y="171720"/>
                  </a:lnTo>
                  <a:lnTo>
                    <a:pt x="140988" y="275733"/>
                  </a:lnTo>
                  <a:lnTo>
                    <a:pt x="129464" y="275733"/>
                  </a:lnTo>
                  <a:lnTo>
                    <a:pt x="129464" y="190294"/>
                  </a:lnTo>
                  <a:cubicBezTo>
                    <a:pt x="129464" y="186865"/>
                    <a:pt x="127082" y="183817"/>
                    <a:pt x="123653" y="183341"/>
                  </a:cubicBezTo>
                  <a:close/>
                  <a:moveTo>
                    <a:pt x="154610" y="320500"/>
                  </a:moveTo>
                  <a:cubicBezTo>
                    <a:pt x="154610" y="325739"/>
                    <a:pt x="150513" y="330025"/>
                    <a:pt x="145370" y="330025"/>
                  </a:cubicBezTo>
                  <a:lnTo>
                    <a:pt x="99174" y="330025"/>
                  </a:lnTo>
                  <a:cubicBezTo>
                    <a:pt x="94126" y="330025"/>
                    <a:pt x="89935" y="325930"/>
                    <a:pt x="89935" y="320786"/>
                  </a:cubicBezTo>
                  <a:lnTo>
                    <a:pt x="89935" y="316405"/>
                  </a:lnTo>
                  <a:lnTo>
                    <a:pt x="125463" y="316405"/>
                  </a:lnTo>
                  <a:cubicBezTo>
                    <a:pt x="128892" y="316405"/>
                    <a:pt x="131940" y="314024"/>
                    <a:pt x="132416" y="310594"/>
                  </a:cubicBezTo>
                  <a:cubicBezTo>
                    <a:pt x="132988" y="306403"/>
                    <a:pt x="129749" y="302784"/>
                    <a:pt x="125653" y="302784"/>
                  </a:cubicBezTo>
                  <a:lnTo>
                    <a:pt x="89935" y="302784"/>
                  </a:lnTo>
                  <a:lnTo>
                    <a:pt x="89935" y="289163"/>
                  </a:lnTo>
                  <a:lnTo>
                    <a:pt x="154514" y="289163"/>
                  </a:lnTo>
                  <a:lnTo>
                    <a:pt x="154514" y="320405"/>
                  </a:lnTo>
                  <a:lnTo>
                    <a:pt x="154514" y="3204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07" name="Google Shape;424;p26">
              <a:extLst>
                <a:ext uri="{FF2B5EF4-FFF2-40B4-BE49-F238E27FC236}">
                  <a16:creationId xmlns:a16="http://schemas.microsoft.com/office/drawing/2014/main" id="{7E08859B-6D87-4494-A3FF-DD4FDD83D5EB}"/>
                </a:ext>
              </a:extLst>
            </p:cNvPr>
            <p:cNvSpPr/>
            <p:nvPr/>
          </p:nvSpPr>
          <p:spPr>
            <a:xfrm>
              <a:off x="8667040" y="3899916"/>
              <a:ext cx="14316" cy="13620"/>
            </a:xfrm>
            <a:custGeom>
              <a:avLst/>
              <a:gdLst/>
              <a:ahLst/>
              <a:cxnLst/>
              <a:rect l="l" t="t" r="r" b="b"/>
              <a:pathLst>
                <a:path w="14316" h="13620" extrusionOk="0">
                  <a:moveTo>
                    <a:pt x="7567" y="0"/>
                  </a:moveTo>
                  <a:lnTo>
                    <a:pt x="6806" y="0"/>
                  </a:lnTo>
                  <a:cubicBezTo>
                    <a:pt x="2328" y="0"/>
                    <a:pt x="-1100" y="4286"/>
                    <a:pt x="329" y="9049"/>
                  </a:cubicBezTo>
                  <a:cubicBezTo>
                    <a:pt x="1185" y="11811"/>
                    <a:pt x="3853" y="13621"/>
                    <a:pt x="6806" y="13621"/>
                  </a:cubicBezTo>
                  <a:lnTo>
                    <a:pt x="6806" y="13621"/>
                  </a:lnTo>
                  <a:cubicBezTo>
                    <a:pt x="6806" y="13621"/>
                    <a:pt x="7472" y="13621"/>
                    <a:pt x="7472" y="13621"/>
                  </a:cubicBezTo>
                  <a:lnTo>
                    <a:pt x="7472" y="13621"/>
                  </a:lnTo>
                  <a:cubicBezTo>
                    <a:pt x="10330" y="13621"/>
                    <a:pt x="12996" y="11811"/>
                    <a:pt x="13949" y="9049"/>
                  </a:cubicBezTo>
                  <a:cubicBezTo>
                    <a:pt x="15473" y="4381"/>
                    <a:pt x="12044" y="95"/>
                    <a:pt x="7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08" name="Google Shape;425;p26">
              <a:extLst>
                <a:ext uri="{FF2B5EF4-FFF2-40B4-BE49-F238E27FC236}">
                  <a16:creationId xmlns:a16="http://schemas.microsoft.com/office/drawing/2014/main" id="{EEC28856-52B6-4252-A996-5809B88C3214}"/>
                </a:ext>
              </a:extLst>
            </p:cNvPr>
            <p:cNvSpPr/>
            <p:nvPr/>
          </p:nvSpPr>
          <p:spPr>
            <a:xfrm>
              <a:off x="8692609" y="4025360"/>
              <a:ext cx="13620" cy="13525"/>
            </a:xfrm>
            <a:custGeom>
              <a:avLst/>
              <a:gdLst/>
              <a:ahLst/>
              <a:cxnLst/>
              <a:rect l="l" t="t" r="r" b="b"/>
              <a:pathLst>
                <a:path w="13620" h="13525" extrusionOk="0">
                  <a:moveTo>
                    <a:pt x="11621" y="2000"/>
                  </a:moveTo>
                  <a:cubicBezTo>
                    <a:pt x="10383" y="762"/>
                    <a:pt x="8573" y="0"/>
                    <a:pt x="6763" y="0"/>
                  </a:cubicBezTo>
                  <a:cubicBezTo>
                    <a:pt x="4953" y="0"/>
                    <a:pt x="3239" y="762"/>
                    <a:pt x="2000" y="2000"/>
                  </a:cubicBezTo>
                  <a:cubicBezTo>
                    <a:pt x="762" y="3239"/>
                    <a:pt x="0" y="5049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9" y="12764"/>
                    <a:pt x="5049" y="13526"/>
                    <a:pt x="6763" y="13526"/>
                  </a:cubicBezTo>
                  <a:cubicBezTo>
                    <a:pt x="8477" y="13526"/>
                    <a:pt x="10287" y="12764"/>
                    <a:pt x="11621" y="11525"/>
                  </a:cubicBezTo>
                  <a:cubicBezTo>
                    <a:pt x="12859" y="10287"/>
                    <a:pt x="13621" y="8477"/>
                    <a:pt x="13621" y="6763"/>
                  </a:cubicBezTo>
                  <a:cubicBezTo>
                    <a:pt x="13621" y="5049"/>
                    <a:pt x="12859" y="3239"/>
                    <a:pt x="11621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09" name="Google Shape;426;p26">
              <a:extLst>
                <a:ext uri="{FF2B5EF4-FFF2-40B4-BE49-F238E27FC236}">
                  <a16:creationId xmlns:a16="http://schemas.microsoft.com/office/drawing/2014/main" id="{411C26E4-31B3-4809-83C3-0D7775990524}"/>
                </a:ext>
              </a:extLst>
            </p:cNvPr>
            <p:cNvSpPr/>
            <p:nvPr/>
          </p:nvSpPr>
          <p:spPr>
            <a:xfrm>
              <a:off x="8820369" y="4016883"/>
              <a:ext cx="27753" cy="13620"/>
            </a:xfrm>
            <a:custGeom>
              <a:avLst/>
              <a:gdLst/>
              <a:ahLst/>
              <a:cxnLst/>
              <a:rect l="l" t="t" r="r" b="b"/>
              <a:pathLst>
                <a:path w="27753" h="13620" extrusionOk="0">
                  <a:moveTo>
                    <a:pt x="20925" y="0"/>
                  </a:moveTo>
                  <a:lnTo>
                    <a:pt x="7019" y="0"/>
                  </a:lnTo>
                  <a:cubicBezTo>
                    <a:pt x="3590" y="0"/>
                    <a:pt x="542" y="2381"/>
                    <a:pt x="66" y="5810"/>
                  </a:cubicBezTo>
                  <a:cubicBezTo>
                    <a:pt x="-506" y="10001"/>
                    <a:pt x="2732" y="13621"/>
                    <a:pt x="6828" y="13621"/>
                  </a:cubicBezTo>
                  <a:lnTo>
                    <a:pt x="20735" y="13621"/>
                  </a:lnTo>
                  <a:cubicBezTo>
                    <a:pt x="24164" y="13621"/>
                    <a:pt x="27212" y="11239"/>
                    <a:pt x="27688" y="7811"/>
                  </a:cubicBezTo>
                  <a:cubicBezTo>
                    <a:pt x="28259" y="3620"/>
                    <a:pt x="25021" y="0"/>
                    <a:pt x="20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0" name="Google Shape;427;p26">
              <a:extLst>
                <a:ext uri="{FF2B5EF4-FFF2-40B4-BE49-F238E27FC236}">
                  <a16:creationId xmlns:a16="http://schemas.microsoft.com/office/drawing/2014/main" id="{0CDB02E9-92A9-41CE-99DB-14423EFEA1EA}"/>
                </a:ext>
              </a:extLst>
            </p:cNvPr>
            <p:cNvSpPr/>
            <p:nvPr/>
          </p:nvSpPr>
          <p:spPr>
            <a:xfrm>
              <a:off x="8811291" y="4062507"/>
              <a:ext cx="26765" cy="26860"/>
            </a:xfrm>
            <a:custGeom>
              <a:avLst/>
              <a:gdLst/>
              <a:ahLst/>
              <a:cxnLst/>
              <a:rect l="l" t="t" r="r" b="b"/>
              <a:pathLst>
                <a:path w="26765" h="26860" extrusionOk="0">
                  <a:moveTo>
                    <a:pt x="24860" y="15240"/>
                  </a:moveTo>
                  <a:lnTo>
                    <a:pt x="11620" y="2000"/>
                  </a:lnTo>
                  <a:cubicBezTo>
                    <a:pt x="8954" y="-667"/>
                    <a:pt x="4667" y="-667"/>
                    <a:pt x="2000" y="2000"/>
                  </a:cubicBezTo>
                  <a:cubicBezTo>
                    <a:pt x="-667" y="4667"/>
                    <a:pt x="-667" y="8954"/>
                    <a:pt x="2000" y="11621"/>
                  </a:cubicBezTo>
                  <a:lnTo>
                    <a:pt x="15240" y="24860"/>
                  </a:lnTo>
                  <a:cubicBezTo>
                    <a:pt x="16573" y="26194"/>
                    <a:pt x="18288" y="26860"/>
                    <a:pt x="20002" y="26860"/>
                  </a:cubicBezTo>
                  <a:cubicBezTo>
                    <a:pt x="21717" y="26860"/>
                    <a:pt x="23526" y="26194"/>
                    <a:pt x="24765" y="24860"/>
                  </a:cubicBezTo>
                  <a:cubicBezTo>
                    <a:pt x="27432" y="22193"/>
                    <a:pt x="27432" y="17907"/>
                    <a:pt x="24765" y="152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1" name="Google Shape;428;p26">
              <a:extLst>
                <a:ext uri="{FF2B5EF4-FFF2-40B4-BE49-F238E27FC236}">
                  <a16:creationId xmlns:a16="http://schemas.microsoft.com/office/drawing/2014/main" id="{4AF3A7FB-0221-477F-9E0E-902E5D907DC5}"/>
                </a:ext>
              </a:extLst>
            </p:cNvPr>
            <p:cNvSpPr/>
            <p:nvPr/>
          </p:nvSpPr>
          <p:spPr>
            <a:xfrm>
              <a:off x="8811100" y="3958018"/>
              <a:ext cx="26955" cy="27051"/>
            </a:xfrm>
            <a:custGeom>
              <a:avLst/>
              <a:gdLst/>
              <a:ahLst/>
              <a:cxnLst/>
              <a:rect l="l" t="t" r="r" b="b"/>
              <a:pathLst>
                <a:path w="26955" h="27051" extrusionOk="0">
                  <a:moveTo>
                    <a:pt x="25051" y="2000"/>
                  </a:moveTo>
                  <a:cubicBezTo>
                    <a:pt x="22384" y="-667"/>
                    <a:pt x="18098" y="-667"/>
                    <a:pt x="15430" y="2000"/>
                  </a:cubicBezTo>
                  <a:lnTo>
                    <a:pt x="2000" y="15431"/>
                  </a:lnTo>
                  <a:cubicBezTo>
                    <a:pt x="-667" y="18098"/>
                    <a:pt x="-667" y="22384"/>
                    <a:pt x="2000" y="25051"/>
                  </a:cubicBezTo>
                  <a:cubicBezTo>
                    <a:pt x="3334" y="26384"/>
                    <a:pt x="5049" y="27051"/>
                    <a:pt x="6763" y="27051"/>
                  </a:cubicBezTo>
                  <a:cubicBezTo>
                    <a:pt x="8477" y="27051"/>
                    <a:pt x="10287" y="26384"/>
                    <a:pt x="11525" y="25051"/>
                  </a:cubicBezTo>
                  <a:lnTo>
                    <a:pt x="24955" y="11621"/>
                  </a:lnTo>
                  <a:cubicBezTo>
                    <a:pt x="27623" y="8954"/>
                    <a:pt x="27623" y="4667"/>
                    <a:pt x="2495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2" name="Google Shape;429;p26">
              <a:extLst>
                <a:ext uri="{FF2B5EF4-FFF2-40B4-BE49-F238E27FC236}">
                  <a16:creationId xmlns:a16="http://schemas.microsoft.com/office/drawing/2014/main" id="{58D2EFE0-38F9-4104-97B2-35B324DACDFE}"/>
                </a:ext>
              </a:extLst>
            </p:cNvPr>
            <p:cNvSpPr/>
            <p:nvPr/>
          </p:nvSpPr>
          <p:spPr>
            <a:xfrm>
              <a:off x="8499948" y="4016883"/>
              <a:ext cx="27753" cy="13620"/>
            </a:xfrm>
            <a:custGeom>
              <a:avLst/>
              <a:gdLst/>
              <a:ahLst/>
              <a:cxnLst/>
              <a:rect l="l" t="t" r="r" b="b"/>
              <a:pathLst>
                <a:path w="27753" h="13620" extrusionOk="0">
                  <a:moveTo>
                    <a:pt x="20925" y="0"/>
                  </a:moveTo>
                  <a:lnTo>
                    <a:pt x="7019" y="0"/>
                  </a:lnTo>
                  <a:cubicBezTo>
                    <a:pt x="3590" y="0"/>
                    <a:pt x="542" y="2381"/>
                    <a:pt x="66" y="5810"/>
                  </a:cubicBezTo>
                  <a:cubicBezTo>
                    <a:pt x="-506" y="10001"/>
                    <a:pt x="2732" y="13621"/>
                    <a:pt x="6828" y="13621"/>
                  </a:cubicBezTo>
                  <a:lnTo>
                    <a:pt x="20735" y="13621"/>
                  </a:lnTo>
                  <a:cubicBezTo>
                    <a:pt x="24164" y="13621"/>
                    <a:pt x="27212" y="11239"/>
                    <a:pt x="27688" y="7811"/>
                  </a:cubicBezTo>
                  <a:cubicBezTo>
                    <a:pt x="28259" y="3620"/>
                    <a:pt x="25021" y="0"/>
                    <a:pt x="20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3" name="Google Shape;430;p26">
              <a:extLst>
                <a:ext uri="{FF2B5EF4-FFF2-40B4-BE49-F238E27FC236}">
                  <a16:creationId xmlns:a16="http://schemas.microsoft.com/office/drawing/2014/main" id="{C05F4F8A-225D-448C-81AB-42D448FB9A59}"/>
                </a:ext>
              </a:extLst>
            </p:cNvPr>
            <p:cNvSpPr/>
            <p:nvPr/>
          </p:nvSpPr>
          <p:spPr>
            <a:xfrm>
              <a:off x="8509920" y="3958113"/>
              <a:ext cx="26765" cy="26860"/>
            </a:xfrm>
            <a:custGeom>
              <a:avLst/>
              <a:gdLst/>
              <a:ahLst/>
              <a:cxnLst/>
              <a:rect l="l" t="t" r="r" b="b"/>
              <a:pathLst>
                <a:path w="26765" h="26860" extrusionOk="0">
                  <a:moveTo>
                    <a:pt x="24860" y="15240"/>
                  </a:moveTo>
                  <a:lnTo>
                    <a:pt x="11621" y="2000"/>
                  </a:lnTo>
                  <a:cubicBezTo>
                    <a:pt x="8954" y="-667"/>
                    <a:pt x="4667" y="-667"/>
                    <a:pt x="2000" y="2000"/>
                  </a:cubicBezTo>
                  <a:cubicBezTo>
                    <a:pt x="-667" y="4667"/>
                    <a:pt x="-667" y="8953"/>
                    <a:pt x="2000" y="11620"/>
                  </a:cubicBezTo>
                  <a:lnTo>
                    <a:pt x="15240" y="24860"/>
                  </a:lnTo>
                  <a:cubicBezTo>
                    <a:pt x="16573" y="26194"/>
                    <a:pt x="18288" y="26860"/>
                    <a:pt x="20003" y="26860"/>
                  </a:cubicBezTo>
                  <a:cubicBezTo>
                    <a:pt x="21717" y="26860"/>
                    <a:pt x="23527" y="26194"/>
                    <a:pt x="24765" y="24860"/>
                  </a:cubicBezTo>
                  <a:cubicBezTo>
                    <a:pt x="27432" y="22193"/>
                    <a:pt x="27432" y="17907"/>
                    <a:pt x="24765" y="152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4" name="Google Shape;431;p26">
              <a:extLst>
                <a:ext uri="{FF2B5EF4-FFF2-40B4-BE49-F238E27FC236}">
                  <a16:creationId xmlns:a16="http://schemas.microsoft.com/office/drawing/2014/main" id="{0066F4CC-0E6B-4686-8B6E-73A772AEC860}"/>
                </a:ext>
              </a:extLst>
            </p:cNvPr>
            <p:cNvSpPr/>
            <p:nvPr/>
          </p:nvSpPr>
          <p:spPr>
            <a:xfrm>
              <a:off x="8509824" y="4062317"/>
              <a:ext cx="26955" cy="27050"/>
            </a:xfrm>
            <a:custGeom>
              <a:avLst/>
              <a:gdLst/>
              <a:ahLst/>
              <a:cxnLst/>
              <a:rect l="l" t="t" r="r" b="b"/>
              <a:pathLst>
                <a:path w="26955" h="27050" extrusionOk="0">
                  <a:moveTo>
                    <a:pt x="25051" y="2000"/>
                  </a:moveTo>
                  <a:cubicBezTo>
                    <a:pt x="22384" y="-667"/>
                    <a:pt x="18098" y="-667"/>
                    <a:pt x="15430" y="2000"/>
                  </a:cubicBezTo>
                  <a:lnTo>
                    <a:pt x="2000" y="15430"/>
                  </a:lnTo>
                  <a:cubicBezTo>
                    <a:pt x="-667" y="18098"/>
                    <a:pt x="-667" y="22384"/>
                    <a:pt x="2000" y="25051"/>
                  </a:cubicBezTo>
                  <a:cubicBezTo>
                    <a:pt x="3334" y="26384"/>
                    <a:pt x="5049" y="27051"/>
                    <a:pt x="6763" y="27051"/>
                  </a:cubicBezTo>
                  <a:cubicBezTo>
                    <a:pt x="8477" y="27051"/>
                    <a:pt x="10287" y="26384"/>
                    <a:pt x="11525" y="25051"/>
                  </a:cubicBezTo>
                  <a:lnTo>
                    <a:pt x="24955" y="11620"/>
                  </a:lnTo>
                  <a:cubicBezTo>
                    <a:pt x="27623" y="8953"/>
                    <a:pt x="27623" y="4667"/>
                    <a:pt x="2495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</p:grpSp>
      <p:sp>
        <p:nvSpPr>
          <p:cNvPr id="80" name="Google Shape;63;p14">
            <a:extLst>
              <a:ext uri="{FF2B5EF4-FFF2-40B4-BE49-F238E27FC236}">
                <a16:creationId xmlns:a16="http://schemas.microsoft.com/office/drawing/2014/main" id="{FC968DE7-C3A7-4DC7-9B91-8E41ABB57BCA}"/>
              </a:ext>
            </a:extLst>
          </p:cNvPr>
          <p:cNvSpPr txBox="1"/>
          <p:nvPr/>
        </p:nvSpPr>
        <p:spPr>
          <a:xfrm>
            <a:off x="5886867" y="232800"/>
            <a:ext cx="3000408" cy="4616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r"/>
            <a:r>
              <a:rPr lang="ru-RU" sz="900" dirty="0">
                <a:solidFill>
                  <a:srgbClr val="007038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Региональный фестиваль «Лучшие практики муниципальных систем образования – 2026»</a:t>
            </a:r>
          </a:p>
        </p:txBody>
      </p:sp>
      <p:sp>
        <p:nvSpPr>
          <p:cNvPr id="50" name="Google Shape;66;p14">
            <a:extLst>
              <a:ext uri="{FF2B5EF4-FFF2-40B4-BE49-F238E27FC236}">
                <a16:creationId xmlns:a16="http://schemas.microsoft.com/office/drawing/2014/main" id="{1A0AA798-C954-4FB3-AAB7-15B55F227B17}"/>
              </a:ext>
            </a:extLst>
          </p:cNvPr>
          <p:cNvSpPr txBox="1"/>
          <p:nvPr/>
        </p:nvSpPr>
        <p:spPr>
          <a:xfrm>
            <a:off x="2825412" y="2082608"/>
            <a:ext cx="2818948" cy="1093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lnSpc>
                <a:spcPct val="115000"/>
              </a:lnSpc>
            </a:pPr>
            <a:r>
              <a:rPr lang="ru-RU" b="1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Цель</a:t>
            </a:r>
            <a:r>
              <a:rPr lang="ru-RU" b="1" dirty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Фестиваля:</a:t>
            </a:r>
            <a:endParaRPr lang="ru-RU" b="1" dirty="0">
              <a:solidFill>
                <a:schemeClr val="tx1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  <a:p>
            <a:pPr lvl="0" algn="just">
              <a:lnSpc>
                <a:spcPct val="115000"/>
              </a:lnSpc>
            </a:pPr>
            <a:r>
              <a:rPr lang="ru-RU" sz="1200" dirty="0">
                <a:latin typeface="PT Sans" panose="020B0604020202020204" charset="-52"/>
                <a:cs typeface="PT Sans"/>
                <a:sym typeface="PT Sans"/>
              </a:rPr>
              <a:t>выявление и распространение лучших практик муниципальных систем образования Томской области</a:t>
            </a:r>
          </a:p>
        </p:txBody>
      </p:sp>
      <p:sp>
        <p:nvSpPr>
          <p:cNvPr id="67" name="Google Shape;207;p21">
            <a:extLst>
              <a:ext uri="{FF2B5EF4-FFF2-40B4-BE49-F238E27FC236}">
                <a16:creationId xmlns:a16="http://schemas.microsoft.com/office/drawing/2014/main" id="{556C85CB-013C-4272-B07D-43BE9233CCFE}"/>
              </a:ext>
            </a:extLst>
          </p:cNvPr>
          <p:cNvSpPr/>
          <p:nvPr/>
        </p:nvSpPr>
        <p:spPr>
          <a:xfrm>
            <a:off x="804525" y="1036784"/>
            <a:ext cx="2947183" cy="72360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accent4"/>
              </a:solidFill>
              <a:latin typeface="PT Sans" panose="020B0604020202020204" charset="-52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412;p26">
            <a:extLst>
              <a:ext uri="{FF2B5EF4-FFF2-40B4-BE49-F238E27FC236}">
                <a16:creationId xmlns:a16="http://schemas.microsoft.com/office/drawing/2014/main" id="{F584914D-AF3B-42F2-A7FF-E3C861B23218}"/>
              </a:ext>
            </a:extLst>
          </p:cNvPr>
          <p:cNvSpPr/>
          <p:nvPr/>
        </p:nvSpPr>
        <p:spPr>
          <a:xfrm>
            <a:off x="366061" y="856125"/>
            <a:ext cx="704400" cy="704400"/>
          </a:xfrm>
          <a:prstGeom prst="ellipse">
            <a:avLst/>
          </a:prstGeom>
          <a:solidFill>
            <a:srgbClr val="B84E1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99C88A"/>
              </a:solidFill>
              <a:latin typeface="PT Sans" panose="020B0604020202020204" charset="-52"/>
              <a:ea typeface="Montserrat"/>
              <a:cs typeface="Montserrat"/>
              <a:sym typeface="Montserrat"/>
            </a:endParaRPr>
          </a:p>
        </p:txBody>
      </p:sp>
      <p:sp>
        <p:nvSpPr>
          <p:cNvPr id="81" name="Google Shape;66;p14">
            <a:extLst>
              <a:ext uri="{FF2B5EF4-FFF2-40B4-BE49-F238E27FC236}">
                <a16:creationId xmlns:a16="http://schemas.microsoft.com/office/drawing/2014/main" id="{326FE381-FC27-44D7-8AC2-5819AEE1610B}"/>
              </a:ext>
            </a:extLst>
          </p:cNvPr>
          <p:cNvSpPr txBox="1"/>
          <p:nvPr/>
        </p:nvSpPr>
        <p:spPr>
          <a:xfrm>
            <a:off x="1209064" y="1043173"/>
            <a:ext cx="2738778" cy="735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ru-RU" b="1" dirty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Даты </a:t>
            </a:r>
            <a:r>
              <a:rPr lang="ru-RU" b="1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проведения</a:t>
            </a:r>
            <a:r>
              <a:rPr lang="ru-RU" b="1" dirty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Фестиваля:</a:t>
            </a:r>
          </a:p>
          <a:p>
            <a:pPr>
              <a:lnSpc>
                <a:spcPct val="115000"/>
              </a:lnSpc>
            </a:pPr>
            <a:r>
              <a:rPr lang="ru-RU" b="1" dirty="0">
                <a:solidFill>
                  <a:srgbClr val="B84E1C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25-26 августа 2026 г. </a:t>
            </a:r>
          </a:p>
        </p:txBody>
      </p:sp>
      <p:sp>
        <p:nvSpPr>
          <p:cNvPr id="46" name="Google Shape;411;p26">
            <a:extLst>
              <a:ext uri="{FF2B5EF4-FFF2-40B4-BE49-F238E27FC236}">
                <a16:creationId xmlns:a16="http://schemas.microsoft.com/office/drawing/2014/main" id="{780B5055-D6D3-45DC-9EE7-75EADAFFED31}"/>
              </a:ext>
            </a:extLst>
          </p:cNvPr>
          <p:cNvSpPr/>
          <p:nvPr/>
        </p:nvSpPr>
        <p:spPr>
          <a:xfrm>
            <a:off x="2075998" y="1925092"/>
            <a:ext cx="704400" cy="704400"/>
          </a:xfrm>
          <a:prstGeom prst="ellipse">
            <a:avLst/>
          </a:prstGeom>
          <a:solidFill>
            <a:srgbClr val="2654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PT Sans" panose="020B0604020202020204" charset="-52"/>
              <a:ea typeface="Montserrat"/>
              <a:cs typeface="Montserrat"/>
              <a:sym typeface="Montserrat"/>
            </a:endParaRPr>
          </a:p>
        </p:txBody>
      </p:sp>
      <p:grpSp>
        <p:nvGrpSpPr>
          <p:cNvPr id="101" name="Google Shape;532;p27">
            <a:extLst>
              <a:ext uri="{FF2B5EF4-FFF2-40B4-BE49-F238E27FC236}">
                <a16:creationId xmlns:a16="http://schemas.microsoft.com/office/drawing/2014/main" id="{0167B8F2-5B09-4062-ABFF-8BC31BD3BE66}"/>
              </a:ext>
            </a:extLst>
          </p:cNvPr>
          <p:cNvGrpSpPr/>
          <p:nvPr/>
        </p:nvGrpSpPr>
        <p:grpSpPr>
          <a:xfrm>
            <a:off x="526058" y="1002932"/>
            <a:ext cx="348043" cy="347988"/>
            <a:chOff x="5519260" y="4999917"/>
            <a:chExt cx="348043" cy="347988"/>
          </a:xfrm>
          <a:solidFill>
            <a:schemeClr val="bg1"/>
          </a:solidFill>
        </p:grpSpPr>
        <p:sp>
          <p:nvSpPr>
            <p:cNvPr id="102" name="Google Shape;533;p27">
              <a:extLst>
                <a:ext uri="{FF2B5EF4-FFF2-40B4-BE49-F238E27FC236}">
                  <a16:creationId xmlns:a16="http://schemas.microsoft.com/office/drawing/2014/main" id="{CD50DD1E-4413-48BC-9EA1-7D8B0703A84A}"/>
                </a:ext>
              </a:extLst>
            </p:cNvPr>
            <p:cNvSpPr/>
            <p:nvPr/>
          </p:nvSpPr>
          <p:spPr>
            <a:xfrm>
              <a:off x="5519260" y="4999917"/>
              <a:ext cx="348043" cy="347988"/>
            </a:xfrm>
            <a:custGeom>
              <a:avLst/>
              <a:gdLst/>
              <a:ahLst/>
              <a:cxnLst/>
              <a:rect l="l" t="t" r="r" b="b"/>
              <a:pathLst>
                <a:path w="348043" h="347988" extrusionOk="0">
                  <a:moveTo>
                    <a:pt x="327184" y="241975"/>
                  </a:moveTo>
                  <a:lnTo>
                    <a:pt x="305467" y="241975"/>
                  </a:lnTo>
                  <a:lnTo>
                    <a:pt x="305467" y="63096"/>
                  </a:lnTo>
                  <a:lnTo>
                    <a:pt x="308515" y="63096"/>
                  </a:lnTo>
                  <a:cubicBezTo>
                    <a:pt x="309086" y="63096"/>
                    <a:pt x="309563" y="63001"/>
                    <a:pt x="310039" y="62810"/>
                  </a:cubicBezTo>
                  <a:cubicBezTo>
                    <a:pt x="314420" y="60905"/>
                    <a:pt x="315563" y="56143"/>
                    <a:pt x="313468" y="52714"/>
                  </a:cubicBezTo>
                  <a:lnTo>
                    <a:pt x="290417" y="15947"/>
                  </a:lnTo>
                  <a:cubicBezTo>
                    <a:pt x="290417" y="15947"/>
                    <a:pt x="289941" y="15280"/>
                    <a:pt x="289655" y="15090"/>
                  </a:cubicBezTo>
                  <a:cubicBezTo>
                    <a:pt x="285940" y="12232"/>
                    <a:pt x="281368" y="13375"/>
                    <a:pt x="279273" y="16614"/>
                  </a:cubicBezTo>
                  <a:lnTo>
                    <a:pt x="256604" y="52809"/>
                  </a:lnTo>
                  <a:cubicBezTo>
                    <a:pt x="254508" y="56143"/>
                    <a:pt x="255556" y="61000"/>
                    <a:pt x="260032" y="62905"/>
                  </a:cubicBezTo>
                  <a:cubicBezTo>
                    <a:pt x="260509" y="63096"/>
                    <a:pt x="261080" y="63191"/>
                    <a:pt x="261556" y="63191"/>
                  </a:cubicBezTo>
                  <a:lnTo>
                    <a:pt x="264605" y="63191"/>
                  </a:lnTo>
                  <a:cubicBezTo>
                    <a:pt x="264605" y="63191"/>
                    <a:pt x="264605" y="196731"/>
                    <a:pt x="264605" y="196731"/>
                  </a:cubicBezTo>
                  <a:cubicBezTo>
                    <a:pt x="264605" y="197779"/>
                    <a:pt x="265081" y="198827"/>
                    <a:pt x="265938" y="199589"/>
                  </a:cubicBezTo>
                  <a:cubicBezTo>
                    <a:pt x="271653" y="204542"/>
                    <a:pt x="278225" y="200542"/>
                    <a:pt x="278225" y="195017"/>
                  </a:cubicBezTo>
                  <a:lnTo>
                    <a:pt x="278225" y="56619"/>
                  </a:lnTo>
                  <a:cubicBezTo>
                    <a:pt x="278225" y="53856"/>
                    <a:pt x="276606" y="51475"/>
                    <a:pt x="274320" y="50428"/>
                  </a:cubicBezTo>
                  <a:lnTo>
                    <a:pt x="285083" y="33283"/>
                  </a:lnTo>
                  <a:lnTo>
                    <a:pt x="295846" y="50428"/>
                  </a:lnTo>
                  <a:cubicBezTo>
                    <a:pt x="293560" y="51475"/>
                    <a:pt x="291941" y="53856"/>
                    <a:pt x="291941" y="56619"/>
                  </a:cubicBezTo>
                  <a:lnTo>
                    <a:pt x="291941" y="242071"/>
                  </a:lnTo>
                  <a:lnTo>
                    <a:pt x="242983" y="242071"/>
                  </a:lnTo>
                  <a:cubicBezTo>
                    <a:pt x="231743" y="242071"/>
                    <a:pt x="222599" y="251215"/>
                    <a:pt x="222599" y="262454"/>
                  </a:cubicBezTo>
                  <a:lnTo>
                    <a:pt x="222599" y="265026"/>
                  </a:lnTo>
                  <a:cubicBezTo>
                    <a:pt x="220504" y="264264"/>
                    <a:pt x="218218" y="263883"/>
                    <a:pt x="215836" y="263883"/>
                  </a:cubicBezTo>
                  <a:lnTo>
                    <a:pt x="185261" y="263883"/>
                  </a:lnTo>
                  <a:lnTo>
                    <a:pt x="185261" y="189016"/>
                  </a:lnTo>
                  <a:cubicBezTo>
                    <a:pt x="185261" y="189016"/>
                    <a:pt x="170021" y="155012"/>
                    <a:pt x="151352" y="155107"/>
                  </a:cubicBezTo>
                  <a:lnTo>
                    <a:pt x="143161" y="155107"/>
                  </a:lnTo>
                  <a:lnTo>
                    <a:pt x="143161" y="146725"/>
                  </a:lnTo>
                  <a:cubicBezTo>
                    <a:pt x="146209" y="147964"/>
                    <a:pt x="152686" y="148345"/>
                    <a:pt x="152686" y="148345"/>
                  </a:cubicBezTo>
                  <a:lnTo>
                    <a:pt x="187357" y="148345"/>
                  </a:lnTo>
                  <a:cubicBezTo>
                    <a:pt x="198310" y="148345"/>
                    <a:pt x="207550" y="139772"/>
                    <a:pt x="207835" y="128818"/>
                  </a:cubicBezTo>
                  <a:cubicBezTo>
                    <a:pt x="208121" y="117864"/>
                    <a:pt x="199072" y="108149"/>
                    <a:pt x="187738" y="108149"/>
                  </a:cubicBezTo>
                  <a:lnTo>
                    <a:pt x="170307" y="108149"/>
                  </a:lnTo>
                  <a:lnTo>
                    <a:pt x="170307" y="100529"/>
                  </a:lnTo>
                  <a:cubicBezTo>
                    <a:pt x="170307" y="80050"/>
                    <a:pt x="156400" y="62715"/>
                    <a:pt x="137636" y="57476"/>
                  </a:cubicBezTo>
                  <a:cubicBezTo>
                    <a:pt x="141922" y="52047"/>
                    <a:pt x="144494" y="45284"/>
                    <a:pt x="144494" y="37855"/>
                  </a:cubicBezTo>
                  <a:lnTo>
                    <a:pt x="144494" y="32139"/>
                  </a:lnTo>
                  <a:cubicBezTo>
                    <a:pt x="144494" y="15756"/>
                    <a:pt x="132112" y="1660"/>
                    <a:pt x="115824" y="136"/>
                  </a:cubicBezTo>
                  <a:cubicBezTo>
                    <a:pt x="97060" y="-1579"/>
                    <a:pt x="81343" y="13185"/>
                    <a:pt x="81343" y="31663"/>
                  </a:cubicBezTo>
                  <a:lnTo>
                    <a:pt x="81343" y="37855"/>
                  </a:lnTo>
                  <a:cubicBezTo>
                    <a:pt x="81343" y="45189"/>
                    <a:pt x="83820" y="51856"/>
                    <a:pt x="88011" y="57286"/>
                  </a:cubicBezTo>
                  <a:cubicBezTo>
                    <a:pt x="68580" y="62239"/>
                    <a:pt x="54102" y="79860"/>
                    <a:pt x="54102" y="100815"/>
                  </a:cubicBezTo>
                  <a:lnTo>
                    <a:pt x="54102" y="136057"/>
                  </a:lnTo>
                  <a:cubicBezTo>
                    <a:pt x="54102" y="152440"/>
                    <a:pt x="65817" y="166156"/>
                    <a:pt x="81343" y="169300"/>
                  </a:cubicBezTo>
                  <a:lnTo>
                    <a:pt x="81343" y="207685"/>
                  </a:lnTo>
                  <a:cubicBezTo>
                    <a:pt x="81343" y="211114"/>
                    <a:pt x="83725" y="214162"/>
                    <a:pt x="87154" y="214639"/>
                  </a:cubicBezTo>
                  <a:cubicBezTo>
                    <a:pt x="91345" y="215210"/>
                    <a:pt x="94964" y="211972"/>
                    <a:pt x="94964" y="207876"/>
                  </a:cubicBezTo>
                  <a:lnTo>
                    <a:pt x="94964" y="168633"/>
                  </a:lnTo>
                  <a:lnTo>
                    <a:pt x="151447" y="168633"/>
                  </a:lnTo>
                  <a:cubicBezTo>
                    <a:pt x="162687" y="168633"/>
                    <a:pt x="171831" y="177777"/>
                    <a:pt x="171831" y="189016"/>
                  </a:cubicBezTo>
                  <a:lnTo>
                    <a:pt x="171831" y="263788"/>
                  </a:lnTo>
                  <a:lnTo>
                    <a:pt x="155543" y="263788"/>
                  </a:lnTo>
                  <a:lnTo>
                    <a:pt x="155543" y="197113"/>
                  </a:lnTo>
                  <a:cubicBezTo>
                    <a:pt x="155543" y="193398"/>
                    <a:pt x="152495" y="190350"/>
                    <a:pt x="148780" y="190350"/>
                  </a:cubicBezTo>
                  <a:lnTo>
                    <a:pt x="118205" y="190350"/>
                  </a:lnTo>
                  <a:cubicBezTo>
                    <a:pt x="114490" y="190350"/>
                    <a:pt x="111442" y="193398"/>
                    <a:pt x="111442" y="197113"/>
                  </a:cubicBezTo>
                  <a:lnTo>
                    <a:pt x="111442" y="296363"/>
                  </a:lnTo>
                  <a:lnTo>
                    <a:pt x="95155" y="296363"/>
                  </a:lnTo>
                  <a:lnTo>
                    <a:pt x="95155" y="263216"/>
                  </a:lnTo>
                  <a:cubicBezTo>
                    <a:pt x="95155" y="259787"/>
                    <a:pt x="92773" y="256739"/>
                    <a:pt x="89344" y="256263"/>
                  </a:cubicBezTo>
                  <a:cubicBezTo>
                    <a:pt x="85154" y="255691"/>
                    <a:pt x="81534" y="258930"/>
                    <a:pt x="81534" y="263026"/>
                  </a:cubicBezTo>
                  <a:lnTo>
                    <a:pt x="81534" y="296363"/>
                  </a:lnTo>
                  <a:lnTo>
                    <a:pt x="20383" y="296363"/>
                  </a:lnTo>
                  <a:cubicBezTo>
                    <a:pt x="9144" y="296363"/>
                    <a:pt x="0" y="305507"/>
                    <a:pt x="0" y="316747"/>
                  </a:cubicBezTo>
                  <a:lnTo>
                    <a:pt x="0" y="341226"/>
                  </a:lnTo>
                  <a:cubicBezTo>
                    <a:pt x="0" y="344941"/>
                    <a:pt x="3048" y="347989"/>
                    <a:pt x="6763" y="347989"/>
                  </a:cubicBezTo>
                  <a:lnTo>
                    <a:pt x="341281" y="347989"/>
                  </a:lnTo>
                  <a:cubicBezTo>
                    <a:pt x="344996" y="347989"/>
                    <a:pt x="348043" y="344941"/>
                    <a:pt x="348043" y="341226"/>
                  </a:cubicBezTo>
                  <a:lnTo>
                    <a:pt x="348043" y="262359"/>
                  </a:lnTo>
                  <a:cubicBezTo>
                    <a:pt x="348043" y="251119"/>
                    <a:pt x="338899" y="241975"/>
                    <a:pt x="327660" y="241975"/>
                  </a:cubicBezTo>
                  <a:close/>
                  <a:moveTo>
                    <a:pt x="94679" y="31473"/>
                  </a:moveTo>
                  <a:cubicBezTo>
                    <a:pt x="94679" y="20805"/>
                    <a:pt x="104013" y="12232"/>
                    <a:pt x="114967" y="13566"/>
                  </a:cubicBezTo>
                  <a:cubicBezTo>
                    <a:pt x="124015" y="14709"/>
                    <a:pt x="130778" y="22614"/>
                    <a:pt x="130778" y="31759"/>
                  </a:cubicBezTo>
                  <a:lnTo>
                    <a:pt x="130778" y="37283"/>
                  </a:lnTo>
                  <a:cubicBezTo>
                    <a:pt x="130778" y="46427"/>
                    <a:pt x="124111" y="54428"/>
                    <a:pt x="114967" y="55476"/>
                  </a:cubicBezTo>
                  <a:cubicBezTo>
                    <a:pt x="104013" y="56810"/>
                    <a:pt x="94679" y="48237"/>
                    <a:pt x="94679" y="37569"/>
                  </a:cubicBezTo>
                  <a:lnTo>
                    <a:pt x="94679" y="31378"/>
                  </a:lnTo>
                  <a:close/>
                  <a:moveTo>
                    <a:pt x="140589" y="102053"/>
                  </a:moveTo>
                  <a:cubicBezTo>
                    <a:pt x="135160" y="98529"/>
                    <a:pt x="129349" y="102244"/>
                    <a:pt x="129349" y="107387"/>
                  </a:cubicBezTo>
                  <a:lnTo>
                    <a:pt x="129349" y="154917"/>
                  </a:lnTo>
                  <a:lnTo>
                    <a:pt x="94679" y="154917"/>
                  </a:lnTo>
                  <a:lnTo>
                    <a:pt x="94679" y="107863"/>
                  </a:lnTo>
                  <a:cubicBezTo>
                    <a:pt x="94679" y="104435"/>
                    <a:pt x="92297" y="101386"/>
                    <a:pt x="88868" y="100910"/>
                  </a:cubicBezTo>
                  <a:cubicBezTo>
                    <a:pt x="84677" y="100339"/>
                    <a:pt x="81058" y="103577"/>
                    <a:pt x="81058" y="107673"/>
                  </a:cubicBezTo>
                  <a:lnTo>
                    <a:pt x="81058" y="155107"/>
                  </a:lnTo>
                  <a:cubicBezTo>
                    <a:pt x="73152" y="152345"/>
                    <a:pt x="67437" y="144725"/>
                    <a:pt x="67437" y="135962"/>
                  </a:cubicBezTo>
                  <a:lnTo>
                    <a:pt x="67437" y="100624"/>
                  </a:lnTo>
                  <a:cubicBezTo>
                    <a:pt x="67437" y="83384"/>
                    <a:pt x="81439" y="69382"/>
                    <a:pt x="98679" y="69382"/>
                  </a:cubicBezTo>
                  <a:lnTo>
                    <a:pt x="125158" y="69382"/>
                  </a:lnTo>
                  <a:cubicBezTo>
                    <a:pt x="142399" y="69382"/>
                    <a:pt x="156400" y="83384"/>
                    <a:pt x="156400" y="100624"/>
                  </a:cubicBezTo>
                  <a:lnTo>
                    <a:pt x="156400" y="114912"/>
                  </a:lnTo>
                  <a:cubicBezTo>
                    <a:pt x="156400" y="118627"/>
                    <a:pt x="159448" y="121675"/>
                    <a:pt x="163163" y="121675"/>
                  </a:cubicBezTo>
                  <a:lnTo>
                    <a:pt x="188309" y="121675"/>
                  </a:lnTo>
                  <a:cubicBezTo>
                    <a:pt x="190024" y="121675"/>
                    <a:pt x="191548" y="122532"/>
                    <a:pt x="192500" y="123865"/>
                  </a:cubicBezTo>
                  <a:cubicBezTo>
                    <a:pt x="196024" y="129009"/>
                    <a:pt x="192310" y="134533"/>
                    <a:pt x="187357" y="134533"/>
                  </a:cubicBezTo>
                  <a:lnTo>
                    <a:pt x="149828" y="134533"/>
                  </a:lnTo>
                  <a:cubicBezTo>
                    <a:pt x="145923" y="134533"/>
                    <a:pt x="142780" y="131390"/>
                    <a:pt x="142780" y="127485"/>
                  </a:cubicBezTo>
                  <a:lnTo>
                    <a:pt x="142780" y="106625"/>
                  </a:lnTo>
                  <a:cubicBezTo>
                    <a:pt x="142780" y="104815"/>
                    <a:pt x="141922" y="103196"/>
                    <a:pt x="140398" y="102148"/>
                  </a:cubicBezTo>
                  <a:close/>
                  <a:moveTo>
                    <a:pt x="110966" y="334368"/>
                  </a:moveTo>
                  <a:lnTo>
                    <a:pt x="13049" y="334368"/>
                  </a:lnTo>
                  <a:lnTo>
                    <a:pt x="13049" y="316652"/>
                  </a:lnTo>
                  <a:cubicBezTo>
                    <a:pt x="13049" y="312937"/>
                    <a:pt x="16097" y="309889"/>
                    <a:pt x="19812" y="309889"/>
                  </a:cubicBezTo>
                  <a:lnTo>
                    <a:pt x="104108" y="309889"/>
                  </a:lnTo>
                  <a:cubicBezTo>
                    <a:pt x="107823" y="309889"/>
                    <a:pt x="110871" y="312937"/>
                    <a:pt x="110871" y="316652"/>
                  </a:cubicBezTo>
                  <a:lnTo>
                    <a:pt x="110871" y="334368"/>
                  </a:lnTo>
                  <a:close/>
                  <a:moveTo>
                    <a:pt x="124587" y="203780"/>
                  </a:moveTo>
                  <a:lnTo>
                    <a:pt x="141541" y="203780"/>
                  </a:lnTo>
                  <a:lnTo>
                    <a:pt x="141541" y="263597"/>
                  </a:lnTo>
                  <a:lnTo>
                    <a:pt x="131350" y="263597"/>
                  </a:lnTo>
                  <a:cubicBezTo>
                    <a:pt x="128968" y="263597"/>
                    <a:pt x="126682" y="263978"/>
                    <a:pt x="124587" y="264740"/>
                  </a:cubicBezTo>
                  <a:lnTo>
                    <a:pt x="124587" y="203780"/>
                  </a:lnTo>
                  <a:close/>
                  <a:moveTo>
                    <a:pt x="222504" y="334368"/>
                  </a:moveTo>
                  <a:lnTo>
                    <a:pt x="124587" y="334368"/>
                  </a:lnTo>
                  <a:lnTo>
                    <a:pt x="124587" y="284076"/>
                  </a:lnTo>
                  <a:cubicBezTo>
                    <a:pt x="124587" y="280361"/>
                    <a:pt x="127635" y="277313"/>
                    <a:pt x="131350" y="277313"/>
                  </a:cubicBezTo>
                  <a:lnTo>
                    <a:pt x="215646" y="277313"/>
                  </a:lnTo>
                  <a:cubicBezTo>
                    <a:pt x="219361" y="277313"/>
                    <a:pt x="222409" y="280361"/>
                    <a:pt x="222409" y="284076"/>
                  </a:cubicBezTo>
                  <a:lnTo>
                    <a:pt x="222409" y="334368"/>
                  </a:lnTo>
                  <a:close/>
                  <a:moveTo>
                    <a:pt x="334042" y="334368"/>
                  </a:moveTo>
                  <a:lnTo>
                    <a:pt x="236125" y="334368"/>
                  </a:lnTo>
                  <a:lnTo>
                    <a:pt x="236125" y="262264"/>
                  </a:lnTo>
                  <a:cubicBezTo>
                    <a:pt x="236125" y="258549"/>
                    <a:pt x="239173" y="255501"/>
                    <a:pt x="242888" y="255501"/>
                  </a:cubicBezTo>
                  <a:lnTo>
                    <a:pt x="327184" y="255501"/>
                  </a:lnTo>
                  <a:cubicBezTo>
                    <a:pt x="330898" y="255501"/>
                    <a:pt x="333946" y="258549"/>
                    <a:pt x="333946" y="262264"/>
                  </a:cubicBezTo>
                  <a:lnTo>
                    <a:pt x="333946" y="33436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03" name="Google Shape;534;p27">
              <a:extLst>
                <a:ext uri="{FF2B5EF4-FFF2-40B4-BE49-F238E27FC236}">
                  <a16:creationId xmlns:a16="http://schemas.microsoft.com/office/drawing/2014/main" id="{4489AF11-D3B3-4605-83A8-51EF40AC7C92}"/>
                </a:ext>
              </a:extLst>
            </p:cNvPr>
            <p:cNvSpPr/>
            <p:nvPr/>
          </p:nvSpPr>
          <p:spPr>
            <a:xfrm>
              <a:off x="5600413" y="5227224"/>
              <a:ext cx="13525" cy="13525"/>
            </a:xfrm>
            <a:custGeom>
              <a:avLst/>
              <a:gdLst/>
              <a:ahLst/>
              <a:cxnLst/>
              <a:rect l="l" t="t" r="r" b="b"/>
              <a:pathLst>
                <a:path w="13525" h="13525" extrusionOk="0">
                  <a:moveTo>
                    <a:pt x="11525" y="2000"/>
                  </a:moveTo>
                  <a:cubicBezTo>
                    <a:pt x="10287" y="762"/>
                    <a:pt x="8477" y="0"/>
                    <a:pt x="6763" y="0"/>
                  </a:cubicBezTo>
                  <a:cubicBezTo>
                    <a:pt x="5048" y="0"/>
                    <a:pt x="3238" y="762"/>
                    <a:pt x="2000" y="2000"/>
                  </a:cubicBezTo>
                  <a:cubicBezTo>
                    <a:pt x="762" y="3238"/>
                    <a:pt x="0" y="5048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8" y="12763"/>
                    <a:pt x="5048" y="13525"/>
                    <a:pt x="6763" y="13525"/>
                  </a:cubicBezTo>
                  <a:cubicBezTo>
                    <a:pt x="8477" y="13525"/>
                    <a:pt x="10287" y="12763"/>
                    <a:pt x="11525" y="11525"/>
                  </a:cubicBezTo>
                  <a:cubicBezTo>
                    <a:pt x="12763" y="10287"/>
                    <a:pt x="13526" y="8477"/>
                    <a:pt x="13526" y="6763"/>
                  </a:cubicBezTo>
                  <a:cubicBezTo>
                    <a:pt x="13526" y="5048"/>
                    <a:pt x="12763" y="3238"/>
                    <a:pt x="1152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04" name="Google Shape;535;p27">
              <a:extLst>
                <a:ext uri="{FF2B5EF4-FFF2-40B4-BE49-F238E27FC236}">
                  <a16:creationId xmlns:a16="http://schemas.microsoft.com/office/drawing/2014/main" id="{BD7F7F99-0EBE-42EE-A29A-15473BA51C87}"/>
                </a:ext>
              </a:extLst>
            </p:cNvPr>
            <p:cNvSpPr/>
            <p:nvPr/>
          </p:nvSpPr>
          <p:spPr>
            <a:xfrm>
              <a:off x="5783960" y="5213984"/>
              <a:ext cx="13525" cy="13525"/>
            </a:xfrm>
            <a:custGeom>
              <a:avLst/>
              <a:gdLst/>
              <a:ahLst/>
              <a:cxnLst/>
              <a:rect l="l" t="t" r="r" b="b"/>
              <a:pathLst>
                <a:path w="13525" h="13525" extrusionOk="0">
                  <a:moveTo>
                    <a:pt x="11525" y="2000"/>
                  </a:moveTo>
                  <a:cubicBezTo>
                    <a:pt x="10287" y="762"/>
                    <a:pt x="8477" y="0"/>
                    <a:pt x="6763" y="0"/>
                  </a:cubicBezTo>
                  <a:cubicBezTo>
                    <a:pt x="5048" y="0"/>
                    <a:pt x="3238" y="762"/>
                    <a:pt x="2000" y="2000"/>
                  </a:cubicBezTo>
                  <a:cubicBezTo>
                    <a:pt x="762" y="3238"/>
                    <a:pt x="0" y="5048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8" y="12763"/>
                    <a:pt x="5048" y="13526"/>
                    <a:pt x="6763" y="13526"/>
                  </a:cubicBezTo>
                  <a:cubicBezTo>
                    <a:pt x="8477" y="13526"/>
                    <a:pt x="10287" y="12763"/>
                    <a:pt x="11525" y="11525"/>
                  </a:cubicBezTo>
                  <a:cubicBezTo>
                    <a:pt x="12763" y="10287"/>
                    <a:pt x="13526" y="8477"/>
                    <a:pt x="13526" y="6763"/>
                  </a:cubicBezTo>
                  <a:cubicBezTo>
                    <a:pt x="13526" y="5048"/>
                    <a:pt x="12763" y="3238"/>
                    <a:pt x="1152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</p:grpSp>
      <p:grpSp>
        <p:nvGrpSpPr>
          <p:cNvPr id="93" name="Google Shape;14501;p71">
            <a:extLst>
              <a:ext uri="{FF2B5EF4-FFF2-40B4-BE49-F238E27FC236}">
                <a16:creationId xmlns:a16="http://schemas.microsoft.com/office/drawing/2014/main" id="{47C6C88C-53F9-474E-B47B-B8AE52D6499E}"/>
              </a:ext>
            </a:extLst>
          </p:cNvPr>
          <p:cNvGrpSpPr/>
          <p:nvPr/>
        </p:nvGrpSpPr>
        <p:grpSpPr>
          <a:xfrm>
            <a:off x="2254490" y="2145623"/>
            <a:ext cx="347416" cy="294451"/>
            <a:chOff x="2165809" y="3811059"/>
            <a:chExt cx="422542" cy="342973"/>
          </a:xfrm>
          <a:solidFill>
            <a:schemeClr val="bg1"/>
          </a:solidFill>
        </p:grpSpPr>
        <p:sp>
          <p:nvSpPr>
            <p:cNvPr id="94" name="Google Shape;14502;p71">
              <a:extLst>
                <a:ext uri="{FF2B5EF4-FFF2-40B4-BE49-F238E27FC236}">
                  <a16:creationId xmlns:a16="http://schemas.microsoft.com/office/drawing/2014/main" id="{C9980318-509B-4157-A810-4D9437B0845A}"/>
                </a:ext>
              </a:extLst>
            </p:cNvPr>
            <p:cNvSpPr/>
            <p:nvPr/>
          </p:nvSpPr>
          <p:spPr>
            <a:xfrm>
              <a:off x="2165809" y="3811059"/>
              <a:ext cx="422542" cy="342973"/>
            </a:xfrm>
            <a:custGeom>
              <a:avLst/>
              <a:gdLst/>
              <a:ahLst/>
              <a:cxnLst/>
              <a:rect l="l" t="t" r="r" b="b"/>
              <a:pathLst>
                <a:path w="13276" h="10776" extrusionOk="0">
                  <a:moveTo>
                    <a:pt x="2084" y="382"/>
                  </a:moveTo>
                  <a:cubicBezTo>
                    <a:pt x="2084" y="382"/>
                    <a:pt x="2108" y="382"/>
                    <a:pt x="2108" y="406"/>
                  </a:cubicBezTo>
                  <a:lnTo>
                    <a:pt x="2108" y="1239"/>
                  </a:lnTo>
                  <a:cubicBezTo>
                    <a:pt x="2108" y="1239"/>
                    <a:pt x="2108" y="1251"/>
                    <a:pt x="2084" y="1251"/>
                  </a:cubicBezTo>
                  <a:lnTo>
                    <a:pt x="1667" y="1251"/>
                  </a:lnTo>
                  <a:cubicBezTo>
                    <a:pt x="1667" y="1251"/>
                    <a:pt x="1655" y="1251"/>
                    <a:pt x="1655" y="1239"/>
                  </a:cubicBezTo>
                  <a:lnTo>
                    <a:pt x="1655" y="406"/>
                  </a:lnTo>
                  <a:lnTo>
                    <a:pt x="2084" y="382"/>
                  </a:lnTo>
                  <a:close/>
                  <a:moveTo>
                    <a:pt x="11645" y="382"/>
                  </a:moveTo>
                  <a:cubicBezTo>
                    <a:pt x="11645" y="382"/>
                    <a:pt x="11657" y="382"/>
                    <a:pt x="11657" y="406"/>
                  </a:cubicBezTo>
                  <a:lnTo>
                    <a:pt x="11657" y="1239"/>
                  </a:lnTo>
                  <a:cubicBezTo>
                    <a:pt x="11657" y="1239"/>
                    <a:pt x="11657" y="1251"/>
                    <a:pt x="11645" y="1251"/>
                  </a:cubicBezTo>
                  <a:lnTo>
                    <a:pt x="11216" y="1251"/>
                  </a:lnTo>
                  <a:cubicBezTo>
                    <a:pt x="11216" y="1251"/>
                    <a:pt x="11192" y="1251"/>
                    <a:pt x="11192" y="1239"/>
                  </a:cubicBezTo>
                  <a:lnTo>
                    <a:pt x="11192" y="406"/>
                  </a:lnTo>
                  <a:lnTo>
                    <a:pt x="11216" y="406"/>
                  </a:lnTo>
                  <a:lnTo>
                    <a:pt x="11645" y="382"/>
                  </a:lnTo>
                  <a:close/>
                  <a:moveTo>
                    <a:pt x="12478" y="1215"/>
                  </a:moveTo>
                  <a:cubicBezTo>
                    <a:pt x="12716" y="1215"/>
                    <a:pt x="12907" y="1418"/>
                    <a:pt x="12907" y="1656"/>
                  </a:cubicBezTo>
                  <a:lnTo>
                    <a:pt x="12907" y="9954"/>
                  </a:lnTo>
                  <a:cubicBezTo>
                    <a:pt x="12895" y="10193"/>
                    <a:pt x="12704" y="10383"/>
                    <a:pt x="12466" y="10383"/>
                  </a:cubicBezTo>
                  <a:lnTo>
                    <a:pt x="834" y="10383"/>
                  </a:lnTo>
                  <a:cubicBezTo>
                    <a:pt x="596" y="10383"/>
                    <a:pt x="405" y="10193"/>
                    <a:pt x="405" y="9954"/>
                  </a:cubicBezTo>
                  <a:lnTo>
                    <a:pt x="405" y="1656"/>
                  </a:lnTo>
                  <a:cubicBezTo>
                    <a:pt x="405" y="1418"/>
                    <a:pt x="596" y="1215"/>
                    <a:pt x="834" y="1215"/>
                  </a:cubicBezTo>
                  <a:lnTo>
                    <a:pt x="1262" y="1215"/>
                  </a:lnTo>
                  <a:lnTo>
                    <a:pt x="1262" y="1239"/>
                  </a:lnTo>
                  <a:cubicBezTo>
                    <a:pt x="1262" y="1453"/>
                    <a:pt x="1441" y="1632"/>
                    <a:pt x="1667" y="1632"/>
                  </a:cubicBezTo>
                  <a:lnTo>
                    <a:pt x="2084" y="1632"/>
                  </a:lnTo>
                  <a:cubicBezTo>
                    <a:pt x="2310" y="1632"/>
                    <a:pt x="2489" y="1453"/>
                    <a:pt x="2489" y="1239"/>
                  </a:cubicBezTo>
                  <a:lnTo>
                    <a:pt x="2489" y="1215"/>
                  </a:lnTo>
                  <a:lnTo>
                    <a:pt x="10823" y="1215"/>
                  </a:lnTo>
                  <a:lnTo>
                    <a:pt x="10823" y="1239"/>
                  </a:lnTo>
                  <a:cubicBezTo>
                    <a:pt x="10823" y="1453"/>
                    <a:pt x="11002" y="1632"/>
                    <a:pt x="11228" y="1632"/>
                  </a:cubicBezTo>
                  <a:lnTo>
                    <a:pt x="11645" y="1632"/>
                  </a:lnTo>
                  <a:cubicBezTo>
                    <a:pt x="11859" y="1632"/>
                    <a:pt x="12038" y="1453"/>
                    <a:pt x="12038" y="1239"/>
                  </a:cubicBezTo>
                  <a:lnTo>
                    <a:pt x="12038" y="1215"/>
                  </a:lnTo>
                  <a:close/>
                  <a:moveTo>
                    <a:pt x="1655" y="1"/>
                  </a:moveTo>
                  <a:cubicBezTo>
                    <a:pt x="1429" y="1"/>
                    <a:pt x="1251" y="179"/>
                    <a:pt x="1251" y="406"/>
                  </a:cubicBezTo>
                  <a:lnTo>
                    <a:pt x="1251" y="834"/>
                  </a:lnTo>
                  <a:lnTo>
                    <a:pt x="822" y="834"/>
                  </a:lnTo>
                  <a:cubicBezTo>
                    <a:pt x="381" y="834"/>
                    <a:pt x="0" y="1203"/>
                    <a:pt x="0" y="1656"/>
                  </a:cubicBezTo>
                  <a:lnTo>
                    <a:pt x="0" y="9954"/>
                  </a:lnTo>
                  <a:cubicBezTo>
                    <a:pt x="0" y="10395"/>
                    <a:pt x="381" y="10776"/>
                    <a:pt x="822" y="10776"/>
                  </a:cubicBezTo>
                  <a:lnTo>
                    <a:pt x="12442" y="10776"/>
                  </a:lnTo>
                  <a:cubicBezTo>
                    <a:pt x="12895" y="10776"/>
                    <a:pt x="13264" y="10395"/>
                    <a:pt x="13264" y="9954"/>
                  </a:cubicBezTo>
                  <a:lnTo>
                    <a:pt x="13264" y="1656"/>
                  </a:lnTo>
                  <a:cubicBezTo>
                    <a:pt x="13276" y="1203"/>
                    <a:pt x="12907" y="834"/>
                    <a:pt x="12466" y="834"/>
                  </a:cubicBezTo>
                  <a:lnTo>
                    <a:pt x="12026" y="834"/>
                  </a:lnTo>
                  <a:lnTo>
                    <a:pt x="12026" y="406"/>
                  </a:lnTo>
                  <a:cubicBezTo>
                    <a:pt x="12026" y="179"/>
                    <a:pt x="11847" y="1"/>
                    <a:pt x="11621" y="1"/>
                  </a:cubicBezTo>
                  <a:lnTo>
                    <a:pt x="11216" y="1"/>
                  </a:lnTo>
                  <a:cubicBezTo>
                    <a:pt x="10990" y="1"/>
                    <a:pt x="10811" y="179"/>
                    <a:pt x="10811" y="406"/>
                  </a:cubicBezTo>
                  <a:lnTo>
                    <a:pt x="10811" y="834"/>
                  </a:lnTo>
                  <a:lnTo>
                    <a:pt x="2477" y="834"/>
                  </a:lnTo>
                  <a:lnTo>
                    <a:pt x="2477" y="406"/>
                  </a:lnTo>
                  <a:cubicBezTo>
                    <a:pt x="2477" y="179"/>
                    <a:pt x="2298" y="1"/>
                    <a:pt x="2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95" name="Google Shape;14503;p71">
              <a:extLst>
                <a:ext uri="{FF2B5EF4-FFF2-40B4-BE49-F238E27FC236}">
                  <a16:creationId xmlns:a16="http://schemas.microsoft.com/office/drawing/2014/main" id="{0B4D2677-1DCD-43AE-8E0F-C97EB5B7B413}"/>
                </a:ext>
              </a:extLst>
            </p:cNvPr>
            <p:cNvSpPr/>
            <p:nvPr/>
          </p:nvSpPr>
          <p:spPr>
            <a:xfrm>
              <a:off x="2193085" y="3877387"/>
              <a:ext cx="368753" cy="12158"/>
            </a:xfrm>
            <a:custGeom>
              <a:avLst/>
              <a:gdLst/>
              <a:ahLst/>
              <a:cxnLst/>
              <a:rect l="l" t="t" r="r" b="b"/>
              <a:pathLst>
                <a:path w="11586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1395" y="381"/>
                  </a:lnTo>
                  <a:cubicBezTo>
                    <a:pt x="11502" y="381"/>
                    <a:pt x="11585" y="298"/>
                    <a:pt x="11585" y="191"/>
                  </a:cubicBezTo>
                  <a:cubicBezTo>
                    <a:pt x="11585" y="84"/>
                    <a:pt x="11502" y="0"/>
                    <a:pt x="11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96" name="Google Shape;14504;p71">
              <a:extLst>
                <a:ext uri="{FF2B5EF4-FFF2-40B4-BE49-F238E27FC236}">
                  <a16:creationId xmlns:a16="http://schemas.microsoft.com/office/drawing/2014/main" id="{469DF98B-4708-485B-99C3-6A58FA7EEB27}"/>
                </a:ext>
              </a:extLst>
            </p:cNvPr>
            <p:cNvSpPr/>
            <p:nvPr/>
          </p:nvSpPr>
          <p:spPr>
            <a:xfrm>
              <a:off x="2212404" y="3930062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97" name="Google Shape;14505;p71">
              <a:extLst>
                <a:ext uri="{FF2B5EF4-FFF2-40B4-BE49-F238E27FC236}">
                  <a16:creationId xmlns:a16="http://schemas.microsoft.com/office/drawing/2014/main" id="{5F60475A-EBD4-4493-AC2B-43D2774D5857}"/>
                </a:ext>
              </a:extLst>
            </p:cNvPr>
            <p:cNvSpPr/>
            <p:nvPr/>
          </p:nvSpPr>
          <p:spPr>
            <a:xfrm>
              <a:off x="2305245" y="3930062"/>
              <a:ext cx="51974" cy="12158"/>
            </a:xfrm>
            <a:custGeom>
              <a:avLst/>
              <a:gdLst/>
              <a:ahLst/>
              <a:cxnLst/>
              <a:rect l="l" t="t" r="r" b="b"/>
              <a:pathLst>
                <a:path w="1633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99" name="Google Shape;14506;p71">
              <a:extLst>
                <a:ext uri="{FF2B5EF4-FFF2-40B4-BE49-F238E27FC236}">
                  <a16:creationId xmlns:a16="http://schemas.microsoft.com/office/drawing/2014/main" id="{E23A87D2-BE30-4EEF-9424-FBB215ACE630}"/>
                </a:ext>
              </a:extLst>
            </p:cNvPr>
            <p:cNvSpPr/>
            <p:nvPr/>
          </p:nvSpPr>
          <p:spPr>
            <a:xfrm>
              <a:off x="2489813" y="3930062"/>
              <a:ext cx="52324" cy="12158"/>
            </a:xfrm>
            <a:custGeom>
              <a:avLst/>
              <a:gdLst/>
              <a:ahLst/>
              <a:cxnLst/>
              <a:rect l="l" t="t" r="r" b="b"/>
              <a:pathLst>
                <a:path w="1644" h="382" extrusionOk="0">
                  <a:moveTo>
                    <a:pt x="203" y="0"/>
                  </a:moveTo>
                  <a:cubicBezTo>
                    <a:pt x="95" y="0"/>
                    <a:pt x="0" y="84"/>
                    <a:pt x="0" y="191"/>
                  </a:cubicBezTo>
                  <a:cubicBezTo>
                    <a:pt x="0" y="298"/>
                    <a:pt x="95" y="381"/>
                    <a:pt x="203" y="381"/>
                  </a:cubicBezTo>
                  <a:lnTo>
                    <a:pt x="1441" y="381"/>
                  </a:lnTo>
                  <a:cubicBezTo>
                    <a:pt x="1548" y="381"/>
                    <a:pt x="1643" y="286"/>
                    <a:pt x="1643" y="191"/>
                  </a:cubicBezTo>
                  <a:cubicBezTo>
                    <a:pt x="1643" y="84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00" name="Google Shape;14507;p71">
              <a:extLst>
                <a:ext uri="{FF2B5EF4-FFF2-40B4-BE49-F238E27FC236}">
                  <a16:creationId xmlns:a16="http://schemas.microsoft.com/office/drawing/2014/main" id="{2C7434AD-8CCA-4FE2-8D40-28D97B99BA29}"/>
                </a:ext>
              </a:extLst>
            </p:cNvPr>
            <p:cNvSpPr/>
            <p:nvPr/>
          </p:nvSpPr>
          <p:spPr>
            <a:xfrm>
              <a:off x="2212404" y="3983118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5" name="Google Shape;14508;p71">
              <a:extLst>
                <a:ext uri="{FF2B5EF4-FFF2-40B4-BE49-F238E27FC236}">
                  <a16:creationId xmlns:a16="http://schemas.microsoft.com/office/drawing/2014/main" id="{A54F9FDC-0154-4B5C-B69D-6D2AD312F0A6}"/>
                </a:ext>
              </a:extLst>
            </p:cNvPr>
            <p:cNvSpPr/>
            <p:nvPr/>
          </p:nvSpPr>
          <p:spPr>
            <a:xfrm>
              <a:off x="2397736" y="3983118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3" y="0"/>
                    <a:pt x="0" y="84"/>
                    <a:pt x="0" y="191"/>
                  </a:cubicBezTo>
                  <a:cubicBezTo>
                    <a:pt x="0" y="298"/>
                    <a:pt x="83" y="381"/>
                    <a:pt x="191" y="381"/>
                  </a:cubicBezTo>
                  <a:lnTo>
                    <a:pt x="1441" y="381"/>
                  </a:lnTo>
                  <a:cubicBezTo>
                    <a:pt x="1548" y="381"/>
                    <a:pt x="1631" y="286"/>
                    <a:pt x="1631" y="191"/>
                  </a:cubicBezTo>
                  <a:cubicBezTo>
                    <a:pt x="1631" y="84"/>
                    <a:pt x="1548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6" name="Google Shape;14509;p71">
              <a:extLst>
                <a:ext uri="{FF2B5EF4-FFF2-40B4-BE49-F238E27FC236}">
                  <a16:creationId xmlns:a16="http://schemas.microsoft.com/office/drawing/2014/main" id="{14CA3027-F2CD-4575-B037-289BA590C720}"/>
                </a:ext>
              </a:extLst>
            </p:cNvPr>
            <p:cNvSpPr/>
            <p:nvPr/>
          </p:nvSpPr>
          <p:spPr>
            <a:xfrm>
              <a:off x="2212404" y="4036175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98"/>
                    <a:pt x="1632" y="191"/>
                  </a:cubicBezTo>
                  <a:cubicBezTo>
                    <a:pt x="1632" y="83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7" name="Google Shape;14510;p71">
              <a:extLst>
                <a:ext uri="{FF2B5EF4-FFF2-40B4-BE49-F238E27FC236}">
                  <a16:creationId xmlns:a16="http://schemas.microsoft.com/office/drawing/2014/main" id="{5F92F3EF-90A3-474F-93AF-528ADAAE4204}"/>
                </a:ext>
              </a:extLst>
            </p:cNvPr>
            <p:cNvSpPr/>
            <p:nvPr/>
          </p:nvSpPr>
          <p:spPr>
            <a:xfrm>
              <a:off x="2305245" y="4036175"/>
              <a:ext cx="51974" cy="12158"/>
            </a:xfrm>
            <a:custGeom>
              <a:avLst/>
              <a:gdLst/>
              <a:ahLst/>
              <a:cxnLst/>
              <a:rect l="l" t="t" r="r" b="b"/>
              <a:pathLst>
                <a:path w="1633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98"/>
                    <a:pt x="1632" y="191"/>
                  </a:cubicBezTo>
                  <a:cubicBezTo>
                    <a:pt x="1632" y="83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8" name="Google Shape;14511;p71">
              <a:extLst>
                <a:ext uri="{FF2B5EF4-FFF2-40B4-BE49-F238E27FC236}">
                  <a16:creationId xmlns:a16="http://schemas.microsoft.com/office/drawing/2014/main" id="{85681F9F-C578-45D7-A800-163D032CA4F9}"/>
                </a:ext>
              </a:extLst>
            </p:cNvPr>
            <p:cNvSpPr/>
            <p:nvPr/>
          </p:nvSpPr>
          <p:spPr>
            <a:xfrm>
              <a:off x="2489813" y="4036175"/>
              <a:ext cx="52324" cy="12158"/>
            </a:xfrm>
            <a:custGeom>
              <a:avLst/>
              <a:gdLst/>
              <a:ahLst/>
              <a:cxnLst/>
              <a:rect l="l" t="t" r="r" b="b"/>
              <a:pathLst>
                <a:path w="1644" h="382" extrusionOk="0">
                  <a:moveTo>
                    <a:pt x="203" y="0"/>
                  </a:moveTo>
                  <a:cubicBezTo>
                    <a:pt x="95" y="0"/>
                    <a:pt x="0" y="83"/>
                    <a:pt x="0" y="191"/>
                  </a:cubicBezTo>
                  <a:cubicBezTo>
                    <a:pt x="0" y="298"/>
                    <a:pt x="95" y="381"/>
                    <a:pt x="203" y="381"/>
                  </a:cubicBezTo>
                  <a:lnTo>
                    <a:pt x="1441" y="381"/>
                  </a:lnTo>
                  <a:cubicBezTo>
                    <a:pt x="1548" y="381"/>
                    <a:pt x="1643" y="298"/>
                    <a:pt x="1643" y="191"/>
                  </a:cubicBezTo>
                  <a:cubicBezTo>
                    <a:pt x="1643" y="83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9" name="Google Shape;14512;p71">
              <a:extLst>
                <a:ext uri="{FF2B5EF4-FFF2-40B4-BE49-F238E27FC236}">
                  <a16:creationId xmlns:a16="http://schemas.microsoft.com/office/drawing/2014/main" id="{B4EBEF7A-B47E-4B76-A158-E0C5C2BC3A15}"/>
                </a:ext>
              </a:extLst>
            </p:cNvPr>
            <p:cNvSpPr/>
            <p:nvPr/>
          </p:nvSpPr>
          <p:spPr>
            <a:xfrm>
              <a:off x="2305245" y="4088467"/>
              <a:ext cx="51974" cy="12540"/>
            </a:xfrm>
            <a:custGeom>
              <a:avLst/>
              <a:gdLst/>
              <a:ahLst/>
              <a:cxnLst/>
              <a:rect l="l" t="t" r="r" b="b"/>
              <a:pathLst>
                <a:path w="1633" h="394" extrusionOk="0">
                  <a:moveTo>
                    <a:pt x="191" y="0"/>
                  </a:moveTo>
                  <a:cubicBezTo>
                    <a:pt x="84" y="0"/>
                    <a:pt x="1" y="95"/>
                    <a:pt x="1" y="191"/>
                  </a:cubicBezTo>
                  <a:cubicBezTo>
                    <a:pt x="1" y="298"/>
                    <a:pt x="84" y="393"/>
                    <a:pt x="191" y="393"/>
                  </a:cubicBezTo>
                  <a:lnTo>
                    <a:pt x="1442" y="393"/>
                  </a:lnTo>
                  <a:cubicBezTo>
                    <a:pt x="1549" y="393"/>
                    <a:pt x="1632" y="298"/>
                    <a:pt x="1632" y="191"/>
                  </a:cubicBezTo>
                  <a:cubicBezTo>
                    <a:pt x="1632" y="95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20" name="Google Shape;14513;p71">
              <a:extLst>
                <a:ext uri="{FF2B5EF4-FFF2-40B4-BE49-F238E27FC236}">
                  <a16:creationId xmlns:a16="http://schemas.microsoft.com/office/drawing/2014/main" id="{388F044A-813E-46A6-B7D8-DDABB59B8368}"/>
                </a:ext>
              </a:extLst>
            </p:cNvPr>
            <p:cNvSpPr/>
            <p:nvPr/>
          </p:nvSpPr>
          <p:spPr>
            <a:xfrm>
              <a:off x="2397736" y="4088467"/>
              <a:ext cx="51942" cy="12540"/>
            </a:xfrm>
            <a:custGeom>
              <a:avLst/>
              <a:gdLst/>
              <a:ahLst/>
              <a:cxnLst/>
              <a:rect l="l" t="t" r="r" b="b"/>
              <a:pathLst>
                <a:path w="1632" h="394" extrusionOk="0">
                  <a:moveTo>
                    <a:pt x="191" y="0"/>
                  </a:moveTo>
                  <a:cubicBezTo>
                    <a:pt x="83" y="0"/>
                    <a:pt x="0" y="95"/>
                    <a:pt x="0" y="191"/>
                  </a:cubicBezTo>
                  <a:cubicBezTo>
                    <a:pt x="0" y="298"/>
                    <a:pt x="83" y="393"/>
                    <a:pt x="191" y="393"/>
                  </a:cubicBezTo>
                  <a:lnTo>
                    <a:pt x="1441" y="393"/>
                  </a:lnTo>
                  <a:cubicBezTo>
                    <a:pt x="1548" y="393"/>
                    <a:pt x="1631" y="298"/>
                    <a:pt x="1631" y="191"/>
                  </a:cubicBezTo>
                  <a:cubicBezTo>
                    <a:pt x="1631" y="95"/>
                    <a:pt x="1548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21" name="Google Shape;14514;p71">
              <a:extLst>
                <a:ext uri="{FF2B5EF4-FFF2-40B4-BE49-F238E27FC236}">
                  <a16:creationId xmlns:a16="http://schemas.microsoft.com/office/drawing/2014/main" id="{AC478101-6A57-4552-8D05-99AE83111B08}"/>
                </a:ext>
              </a:extLst>
            </p:cNvPr>
            <p:cNvSpPr/>
            <p:nvPr/>
          </p:nvSpPr>
          <p:spPr>
            <a:xfrm>
              <a:off x="2489813" y="4088467"/>
              <a:ext cx="52324" cy="12540"/>
            </a:xfrm>
            <a:custGeom>
              <a:avLst/>
              <a:gdLst/>
              <a:ahLst/>
              <a:cxnLst/>
              <a:rect l="l" t="t" r="r" b="b"/>
              <a:pathLst>
                <a:path w="1644" h="394" extrusionOk="0">
                  <a:moveTo>
                    <a:pt x="203" y="0"/>
                  </a:moveTo>
                  <a:cubicBezTo>
                    <a:pt x="95" y="0"/>
                    <a:pt x="0" y="95"/>
                    <a:pt x="0" y="191"/>
                  </a:cubicBezTo>
                  <a:cubicBezTo>
                    <a:pt x="0" y="298"/>
                    <a:pt x="95" y="393"/>
                    <a:pt x="203" y="393"/>
                  </a:cubicBezTo>
                  <a:lnTo>
                    <a:pt x="1441" y="393"/>
                  </a:lnTo>
                  <a:cubicBezTo>
                    <a:pt x="1548" y="393"/>
                    <a:pt x="1643" y="298"/>
                    <a:pt x="1643" y="191"/>
                  </a:cubicBezTo>
                  <a:cubicBezTo>
                    <a:pt x="1643" y="95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22" name="Google Shape;14515;p71">
              <a:extLst>
                <a:ext uri="{FF2B5EF4-FFF2-40B4-BE49-F238E27FC236}">
                  <a16:creationId xmlns:a16="http://schemas.microsoft.com/office/drawing/2014/main" id="{B8FDDC3E-6B92-44B6-BDB1-D5D8F332A840}"/>
                </a:ext>
              </a:extLst>
            </p:cNvPr>
            <p:cNvSpPr/>
            <p:nvPr/>
          </p:nvSpPr>
          <p:spPr>
            <a:xfrm>
              <a:off x="2304863" y="3969751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54" y="1"/>
                  </a:moveTo>
                  <a:cubicBezTo>
                    <a:pt x="1406" y="1"/>
                    <a:pt x="1358" y="21"/>
                    <a:pt x="1323" y="63"/>
                  </a:cubicBezTo>
                  <a:lnTo>
                    <a:pt x="620" y="754"/>
                  </a:lnTo>
                  <a:lnTo>
                    <a:pt x="334" y="480"/>
                  </a:lnTo>
                  <a:cubicBezTo>
                    <a:pt x="299" y="438"/>
                    <a:pt x="251" y="417"/>
                    <a:pt x="203" y="417"/>
                  </a:cubicBezTo>
                  <a:cubicBezTo>
                    <a:pt x="156" y="417"/>
                    <a:pt x="108" y="438"/>
                    <a:pt x="72" y="480"/>
                  </a:cubicBezTo>
                  <a:cubicBezTo>
                    <a:pt x="1" y="551"/>
                    <a:pt x="1" y="670"/>
                    <a:pt x="72" y="742"/>
                  </a:cubicBezTo>
                  <a:lnTo>
                    <a:pt x="489" y="1158"/>
                  </a:lnTo>
                  <a:cubicBezTo>
                    <a:pt x="513" y="1194"/>
                    <a:pt x="572" y="1218"/>
                    <a:pt x="620" y="1218"/>
                  </a:cubicBezTo>
                  <a:cubicBezTo>
                    <a:pt x="668" y="1218"/>
                    <a:pt x="727" y="1206"/>
                    <a:pt x="751" y="1158"/>
                  </a:cubicBezTo>
                  <a:lnTo>
                    <a:pt x="1585" y="325"/>
                  </a:lnTo>
                  <a:cubicBezTo>
                    <a:pt x="1668" y="254"/>
                    <a:pt x="1668" y="134"/>
                    <a:pt x="1585" y="63"/>
                  </a:cubicBezTo>
                  <a:cubicBezTo>
                    <a:pt x="1549" y="21"/>
                    <a:pt x="1501" y="1"/>
                    <a:pt x="1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23" name="Google Shape;14516;p71">
              <a:extLst>
                <a:ext uri="{FF2B5EF4-FFF2-40B4-BE49-F238E27FC236}">
                  <a16:creationId xmlns:a16="http://schemas.microsoft.com/office/drawing/2014/main" id="{A13C3BB5-7C5F-451F-B582-12B861738DC2}"/>
                </a:ext>
              </a:extLst>
            </p:cNvPr>
            <p:cNvSpPr/>
            <p:nvPr/>
          </p:nvSpPr>
          <p:spPr>
            <a:xfrm>
              <a:off x="2489813" y="3969751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65" y="1"/>
                  </a:moveTo>
                  <a:cubicBezTo>
                    <a:pt x="1417" y="1"/>
                    <a:pt x="1369" y="21"/>
                    <a:pt x="1334" y="63"/>
                  </a:cubicBezTo>
                  <a:lnTo>
                    <a:pt x="631" y="754"/>
                  </a:lnTo>
                  <a:lnTo>
                    <a:pt x="346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8"/>
                  </a:lnTo>
                  <a:cubicBezTo>
                    <a:pt x="524" y="1194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8"/>
                  </a:cubicBezTo>
                  <a:lnTo>
                    <a:pt x="1596" y="325"/>
                  </a:lnTo>
                  <a:cubicBezTo>
                    <a:pt x="1667" y="254"/>
                    <a:pt x="1667" y="134"/>
                    <a:pt x="1596" y="63"/>
                  </a:cubicBezTo>
                  <a:cubicBezTo>
                    <a:pt x="1560" y="21"/>
                    <a:pt x="1512" y="1"/>
                    <a:pt x="1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24" name="Google Shape;14517;p71">
              <a:extLst>
                <a:ext uri="{FF2B5EF4-FFF2-40B4-BE49-F238E27FC236}">
                  <a16:creationId xmlns:a16="http://schemas.microsoft.com/office/drawing/2014/main" id="{9FB4441E-43C9-4669-91B9-9453724717A5}"/>
                </a:ext>
              </a:extLst>
            </p:cNvPr>
            <p:cNvSpPr/>
            <p:nvPr/>
          </p:nvSpPr>
          <p:spPr>
            <a:xfrm>
              <a:off x="2396972" y="4022807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65" y="0"/>
                  </a:moveTo>
                  <a:cubicBezTo>
                    <a:pt x="1417" y="0"/>
                    <a:pt x="1369" y="21"/>
                    <a:pt x="1334" y="63"/>
                  </a:cubicBezTo>
                  <a:lnTo>
                    <a:pt x="631" y="753"/>
                  </a:lnTo>
                  <a:lnTo>
                    <a:pt x="345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8"/>
                  </a:lnTo>
                  <a:cubicBezTo>
                    <a:pt x="536" y="1206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8"/>
                  </a:cubicBezTo>
                  <a:lnTo>
                    <a:pt x="1596" y="325"/>
                  </a:lnTo>
                  <a:cubicBezTo>
                    <a:pt x="1667" y="253"/>
                    <a:pt x="1667" y="134"/>
                    <a:pt x="1596" y="63"/>
                  </a:cubicBezTo>
                  <a:cubicBezTo>
                    <a:pt x="1560" y="21"/>
                    <a:pt x="1512" y="0"/>
                    <a:pt x="1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25" name="Google Shape;14518;p71">
              <a:extLst>
                <a:ext uri="{FF2B5EF4-FFF2-40B4-BE49-F238E27FC236}">
                  <a16:creationId xmlns:a16="http://schemas.microsoft.com/office/drawing/2014/main" id="{16B10686-C21B-4957-90C6-54A46D8AC197}"/>
                </a:ext>
              </a:extLst>
            </p:cNvPr>
            <p:cNvSpPr/>
            <p:nvPr/>
          </p:nvSpPr>
          <p:spPr>
            <a:xfrm>
              <a:off x="2212404" y="4075386"/>
              <a:ext cx="53088" cy="38861"/>
            </a:xfrm>
            <a:custGeom>
              <a:avLst/>
              <a:gdLst/>
              <a:ahLst/>
              <a:cxnLst/>
              <a:rect l="l" t="t" r="r" b="b"/>
              <a:pathLst>
                <a:path w="1668" h="1221" extrusionOk="0">
                  <a:moveTo>
                    <a:pt x="1455" y="0"/>
                  </a:moveTo>
                  <a:cubicBezTo>
                    <a:pt x="1406" y="0"/>
                    <a:pt x="1358" y="18"/>
                    <a:pt x="1322" y="54"/>
                  </a:cubicBezTo>
                  <a:lnTo>
                    <a:pt x="620" y="756"/>
                  </a:lnTo>
                  <a:lnTo>
                    <a:pt x="346" y="471"/>
                  </a:lnTo>
                  <a:cubicBezTo>
                    <a:pt x="304" y="435"/>
                    <a:pt x="254" y="417"/>
                    <a:pt x="205" y="417"/>
                  </a:cubicBezTo>
                  <a:cubicBezTo>
                    <a:pt x="156" y="417"/>
                    <a:pt x="108" y="435"/>
                    <a:pt x="72" y="471"/>
                  </a:cubicBezTo>
                  <a:cubicBezTo>
                    <a:pt x="1" y="554"/>
                    <a:pt x="1" y="673"/>
                    <a:pt x="72" y="745"/>
                  </a:cubicBezTo>
                  <a:lnTo>
                    <a:pt x="489" y="1161"/>
                  </a:lnTo>
                  <a:cubicBezTo>
                    <a:pt x="537" y="1197"/>
                    <a:pt x="584" y="1221"/>
                    <a:pt x="620" y="1221"/>
                  </a:cubicBezTo>
                  <a:cubicBezTo>
                    <a:pt x="668" y="1221"/>
                    <a:pt x="727" y="1197"/>
                    <a:pt x="763" y="1161"/>
                  </a:cubicBezTo>
                  <a:lnTo>
                    <a:pt x="1596" y="328"/>
                  </a:lnTo>
                  <a:cubicBezTo>
                    <a:pt x="1668" y="268"/>
                    <a:pt x="1668" y="137"/>
                    <a:pt x="1596" y="54"/>
                  </a:cubicBezTo>
                  <a:cubicBezTo>
                    <a:pt x="1555" y="18"/>
                    <a:pt x="1504" y="0"/>
                    <a:pt x="1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26" name="Google Shape;14519;p71">
              <a:extLst>
                <a:ext uri="{FF2B5EF4-FFF2-40B4-BE49-F238E27FC236}">
                  <a16:creationId xmlns:a16="http://schemas.microsoft.com/office/drawing/2014/main" id="{C9603E45-A854-4D84-887E-0C02D7C6DC06}"/>
                </a:ext>
              </a:extLst>
            </p:cNvPr>
            <p:cNvSpPr/>
            <p:nvPr/>
          </p:nvSpPr>
          <p:spPr>
            <a:xfrm>
              <a:off x="2396972" y="3916694"/>
              <a:ext cx="53088" cy="38798"/>
            </a:xfrm>
            <a:custGeom>
              <a:avLst/>
              <a:gdLst/>
              <a:ahLst/>
              <a:cxnLst/>
              <a:rect l="l" t="t" r="r" b="b"/>
              <a:pathLst>
                <a:path w="1668" h="1219" extrusionOk="0">
                  <a:moveTo>
                    <a:pt x="1465" y="1"/>
                  </a:moveTo>
                  <a:cubicBezTo>
                    <a:pt x="1417" y="1"/>
                    <a:pt x="1369" y="21"/>
                    <a:pt x="1334" y="63"/>
                  </a:cubicBezTo>
                  <a:lnTo>
                    <a:pt x="631" y="754"/>
                  </a:lnTo>
                  <a:lnTo>
                    <a:pt x="345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9"/>
                  </a:lnTo>
                  <a:cubicBezTo>
                    <a:pt x="536" y="1206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9"/>
                  </a:cubicBezTo>
                  <a:lnTo>
                    <a:pt x="1596" y="325"/>
                  </a:lnTo>
                  <a:cubicBezTo>
                    <a:pt x="1667" y="266"/>
                    <a:pt x="1667" y="135"/>
                    <a:pt x="1596" y="63"/>
                  </a:cubicBezTo>
                  <a:cubicBezTo>
                    <a:pt x="1560" y="21"/>
                    <a:pt x="1512" y="1"/>
                    <a:pt x="1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1557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8472672" y="445661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>
                <a:solidFill>
                  <a:srgbClr val="265439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3</a:t>
            </a:fld>
            <a:endParaRPr>
              <a:solidFill>
                <a:srgbClr val="265439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sp>
        <p:nvSpPr>
          <p:cNvPr id="53" name="Google Shape;66;p14">
            <a:extLst>
              <a:ext uri="{FF2B5EF4-FFF2-40B4-BE49-F238E27FC236}">
                <a16:creationId xmlns:a16="http://schemas.microsoft.com/office/drawing/2014/main" id="{A724E49D-FBF6-4D51-877F-2105663E5506}"/>
              </a:ext>
            </a:extLst>
          </p:cNvPr>
          <p:cNvSpPr txBox="1"/>
          <p:nvPr/>
        </p:nvSpPr>
        <p:spPr>
          <a:xfrm>
            <a:off x="5350221" y="928231"/>
            <a:ext cx="784682" cy="320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</a:pPr>
            <a:endParaRPr lang="ru-RU" b="1" dirty="0">
              <a:solidFill>
                <a:schemeClr val="tx1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sp>
        <p:nvSpPr>
          <p:cNvPr id="45" name="Google Shape;65;p14">
            <a:extLst>
              <a:ext uri="{FF2B5EF4-FFF2-40B4-BE49-F238E27FC236}">
                <a16:creationId xmlns:a16="http://schemas.microsoft.com/office/drawing/2014/main" id="{1AF49AE3-29AA-4460-8164-0AC38BF72AB7}"/>
              </a:ext>
            </a:extLst>
          </p:cNvPr>
          <p:cNvSpPr txBox="1"/>
          <p:nvPr/>
        </p:nvSpPr>
        <p:spPr>
          <a:xfrm>
            <a:off x="239189" y="185929"/>
            <a:ext cx="6582102" cy="4924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ru-RU" sz="2000" b="1" dirty="0">
                <a:solidFill>
                  <a:srgbClr val="007038"/>
                </a:solidFill>
                <a:latin typeface="PT Sans"/>
                <a:ea typeface="PT Sans"/>
                <a:cs typeface="PT Sans"/>
                <a:sym typeface="PT Sans"/>
              </a:rPr>
              <a:t>В каком виде представляются лучшие практики?</a:t>
            </a:r>
          </a:p>
        </p:txBody>
      </p:sp>
      <p:grpSp>
        <p:nvGrpSpPr>
          <p:cNvPr id="105" name="Google Shape;422;p26">
            <a:extLst>
              <a:ext uri="{FF2B5EF4-FFF2-40B4-BE49-F238E27FC236}">
                <a16:creationId xmlns:a16="http://schemas.microsoft.com/office/drawing/2014/main" id="{7F3A6C1A-C926-4E20-98E6-0FECD7E71B7C}"/>
              </a:ext>
            </a:extLst>
          </p:cNvPr>
          <p:cNvGrpSpPr/>
          <p:nvPr/>
        </p:nvGrpSpPr>
        <p:grpSpPr>
          <a:xfrm>
            <a:off x="576006" y="1882684"/>
            <a:ext cx="348174" cy="348138"/>
            <a:chOff x="8499948" y="3899916"/>
            <a:chExt cx="348174" cy="348138"/>
          </a:xfrm>
          <a:solidFill>
            <a:schemeClr val="bg1"/>
          </a:solidFill>
        </p:grpSpPr>
        <p:sp>
          <p:nvSpPr>
            <p:cNvPr id="106" name="Google Shape;423;p26">
              <a:extLst>
                <a:ext uri="{FF2B5EF4-FFF2-40B4-BE49-F238E27FC236}">
                  <a16:creationId xmlns:a16="http://schemas.microsoft.com/office/drawing/2014/main" id="{64ED60F5-7175-4D48-AB86-3ADD59459E08}"/>
                </a:ext>
              </a:extLst>
            </p:cNvPr>
            <p:cNvSpPr/>
            <p:nvPr/>
          </p:nvSpPr>
          <p:spPr>
            <a:xfrm>
              <a:off x="8551525" y="3904408"/>
              <a:ext cx="246334" cy="343646"/>
            </a:xfrm>
            <a:custGeom>
              <a:avLst/>
              <a:gdLst/>
              <a:ahLst/>
              <a:cxnLst/>
              <a:rect l="l" t="t" r="r" b="b"/>
              <a:pathLst>
                <a:path w="246334" h="343646" extrusionOk="0">
                  <a:moveTo>
                    <a:pt x="220999" y="44180"/>
                  </a:moveTo>
                  <a:cubicBezTo>
                    <a:pt x="204901" y="23130"/>
                    <a:pt x="182137" y="7604"/>
                    <a:pt x="156800" y="270"/>
                  </a:cubicBezTo>
                  <a:cubicBezTo>
                    <a:pt x="153181" y="-778"/>
                    <a:pt x="149466" y="1318"/>
                    <a:pt x="148418" y="4937"/>
                  </a:cubicBezTo>
                  <a:cubicBezTo>
                    <a:pt x="147371" y="8557"/>
                    <a:pt x="149466" y="12272"/>
                    <a:pt x="153085" y="13319"/>
                  </a:cubicBezTo>
                  <a:cubicBezTo>
                    <a:pt x="200044" y="26750"/>
                    <a:pt x="232810" y="70374"/>
                    <a:pt x="232810" y="119237"/>
                  </a:cubicBezTo>
                  <a:cubicBezTo>
                    <a:pt x="232810" y="149622"/>
                    <a:pt x="220713" y="177911"/>
                    <a:pt x="198710" y="198961"/>
                  </a:cubicBezTo>
                  <a:cubicBezTo>
                    <a:pt x="179851" y="216964"/>
                    <a:pt x="168992" y="242586"/>
                    <a:pt x="168992" y="269256"/>
                  </a:cubicBezTo>
                  <a:lnTo>
                    <a:pt x="168992" y="269256"/>
                  </a:lnTo>
                  <a:cubicBezTo>
                    <a:pt x="168992" y="272780"/>
                    <a:pt x="166230" y="275638"/>
                    <a:pt x="162706" y="275638"/>
                  </a:cubicBezTo>
                  <a:lnTo>
                    <a:pt x="154705" y="275638"/>
                  </a:lnTo>
                  <a:lnTo>
                    <a:pt x="154705" y="192675"/>
                  </a:lnTo>
                  <a:lnTo>
                    <a:pt x="158991" y="192675"/>
                  </a:lnTo>
                  <a:cubicBezTo>
                    <a:pt x="169754" y="192675"/>
                    <a:pt x="178422" y="183912"/>
                    <a:pt x="178422" y="173244"/>
                  </a:cubicBezTo>
                  <a:lnTo>
                    <a:pt x="178422" y="125048"/>
                  </a:lnTo>
                  <a:cubicBezTo>
                    <a:pt x="178422" y="103616"/>
                    <a:pt x="164039" y="85424"/>
                    <a:pt x="144323" y="79613"/>
                  </a:cubicBezTo>
                  <a:cubicBezTo>
                    <a:pt x="147371" y="75232"/>
                    <a:pt x="149180" y="69898"/>
                    <a:pt x="149180" y="64183"/>
                  </a:cubicBezTo>
                  <a:lnTo>
                    <a:pt x="149180" y="59706"/>
                  </a:lnTo>
                  <a:cubicBezTo>
                    <a:pt x="149180" y="45038"/>
                    <a:pt x="137655" y="32655"/>
                    <a:pt x="122891" y="32274"/>
                  </a:cubicBezTo>
                  <a:cubicBezTo>
                    <a:pt x="108128" y="31893"/>
                    <a:pt x="95459" y="44085"/>
                    <a:pt x="95459" y="59134"/>
                  </a:cubicBezTo>
                  <a:lnTo>
                    <a:pt x="95459" y="64183"/>
                  </a:lnTo>
                  <a:cubicBezTo>
                    <a:pt x="95459" y="69898"/>
                    <a:pt x="97269" y="75232"/>
                    <a:pt x="100317" y="79613"/>
                  </a:cubicBezTo>
                  <a:cubicBezTo>
                    <a:pt x="80600" y="85424"/>
                    <a:pt x="66217" y="103616"/>
                    <a:pt x="66217" y="125143"/>
                  </a:cubicBezTo>
                  <a:lnTo>
                    <a:pt x="66217" y="173053"/>
                  </a:lnTo>
                  <a:cubicBezTo>
                    <a:pt x="66217" y="183817"/>
                    <a:pt x="74980" y="192484"/>
                    <a:pt x="85648" y="192484"/>
                  </a:cubicBezTo>
                  <a:lnTo>
                    <a:pt x="89935" y="192484"/>
                  </a:lnTo>
                  <a:lnTo>
                    <a:pt x="89935" y="275447"/>
                  </a:lnTo>
                  <a:lnTo>
                    <a:pt x="82315" y="275447"/>
                  </a:lnTo>
                  <a:cubicBezTo>
                    <a:pt x="78886" y="275447"/>
                    <a:pt x="76028" y="272590"/>
                    <a:pt x="76028" y="269161"/>
                  </a:cubicBezTo>
                  <a:cubicBezTo>
                    <a:pt x="76028" y="242491"/>
                    <a:pt x="65360" y="216868"/>
                    <a:pt x="46691" y="198771"/>
                  </a:cubicBezTo>
                  <a:cubicBezTo>
                    <a:pt x="25641" y="178292"/>
                    <a:pt x="13735" y="150670"/>
                    <a:pt x="13258" y="121047"/>
                  </a:cubicBezTo>
                  <a:cubicBezTo>
                    <a:pt x="12401" y="71993"/>
                    <a:pt x="44215" y="27797"/>
                    <a:pt x="90601" y="13605"/>
                  </a:cubicBezTo>
                  <a:cubicBezTo>
                    <a:pt x="94126" y="12557"/>
                    <a:pt x="96126" y="8747"/>
                    <a:pt x="95078" y="5128"/>
                  </a:cubicBezTo>
                  <a:cubicBezTo>
                    <a:pt x="94030" y="1508"/>
                    <a:pt x="90316" y="-492"/>
                    <a:pt x="86791" y="556"/>
                  </a:cubicBezTo>
                  <a:cubicBezTo>
                    <a:pt x="34785" y="16558"/>
                    <a:pt x="-934" y="66183"/>
                    <a:pt x="19" y="121333"/>
                  </a:cubicBezTo>
                  <a:cubicBezTo>
                    <a:pt x="590" y="154670"/>
                    <a:pt x="13925" y="185626"/>
                    <a:pt x="37642" y="208677"/>
                  </a:cubicBezTo>
                  <a:cubicBezTo>
                    <a:pt x="53644" y="224298"/>
                    <a:pt x="62884" y="246396"/>
                    <a:pt x="62884" y="269351"/>
                  </a:cubicBezTo>
                  <a:cubicBezTo>
                    <a:pt x="62884" y="278209"/>
                    <a:pt x="68599" y="285734"/>
                    <a:pt x="76505" y="288306"/>
                  </a:cubicBezTo>
                  <a:lnTo>
                    <a:pt x="76505" y="320882"/>
                  </a:lnTo>
                  <a:cubicBezTo>
                    <a:pt x="76505" y="333455"/>
                    <a:pt x="86696" y="343646"/>
                    <a:pt x="99269" y="343646"/>
                  </a:cubicBezTo>
                  <a:lnTo>
                    <a:pt x="145466" y="343646"/>
                  </a:lnTo>
                  <a:cubicBezTo>
                    <a:pt x="158039" y="343646"/>
                    <a:pt x="168230" y="333455"/>
                    <a:pt x="168230" y="320882"/>
                  </a:cubicBezTo>
                  <a:lnTo>
                    <a:pt x="168230" y="288401"/>
                  </a:lnTo>
                  <a:cubicBezTo>
                    <a:pt x="176517" y="285925"/>
                    <a:pt x="182518" y="278305"/>
                    <a:pt x="182518" y="269447"/>
                  </a:cubicBezTo>
                  <a:lnTo>
                    <a:pt x="182518" y="269447"/>
                  </a:lnTo>
                  <a:cubicBezTo>
                    <a:pt x="182518" y="246396"/>
                    <a:pt x="191852" y="224393"/>
                    <a:pt x="208045" y="208867"/>
                  </a:cubicBezTo>
                  <a:cubicBezTo>
                    <a:pt x="232810" y="185245"/>
                    <a:pt x="246335" y="153432"/>
                    <a:pt x="246335" y="119333"/>
                  </a:cubicBezTo>
                  <a:cubicBezTo>
                    <a:pt x="246335" y="91900"/>
                    <a:pt x="237572" y="65992"/>
                    <a:pt x="220903" y="44180"/>
                  </a:cubicBezTo>
                  <a:close/>
                  <a:moveTo>
                    <a:pt x="109080" y="59325"/>
                  </a:moveTo>
                  <a:cubicBezTo>
                    <a:pt x="109080" y="50943"/>
                    <a:pt x="116795" y="44275"/>
                    <a:pt x="125463" y="45990"/>
                  </a:cubicBezTo>
                  <a:cubicBezTo>
                    <a:pt x="131750" y="47228"/>
                    <a:pt x="136226" y="53039"/>
                    <a:pt x="136226" y="59516"/>
                  </a:cubicBezTo>
                  <a:lnTo>
                    <a:pt x="136226" y="64278"/>
                  </a:lnTo>
                  <a:cubicBezTo>
                    <a:pt x="136226" y="70755"/>
                    <a:pt x="131750" y="76470"/>
                    <a:pt x="125463" y="77803"/>
                  </a:cubicBezTo>
                  <a:cubicBezTo>
                    <a:pt x="116700" y="79613"/>
                    <a:pt x="109080" y="72946"/>
                    <a:pt x="109080" y="64468"/>
                  </a:cubicBezTo>
                  <a:lnTo>
                    <a:pt x="109080" y="59325"/>
                  </a:lnTo>
                  <a:close/>
                  <a:moveTo>
                    <a:pt x="90697" y="128286"/>
                  </a:moveTo>
                  <a:lnTo>
                    <a:pt x="90697" y="179054"/>
                  </a:lnTo>
                  <a:lnTo>
                    <a:pt x="81648" y="179054"/>
                  </a:lnTo>
                  <a:cubicBezTo>
                    <a:pt x="80600" y="179054"/>
                    <a:pt x="79838" y="178197"/>
                    <a:pt x="79838" y="177244"/>
                  </a:cubicBezTo>
                  <a:lnTo>
                    <a:pt x="79838" y="101711"/>
                  </a:lnTo>
                  <a:cubicBezTo>
                    <a:pt x="79838" y="95996"/>
                    <a:pt x="84505" y="91329"/>
                    <a:pt x="90221" y="91329"/>
                  </a:cubicBezTo>
                  <a:lnTo>
                    <a:pt x="154419" y="91329"/>
                  </a:lnTo>
                  <a:cubicBezTo>
                    <a:pt x="160134" y="91329"/>
                    <a:pt x="164801" y="95996"/>
                    <a:pt x="164801" y="101711"/>
                  </a:cubicBezTo>
                  <a:lnTo>
                    <a:pt x="164801" y="177244"/>
                  </a:lnTo>
                  <a:cubicBezTo>
                    <a:pt x="164801" y="178292"/>
                    <a:pt x="163944" y="179054"/>
                    <a:pt x="162991" y="179054"/>
                  </a:cubicBezTo>
                  <a:lnTo>
                    <a:pt x="154610" y="179054"/>
                  </a:lnTo>
                  <a:lnTo>
                    <a:pt x="154610" y="153432"/>
                  </a:lnTo>
                  <a:cubicBezTo>
                    <a:pt x="154610" y="150003"/>
                    <a:pt x="152228" y="146955"/>
                    <a:pt x="148799" y="146479"/>
                  </a:cubicBezTo>
                  <a:cubicBezTo>
                    <a:pt x="144608" y="145907"/>
                    <a:pt x="140988" y="149050"/>
                    <a:pt x="140988" y="153146"/>
                  </a:cubicBezTo>
                  <a:lnTo>
                    <a:pt x="140988" y="157909"/>
                  </a:lnTo>
                  <a:lnTo>
                    <a:pt x="104317" y="157909"/>
                  </a:lnTo>
                  <a:lnTo>
                    <a:pt x="104317" y="128476"/>
                  </a:lnTo>
                  <a:cubicBezTo>
                    <a:pt x="104317" y="125048"/>
                    <a:pt x="101936" y="122000"/>
                    <a:pt x="98507" y="121523"/>
                  </a:cubicBezTo>
                  <a:cubicBezTo>
                    <a:pt x="94316" y="120952"/>
                    <a:pt x="90697" y="124095"/>
                    <a:pt x="90697" y="128191"/>
                  </a:cubicBezTo>
                  <a:close/>
                  <a:moveTo>
                    <a:pt x="123653" y="183245"/>
                  </a:moveTo>
                  <a:cubicBezTo>
                    <a:pt x="119462" y="182674"/>
                    <a:pt x="115843" y="185912"/>
                    <a:pt x="115843" y="190008"/>
                  </a:cubicBezTo>
                  <a:lnTo>
                    <a:pt x="115843" y="275733"/>
                  </a:lnTo>
                  <a:lnTo>
                    <a:pt x="104317" y="275733"/>
                  </a:lnTo>
                  <a:lnTo>
                    <a:pt x="104317" y="171720"/>
                  </a:lnTo>
                  <a:lnTo>
                    <a:pt x="140988" y="171720"/>
                  </a:lnTo>
                  <a:lnTo>
                    <a:pt x="140988" y="275733"/>
                  </a:lnTo>
                  <a:lnTo>
                    <a:pt x="129464" y="275733"/>
                  </a:lnTo>
                  <a:lnTo>
                    <a:pt x="129464" y="190294"/>
                  </a:lnTo>
                  <a:cubicBezTo>
                    <a:pt x="129464" y="186865"/>
                    <a:pt x="127082" y="183817"/>
                    <a:pt x="123653" y="183341"/>
                  </a:cubicBezTo>
                  <a:close/>
                  <a:moveTo>
                    <a:pt x="154610" y="320500"/>
                  </a:moveTo>
                  <a:cubicBezTo>
                    <a:pt x="154610" y="325739"/>
                    <a:pt x="150513" y="330025"/>
                    <a:pt x="145370" y="330025"/>
                  </a:cubicBezTo>
                  <a:lnTo>
                    <a:pt x="99174" y="330025"/>
                  </a:lnTo>
                  <a:cubicBezTo>
                    <a:pt x="94126" y="330025"/>
                    <a:pt x="89935" y="325930"/>
                    <a:pt x="89935" y="320786"/>
                  </a:cubicBezTo>
                  <a:lnTo>
                    <a:pt x="89935" y="316405"/>
                  </a:lnTo>
                  <a:lnTo>
                    <a:pt x="125463" y="316405"/>
                  </a:lnTo>
                  <a:cubicBezTo>
                    <a:pt x="128892" y="316405"/>
                    <a:pt x="131940" y="314024"/>
                    <a:pt x="132416" y="310594"/>
                  </a:cubicBezTo>
                  <a:cubicBezTo>
                    <a:pt x="132988" y="306403"/>
                    <a:pt x="129749" y="302784"/>
                    <a:pt x="125653" y="302784"/>
                  </a:cubicBezTo>
                  <a:lnTo>
                    <a:pt x="89935" y="302784"/>
                  </a:lnTo>
                  <a:lnTo>
                    <a:pt x="89935" y="289163"/>
                  </a:lnTo>
                  <a:lnTo>
                    <a:pt x="154514" y="289163"/>
                  </a:lnTo>
                  <a:lnTo>
                    <a:pt x="154514" y="320405"/>
                  </a:lnTo>
                  <a:lnTo>
                    <a:pt x="154514" y="3204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07" name="Google Shape;424;p26">
              <a:extLst>
                <a:ext uri="{FF2B5EF4-FFF2-40B4-BE49-F238E27FC236}">
                  <a16:creationId xmlns:a16="http://schemas.microsoft.com/office/drawing/2014/main" id="{7E08859B-6D87-4494-A3FF-DD4FDD83D5EB}"/>
                </a:ext>
              </a:extLst>
            </p:cNvPr>
            <p:cNvSpPr/>
            <p:nvPr/>
          </p:nvSpPr>
          <p:spPr>
            <a:xfrm>
              <a:off x="8667040" y="3899916"/>
              <a:ext cx="14316" cy="13620"/>
            </a:xfrm>
            <a:custGeom>
              <a:avLst/>
              <a:gdLst/>
              <a:ahLst/>
              <a:cxnLst/>
              <a:rect l="l" t="t" r="r" b="b"/>
              <a:pathLst>
                <a:path w="14316" h="13620" extrusionOk="0">
                  <a:moveTo>
                    <a:pt x="7567" y="0"/>
                  </a:moveTo>
                  <a:lnTo>
                    <a:pt x="6806" y="0"/>
                  </a:lnTo>
                  <a:cubicBezTo>
                    <a:pt x="2328" y="0"/>
                    <a:pt x="-1100" y="4286"/>
                    <a:pt x="329" y="9049"/>
                  </a:cubicBezTo>
                  <a:cubicBezTo>
                    <a:pt x="1185" y="11811"/>
                    <a:pt x="3853" y="13621"/>
                    <a:pt x="6806" y="13621"/>
                  </a:cubicBezTo>
                  <a:lnTo>
                    <a:pt x="6806" y="13621"/>
                  </a:lnTo>
                  <a:cubicBezTo>
                    <a:pt x="6806" y="13621"/>
                    <a:pt x="7472" y="13621"/>
                    <a:pt x="7472" y="13621"/>
                  </a:cubicBezTo>
                  <a:lnTo>
                    <a:pt x="7472" y="13621"/>
                  </a:lnTo>
                  <a:cubicBezTo>
                    <a:pt x="10330" y="13621"/>
                    <a:pt x="12996" y="11811"/>
                    <a:pt x="13949" y="9049"/>
                  </a:cubicBezTo>
                  <a:cubicBezTo>
                    <a:pt x="15473" y="4381"/>
                    <a:pt x="12044" y="95"/>
                    <a:pt x="7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08" name="Google Shape;425;p26">
              <a:extLst>
                <a:ext uri="{FF2B5EF4-FFF2-40B4-BE49-F238E27FC236}">
                  <a16:creationId xmlns:a16="http://schemas.microsoft.com/office/drawing/2014/main" id="{EEC28856-52B6-4252-A996-5809B88C3214}"/>
                </a:ext>
              </a:extLst>
            </p:cNvPr>
            <p:cNvSpPr/>
            <p:nvPr/>
          </p:nvSpPr>
          <p:spPr>
            <a:xfrm>
              <a:off x="8692609" y="4025360"/>
              <a:ext cx="13620" cy="13525"/>
            </a:xfrm>
            <a:custGeom>
              <a:avLst/>
              <a:gdLst/>
              <a:ahLst/>
              <a:cxnLst/>
              <a:rect l="l" t="t" r="r" b="b"/>
              <a:pathLst>
                <a:path w="13620" h="13525" extrusionOk="0">
                  <a:moveTo>
                    <a:pt x="11621" y="2000"/>
                  </a:moveTo>
                  <a:cubicBezTo>
                    <a:pt x="10383" y="762"/>
                    <a:pt x="8573" y="0"/>
                    <a:pt x="6763" y="0"/>
                  </a:cubicBezTo>
                  <a:cubicBezTo>
                    <a:pt x="4953" y="0"/>
                    <a:pt x="3239" y="762"/>
                    <a:pt x="2000" y="2000"/>
                  </a:cubicBezTo>
                  <a:cubicBezTo>
                    <a:pt x="762" y="3239"/>
                    <a:pt x="0" y="5049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9" y="12764"/>
                    <a:pt x="5049" y="13526"/>
                    <a:pt x="6763" y="13526"/>
                  </a:cubicBezTo>
                  <a:cubicBezTo>
                    <a:pt x="8477" y="13526"/>
                    <a:pt x="10287" y="12764"/>
                    <a:pt x="11621" y="11525"/>
                  </a:cubicBezTo>
                  <a:cubicBezTo>
                    <a:pt x="12859" y="10287"/>
                    <a:pt x="13621" y="8477"/>
                    <a:pt x="13621" y="6763"/>
                  </a:cubicBezTo>
                  <a:cubicBezTo>
                    <a:pt x="13621" y="5049"/>
                    <a:pt x="12859" y="3239"/>
                    <a:pt x="11621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09" name="Google Shape;426;p26">
              <a:extLst>
                <a:ext uri="{FF2B5EF4-FFF2-40B4-BE49-F238E27FC236}">
                  <a16:creationId xmlns:a16="http://schemas.microsoft.com/office/drawing/2014/main" id="{411C26E4-31B3-4809-83C3-0D7775990524}"/>
                </a:ext>
              </a:extLst>
            </p:cNvPr>
            <p:cNvSpPr/>
            <p:nvPr/>
          </p:nvSpPr>
          <p:spPr>
            <a:xfrm>
              <a:off x="8820369" y="4016883"/>
              <a:ext cx="27753" cy="13620"/>
            </a:xfrm>
            <a:custGeom>
              <a:avLst/>
              <a:gdLst/>
              <a:ahLst/>
              <a:cxnLst/>
              <a:rect l="l" t="t" r="r" b="b"/>
              <a:pathLst>
                <a:path w="27753" h="13620" extrusionOk="0">
                  <a:moveTo>
                    <a:pt x="20925" y="0"/>
                  </a:moveTo>
                  <a:lnTo>
                    <a:pt x="7019" y="0"/>
                  </a:lnTo>
                  <a:cubicBezTo>
                    <a:pt x="3590" y="0"/>
                    <a:pt x="542" y="2381"/>
                    <a:pt x="66" y="5810"/>
                  </a:cubicBezTo>
                  <a:cubicBezTo>
                    <a:pt x="-506" y="10001"/>
                    <a:pt x="2732" y="13621"/>
                    <a:pt x="6828" y="13621"/>
                  </a:cubicBezTo>
                  <a:lnTo>
                    <a:pt x="20735" y="13621"/>
                  </a:lnTo>
                  <a:cubicBezTo>
                    <a:pt x="24164" y="13621"/>
                    <a:pt x="27212" y="11239"/>
                    <a:pt x="27688" y="7811"/>
                  </a:cubicBezTo>
                  <a:cubicBezTo>
                    <a:pt x="28259" y="3620"/>
                    <a:pt x="25021" y="0"/>
                    <a:pt x="20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0" name="Google Shape;427;p26">
              <a:extLst>
                <a:ext uri="{FF2B5EF4-FFF2-40B4-BE49-F238E27FC236}">
                  <a16:creationId xmlns:a16="http://schemas.microsoft.com/office/drawing/2014/main" id="{0CDB02E9-92A9-41CE-99DB-14423EFEA1EA}"/>
                </a:ext>
              </a:extLst>
            </p:cNvPr>
            <p:cNvSpPr/>
            <p:nvPr/>
          </p:nvSpPr>
          <p:spPr>
            <a:xfrm>
              <a:off x="8811291" y="4062507"/>
              <a:ext cx="26765" cy="26860"/>
            </a:xfrm>
            <a:custGeom>
              <a:avLst/>
              <a:gdLst/>
              <a:ahLst/>
              <a:cxnLst/>
              <a:rect l="l" t="t" r="r" b="b"/>
              <a:pathLst>
                <a:path w="26765" h="26860" extrusionOk="0">
                  <a:moveTo>
                    <a:pt x="24860" y="15240"/>
                  </a:moveTo>
                  <a:lnTo>
                    <a:pt x="11620" y="2000"/>
                  </a:lnTo>
                  <a:cubicBezTo>
                    <a:pt x="8954" y="-667"/>
                    <a:pt x="4667" y="-667"/>
                    <a:pt x="2000" y="2000"/>
                  </a:cubicBezTo>
                  <a:cubicBezTo>
                    <a:pt x="-667" y="4667"/>
                    <a:pt x="-667" y="8954"/>
                    <a:pt x="2000" y="11621"/>
                  </a:cubicBezTo>
                  <a:lnTo>
                    <a:pt x="15240" y="24860"/>
                  </a:lnTo>
                  <a:cubicBezTo>
                    <a:pt x="16573" y="26194"/>
                    <a:pt x="18288" y="26860"/>
                    <a:pt x="20002" y="26860"/>
                  </a:cubicBezTo>
                  <a:cubicBezTo>
                    <a:pt x="21717" y="26860"/>
                    <a:pt x="23526" y="26194"/>
                    <a:pt x="24765" y="24860"/>
                  </a:cubicBezTo>
                  <a:cubicBezTo>
                    <a:pt x="27432" y="22193"/>
                    <a:pt x="27432" y="17907"/>
                    <a:pt x="24765" y="152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1" name="Google Shape;428;p26">
              <a:extLst>
                <a:ext uri="{FF2B5EF4-FFF2-40B4-BE49-F238E27FC236}">
                  <a16:creationId xmlns:a16="http://schemas.microsoft.com/office/drawing/2014/main" id="{4AF3A7FB-0221-477F-9E0E-902E5D907DC5}"/>
                </a:ext>
              </a:extLst>
            </p:cNvPr>
            <p:cNvSpPr/>
            <p:nvPr/>
          </p:nvSpPr>
          <p:spPr>
            <a:xfrm>
              <a:off x="8811100" y="3958018"/>
              <a:ext cx="26955" cy="27051"/>
            </a:xfrm>
            <a:custGeom>
              <a:avLst/>
              <a:gdLst/>
              <a:ahLst/>
              <a:cxnLst/>
              <a:rect l="l" t="t" r="r" b="b"/>
              <a:pathLst>
                <a:path w="26955" h="27051" extrusionOk="0">
                  <a:moveTo>
                    <a:pt x="25051" y="2000"/>
                  </a:moveTo>
                  <a:cubicBezTo>
                    <a:pt x="22384" y="-667"/>
                    <a:pt x="18098" y="-667"/>
                    <a:pt x="15430" y="2000"/>
                  </a:cubicBezTo>
                  <a:lnTo>
                    <a:pt x="2000" y="15431"/>
                  </a:lnTo>
                  <a:cubicBezTo>
                    <a:pt x="-667" y="18098"/>
                    <a:pt x="-667" y="22384"/>
                    <a:pt x="2000" y="25051"/>
                  </a:cubicBezTo>
                  <a:cubicBezTo>
                    <a:pt x="3334" y="26384"/>
                    <a:pt x="5049" y="27051"/>
                    <a:pt x="6763" y="27051"/>
                  </a:cubicBezTo>
                  <a:cubicBezTo>
                    <a:pt x="8477" y="27051"/>
                    <a:pt x="10287" y="26384"/>
                    <a:pt x="11525" y="25051"/>
                  </a:cubicBezTo>
                  <a:lnTo>
                    <a:pt x="24955" y="11621"/>
                  </a:lnTo>
                  <a:cubicBezTo>
                    <a:pt x="27623" y="8954"/>
                    <a:pt x="27623" y="4667"/>
                    <a:pt x="2495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2" name="Google Shape;429;p26">
              <a:extLst>
                <a:ext uri="{FF2B5EF4-FFF2-40B4-BE49-F238E27FC236}">
                  <a16:creationId xmlns:a16="http://schemas.microsoft.com/office/drawing/2014/main" id="{58D2EFE0-38F9-4104-97B2-35B324DACDFE}"/>
                </a:ext>
              </a:extLst>
            </p:cNvPr>
            <p:cNvSpPr/>
            <p:nvPr/>
          </p:nvSpPr>
          <p:spPr>
            <a:xfrm>
              <a:off x="8499948" y="4016883"/>
              <a:ext cx="27753" cy="13620"/>
            </a:xfrm>
            <a:custGeom>
              <a:avLst/>
              <a:gdLst/>
              <a:ahLst/>
              <a:cxnLst/>
              <a:rect l="l" t="t" r="r" b="b"/>
              <a:pathLst>
                <a:path w="27753" h="13620" extrusionOk="0">
                  <a:moveTo>
                    <a:pt x="20925" y="0"/>
                  </a:moveTo>
                  <a:lnTo>
                    <a:pt x="7019" y="0"/>
                  </a:lnTo>
                  <a:cubicBezTo>
                    <a:pt x="3590" y="0"/>
                    <a:pt x="542" y="2381"/>
                    <a:pt x="66" y="5810"/>
                  </a:cubicBezTo>
                  <a:cubicBezTo>
                    <a:pt x="-506" y="10001"/>
                    <a:pt x="2732" y="13621"/>
                    <a:pt x="6828" y="13621"/>
                  </a:cubicBezTo>
                  <a:lnTo>
                    <a:pt x="20735" y="13621"/>
                  </a:lnTo>
                  <a:cubicBezTo>
                    <a:pt x="24164" y="13621"/>
                    <a:pt x="27212" y="11239"/>
                    <a:pt x="27688" y="7811"/>
                  </a:cubicBezTo>
                  <a:cubicBezTo>
                    <a:pt x="28259" y="3620"/>
                    <a:pt x="25021" y="0"/>
                    <a:pt x="20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3" name="Google Shape;430;p26">
              <a:extLst>
                <a:ext uri="{FF2B5EF4-FFF2-40B4-BE49-F238E27FC236}">
                  <a16:creationId xmlns:a16="http://schemas.microsoft.com/office/drawing/2014/main" id="{C05F4F8A-225D-448C-81AB-42D448FB9A59}"/>
                </a:ext>
              </a:extLst>
            </p:cNvPr>
            <p:cNvSpPr/>
            <p:nvPr/>
          </p:nvSpPr>
          <p:spPr>
            <a:xfrm>
              <a:off x="8509920" y="3958113"/>
              <a:ext cx="26765" cy="26860"/>
            </a:xfrm>
            <a:custGeom>
              <a:avLst/>
              <a:gdLst/>
              <a:ahLst/>
              <a:cxnLst/>
              <a:rect l="l" t="t" r="r" b="b"/>
              <a:pathLst>
                <a:path w="26765" h="26860" extrusionOk="0">
                  <a:moveTo>
                    <a:pt x="24860" y="15240"/>
                  </a:moveTo>
                  <a:lnTo>
                    <a:pt x="11621" y="2000"/>
                  </a:lnTo>
                  <a:cubicBezTo>
                    <a:pt x="8954" y="-667"/>
                    <a:pt x="4667" y="-667"/>
                    <a:pt x="2000" y="2000"/>
                  </a:cubicBezTo>
                  <a:cubicBezTo>
                    <a:pt x="-667" y="4667"/>
                    <a:pt x="-667" y="8953"/>
                    <a:pt x="2000" y="11620"/>
                  </a:cubicBezTo>
                  <a:lnTo>
                    <a:pt x="15240" y="24860"/>
                  </a:lnTo>
                  <a:cubicBezTo>
                    <a:pt x="16573" y="26194"/>
                    <a:pt x="18288" y="26860"/>
                    <a:pt x="20003" y="26860"/>
                  </a:cubicBezTo>
                  <a:cubicBezTo>
                    <a:pt x="21717" y="26860"/>
                    <a:pt x="23527" y="26194"/>
                    <a:pt x="24765" y="24860"/>
                  </a:cubicBezTo>
                  <a:cubicBezTo>
                    <a:pt x="27432" y="22193"/>
                    <a:pt x="27432" y="17907"/>
                    <a:pt x="24765" y="152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4" name="Google Shape;431;p26">
              <a:extLst>
                <a:ext uri="{FF2B5EF4-FFF2-40B4-BE49-F238E27FC236}">
                  <a16:creationId xmlns:a16="http://schemas.microsoft.com/office/drawing/2014/main" id="{0066F4CC-0E6B-4686-8B6E-73A772AEC860}"/>
                </a:ext>
              </a:extLst>
            </p:cNvPr>
            <p:cNvSpPr/>
            <p:nvPr/>
          </p:nvSpPr>
          <p:spPr>
            <a:xfrm>
              <a:off x="8509824" y="4062317"/>
              <a:ext cx="26955" cy="27050"/>
            </a:xfrm>
            <a:custGeom>
              <a:avLst/>
              <a:gdLst/>
              <a:ahLst/>
              <a:cxnLst/>
              <a:rect l="l" t="t" r="r" b="b"/>
              <a:pathLst>
                <a:path w="26955" h="27050" extrusionOk="0">
                  <a:moveTo>
                    <a:pt x="25051" y="2000"/>
                  </a:moveTo>
                  <a:cubicBezTo>
                    <a:pt x="22384" y="-667"/>
                    <a:pt x="18098" y="-667"/>
                    <a:pt x="15430" y="2000"/>
                  </a:cubicBezTo>
                  <a:lnTo>
                    <a:pt x="2000" y="15430"/>
                  </a:lnTo>
                  <a:cubicBezTo>
                    <a:pt x="-667" y="18098"/>
                    <a:pt x="-667" y="22384"/>
                    <a:pt x="2000" y="25051"/>
                  </a:cubicBezTo>
                  <a:cubicBezTo>
                    <a:pt x="3334" y="26384"/>
                    <a:pt x="5049" y="27051"/>
                    <a:pt x="6763" y="27051"/>
                  </a:cubicBezTo>
                  <a:cubicBezTo>
                    <a:pt x="8477" y="27051"/>
                    <a:pt x="10287" y="26384"/>
                    <a:pt x="11525" y="25051"/>
                  </a:cubicBezTo>
                  <a:lnTo>
                    <a:pt x="24955" y="11620"/>
                  </a:lnTo>
                  <a:cubicBezTo>
                    <a:pt x="27623" y="8953"/>
                    <a:pt x="27623" y="4667"/>
                    <a:pt x="2495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</p:grpSp>
      <p:sp>
        <p:nvSpPr>
          <p:cNvPr id="67" name="Google Shape;207;p21">
            <a:extLst>
              <a:ext uri="{FF2B5EF4-FFF2-40B4-BE49-F238E27FC236}">
                <a16:creationId xmlns:a16="http://schemas.microsoft.com/office/drawing/2014/main" id="{556C85CB-013C-4272-B07D-43BE9233CCFE}"/>
              </a:ext>
            </a:extLst>
          </p:cNvPr>
          <p:cNvSpPr/>
          <p:nvPr/>
        </p:nvSpPr>
        <p:spPr>
          <a:xfrm>
            <a:off x="782587" y="1284280"/>
            <a:ext cx="1951082" cy="154866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accent4"/>
              </a:solidFill>
              <a:latin typeface="PT Sans" panose="020B0604020202020204" charset="-52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66;p14">
            <a:extLst>
              <a:ext uri="{FF2B5EF4-FFF2-40B4-BE49-F238E27FC236}">
                <a16:creationId xmlns:a16="http://schemas.microsoft.com/office/drawing/2014/main" id="{326FE381-FC27-44D7-8AC2-5819AEE1610B}"/>
              </a:ext>
            </a:extLst>
          </p:cNvPr>
          <p:cNvSpPr txBox="1"/>
          <p:nvPr/>
        </p:nvSpPr>
        <p:spPr>
          <a:xfrm>
            <a:off x="839513" y="1339783"/>
            <a:ext cx="1832129" cy="735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ru-RU" b="1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Выставочный стенд</a:t>
            </a:r>
          </a:p>
          <a:p>
            <a:pPr lvl="0" algn="ctr"/>
            <a:r>
              <a:rPr lang="ru-RU" sz="1200" b="1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 </a:t>
            </a:r>
            <a:endParaRPr lang="ru-RU" sz="1200" dirty="0" smtClean="0">
              <a:solidFill>
                <a:schemeClr val="tx1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  <a:p>
            <a:pPr lvl="0" algn="ctr"/>
            <a:r>
              <a:rPr lang="ru-RU" sz="1200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сроки </a:t>
            </a:r>
            <a:r>
              <a:rPr lang="ru-RU" sz="1200" dirty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монтажа стенда на площадке проведения Фестиваля – не позднее 13:00 часов 24.08.2026</a:t>
            </a:r>
            <a:r>
              <a:rPr lang="ru-RU" sz="1200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)</a:t>
            </a:r>
            <a:endParaRPr lang="ru-RU" sz="1200" dirty="0">
              <a:solidFill>
                <a:srgbClr val="B84E1C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08837" y="733844"/>
            <a:ext cx="2977097" cy="3241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ru-RU" b="1" dirty="0">
                <a:solidFill>
                  <a:srgbClr val="B84E1C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Комплекс визуальных материалов:</a:t>
            </a:r>
          </a:p>
        </p:txBody>
      </p:sp>
      <p:sp>
        <p:nvSpPr>
          <p:cNvPr id="54" name="Google Shape;207;p21">
            <a:extLst>
              <a:ext uri="{FF2B5EF4-FFF2-40B4-BE49-F238E27FC236}">
                <a16:creationId xmlns:a16="http://schemas.microsoft.com/office/drawing/2014/main" id="{556C85CB-013C-4272-B07D-43BE9233CCFE}"/>
              </a:ext>
            </a:extLst>
          </p:cNvPr>
          <p:cNvSpPr/>
          <p:nvPr/>
        </p:nvSpPr>
        <p:spPr>
          <a:xfrm>
            <a:off x="3212957" y="1280155"/>
            <a:ext cx="2351985" cy="1552785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accent4"/>
              </a:solidFill>
              <a:latin typeface="PT Sans" panose="020B0604020202020204" charset="-52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207;p21">
            <a:extLst>
              <a:ext uri="{FF2B5EF4-FFF2-40B4-BE49-F238E27FC236}">
                <a16:creationId xmlns:a16="http://schemas.microsoft.com/office/drawing/2014/main" id="{556C85CB-013C-4272-B07D-43BE9233CCFE}"/>
              </a:ext>
            </a:extLst>
          </p:cNvPr>
          <p:cNvSpPr/>
          <p:nvPr/>
        </p:nvSpPr>
        <p:spPr>
          <a:xfrm>
            <a:off x="6119304" y="1280155"/>
            <a:ext cx="2095843" cy="1589513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accent4"/>
              </a:solidFill>
              <a:latin typeface="PT Sans" panose="020B0604020202020204" charset="-52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66;p14">
            <a:extLst>
              <a:ext uri="{FF2B5EF4-FFF2-40B4-BE49-F238E27FC236}">
                <a16:creationId xmlns:a16="http://schemas.microsoft.com/office/drawing/2014/main" id="{326FE381-FC27-44D7-8AC2-5819AEE1610B}"/>
              </a:ext>
            </a:extLst>
          </p:cNvPr>
          <p:cNvSpPr txBox="1"/>
          <p:nvPr/>
        </p:nvSpPr>
        <p:spPr>
          <a:xfrm>
            <a:off x="3236219" y="1339783"/>
            <a:ext cx="2305459" cy="735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ru-RU" b="1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Устная </a:t>
            </a:r>
            <a:r>
              <a:rPr lang="ru-RU" b="1" dirty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презентация </a:t>
            </a:r>
            <a:r>
              <a:rPr lang="ru-RU" sz="1200" dirty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продолжительностью не более 7-10 минут с предоставлением не позднее 20.08.2026 электронной версии </a:t>
            </a:r>
            <a:r>
              <a:rPr lang="ru-RU" sz="1200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доклада</a:t>
            </a:r>
            <a:endParaRPr lang="ru-RU" sz="1100" dirty="0">
              <a:solidFill>
                <a:srgbClr val="B84E1C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sp>
        <p:nvSpPr>
          <p:cNvPr id="57" name="Google Shape;66;p14">
            <a:extLst>
              <a:ext uri="{FF2B5EF4-FFF2-40B4-BE49-F238E27FC236}">
                <a16:creationId xmlns:a16="http://schemas.microsoft.com/office/drawing/2014/main" id="{326FE381-FC27-44D7-8AC2-5819AEE1610B}"/>
              </a:ext>
            </a:extLst>
          </p:cNvPr>
          <p:cNvSpPr txBox="1"/>
          <p:nvPr/>
        </p:nvSpPr>
        <p:spPr>
          <a:xfrm>
            <a:off x="6119304" y="1339783"/>
            <a:ext cx="2095842" cy="735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ru-RU" b="1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Концертная </a:t>
            </a:r>
            <a:r>
              <a:rPr lang="ru-RU" b="1" dirty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программа </a:t>
            </a:r>
            <a:endParaRPr lang="ru-RU" b="1" dirty="0" smtClean="0">
              <a:solidFill>
                <a:schemeClr val="tx1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  <a:p>
            <a:pPr lvl="0" algn="ctr"/>
            <a:r>
              <a:rPr lang="ru-RU" sz="1200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(</a:t>
            </a:r>
            <a:r>
              <a:rPr lang="ru-RU" sz="1200" dirty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не более 20 минут от каждого округа</a:t>
            </a:r>
            <a:r>
              <a:rPr lang="ru-RU" sz="1200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)</a:t>
            </a:r>
            <a:endParaRPr lang="ru-RU" sz="1050" dirty="0">
              <a:solidFill>
                <a:srgbClr val="B84E1C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3452" y="3400435"/>
            <a:ext cx="49373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B84E1C"/>
                </a:solidFill>
              </a:rPr>
              <a:t>Файл </a:t>
            </a:r>
            <a:r>
              <a:rPr lang="ru-RU" b="1" dirty="0">
                <a:solidFill>
                  <a:srgbClr val="B84E1C"/>
                </a:solidFill>
              </a:rPr>
              <a:t>в формате PDF </a:t>
            </a:r>
            <a:r>
              <a:rPr lang="ru-RU" b="1" dirty="0" smtClean="0">
                <a:solidFill>
                  <a:srgbClr val="B84E1C"/>
                </a:solidFill>
              </a:rPr>
              <a:t>необходимо загрузить в анкету</a:t>
            </a:r>
            <a:endParaRPr lang="ru-RU" b="1" dirty="0">
              <a:solidFill>
                <a:srgbClr val="B84E1C"/>
              </a:solidFill>
            </a:endParaRPr>
          </a:p>
        </p:txBody>
      </p:sp>
      <p:sp>
        <p:nvSpPr>
          <p:cNvPr id="25" name="Google Shape;63;p14">
            <a:extLst>
              <a:ext uri="{FF2B5EF4-FFF2-40B4-BE49-F238E27FC236}">
                <a16:creationId xmlns:a16="http://schemas.microsoft.com/office/drawing/2014/main" id="{FC968DE7-C3A7-4DC7-9B91-8E41ABB57BCA}"/>
              </a:ext>
            </a:extLst>
          </p:cNvPr>
          <p:cNvSpPr txBox="1"/>
          <p:nvPr/>
        </p:nvSpPr>
        <p:spPr>
          <a:xfrm>
            <a:off x="5886867" y="232800"/>
            <a:ext cx="3000408" cy="4616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r"/>
            <a:r>
              <a:rPr lang="ru-RU" sz="900" dirty="0">
                <a:solidFill>
                  <a:srgbClr val="007038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Региональный фестиваль «Лучшие практики муниципальных систем образования – 2026»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686504" y="4258643"/>
            <a:ext cx="778616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B84E1C"/>
                </a:solidFill>
              </a:rPr>
              <a:t>В дальнейшем презентации будут опубликованы на сайте ТОИПКРО в разделе Фестиваля для обмена практиками между муниципалитетами </a:t>
            </a:r>
            <a:endParaRPr lang="ru-RU" sz="1100" b="1" dirty="0">
              <a:solidFill>
                <a:srgbClr val="B84E1C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078" y="3156872"/>
            <a:ext cx="832425" cy="832425"/>
          </a:xfrm>
          <a:prstGeom prst="rect">
            <a:avLst/>
          </a:prstGeom>
          <a:ln>
            <a:solidFill>
              <a:srgbClr val="007038"/>
            </a:solidFill>
          </a:ln>
        </p:spPr>
      </p:pic>
    </p:spTree>
    <p:extLst>
      <p:ext uri="{BB962C8B-B14F-4D97-AF65-F5344CB8AC3E}">
        <p14:creationId xmlns:p14="http://schemas.microsoft.com/office/powerpoint/2010/main" val="829175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8472672" y="445661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>
                <a:solidFill>
                  <a:srgbClr val="265439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4</a:t>
            </a:fld>
            <a:endParaRPr>
              <a:solidFill>
                <a:srgbClr val="265439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sp>
        <p:nvSpPr>
          <p:cNvPr id="53" name="Google Shape;66;p14">
            <a:extLst>
              <a:ext uri="{FF2B5EF4-FFF2-40B4-BE49-F238E27FC236}">
                <a16:creationId xmlns:a16="http://schemas.microsoft.com/office/drawing/2014/main" id="{A724E49D-FBF6-4D51-877F-2105663E5506}"/>
              </a:ext>
            </a:extLst>
          </p:cNvPr>
          <p:cNvSpPr txBox="1"/>
          <p:nvPr/>
        </p:nvSpPr>
        <p:spPr>
          <a:xfrm>
            <a:off x="5350221" y="928231"/>
            <a:ext cx="784682" cy="320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</a:pPr>
            <a:endParaRPr lang="ru-RU" b="1" dirty="0">
              <a:solidFill>
                <a:schemeClr val="tx1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sp>
        <p:nvSpPr>
          <p:cNvPr id="45" name="Google Shape;65;p14">
            <a:extLst>
              <a:ext uri="{FF2B5EF4-FFF2-40B4-BE49-F238E27FC236}">
                <a16:creationId xmlns:a16="http://schemas.microsoft.com/office/drawing/2014/main" id="{1AF49AE3-29AA-4460-8164-0AC38BF72AB7}"/>
              </a:ext>
            </a:extLst>
          </p:cNvPr>
          <p:cNvSpPr txBox="1"/>
          <p:nvPr/>
        </p:nvSpPr>
        <p:spPr>
          <a:xfrm>
            <a:off x="392701" y="258798"/>
            <a:ext cx="6582102" cy="4924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ru-RU" sz="2000" b="1" dirty="0" smtClean="0">
                <a:solidFill>
                  <a:srgbClr val="007038"/>
                </a:solidFill>
                <a:latin typeface="PT Sans"/>
                <a:ea typeface="PT Sans"/>
                <a:cs typeface="PT Sans"/>
                <a:sym typeface="PT Sans"/>
              </a:rPr>
              <a:t>Представление лучших практик МСО</a:t>
            </a:r>
            <a:endParaRPr lang="ru-RU" sz="2000" b="1" dirty="0">
              <a:solidFill>
                <a:srgbClr val="007038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grpSp>
        <p:nvGrpSpPr>
          <p:cNvPr id="105" name="Google Shape;422;p26">
            <a:extLst>
              <a:ext uri="{FF2B5EF4-FFF2-40B4-BE49-F238E27FC236}">
                <a16:creationId xmlns:a16="http://schemas.microsoft.com/office/drawing/2014/main" id="{7F3A6C1A-C926-4E20-98E6-0FECD7E71B7C}"/>
              </a:ext>
            </a:extLst>
          </p:cNvPr>
          <p:cNvGrpSpPr/>
          <p:nvPr/>
        </p:nvGrpSpPr>
        <p:grpSpPr>
          <a:xfrm>
            <a:off x="576006" y="1882684"/>
            <a:ext cx="348174" cy="348138"/>
            <a:chOff x="8499948" y="3899916"/>
            <a:chExt cx="348174" cy="348138"/>
          </a:xfrm>
          <a:solidFill>
            <a:schemeClr val="bg1"/>
          </a:solidFill>
        </p:grpSpPr>
        <p:sp>
          <p:nvSpPr>
            <p:cNvPr id="106" name="Google Shape;423;p26">
              <a:extLst>
                <a:ext uri="{FF2B5EF4-FFF2-40B4-BE49-F238E27FC236}">
                  <a16:creationId xmlns:a16="http://schemas.microsoft.com/office/drawing/2014/main" id="{64ED60F5-7175-4D48-AB86-3ADD59459E08}"/>
                </a:ext>
              </a:extLst>
            </p:cNvPr>
            <p:cNvSpPr/>
            <p:nvPr/>
          </p:nvSpPr>
          <p:spPr>
            <a:xfrm>
              <a:off x="8551525" y="3904408"/>
              <a:ext cx="246334" cy="343646"/>
            </a:xfrm>
            <a:custGeom>
              <a:avLst/>
              <a:gdLst/>
              <a:ahLst/>
              <a:cxnLst/>
              <a:rect l="l" t="t" r="r" b="b"/>
              <a:pathLst>
                <a:path w="246334" h="343646" extrusionOk="0">
                  <a:moveTo>
                    <a:pt x="220999" y="44180"/>
                  </a:moveTo>
                  <a:cubicBezTo>
                    <a:pt x="204901" y="23130"/>
                    <a:pt x="182137" y="7604"/>
                    <a:pt x="156800" y="270"/>
                  </a:cubicBezTo>
                  <a:cubicBezTo>
                    <a:pt x="153181" y="-778"/>
                    <a:pt x="149466" y="1318"/>
                    <a:pt x="148418" y="4937"/>
                  </a:cubicBezTo>
                  <a:cubicBezTo>
                    <a:pt x="147371" y="8557"/>
                    <a:pt x="149466" y="12272"/>
                    <a:pt x="153085" y="13319"/>
                  </a:cubicBezTo>
                  <a:cubicBezTo>
                    <a:pt x="200044" y="26750"/>
                    <a:pt x="232810" y="70374"/>
                    <a:pt x="232810" y="119237"/>
                  </a:cubicBezTo>
                  <a:cubicBezTo>
                    <a:pt x="232810" y="149622"/>
                    <a:pt x="220713" y="177911"/>
                    <a:pt x="198710" y="198961"/>
                  </a:cubicBezTo>
                  <a:cubicBezTo>
                    <a:pt x="179851" y="216964"/>
                    <a:pt x="168992" y="242586"/>
                    <a:pt x="168992" y="269256"/>
                  </a:cubicBezTo>
                  <a:lnTo>
                    <a:pt x="168992" y="269256"/>
                  </a:lnTo>
                  <a:cubicBezTo>
                    <a:pt x="168992" y="272780"/>
                    <a:pt x="166230" y="275638"/>
                    <a:pt x="162706" y="275638"/>
                  </a:cubicBezTo>
                  <a:lnTo>
                    <a:pt x="154705" y="275638"/>
                  </a:lnTo>
                  <a:lnTo>
                    <a:pt x="154705" y="192675"/>
                  </a:lnTo>
                  <a:lnTo>
                    <a:pt x="158991" y="192675"/>
                  </a:lnTo>
                  <a:cubicBezTo>
                    <a:pt x="169754" y="192675"/>
                    <a:pt x="178422" y="183912"/>
                    <a:pt x="178422" y="173244"/>
                  </a:cubicBezTo>
                  <a:lnTo>
                    <a:pt x="178422" y="125048"/>
                  </a:lnTo>
                  <a:cubicBezTo>
                    <a:pt x="178422" y="103616"/>
                    <a:pt x="164039" y="85424"/>
                    <a:pt x="144323" y="79613"/>
                  </a:cubicBezTo>
                  <a:cubicBezTo>
                    <a:pt x="147371" y="75232"/>
                    <a:pt x="149180" y="69898"/>
                    <a:pt x="149180" y="64183"/>
                  </a:cubicBezTo>
                  <a:lnTo>
                    <a:pt x="149180" y="59706"/>
                  </a:lnTo>
                  <a:cubicBezTo>
                    <a:pt x="149180" y="45038"/>
                    <a:pt x="137655" y="32655"/>
                    <a:pt x="122891" y="32274"/>
                  </a:cubicBezTo>
                  <a:cubicBezTo>
                    <a:pt x="108128" y="31893"/>
                    <a:pt x="95459" y="44085"/>
                    <a:pt x="95459" y="59134"/>
                  </a:cubicBezTo>
                  <a:lnTo>
                    <a:pt x="95459" y="64183"/>
                  </a:lnTo>
                  <a:cubicBezTo>
                    <a:pt x="95459" y="69898"/>
                    <a:pt x="97269" y="75232"/>
                    <a:pt x="100317" y="79613"/>
                  </a:cubicBezTo>
                  <a:cubicBezTo>
                    <a:pt x="80600" y="85424"/>
                    <a:pt x="66217" y="103616"/>
                    <a:pt x="66217" y="125143"/>
                  </a:cubicBezTo>
                  <a:lnTo>
                    <a:pt x="66217" y="173053"/>
                  </a:lnTo>
                  <a:cubicBezTo>
                    <a:pt x="66217" y="183817"/>
                    <a:pt x="74980" y="192484"/>
                    <a:pt x="85648" y="192484"/>
                  </a:cubicBezTo>
                  <a:lnTo>
                    <a:pt x="89935" y="192484"/>
                  </a:lnTo>
                  <a:lnTo>
                    <a:pt x="89935" y="275447"/>
                  </a:lnTo>
                  <a:lnTo>
                    <a:pt x="82315" y="275447"/>
                  </a:lnTo>
                  <a:cubicBezTo>
                    <a:pt x="78886" y="275447"/>
                    <a:pt x="76028" y="272590"/>
                    <a:pt x="76028" y="269161"/>
                  </a:cubicBezTo>
                  <a:cubicBezTo>
                    <a:pt x="76028" y="242491"/>
                    <a:pt x="65360" y="216868"/>
                    <a:pt x="46691" y="198771"/>
                  </a:cubicBezTo>
                  <a:cubicBezTo>
                    <a:pt x="25641" y="178292"/>
                    <a:pt x="13735" y="150670"/>
                    <a:pt x="13258" y="121047"/>
                  </a:cubicBezTo>
                  <a:cubicBezTo>
                    <a:pt x="12401" y="71993"/>
                    <a:pt x="44215" y="27797"/>
                    <a:pt x="90601" y="13605"/>
                  </a:cubicBezTo>
                  <a:cubicBezTo>
                    <a:pt x="94126" y="12557"/>
                    <a:pt x="96126" y="8747"/>
                    <a:pt x="95078" y="5128"/>
                  </a:cubicBezTo>
                  <a:cubicBezTo>
                    <a:pt x="94030" y="1508"/>
                    <a:pt x="90316" y="-492"/>
                    <a:pt x="86791" y="556"/>
                  </a:cubicBezTo>
                  <a:cubicBezTo>
                    <a:pt x="34785" y="16558"/>
                    <a:pt x="-934" y="66183"/>
                    <a:pt x="19" y="121333"/>
                  </a:cubicBezTo>
                  <a:cubicBezTo>
                    <a:pt x="590" y="154670"/>
                    <a:pt x="13925" y="185626"/>
                    <a:pt x="37642" y="208677"/>
                  </a:cubicBezTo>
                  <a:cubicBezTo>
                    <a:pt x="53644" y="224298"/>
                    <a:pt x="62884" y="246396"/>
                    <a:pt x="62884" y="269351"/>
                  </a:cubicBezTo>
                  <a:cubicBezTo>
                    <a:pt x="62884" y="278209"/>
                    <a:pt x="68599" y="285734"/>
                    <a:pt x="76505" y="288306"/>
                  </a:cubicBezTo>
                  <a:lnTo>
                    <a:pt x="76505" y="320882"/>
                  </a:lnTo>
                  <a:cubicBezTo>
                    <a:pt x="76505" y="333455"/>
                    <a:pt x="86696" y="343646"/>
                    <a:pt x="99269" y="343646"/>
                  </a:cubicBezTo>
                  <a:lnTo>
                    <a:pt x="145466" y="343646"/>
                  </a:lnTo>
                  <a:cubicBezTo>
                    <a:pt x="158039" y="343646"/>
                    <a:pt x="168230" y="333455"/>
                    <a:pt x="168230" y="320882"/>
                  </a:cubicBezTo>
                  <a:lnTo>
                    <a:pt x="168230" y="288401"/>
                  </a:lnTo>
                  <a:cubicBezTo>
                    <a:pt x="176517" y="285925"/>
                    <a:pt x="182518" y="278305"/>
                    <a:pt x="182518" y="269447"/>
                  </a:cubicBezTo>
                  <a:lnTo>
                    <a:pt x="182518" y="269447"/>
                  </a:lnTo>
                  <a:cubicBezTo>
                    <a:pt x="182518" y="246396"/>
                    <a:pt x="191852" y="224393"/>
                    <a:pt x="208045" y="208867"/>
                  </a:cubicBezTo>
                  <a:cubicBezTo>
                    <a:pt x="232810" y="185245"/>
                    <a:pt x="246335" y="153432"/>
                    <a:pt x="246335" y="119333"/>
                  </a:cubicBezTo>
                  <a:cubicBezTo>
                    <a:pt x="246335" y="91900"/>
                    <a:pt x="237572" y="65992"/>
                    <a:pt x="220903" y="44180"/>
                  </a:cubicBezTo>
                  <a:close/>
                  <a:moveTo>
                    <a:pt x="109080" y="59325"/>
                  </a:moveTo>
                  <a:cubicBezTo>
                    <a:pt x="109080" y="50943"/>
                    <a:pt x="116795" y="44275"/>
                    <a:pt x="125463" y="45990"/>
                  </a:cubicBezTo>
                  <a:cubicBezTo>
                    <a:pt x="131750" y="47228"/>
                    <a:pt x="136226" y="53039"/>
                    <a:pt x="136226" y="59516"/>
                  </a:cubicBezTo>
                  <a:lnTo>
                    <a:pt x="136226" y="64278"/>
                  </a:lnTo>
                  <a:cubicBezTo>
                    <a:pt x="136226" y="70755"/>
                    <a:pt x="131750" y="76470"/>
                    <a:pt x="125463" y="77803"/>
                  </a:cubicBezTo>
                  <a:cubicBezTo>
                    <a:pt x="116700" y="79613"/>
                    <a:pt x="109080" y="72946"/>
                    <a:pt x="109080" y="64468"/>
                  </a:cubicBezTo>
                  <a:lnTo>
                    <a:pt x="109080" y="59325"/>
                  </a:lnTo>
                  <a:close/>
                  <a:moveTo>
                    <a:pt x="90697" y="128286"/>
                  </a:moveTo>
                  <a:lnTo>
                    <a:pt x="90697" y="179054"/>
                  </a:lnTo>
                  <a:lnTo>
                    <a:pt x="81648" y="179054"/>
                  </a:lnTo>
                  <a:cubicBezTo>
                    <a:pt x="80600" y="179054"/>
                    <a:pt x="79838" y="178197"/>
                    <a:pt x="79838" y="177244"/>
                  </a:cubicBezTo>
                  <a:lnTo>
                    <a:pt x="79838" y="101711"/>
                  </a:lnTo>
                  <a:cubicBezTo>
                    <a:pt x="79838" y="95996"/>
                    <a:pt x="84505" y="91329"/>
                    <a:pt x="90221" y="91329"/>
                  </a:cubicBezTo>
                  <a:lnTo>
                    <a:pt x="154419" y="91329"/>
                  </a:lnTo>
                  <a:cubicBezTo>
                    <a:pt x="160134" y="91329"/>
                    <a:pt x="164801" y="95996"/>
                    <a:pt x="164801" y="101711"/>
                  </a:cubicBezTo>
                  <a:lnTo>
                    <a:pt x="164801" y="177244"/>
                  </a:lnTo>
                  <a:cubicBezTo>
                    <a:pt x="164801" y="178292"/>
                    <a:pt x="163944" y="179054"/>
                    <a:pt x="162991" y="179054"/>
                  </a:cubicBezTo>
                  <a:lnTo>
                    <a:pt x="154610" y="179054"/>
                  </a:lnTo>
                  <a:lnTo>
                    <a:pt x="154610" y="153432"/>
                  </a:lnTo>
                  <a:cubicBezTo>
                    <a:pt x="154610" y="150003"/>
                    <a:pt x="152228" y="146955"/>
                    <a:pt x="148799" y="146479"/>
                  </a:cubicBezTo>
                  <a:cubicBezTo>
                    <a:pt x="144608" y="145907"/>
                    <a:pt x="140988" y="149050"/>
                    <a:pt x="140988" y="153146"/>
                  </a:cubicBezTo>
                  <a:lnTo>
                    <a:pt x="140988" y="157909"/>
                  </a:lnTo>
                  <a:lnTo>
                    <a:pt x="104317" y="157909"/>
                  </a:lnTo>
                  <a:lnTo>
                    <a:pt x="104317" y="128476"/>
                  </a:lnTo>
                  <a:cubicBezTo>
                    <a:pt x="104317" y="125048"/>
                    <a:pt x="101936" y="122000"/>
                    <a:pt x="98507" y="121523"/>
                  </a:cubicBezTo>
                  <a:cubicBezTo>
                    <a:pt x="94316" y="120952"/>
                    <a:pt x="90697" y="124095"/>
                    <a:pt x="90697" y="128191"/>
                  </a:cubicBezTo>
                  <a:close/>
                  <a:moveTo>
                    <a:pt x="123653" y="183245"/>
                  </a:moveTo>
                  <a:cubicBezTo>
                    <a:pt x="119462" y="182674"/>
                    <a:pt x="115843" y="185912"/>
                    <a:pt x="115843" y="190008"/>
                  </a:cubicBezTo>
                  <a:lnTo>
                    <a:pt x="115843" y="275733"/>
                  </a:lnTo>
                  <a:lnTo>
                    <a:pt x="104317" y="275733"/>
                  </a:lnTo>
                  <a:lnTo>
                    <a:pt x="104317" y="171720"/>
                  </a:lnTo>
                  <a:lnTo>
                    <a:pt x="140988" y="171720"/>
                  </a:lnTo>
                  <a:lnTo>
                    <a:pt x="140988" y="275733"/>
                  </a:lnTo>
                  <a:lnTo>
                    <a:pt x="129464" y="275733"/>
                  </a:lnTo>
                  <a:lnTo>
                    <a:pt x="129464" y="190294"/>
                  </a:lnTo>
                  <a:cubicBezTo>
                    <a:pt x="129464" y="186865"/>
                    <a:pt x="127082" y="183817"/>
                    <a:pt x="123653" y="183341"/>
                  </a:cubicBezTo>
                  <a:close/>
                  <a:moveTo>
                    <a:pt x="154610" y="320500"/>
                  </a:moveTo>
                  <a:cubicBezTo>
                    <a:pt x="154610" y="325739"/>
                    <a:pt x="150513" y="330025"/>
                    <a:pt x="145370" y="330025"/>
                  </a:cubicBezTo>
                  <a:lnTo>
                    <a:pt x="99174" y="330025"/>
                  </a:lnTo>
                  <a:cubicBezTo>
                    <a:pt x="94126" y="330025"/>
                    <a:pt x="89935" y="325930"/>
                    <a:pt x="89935" y="320786"/>
                  </a:cubicBezTo>
                  <a:lnTo>
                    <a:pt x="89935" y="316405"/>
                  </a:lnTo>
                  <a:lnTo>
                    <a:pt x="125463" y="316405"/>
                  </a:lnTo>
                  <a:cubicBezTo>
                    <a:pt x="128892" y="316405"/>
                    <a:pt x="131940" y="314024"/>
                    <a:pt x="132416" y="310594"/>
                  </a:cubicBezTo>
                  <a:cubicBezTo>
                    <a:pt x="132988" y="306403"/>
                    <a:pt x="129749" y="302784"/>
                    <a:pt x="125653" y="302784"/>
                  </a:cubicBezTo>
                  <a:lnTo>
                    <a:pt x="89935" y="302784"/>
                  </a:lnTo>
                  <a:lnTo>
                    <a:pt x="89935" y="289163"/>
                  </a:lnTo>
                  <a:lnTo>
                    <a:pt x="154514" y="289163"/>
                  </a:lnTo>
                  <a:lnTo>
                    <a:pt x="154514" y="320405"/>
                  </a:lnTo>
                  <a:lnTo>
                    <a:pt x="154514" y="3204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07" name="Google Shape;424;p26">
              <a:extLst>
                <a:ext uri="{FF2B5EF4-FFF2-40B4-BE49-F238E27FC236}">
                  <a16:creationId xmlns:a16="http://schemas.microsoft.com/office/drawing/2014/main" id="{7E08859B-6D87-4494-A3FF-DD4FDD83D5EB}"/>
                </a:ext>
              </a:extLst>
            </p:cNvPr>
            <p:cNvSpPr/>
            <p:nvPr/>
          </p:nvSpPr>
          <p:spPr>
            <a:xfrm>
              <a:off x="8667040" y="3899916"/>
              <a:ext cx="14316" cy="13620"/>
            </a:xfrm>
            <a:custGeom>
              <a:avLst/>
              <a:gdLst/>
              <a:ahLst/>
              <a:cxnLst/>
              <a:rect l="l" t="t" r="r" b="b"/>
              <a:pathLst>
                <a:path w="14316" h="13620" extrusionOk="0">
                  <a:moveTo>
                    <a:pt x="7567" y="0"/>
                  </a:moveTo>
                  <a:lnTo>
                    <a:pt x="6806" y="0"/>
                  </a:lnTo>
                  <a:cubicBezTo>
                    <a:pt x="2328" y="0"/>
                    <a:pt x="-1100" y="4286"/>
                    <a:pt x="329" y="9049"/>
                  </a:cubicBezTo>
                  <a:cubicBezTo>
                    <a:pt x="1185" y="11811"/>
                    <a:pt x="3853" y="13621"/>
                    <a:pt x="6806" y="13621"/>
                  </a:cubicBezTo>
                  <a:lnTo>
                    <a:pt x="6806" y="13621"/>
                  </a:lnTo>
                  <a:cubicBezTo>
                    <a:pt x="6806" y="13621"/>
                    <a:pt x="7472" y="13621"/>
                    <a:pt x="7472" y="13621"/>
                  </a:cubicBezTo>
                  <a:lnTo>
                    <a:pt x="7472" y="13621"/>
                  </a:lnTo>
                  <a:cubicBezTo>
                    <a:pt x="10330" y="13621"/>
                    <a:pt x="12996" y="11811"/>
                    <a:pt x="13949" y="9049"/>
                  </a:cubicBezTo>
                  <a:cubicBezTo>
                    <a:pt x="15473" y="4381"/>
                    <a:pt x="12044" y="95"/>
                    <a:pt x="7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08" name="Google Shape;425;p26">
              <a:extLst>
                <a:ext uri="{FF2B5EF4-FFF2-40B4-BE49-F238E27FC236}">
                  <a16:creationId xmlns:a16="http://schemas.microsoft.com/office/drawing/2014/main" id="{EEC28856-52B6-4252-A996-5809B88C3214}"/>
                </a:ext>
              </a:extLst>
            </p:cNvPr>
            <p:cNvSpPr/>
            <p:nvPr/>
          </p:nvSpPr>
          <p:spPr>
            <a:xfrm>
              <a:off x="8692609" y="4025360"/>
              <a:ext cx="13620" cy="13525"/>
            </a:xfrm>
            <a:custGeom>
              <a:avLst/>
              <a:gdLst/>
              <a:ahLst/>
              <a:cxnLst/>
              <a:rect l="l" t="t" r="r" b="b"/>
              <a:pathLst>
                <a:path w="13620" h="13525" extrusionOk="0">
                  <a:moveTo>
                    <a:pt x="11621" y="2000"/>
                  </a:moveTo>
                  <a:cubicBezTo>
                    <a:pt x="10383" y="762"/>
                    <a:pt x="8573" y="0"/>
                    <a:pt x="6763" y="0"/>
                  </a:cubicBezTo>
                  <a:cubicBezTo>
                    <a:pt x="4953" y="0"/>
                    <a:pt x="3239" y="762"/>
                    <a:pt x="2000" y="2000"/>
                  </a:cubicBezTo>
                  <a:cubicBezTo>
                    <a:pt x="762" y="3239"/>
                    <a:pt x="0" y="5049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9" y="12764"/>
                    <a:pt x="5049" y="13526"/>
                    <a:pt x="6763" y="13526"/>
                  </a:cubicBezTo>
                  <a:cubicBezTo>
                    <a:pt x="8477" y="13526"/>
                    <a:pt x="10287" y="12764"/>
                    <a:pt x="11621" y="11525"/>
                  </a:cubicBezTo>
                  <a:cubicBezTo>
                    <a:pt x="12859" y="10287"/>
                    <a:pt x="13621" y="8477"/>
                    <a:pt x="13621" y="6763"/>
                  </a:cubicBezTo>
                  <a:cubicBezTo>
                    <a:pt x="13621" y="5049"/>
                    <a:pt x="12859" y="3239"/>
                    <a:pt x="11621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09" name="Google Shape;426;p26">
              <a:extLst>
                <a:ext uri="{FF2B5EF4-FFF2-40B4-BE49-F238E27FC236}">
                  <a16:creationId xmlns:a16="http://schemas.microsoft.com/office/drawing/2014/main" id="{411C26E4-31B3-4809-83C3-0D7775990524}"/>
                </a:ext>
              </a:extLst>
            </p:cNvPr>
            <p:cNvSpPr/>
            <p:nvPr/>
          </p:nvSpPr>
          <p:spPr>
            <a:xfrm>
              <a:off x="8820369" y="4016883"/>
              <a:ext cx="27753" cy="13620"/>
            </a:xfrm>
            <a:custGeom>
              <a:avLst/>
              <a:gdLst/>
              <a:ahLst/>
              <a:cxnLst/>
              <a:rect l="l" t="t" r="r" b="b"/>
              <a:pathLst>
                <a:path w="27753" h="13620" extrusionOk="0">
                  <a:moveTo>
                    <a:pt x="20925" y="0"/>
                  </a:moveTo>
                  <a:lnTo>
                    <a:pt x="7019" y="0"/>
                  </a:lnTo>
                  <a:cubicBezTo>
                    <a:pt x="3590" y="0"/>
                    <a:pt x="542" y="2381"/>
                    <a:pt x="66" y="5810"/>
                  </a:cubicBezTo>
                  <a:cubicBezTo>
                    <a:pt x="-506" y="10001"/>
                    <a:pt x="2732" y="13621"/>
                    <a:pt x="6828" y="13621"/>
                  </a:cubicBezTo>
                  <a:lnTo>
                    <a:pt x="20735" y="13621"/>
                  </a:lnTo>
                  <a:cubicBezTo>
                    <a:pt x="24164" y="13621"/>
                    <a:pt x="27212" y="11239"/>
                    <a:pt x="27688" y="7811"/>
                  </a:cubicBezTo>
                  <a:cubicBezTo>
                    <a:pt x="28259" y="3620"/>
                    <a:pt x="25021" y="0"/>
                    <a:pt x="20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0" name="Google Shape;427;p26">
              <a:extLst>
                <a:ext uri="{FF2B5EF4-FFF2-40B4-BE49-F238E27FC236}">
                  <a16:creationId xmlns:a16="http://schemas.microsoft.com/office/drawing/2014/main" id="{0CDB02E9-92A9-41CE-99DB-14423EFEA1EA}"/>
                </a:ext>
              </a:extLst>
            </p:cNvPr>
            <p:cNvSpPr/>
            <p:nvPr/>
          </p:nvSpPr>
          <p:spPr>
            <a:xfrm>
              <a:off x="8811291" y="4062507"/>
              <a:ext cx="26765" cy="26860"/>
            </a:xfrm>
            <a:custGeom>
              <a:avLst/>
              <a:gdLst/>
              <a:ahLst/>
              <a:cxnLst/>
              <a:rect l="l" t="t" r="r" b="b"/>
              <a:pathLst>
                <a:path w="26765" h="26860" extrusionOk="0">
                  <a:moveTo>
                    <a:pt x="24860" y="15240"/>
                  </a:moveTo>
                  <a:lnTo>
                    <a:pt x="11620" y="2000"/>
                  </a:lnTo>
                  <a:cubicBezTo>
                    <a:pt x="8954" y="-667"/>
                    <a:pt x="4667" y="-667"/>
                    <a:pt x="2000" y="2000"/>
                  </a:cubicBezTo>
                  <a:cubicBezTo>
                    <a:pt x="-667" y="4667"/>
                    <a:pt x="-667" y="8954"/>
                    <a:pt x="2000" y="11621"/>
                  </a:cubicBezTo>
                  <a:lnTo>
                    <a:pt x="15240" y="24860"/>
                  </a:lnTo>
                  <a:cubicBezTo>
                    <a:pt x="16573" y="26194"/>
                    <a:pt x="18288" y="26860"/>
                    <a:pt x="20002" y="26860"/>
                  </a:cubicBezTo>
                  <a:cubicBezTo>
                    <a:pt x="21717" y="26860"/>
                    <a:pt x="23526" y="26194"/>
                    <a:pt x="24765" y="24860"/>
                  </a:cubicBezTo>
                  <a:cubicBezTo>
                    <a:pt x="27432" y="22193"/>
                    <a:pt x="27432" y="17907"/>
                    <a:pt x="24765" y="152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1" name="Google Shape;428;p26">
              <a:extLst>
                <a:ext uri="{FF2B5EF4-FFF2-40B4-BE49-F238E27FC236}">
                  <a16:creationId xmlns:a16="http://schemas.microsoft.com/office/drawing/2014/main" id="{4AF3A7FB-0221-477F-9E0E-902E5D907DC5}"/>
                </a:ext>
              </a:extLst>
            </p:cNvPr>
            <p:cNvSpPr/>
            <p:nvPr/>
          </p:nvSpPr>
          <p:spPr>
            <a:xfrm>
              <a:off x="8811100" y="3958018"/>
              <a:ext cx="26955" cy="27051"/>
            </a:xfrm>
            <a:custGeom>
              <a:avLst/>
              <a:gdLst/>
              <a:ahLst/>
              <a:cxnLst/>
              <a:rect l="l" t="t" r="r" b="b"/>
              <a:pathLst>
                <a:path w="26955" h="27051" extrusionOk="0">
                  <a:moveTo>
                    <a:pt x="25051" y="2000"/>
                  </a:moveTo>
                  <a:cubicBezTo>
                    <a:pt x="22384" y="-667"/>
                    <a:pt x="18098" y="-667"/>
                    <a:pt x="15430" y="2000"/>
                  </a:cubicBezTo>
                  <a:lnTo>
                    <a:pt x="2000" y="15431"/>
                  </a:lnTo>
                  <a:cubicBezTo>
                    <a:pt x="-667" y="18098"/>
                    <a:pt x="-667" y="22384"/>
                    <a:pt x="2000" y="25051"/>
                  </a:cubicBezTo>
                  <a:cubicBezTo>
                    <a:pt x="3334" y="26384"/>
                    <a:pt x="5049" y="27051"/>
                    <a:pt x="6763" y="27051"/>
                  </a:cubicBezTo>
                  <a:cubicBezTo>
                    <a:pt x="8477" y="27051"/>
                    <a:pt x="10287" y="26384"/>
                    <a:pt x="11525" y="25051"/>
                  </a:cubicBezTo>
                  <a:lnTo>
                    <a:pt x="24955" y="11621"/>
                  </a:lnTo>
                  <a:cubicBezTo>
                    <a:pt x="27623" y="8954"/>
                    <a:pt x="27623" y="4667"/>
                    <a:pt x="2495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2" name="Google Shape;429;p26">
              <a:extLst>
                <a:ext uri="{FF2B5EF4-FFF2-40B4-BE49-F238E27FC236}">
                  <a16:creationId xmlns:a16="http://schemas.microsoft.com/office/drawing/2014/main" id="{58D2EFE0-38F9-4104-97B2-35B324DACDFE}"/>
                </a:ext>
              </a:extLst>
            </p:cNvPr>
            <p:cNvSpPr/>
            <p:nvPr/>
          </p:nvSpPr>
          <p:spPr>
            <a:xfrm>
              <a:off x="8499948" y="4016883"/>
              <a:ext cx="27753" cy="13620"/>
            </a:xfrm>
            <a:custGeom>
              <a:avLst/>
              <a:gdLst/>
              <a:ahLst/>
              <a:cxnLst/>
              <a:rect l="l" t="t" r="r" b="b"/>
              <a:pathLst>
                <a:path w="27753" h="13620" extrusionOk="0">
                  <a:moveTo>
                    <a:pt x="20925" y="0"/>
                  </a:moveTo>
                  <a:lnTo>
                    <a:pt x="7019" y="0"/>
                  </a:lnTo>
                  <a:cubicBezTo>
                    <a:pt x="3590" y="0"/>
                    <a:pt x="542" y="2381"/>
                    <a:pt x="66" y="5810"/>
                  </a:cubicBezTo>
                  <a:cubicBezTo>
                    <a:pt x="-506" y="10001"/>
                    <a:pt x="2732" y="13621"/>
                    <a:pt x="6828" y="13621"/>
                  </a:cubicBezTo>
                  <a:lnTo>
                    <a:pt x="20735" y="13621"/>
                  </a:lnTo>
                  <a:cubicBezTo>
                    <a:pt x="24164" y="13621"/>
                    <a:pt x="27212" y="11239"/>
                    <a:pt x="27688" y="7811"/>
                  </a:cubicBezTo>
                  <a:cubicBezTo>
                    <a:pt x="28259" y="3620"/>
                    <a:pt x="25021" y="0"/>
                    <a:pt x="20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3" name="Google Shape;430;p26">
              <a:extLst>
                <a:ext uri="{FF2B5EF4-FFF2-40B4-BE49-F238E27FC236}">
                  <a16:creationId xmlns:a16="http://schemas.microsoft.com/office/drawing/2014/main" id="{C05F4F8A-225D-448C-81AB-42D448FB9A59}"/>
                </a:ext>
              </a:extLst>
            </p:cNvPr>
            <p:cNvSpPr/>
            <p:nvPr/>
          </p:nvSpPr>
          <p:spPr>
            <a:xfrm>
              <a:off x="8509920" y="3958113"/>
              <a:ext cx="26765" cy="26860"/>
            </a:xfrm>
            <a:custGeom>
              <a:avLst/>
              <a:gdLst/>
              <a:ahLst/>
              <a:cxnLst/>
              <a:rect l="l" t="t" r="r" b="b"/>
              <a:pathLst>
                <a:path w="26765" h="26860" extrusionOk="0">
                  <a:moveTo>
                    <a:pt x="24860" y="15240"/>
                  </a:moveTo>
                  <a:lnTo>
                    <a:pt x="11621" y="2000"/>
                  </a:lnTo>
                  <a:cubicBezTo>
                    <a:pt x="8954" y="-667"/>
                    <a:pt x="4667" y="-667"/>
                    <a:pt x="2000" y="2000"/>
                  </a:cubicBezTo>
                  <a:cubicBezTo>
                    <a:pt x="-667" y="4667"/>
                    <a:pt x="-667" y="8953"/>
                    <a:pt x="2000" y="11620"/>
                  </a:cubicBezTo>
                  <a:lnTo>
                    <a:pt x="15240" y="24860"/>
                  </a:lnTo>
                  <a:cubicBezTo>
                    <a:pt x="16573" y="26194"/>
                    <a:pt x="18288" y="26860"/>
                    <a:pt x="20003" y="26860"/>
                  </a:cubicBezTo>
                  <a:cubicBezTo>
                    <a:pt x="21717" y="26860"/>
                    <a:pt x="23527" y="26194"/>
                    <a:pt x="24765" y="24860"/>
                  </a:cubicBezTo>
                  <a:cubicBezTo>
                    <a:pt x="27432" y="22193"/>
                    <a:pt x="27432" y="17907"/>
                    <a:pt x="24765" y="152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4" name="Google Shape;431;p26">
              <a:extLst>
                <a:ext uri="{FF2B5EF4-FFF2-40B4-BE49-F238E27FC236}">
                  <a16:creationId xmlns:a16="http://schemas.microsoft.com/office/drawing/2014/main" id="{0066F4CC-0E6B-4686-8B6E-73A772AEC860}"/>
                </a:ext>
              </a:extLst>
            </p:cNvPr>
            <p:cNvSpPr/>
            <p:nvPr/>
          </p:nvSpPr>
          <p:spPr>
            <a:xfrm>
              <a:off x="8509824" y="4062317"/>
              <a:ext cx="26955" cy="27050"/>
            </a:xfrm>
            <a:custGeom>
              <a:avLst/>
              <a:gdLst/>
              <a:ahLst/>
              <a:cxnLst/>
              <a:rect l="l" t="t" r="r" b="b"/>
              <a:pathLst>
                <a:path w="26955" h="27050" extrusionOk="0">
                  <a:moveTo>
                    <a:pt x="25051" y="2000"/>
                  </a:moveTo>
                  <a:cubicBezTo>
                    <a:pt x="22384" y="-667"/>
                    <a:pt x="18098" y="-667"/>
                    <a:pt x="15430" y="2000"/>
                  </a:cubicBezTo>
                  <a:lnTo>
                    <a:pt x="2000" y="15430"/>
                  </a:lnTo>
                  <a:cubicBezTo>
                    <a:pt x="-667" y="18098"/>
                    <a:pt x="-667" y="22384"/>
                    <a:pt x="2000" y="25051"/>
                  </a:cubicBezTo>
                  <a:cubicBezTo>
                    <a:pt x="3334" y="26384"/>
                    <a:pt x="5049" y="27051"/>
                    <a:pt x="6763" y="27051"/>
                  </a:cubicBezTo>
                  <a:cubicBezTo>
                    <a:pt x="8477" y="27051"/>
                    <a:pt x="10287" y="26384"/>
                    <a:pt x="11525" y="25051"/>
                  </a:cubicBezTo>
                  <a:lnTo>
                    <a:pt x="24955" y="11620"/>
                  </a:lnTo>
                  <a:cubicBezTo>
                    <a:pt x="27623" y="8953"/>
                    <a:pt x="27623" y="4667"/>
                    <a:pt x="2495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</p:grpSp>
      <p:sp>
        <p:nvSpPr>
          <p:cNvPr id="81" name="Google Shape;66;p14">
            <a:extLst>
              <a:ext uri="{FF2B5EF4-FFF2-40B4-BE49-F238E27FC236}">
                <a16:creationId xmlns:a16="http://schemas.microsoft.com/office/drawing/2014/main" id="{326FE381-FC27-44D7-8AC2-5819AEE1610B}"/>
              </a:ext>
            </a:extLst>
          </p:cNvPr>
          <p:cNvSpPr txBox="1"/>
          <p:nvPr/>
        </p:nvSpPr>
        <p:spPr>
          <a:xfrm>
            <a:off x="234233" y="1078817"/>
            <a:ext cx="3981903" cy="735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just">
              <a:buClr>
                <a:srgbClr val="007038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На выбор </a:t>
            </a:r>
            <a:r>
              <a:rPr lang="ru-RU" sz="1200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МСО (1-2 </a:t>
            </a:r>
            <a:r>
              <a:rPr lang="ru-RU" sz="1200" dirty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человека </a:t>
            </a:r>
            <a:r>
              <a:rPr lang="ru-RU" sz="1200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– идейные </a:t>
            </a:r>
            <a:r>
              <a:rPr lang="ru-RU" sz="1200" dirty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вдохновители, участники лучших практик / молодые педагоги / заместители директора школы и т.д</a:t>
            </a:r>
            <a:r>
              <a:rPr lang="ru-RU" sz="1200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.)</a:t>
            </a:r>
            <a:endParaRPr lang="ru-RU" sz="1200" dirty="0">
              <a:solidFill>
                <a:schemeClr val="tx1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  <a:p>
            <a:pPr lvl="0" algn="ctr">
              <a:buClr>
                <a:srgbClr val="007038"/>
              </a:buClr>
            </a:pPr>
            <a:endParaRPr lang="ru-RU" sz="1200" dirty="0">
              <a:solidFill>
                <a:srgbClr val="B84E1C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  <a:p>
            <a:pPr marL="285750" lvl="0" indent="-285750" algn="ctr">
              <a:buClr>
                <a:srgbClr val="007038"/>
              </a:buClr>
              <a:buFont typeface="Wingdings" panose="05000000000000000000" pitchFamily="2" charset="2"/>
              <a:buChar char="ü"/>
            </a:pPr>
            <a:endParaRPr lang="ru-RU" sz="1200" dirty="0">
              <a:solidFill>
                <a:srgbClr val="B84E1C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sp>
        <p:nvSpPr>
          <p:cNvPr id="52" name="Google Shape;65;p14">
            <a:extLst>
              <a:ext uri="{FF2B5EF4-FFF2-40B4-BE49-F238E27FC236}">
                <a16:creationId xmlns:a16="http://schemas.microsoft.com/office/drawing/2014/main" id="{60E289A8-DC15-4CB6-B1B3-43FD63CEA0C5}"/>
              </a:ext>
            </a:extLst>
          </p:cNvPr>
          <p:cNvSpPr txBox="1"/>
          <p:nvPr/>
        </p:nvSpPr>
        <p:spPr>
          <a:xfrm>
            <a:off x="470778" y="704028"/>
            <a:ext cx="2804194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ru-RU" sz="1200" b="1" dirty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Кто может представлять лучшие практики от муниципалитета?</a:t>
            </a:r>
          </a:p>
        </p:txBody>
      </p:sp>
      <p:sp>
        <p:nvSpPr>
          <p:cNvPr id="27" name="Google Shape;65;p14">
            <a:extLst>
              <a:ext uri="{FF2B5EF4-FFF2-40B4-BE49-F238E27FC236}">
                <a16:creationId xmlns:a16="http://schemas.microsoft.com/office/drawing/2014/main" id="{60E289A8-DC15-4CB6-B1B3-43FD63CEA0C5}"/>
              </a:ext>
            </a:extLst>
          </p:cNvPr>
          <p:cNvSpPr txBox="1"/>
          <p:nvPr/>
        </p:nvSpPr>
        <p:spPr>
          <a:xfrm>
            <a:off x="5157301" y="693559"/>
            <a:ext cx="3324842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ru-RU" sz="1200" b="1" dirty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Периодичность представления лучших практик муниципалитета</a:t>
            </a:r>
          </a:p>
        </p:txBody>
      </p:sp>
      <p:sp>
        <p:nvSpPr>
          <p:cNvPr id="29" name="Google Shape;66;p14">
            <a:extLst>
              <a:ext uri="{FF2B5EF4-FFF2-40B4-BE49-F238E27FC236}">
                <a16:creationId xmlns:a16="http://schemas.microsoft.com/office/drawing/2014/main" id="{326FE381-FC27-44D7-8AC2-5819AEE1610B}"/>
              </a:ext>
            </a:extLst>
          </p:cNvPr>
          <p:cNvSpPr txBox="1"/>
          <p:nvPr/>
        </p:nvSpPr>
        <p:spPr>
          <a:xfrm>
            <a:off x="4714778" y="1049641"/>
            <a:ext cx="3991969" cy="947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just">
              <a:buClr>
                <a:srgbClr val="007038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При посещении выставочного пространства участниками Форума</a:t>
            </a:r>
          </a:p>
          <a:p>
            <a:pPr marL="285750" lvl="0" indent="-285750" algn="just">
              <a:buClr>
                <a:srgbClr val="007038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В период работы экспертной комиссии </a:t>
            </a:r>
            <a:endParaRPr lang="ru-RU" sz="1200" dirty="0" smtClean="0">
              <a:solidFill>
                <a:schemeClr val="tx1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  <a:p>
            <a:pPr lvl="0" algn="just">
              <a:buClr>
                <a:srgbClr val="007038"/>
              </a:buClr>
            </a:pPr>
            <a:endParaRPr lang="ru-RU" sz="300" dirty="0" smtClean="0">
              <a:solidFill>
                <a:schemeClr val="tx1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  <a:p>
            <a:pPr lvl="0" algn="ctr">
              <a:buClr>
                <a:srgbClr val="007038"/>
              </a:buClr>
            </a:pPr>
            <a:r>
              <a:rPr lang="ru-RU" sz="1200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(</a:t>
            </a:r>
            <a:r>
              <a:rPr lang="ru-RU" sz="1200" dirty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по </a:t>
            </a:r>
            <a:r>
              <a:rPr lang="ru-RU" sz="1200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установленным </a:t>
            </a:r>
            <a:r>
              <a:rPr lang="ru-RU" sz="1200" dirty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заранее </a:t>
            </a:r>
            <a:r>
              <a:rPr lang="ru-RU" sz="1200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графикам)</a:t>
            </a:r>
            <a:endParaRPr lang="ru-RU" sz="1200" dirty="0">
              <a:solidFill>
                <a:schemeClr val="tx1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263F7EF0-4674-4073-9871-89E8AB5DD600}"/>
              </a:ext>
            </a:extLst>
          </p:cNvPr>
          <p:cNvGrpSpPr/>
          <p:nvPr/>
        </p:nvGrpSpPr>
        <p:grpSpPr>
          <a:xfrm>
            <a:off x="388412" y="1963776"/>
            <a:ext cx="1617356" cy="539564"/>
            <a:chOff x="276497" y="539810"/>
            <a:chExt cx="1617356" cy="539564"/>
          </a:xfrm>
        </p:grpSpPr>
        <p:sp>
          <p:nvSpPr>
            <p:cNvPr id="33" name="Google Shape;207;p21">
              <a:extLst>
                <a:ext uri="{FF2B5EF4-FFF2-40B4-BE49-F238E27FC236}">
                  <a16:creationId xmlns:a16="http://schemas.microsoft.com/office/drawing/2014/main" id="{45FCFEBB-704B-46E8-983A-DF0D443FD970}"/>
                </a:ext>
              </a:extLst>
            </p:cNvPr>
            <p:cNvSpPr/>
            <p:nvPr/>
          </p:nvSpPr>
          <p:spPr>
            <a:xfrm>
              <a:off x="392700" y="678931"/>
              <a:ext cx="1442359" cy="400443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accent4"/>
                </a:solidFill>
                <a:latin typeface="PT Sans" panose="020B0604020202020204" charset="-52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66;p14">
              <a:extLst>
                <a:ext uri="{FF2B5EF4-FFF2-40B4-BE49-F238E27FC236}">
                  <a16:creationId xmlns:a16="http://schemas.microsoft.com/office/drawing/2014/main" id="{2A12720A-844F-47B5-BE04-335C6D31EF08}"/>
                </a:ext>
              </a:extLst>
            </p:cNvPr>
            <p:cNvSpPr txBox="1"/>
            <p:nvPr/>
          </p:nvSpPr>
          <p:spPr>
            <a:xfrm>
              <a:off x="713731" y="539810"/>
              <a:ext cx="1180122" cy="3869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>
                <a:lnSpc>
                  <a:spcPct val="115000"/>
                </a:lnSpc>
              </a:pPr>
              <a:r>
                <a:rPr lang="ru-RU" b="1" dirty="0">
                  <a:solidFill>
                    <a:schemeClr val="tx1"/>
                  </a:solidFill>
                  <a:latin typeface="PT Sans" panose="020B0604020202020204" charset="-52"/>
                  <a:ea typeface="PT Sans"/>
                  <a:cs typeface="PT Sans"/>
                  <a:sym typeface="PT Sans"/>
                </a:rPr>
                <a:t>1 день</a:t>
              </a:r>
            </a:p>
            <a:p>
              <a:pPr lvl="0">
                <a:lnSpc>
                  <a:spcPct val="115000"/>
                </a:lnSpc>
              </a:pPr>
              <a:r>
                <a:rPr lang="ru-RU" b="1" dirty="0">
                  <a:solidFill>
                    <a:schemeClr val="tx1"/>
                  </a:solidFill>
                  <a:latin typeface="PT Sans" panose="020B0604020202020204" charset="-52"/>
                  <a:ea typeface="PT Sans"/>
                  <a:cs typeface="PT Sans"/>
                  <a:sym typeface="PT Sans"/>
                </a:rPr>
                <a:t>25.08.2026</a:t>
              </a:r>
            </a:p>
          </p:txBody>
        </p:sp>
        <p:sp>
          <p:nvSpPr>
            <p:cNvPr id="35" name="Google Shape;412;p26">
              <a:extLst>
                <a:ext uri="{FF2B5EF4-FFF2-40B4-BE49-F238E27FC236}">
                  <a16:creationId xmlns:a16="http://schemas.microsoft.com/office/drawing/2014/main" id="{AE3EDDAC-C626-49CB-8572-8DA2C4710D94}"/>
                </a:ext>
              </a:extLst>
            </p:cNvPr>
            <p:cNvSpPr/>
            <p:nvPr/>
          </p:nvSpPr>
          <p:spPr>
            <a:xfrm>
              <a:off x="276497" y="684664"/>
              <a:ext cx="408010" cy="387503"/>
            </a:xfrm>
            <a:prstGeom prst="ellipse">
              <a:avLst/>
            </a:prstGeom>
            <a:solidFill>
              <a:srgbClr val="528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>
                <a:solidFill>
                  <a:srgbClr val="99C88A"/>
                </a:solidFill>
                <a:latin typeface="PT Sans" panose="020B0604020202020204" charset="-52"/>
                <a:ea typeface="Montserrat"/>
                <a:cs typeface="Montserrat"/>
                <a:sym typeface="Montserrat"/>
              </a:endParaRPr>
            </a:p>
          </p:txBody>
        </p:sp>
        <p:grpSp>
          <p:nvGrpSpPr>
            <p:cNvPr id="36" name="Google Shape;14501;p71">
              <a:extLst>
                <a:ext uri="{FF2B5EF4-FFF2-40B4-BE49-F238E27FC236}">
                  <a16:creationId xmlns:a16="http://schemas.microsoft.com/office/drawing/2014/main" id="{045DCA55-690C-4D89-903E-A490B438123A}"/>
                </a:ext>
              </a:extLst>
            </p:cNvPr>
            <p:cNvGrpSpPr/>
            <p:nvPr/>
          </p:nvGrpSpPr>
          <p:grpSpPr>
            <a:xfrm>
              <a:off x="369755" y="775674"/>
              <a:ext cx="221495" cy="205484"/>
              <a:chOff x="2165809" y="3811059"/>
              <a:chExt cx="422542" cy="342973"/>
            </a:xfrm>
            <a:solidFill>
              <a:schemeClr val="bg1"/>
            </a:solidFill>
          </p:grpSpPr>
          <p:sp>
            <p:nvSpPr>
              <p:cNvPr id="37" name="Google Shape;14502;p71">
                <a:extLst>
                  <a:ext uri="{FF2B5EF4-FFF2-40B4-BE49-F238E27FC236}">
                    <a16:creationId xmlns:a16="http://schemas.microsoft.com/office/drawing/2014/main" id="{CB99D81F-0C2A-49FC-B9A6-7976BA67BD7F}"/>
                  </a:ext>
                </a:extLst>
              </p:cNvPr>
              <p:cNvSpPr/>
              <p:nvPr/>
            </p:nvSpPr>
            <p:spPr>
              <a:xfrm>
                <a:off x="2165809" y="3811059"/>
                <a:ext cx="422542" cy="342973"/>
              </a:xfrm>
              <a:custGeom>
                <a:avLst/>
                <a:gdLst/>
                <a:ahLst/>
                <a:cxnLst/>
                <a:rect l="l" t="t" r="r" b="b"/>
                <a:pathLst>
                  <a:path w="13276" h="10776" extrusionOk="0">
                    <a:moveTo>
                      <a:pt x="2084" y="382"/>
                    </a:moveTo>
                    <a:cubicBezTo>
                      <a:pt x="2084" y="382"/>
                      <a:pt x="2108" y="382"/>
                      <a:pt x="2108" y="406"/>
                    </a:cubicBezTo>
                    <a:lnTo>
                      <a:pt x="2108" y="1239"/>
                    </a:lnTo>
                    <a:cubicBezTo>
                      <a:pt x="2108" y="1239"/>
                      <a:pt x="2108" y="1251"/>
                      <a:pt x="2084" y="1251"/>
                    </a:cubicBezTo>
                    <a:lnTo>
                      <a:pt x="1667" y="1251"/>
                    </a:lnTo>
                    <a:cubicBezTo>
                      <a:pt x="1667" y="1251"/>
                      <a:pt x="1655" y="1251"/>
                      <a:pt x="1655" y="1239"/>
                    </a:cubicBezTo>
                    <a:lnTo>
                      <a:pt x="1655" y="406"/>
                    </a:lnTo>
                    <a:lnTo>
                      <a:pt x="2084" y="382"/>
                    </a:lnTo>
                    <a:close/>
                    <a:moveTo>
                      <a:pt x="11645" y="382"/>
                    </a:moveTo>
                    <a:cubicBezTo>
                      <a:pt x="11645" y="382"/>
                      <a:pt x="11657" y="382"/>
                      <a:pt x="11657" y="406"/>
                    </a:cubicBezTo>
                    <a:lnTo>
                      <a:pt x="11657" y="1239"/>
                    </a:lnTo>
                    <a:cubicBezTo>
                      <a:pt x="11657" y="1239"/>
                      <a:pt x="11657" y="1251"/>
                      <a:pt x="11645" y="1251"/>
                    </a:cubicBezTo>
                    <a:lnTo>
                      <a:pt x="11216" y="1251"/>
                    </a:lnTo>
                    <a:cubicBezTo>
                      <a:pt x="11216" y="1251"/>
                      <a:pt x="11192" y="1251"/>
                      <a:pt x="11192" y="1239"/>
                    </a:cubicBezTo>
                    <a:lnTo>
                      <a:pt x="11192" y="406"/>
                    </a:lnTo>
                    <a:lnTo>
                      <a:pt x="11216" y="406"/>
                    </a:lnTo>
                    <a:lnTo>
                      <a:pt x="11645" y="382"/>
                    </a:lnTo>
                    <a:close/>
                    <a:moveTo>
                      <a:pt x="12478" y="1215"/>
                    </a:moveTo>
                    <a:cubicBezTo>
                      <a:pt x="12716" y="1215"/>
                      <a:pt x="12907" y="1418"/>
                      <a:pt x="12907" y="1656"/>
                    </a:cubicBezTo>
                    <a:lnTo>
                      <a:pt x="12907" y="9954"/>
                    </a:lnTo>
                    <a:cubicBezTo>
                      <a:pt x="12895" y="10193"/>
                      <a:pt x="12704" y="10383"/>
                      <a:pt x="12466" y="10383"/>
                    </a:cubicBezTo>
                    <a:lnTo>
                      <a:pt x="834" y="10383"/>
                    </a:lnTo>
                    <a:cubicBezTo>
                      <a:pt x="596" y="10383"/>
                      <a:pt x="405" y="10193"/>
                      <a:pt x="405" y="9954"/>
                    </a:cubicBezTo>
                    <a:lnTo>
                      <a:pt x="405" y="1656"/>
                    </a:lnTo>
                    <a:cubicBezTo>
                      <a:pt x="405" y="1418"/>
                      <a:pt x="596" y="1215"/>
                      <a:pt x="834" y="1215"/>
                    </a:cubicBezTo>
                    <a:lnTo>
                      <a:pt x="1262" y="1215"/>
                    </a:lnTo>
                    <a:lnTo>
                      <a:pt x="1262" y="1239"/>
                    </a:lnTo>
                    <a:cubicBezTo>
                      <a:pt x="1262" y="1453"/>
                      <a:pt x="1441" y="1632"/>
                      <a:pt x="1667" y="1632"/>
                    </a:cubicBezTo>
                    <a:lnTo>
                      <a:pt x="2084" y="1632"/>
                    </a:lnTo>
                    <a:cubicBezTo>
                      <a:pt x="2310" y="1632"/>
                      <a:pt x="2489" y="1453"/>
                      <a:pt x="2489" y="1239"/>
                    </a:cubicBezTo>
                    <a:lnTo>
                      <a:pt x="2489" y="1215"/>
                    </a:lnTo>
                    <a:lnTo>
                      <a:pt x="10823" y="1215"/>
                    </a:lnTo>
                    <a:lnTo>
                      <a:pt x="10823" y="1239"/>
                    </a:lnTo>
                    <a:cubicBezTo>
                      <a:pt x="10823" y="1453"/>
                      <a:pt x="11002" y="1632"/>
                      <a:pt x="11228" y="1632"/>
                    </a:cubicBezTo>
                    <a:lnTo>
                      <a:pt x="11645" y="1632"/>
                    </a:lnTo>
                    <a:cubicBezTo>
                      <a:pt x="11859" y="1632"/>
                      <a:pt x="12038" y="1453"/>
                      <a:pt x="12038" y="1239"/>
                    </a:cubicBezTo>
                    <a:lnTo>
                      <a:pt x="12038" y="1215"/>
                    </a:lnTo>
                    <a:close/>
                    <a:moveTo>
                      <a:pt x="1655" y="1"/>
                    </a:moveTo>
                    <a:cubicBezTo>
                      <a:pt x="1429" y="1"/>
                      <a:pt x="1251" y="179"/>
                      <a:pt x="1251" y="406"/>
                    </a:cubicBezTo>
                    <a:lnTo>
                      <a:pt x="1251" y="834"/>
                    </a:lnTo>
                    <a:lnTo>
                      <a:pt x="822" y="834"/>
                    </a:lnTo>
                    <a:cubicBezTo>
                      <a:pt x="381" y="834"/>
                      <a:pt x="0" y="1203"/>
                      <a:pt x="0" y="1656"/>
                    </a:cubicBezTo>
                    <a:lnTo>
                      <a:pt x="0" y="9954"/>
                    </a:lnTo>
                    <a:cubicBezTo>
                      <a:pt x="0" y="10395"/>
                      <a:pt x="381" y="10776"/>
                      <a:pt x="822" y="10776"/>
                    </a:cubicBezTo>
                    <a:lnTo>
                      <a:pt x="12442" y="10776"/>
                    </a:lnTo>
                    <a:cubicBezTo>
                      <a:pt x="12895" y="10776"/>
                      <a:pt x="13264" y="10395"/>
                      <a:pt x="13264" y="9954"/>
                    </a:cubicBezTo>
                    <a:lnTo>
                      <a:pt x="13264" y="1656"/>
                    </a:lnTo>
                    <a:cubicBezTo>
                      <a:pt x="13276" y="1203"/>
                      <a:pt x="12907" y="834"/>
                      <a:pt x="12466" y="834"/>
                    </a:cubicBezTo>
                    <a:lnTo>
                      <a:pt x="12026" y="834"/>
                    </a:lnTo>
                    <a:lnTo>
                      <a:pt x="12026" y="406"/>
                    </a:lnTo>
                    <a:cubicBezTo>
                      <a:pt x="12026" y="179"/>
                      <a:pt x="11847" y="1"/>
                      <a:pt x="11621" y="1"/>
                    </a:cubicBezTo>
                    <a:lnTo>
                      <a:pt x="11216" y="1"/>
                    </a:lnTo>
                    <a:cubicBezTo>
                      <a:pt x="10990" y="1"/>
                      <a:pt x="10811" y="179"/>
                      <a:pt x="10811" y="406"/>
                    </a:cubicBezTo>
                    <a:lnTo>
                      <a:pt x="10811" y="834"/>
                    </a:lnTo>
                    <a:lnTo>
                      <a:pt x="2477" y="834"/>
                    </a:lnTo>
                    <a:lnTo>
                      <a:pt x="2477" y="406"/>
                    </a:lnTo>
                    <a:cubicBezTo>
                      <a:pt x="2477" y="179"/>
                      <a:pt x="2298" y="1"/>
                      <a:pt x="2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38" name="Google Shape;14503;p71">
                <a:extLst>
                  <a:ext uri="{FF2B5EF4-FFF2-40B4-BE49-F238E27FC236}">
                    <a16:creationId xmlns:a16="http://schemas.microsoft.com/office/drawing/2014/main" id="{138E307C-A824-4A48-8ACC-BAE0F9A9FFC5}"/>
                  </a:ext>
                </a:extLst>
              </p:cNvPr>
              <p:cNvSpPr/>
              <p:nvPr/>
            </p:nvSpPr>
            <p:spPr>
              <a:xfrm>
                <a:off x="2193085" y="3877387"/>
                <a:ext cx="368753" cy="12158"/>
              </a:xfrm>
              <a:custGeom>
                <a:avLst/>
                <a:gdLst/>
                <a:ahLst/>
                <a:cxnLst/>
                <a:rect l="l" t="t" r="r" b="b"/>
                <a:pathLst>
                  <a:path w="11586" h="382" extrusionOk="0">
                    <a:moveTo>
                      <a:pt x="191" y="0"/>
                    </a:moveTo>
                    <a:cubicBezTo>
                      <a:pt x="84" y="0"/>
                      <a:pt x="1" y="84"/>
                      <a:pt x="1" y="191"/>
                    </a:cubicBezTo>
                    <a:cubicBezTo>
                      <a:pt x="1" y="298"/>
                      <a:pt x="84" y="381"/>
                      <a:pt x="191" y="381"/>
                    </a:cubicBezTo>
                    <a:lnTo>
                      <a:pt x="11395" y="381"/>
                    </a:lnTo>
                    <a:cubicBezTo>
                      <a:pt x="11502" y="381"/>
                      <a:pt x="11585" y="298"/>
                      <a:pt x="11585" y="191"/>
                    </a:cubicBezTo>
                    <a:cubicBezTo>
                      <a:pt x="11585" y="84"/>
                      <a:pt x="11502" y="0"/>
                      <a:pt x="113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39" name="Google Shape;14504;p71">
                <a:extLst>
                  <a:ext uri="{FF2B5EF4-FFF2-40B4-BE49-F238E27FC236}">
                    <a16:creationId xmlns:a16="http://schemas.microsoft.com/office/drawing/2014/main" id="{4188BB67-292D-43E2-B145-1F15BC880F30}"/>
                  </a:ext>
                </a:extLst>
              </p:cNvPr>
              <p:cNvSpPr/>
              <p:nvPr/>
            </p:nvSpPr>
            <p:spPr>
              <a:xfrm>
                <a:off x="2212404" y="3930062"/>
                <a:ext cx="51942" cy="12158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382" extrusionOk="0">
                    <a:moveTo>
                      <a:pt x="191" y="0"/>
                    </a:moveTo>
                    <a:cubicBezTo>
                      <a:pt x="84" y="0"/>
                      <a:pt x="1" y="84"/>
                      <a:pt x="1" y="191"/>
                    </a:cubicBezTo>
                    <a:cubicBezTo>
                      <a:pt x="1" y="298"/>
                      <a:pt x="84" y="381"/>
                      <a:pt x="191" y="381"/>
                    </a:cubicBezTo>
                    <a:lnTo>
                      <a:pt x="1442" y="381"/>
                    </a:lnTo>
                    <a:cubicBezTo>
                      <a:pt x="1549" y="381"/>
                      <a:pt x="1632" y="286"/>
                      <a:pt x="1632" y="191"/>
                    </a:cubicBezTo>
                    <a:cubicBezTo>
                      <a:pt x="1632" y="84"/>
                      <a:pt x="1561" y="0"/>
                      <a:pt x="14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40" name="Google Shape;14505;p71">
                <a:extLst>
                  <a:ext uri="{FF2B5EF4-FFF2-40B4-BE49-F238E27FC236}">
                    <a16:creationId xmlns:a16="http://schemas.microsoft.com/office/drawing/2014/main" id="{54BB6C57-BB85-4721-86CC-891CACD37FF7}"/>
                  </a:ext>
                </a:extLst>
              </p:cNvPr>
              <p:cNvSpPr/>
              <p:nvPr/>
            </p:nvSpPr>
            <p:spPr>
              <a:xfrm>
                <a:off x="2305245" y="3930062"/>
                <a:ext cx="51974" cy="12158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382" extrusionOk="0">
                    <a:moveTo>
                      <a:pt x="191" y="0"/>
                    </a:moveTo>
                    <a:cubicBezTo>
                      <a:pt x="84" y="0"/>
                      <a:pt x="1" y="84"/>
                      <a:pt x="1" y="191"/>
                    </a:cubicBezTo>
                    <a:cubicBezTo>
                      <a:pt x="1" y="298"/>
                      <a:pt x="84" y="381"/>
                      <a:pt x="191" y="381"/>
                    </a:cubicBezTo>
                    <a:lnTo>
                      <a:pt x="1442" y="381"/>
                    </a:lnTo>
                    <a:cubicBezTo>
                      <a:pt x="1549" y="381"/>
                      <a:pt x="1632" y="286"/>
                      <a:pt x="1632" y="191"/>
                    </a:cubicBezTo>
                    <a:cubicBezTo>
                      <a:pt x="1632" y="84"/>
                      <a:pt x="1549" y="0"/>
                      <a:pt x="14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41" name="Google Shape;14506;p71">
                <a:extLst>
                  <a:ext uri="{FF2B5EF4-FFF2-40B4-BE49-F238E27FC236}">
                    <a16:creationId xmlns:a16="http://schemas.microsoft.com/office/drawing/2014/main" id="{318672C6-CC12-4B79-9FC2-7D33F9ACF809}"/>
                  </a:ext>
                </a:extLst>
              </p:cNvPr>
              <p:cNvSpPr/>
              <p:nvPr/>
            </p:nvSpPr>
            <p:spPr>
              <a:xfrm>
                <a:off x="2489813" y="3930062"/>
                <a:ext cx="52324" cy="12158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382" extrusionOk="0">
                    <a:moveTo>
                      <a:pt x="203" y="0"/>
                    </a:moveTo>
                    <a:cubicBezTo>
                      <a:pt x="95" y="0"/>
                      <a:pt x="0" y="84"/>
                      <a:pt x="0" y="191"/>
                    </a:cubicBezTo>
                    <a:cubicBezTo>
                      <a:pt x="0" y="298"/>
                      <a:pt x="95" y="381"/>
                      <a:pt x="203" y="381"/>
                    </a:cubicBezTo>
                    <a:lnTo>
                      <a:pt x="1441" y="381"/>
                    </a:lnTo>
                    <a:cubicBezTo>
                      <a:pt x="1548" y="381"/>
                      <a:pt x="1643" y="286"/>
                      <a:pt x="1643" y="191"/>
                    </a:cubicBezTo>
                    <a:cubicBezTo>
                      <a:pt x="1643" y="84"/>
                      <a:pt x="1572" y="0"/>
                      <a:pt x="1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42" name="Google Shape;14507;p71">
                <a:extLst>
                  <a:ext uri="{FF2B5EF4-FFF2-40B4-BE49-F238E27FC236}">
                    <a16:creationId xmlns:a16="http://schemas.microsoft.com/office/drawing/2014/main" id="{50CF2EDC-DC1E-4244-B3A4-B4C9E48C79BE}"/>
                  </a:ext>
                </a:extLst>
              </p:cNvPr>
              <p:cNvSpPr/>
              <p:nvPr/>
            </p:nvSpPr>
            <p:spPr>
              <a:xfrm>
                <a:off x="2212404" y="3983118"/>
                <a:ext cx="51942" cy="12158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382" extrusionOk="0">
                    <a:moveTo>
                      <a:pt x="191" y="0"/>
                    </a:moveTo>
                    <a:cubicBezTo>
                      <a:pt x="84" y="0"/>
                      <a:pt x="1" y="84"/>
                      <a:pt x="1" y="191"/>
                    </a:cubicBezTo>
                    <a:cubicBezTo>
                      <a:pt x="1" y="298"/>
                      <a:pt x="84" y="381"/>
                      <a:pt x="191" y="381"/>
                    </a:cubicBezTo>
                    <a:lnTo>
                      <a:pt x="1442" y="381"/>
                    </a:lnTo>
                    <a:cubicBezTo>
                      <a:pt x="1549" y="381"/>
                      <a:pt x="1632" y="286"/>
                      <a:pt x="1632" y="191"/>
                    </a:cubicBezTo>
                    <a:cubicBezTo>
                      <a:pt x="1632" y="84"/>
                      <a:pt x="1561" y="0"/>
                      <a:pt x="14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43" name="Google Shape;14508;p71">
                <a:extLst>
                  <a:ext uri="{FF2B5EF4-FFF2-40B4-BE49-F238E27FC236}">
                    <a16:creationId xmlns:a16="http://schemas.microsoft.com/office/drawing/2014/main" id="{A0AA3866-518C-4F30-9367-0A2BCB6ED9A4}"/>
                  </a:ext>
                </a:extLst>
              </p:cNvPr>
              <p:cNvSpPr/>
              <p:nvPr/>
            </p:nvSpPr>
            <p:spPr>
              <a:xfrm>
                <a:off x="2397736" y="3983118"/>
                <a:ext cx="51942" cy="12158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382" extrusionOk="0">
                    <a:moveTo>
                      <a:pt x="191" y="0"/>
                    </a:moveTo>
                    <a:cubicBezTo>
                      <a:pt x="83" y="0"/>
                      <a:pt x="0" y="84"/>
                      <a:pt x="0" y="191"/>
                    </a:cubicBezTo>
                    <a:cubicBezTo>
                      <a:pt x="0" y="298"/>
                      <a:pt x="83" y="381"/>
                      <a:pt x="191" y="381"/>
                    </a:cubicBezTo>
                    <a:lnTo>
                      <a:pt x="1441" y="381"/>
                    </a:lnTo>
                    <a:cubicBezTo>
                      <a:pt x="1548" y="381"/>
                      <a:pt x="1631" y="286"/>
                      <a:pt x="1631" y="191"/>
                    </a:cubicBezTo>
                    <a:cubicBezTo>
                      <a:pt x="1631" y="84"/>
                      <a:pt x="1548" y="0"/>
                      <a:pt x="1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44" name="Google Shape;14509;p71">
                <a:extLst>
                  <a:ext uri="{FF2B5EF4-FFF2-40B4-BE49-F238E27FC236}">
                    <a16:creationId xmlns:a16="http://schemas.microsoft.com/office/drawing/2014/main" id="{94C55745-AB2F-428F-BF39-FB61F79D75AB}"/>
                  </a:ext>
                </a:extLst>
              </p:cNvPr>
              <p:cNvSpPr/>
              <p:nvPr/>
            </p:nvSpPr>
            <p:spPr>
              <a:xfrm>
                <a:off x="2212404" y="4036175"/>
                <a:ext cx="51942" cy="12158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382" extrusionOk="0">
                    <a:moveTo>
                      <a:pt x="191" y="0"/>
                    </a:moveTo>
                    <a:cubicBezTo>
                      <a:pt x="84" y="0"/>
                      <a:pt x="1" y="83"/>
                      <a:pt x="1" y="191"/>
                    </a:cubicBezTo>
                    <a:cubicBezTo>
                      <a:pt x="1" y="298"/>
                      <a:pt x="84" y="381"/>
                      <a:pt x="191" y="381"/>
                    </a:cubicBezTo>
                    <a:lnTo>
                      <a:pt x="1442" y="381"/>
                    </a:lnTo>
                    <a:cubicBezTo>
                      <a:pt x="1549" y="381"/>
                      <a:pt x="1632" y="298"/>
                      <a:pt x="1632" y="191"/>
                    </a:cubicBezTo>
                    <a:cubicBezTo>
                      <a:pt x="1632" y="83"/>
                      <a:pt x="1561" y="0"/>
                      <a:pt x="14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46" name="Google Shape;14510;p71">
                <a:extLst>
                  <a:ext uri="{FF2B5EF4-FFF2-40B4-BE49-F238E27FC236}">
                    <a16:creationId xmlns:a16="http://schemas.microsoft.com/office/drawing/2014/main" id="{2D29EE82-5B15-451F-B6DD-4D6E636DCB36}"/>
                  </a:ext>
                </a:extLst>
              </p:cNvPr>
              <p:cNvSpPr/>
              <p:nvPr/>
            </p:nvSpPr>
            <p:spPr>
              <a:xfrm>
                <a:off x="2305245" y="4036175"/>
                <a:ext cx="51974" cy="12158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382" extrusionOk="0">
                    <a:moveTo>
                      <a:pt x="191" y="0"/>
                    </a:moveTo>
                    <a:cubicBezTo>
                      <a:pt x="84" y="0"/>
                      <a:pt x="1" y="83"/>
                      <a:pt x="1" y="191"/>
                    </a:cubicBezTo>
                    <a:cubicBezTo>
                      <a:pt x="1" y="298"/>
                      <a:pt x="84" y="381"/>
                      <a:pt x="191" y="381"/>
                    </a:cubicBezTo>
                    <a:lnTo>
                      <a:pt x="1442" y="381"/>
                    </a:lnTo>
                    <a:cubicBezTo>
                      <a:pt x="1549" y="381"/>
                      <a:pt x="1632" y="298"/>
                      <a:pt x="1632" y="191"/>
                    </a:cubicBezTo>
                    <a:cubicBezTo>
                      <a:pt x="1632" y="83"/>
                      <a:pt x="1549" y="0"/>
                      <a:pt x="14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47" name="Google Shape;14511;p71">
                <a:extLst>
                  <a:ext uri="{FF2B5EF4-FFF2-40B4-BE49-F238E27FC236}">
                    <a16:creationId xmlns:a16="http://schemas.microsoft.com/office/drawing/2014/main" id="{4ED18533-731A-4CB7-878F-CB04ABD51699}"/>
                  </a:ext>
                </a:extLst>
              </p:cNvPr>
              <p:cNvSpPr/>
              <p:nvPr/>
            </p:nvSpPr>
            <p:spPr>
              <a:xfrm>
                <a:off x="2489813" y="4036175"/>
                <a:ext cx="52324" cy="12158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382" extrusionOk="0">
                    <a:moveTo>
                      <a:pt x="203" y="0"/>
                    </a:moveTo>
                    <a:cubicBezTo>
                      <a:pt x="95" y="0"/>
                      <a:pt x="0" y="83"/>
                      <a:pt x="0" y="191"/>
                    </a:cubicBezTo>
                    <a:cubicBezTo>
                      <a:pt x="0" y="298"/>
                      <a:pt x="95" y="381"/>
                      <a:pt x="203" y="381"/>
                    </a:cubicBezTo>
                    <a:lnTo>
                      <a:pt x="1441" y="381"/>
                    </a:lnTo>
                    <a:cubicBezTo>
                      <a:pt x="1548" y="381"/>
                      <a:pt x="1643" y="298"/>
                      <a:pt x="1643" y="191"/>
                    </a:cubicBezTo>
                    <a:cubicBezTo>
                      <a:pt x="1643" y="83"/>
                      <a:pt x="1572" y="0"/>
                      <a:pt x="1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48" name="Google Shape;14512;p71">
                <a:extLst>
                  <a:ext uri="{FF2B5EF4-FFF2-40B4-BE49-F238E27FC236}">
                    <a16:creationId xmlns:a16="http://schemas.microsoft.com/office/drawing/2014/main" id="{762E0CDD-5D05-4F2A-B04E-582C2A5B7F6C}"/>
                  </a:ext>
                </a:extLst>
              </p:cNvPr>
              <p:cNvSpPr/>
              <p:nvPr/>
            </p:nvSpPr>
            <p:spPr>
              <a:xfrm>
                <a:off x="2305245" y="4088467"/>
                <a:ext cx="51974" cy="1254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394" extrusionOk="0">
                    <a:moveTo>
                      <a:pt x="191" y="0"/>
                    </a:moveTo>
                    <a:cubicBezTo>
                      <a:pt x="84" y="0"/>
                      <a:pt x="1" y="95"/>
                      <a:pt x="1" y="191"/>
                    </a:cubicBezTo>
                    <a:cubicBezTo>
                      <a:pt x="1" y="298"/>
                      <a:pt x="84" y="393"/>
                      <a:pt x="191" y="393"/>
                    </a:cubicBezTo>
                    <a:lnTo>
                      <a:pt x="1442" y="393"/>
                    </a:lnTo>
                    <a:cubicBezTo>
                      <a:pt x="1549" y="393"/>
                      <a:pt x="1632" y="298"/>
                      <a:pt x="1632" y="191"/>
                    </a:cubicBezTo>
                    <a:cubicBezTo>
                      <a:pt x="1632" y="95"/>
                      <a:pt x="1549" y="0"/>
                      <a:pt x="14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49" name="Google Shape;14513;p71">
                <a:extLst>
                  <a:ext uri="{FF2B5EF4-FFF2-40B4-BE49-F238E27FC236}">
                    <a16:creationId xmlns:a16="http://schemas.microsoft.com/office/drawing/2014/main" id="{66014755-2FBF-41AF-9D19-7997F2BD4BD7}"/>
                  </a:ext>
                </a:extLst>
              </p:cNvPr>
              <p:cNvSpPr/>
              <p:nvPr/>
            </p:nvSpPr>
            <p:spPr>
              <a:xfrm>
                <a:off x="2397736" y="4088467"/>
                <a:ext cx="51942" cy="12540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394" extrusionOk="0">
                    <a:moveTo>
                      <a:pt x="191" y="0"/>
                    </a:moveTo>
                    <a:cubicBezTo>
                      <a:pt x="83" y="0"/>
                      <a:pt x="0" y="95"/>
                      <a:pt x="0" y="191"/>
                    </a:cubicBezTo>
                    <a:cubicBezTo>
                      <a:pt x="0" y="298"/>
                      <a:pt x="83" y="393"/>
                      <a:pt x="191" y="393"/>
                    </a:cubicBezTo>
                    <a:lnTo>
                      <a:pt x="1441" y="393"/>
                    </a:lnTo>
                    <a:cubicBezTo>
                      <a:pt x="1548" y="393"/>
                      <a:pt x="1631" y="298"/>
                      <a:pt x="1631" y="191"/>
                    </a:cubicBezTo>
                    <a:cubicBezTo>
                      <a:pt x="1631" y="95"/>
                      <a:pt x="1548" y="0"/>
                      <a:pt x="1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50" name="Google Shape;14514;p71">
                <a:extLst>
                  <a:ext uri="{FF2B5EF4-FFF2-40B4-BE49-F238E27FC236}">
                    <a16:creationId xmlns:a16="http://schemas.microsoft.com/office/drawing/2014/main" id="{14764365-C3A4-4FD8-9814-E0BD57381260}"/>
                  </a:ext>
                </a:extLst>
              </p:cNvPr>
              <p:cNvSpPr/>
              <p:nvPr/>
            </p:nvSpPr>
            <p:spPr>
              <a:xfrm>
                <a:off x="2489813" y="4088467"/>
                <a:ext cx="52324" cy="12540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394" extrusionOk="0">
                    <a:moveTo>
                      <a:pt x="203" y="0"/>
                    </a:moveTo>
                    <a:cubicBezTo>
                      <a:pt x="95" y="0"/>
                      <a:pt x="0" y="95"/>
                      <a:pt x="0" y="191"/>
                    </a:cubicBezTo>
                    <a:cubicBezTo>
                      <a:pt x="0" y="298"/>
                      <a:pt x="95" y="393"/>
                      <a:pt x="203" y="393"/>
                    </a:cubicBezTo>
                    <a:lnTo>
                      <a:pt x="1441" y="393"/>
                    </a:lnTo>
                    <a:cubicBezTo>
                      <a:pt x="1548" y="393"/>
                      <a:pt x="1643" y="298"/>
                      <a:pt x="1643" y="191"/>
                    </a:cubicBezTo>
                    <a:cubicBezTo>
                      <a:pt x="1643" y="95"/>
                      <a:pt x="1572" y="0"/>
                      <a:pt x="1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59" name="Google Shape;14515;p71">
                <a:extLst>
                  <a:ext uri="{FF2B5EF4-FFF2-40B4-BE49-F238E27FC236}">
                    <a16:creationId xmlns:a16="http://schemas.microsoft.com/office/drawing/2014/main" id="{594847B0-FE94-4059-83F4-09CDCF912485}"/>
                  </a:ext>
                </a:extLst>
              </p:cNvPr>
              <p:cNvSpPr/>
              <p:nvPr/>
            </p:nvSpPr>
            <p:spPr>
              <a:xfrm>
                <a:off x="2304863" y="3969751"/>
                <a:ext cx="53088" cy="38766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218" extrusionOk="0">
                    <a:moveTo>
                      <a:pt x="1454" y="1"/>
                    </a:moveTo>
                    <a:cubicBezTo>
                      <a:pt x="1406" y="1"/>
                      <a:pt x="1358" y="21"/>
                      <a:pt x="1323" y="63"/>
                    </a:cubicBezTo>
                    <a:lnTo>
                      <a:pt x="620" y="754"/>
                    </a:lnTo>
                    <a:lnTo>
                      <a:pt x="334" y="480"/>
                    </a:lnTo>
                    <a:cubicBezTo>
                      <a:pt x="299" y="438"/>
                      <a:pt x="251" y="417"/>
                      <a:pt x="203" y="417"/>
                    </a:cubicBezTo>
                    <a:cubicBezTo>
                      <a:pt x="156" y="417"/>
                      <a:pt x="108" y="438"/>
                      <a:pt x="72" y="480"/>
                    </a:cubicBezTo>
                    <a:cubicBezTo>
                      <a:pt x="1" y="551"/>
                      <a:pt x="1" y="670"/>
                      <a:pt x="72" y="742"/>
                    </a:cubicBezTo>
                    <a:lnTo>
                      <a:pt x="489" y="1158"/>
                    </a:lnTo>
                    <a:cubicBezTo>
                      <a:pt x="513" y="1194"/>
                      <a:pt x="572" y="1218"/>
                      <a:pt x="620" y="1218"/>
                    </a:cubicBezTo>
                    <a:cubicBezTo>
                      <a:pt x="668" y="1218"/>
                      <a:pt x="727" y="1206"/>
                      <a:pt x="751" y="1158"/>
                    </a:cubicBezTo>
                    <a:lnTo>
                      <a:pt x="1585" y="325"/>
                    </a:lnTo>
                    <a:cubicBezTo>
                      <a:pt x="1668" y="254"/>
                      <a:pt x="1668" y="134"/>
                      <a:pt x="1585" y="63"/>
                    </a:cubicBezTo>
                    <a:cubicBezTo>
                      <a:pt x="1549" y="21"/>
                      <a:pt x="1501" y="1"/>
                      <a:pt x="145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60" name="Google Shape;14516;p71">
                <a:extLst>
                  <a:ext uri="{FF2B5EF4-FFF2-40B4-BE49-F238E27FC236}">
                    <a16:creationId xmlns:a16="http://schemas.microsoft.com/office/drawing/2014/main" id="{174E670A-9921-4801-B3D2-0768807EF20E}"/>
                  </a:ext>
                </a:extLst>
              </p:cNvPr>
              <p:cNvSpPr/>
              <p:nvPr/>
            </p:nvSpPr>
            <p:spPr>
              <a:xfrm>
                <a:off x="2489813" y="3969751"/>
                <a:ext cx="53088" cy="38766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218" extrusionOk="0">
                    <a:moveTo>
                      <a:pt x="1465" y="1"/>
                    </a:moveTo>
                    <a:cubicBezTo>
                      <a:pt x="1417" y="1"/>
                      <a:pt x="1369" y="21"/>
                      <a:pt x="1334" y="63"/>
                    </a:cubicBezTo>
                    <a:lnTo>
                      <a:pt x="631" y="754"/>
                    </a:lnTo>
                    <a:lnTo>
                      <a:pt x="346" y="480"/>
                    </a:lnTo>
                    <a:cubicBezTo>
                      <a:pt x="310" y="438"/>
                      <a:pt x="262" y="417"/>
                      <a:pt x="215" y="417"/>
                    </a:cubicBezTo>
                    <a:cubicBezTo>
                      <a:pt x="167" y="417"/>
                      <a:pt x="119" y="438"/>
                      <a:pt x="84" y="480"/>
                    </a:cubicBezTo>
                    <a:cubicBezTo>
                      <a:pt x="0" y="551"/>
                      <a:pt x="0" y="670"/>
                      <a:pt x="84" y="742"/>
                    </a:cubicBezTo>
                    <a:lnTo>
                      <a:pt x="500" y="1158"/>
                    </a:lnTo>
                    <a:cubicBezTo>
                      <a:pt x="524" y="1194"/>
                      <a:pt x="584" y="1218"/>
                      <a:pt x="631" y="1218"/>
                    </a:cubicBezTo>
                    <a:cubicBezTo>
                      <a:pt x="667" y="1218"/>
                      <a:pt x="738" y="1206"/>
                      <a:pt x="762" y="1158"/>
                    </a:cubicBezTo>
                    <a:lnTo>
                      <a:pt x="1596" y="325"/>
                    </a:lnTo>
                    <a:cubicBezTo>
                      <a:pt x="1667" y="254"/>
                      <a:pt x="1667" y="134"/>
                      <a:pt x="1596" y="63"/>
                    </a:cubicBezTo>
                    <a:cubicBezTo>
                      <a:pt x="1560" y="21"/>
                      <a:pt x="1512" y="1"/>
                      <a:pt x="146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61" name="Google Shape;14517;p71">
                <a:extLst>
                  <a:ext uri="{FF2B5EF4-FFF2-40B4-BE49-F238E27FC236}">
                    <a16:creationId xmlns:a16="http://schemas.microsoft.com/office/drawing/2014/main" id="{6BBBFD20-DBA7-49F4-AADE-DF45C124A2B1}"/>
                  </a:ext>
                </a:extLst>
              </p:cNvPr>
              <p:cNvSpPr/>
              <p:nvPr/>
            </p:nvSpPr>
            <p:spPr>
              <a:xfrm>
                <a:off x="2396972" y="4022807"/>
                <a:ext cx="53088" cy="38766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218" extrusionOk="0">
                    <a:moveTo>
                      <a:pt x="1465" y="0"/>
                    </a:moveTo>
                    <a:cubicBezTo>
                      <a:pt x="1417" y="0"/>
                      <a:pt x="1369" y="21"/>
                      <a:pt x="1334" y="63"/>
                    </a:cubicBezTo>
                    <a:lnTo>
                      <a:pt x="631" y="753"/>
                    </a:lnTo>
                    <a:lnTo>
                      <a:pt x="345" y="480"/>
                    </a:lnTo>
                    <a:cubicBezTo>
                      <a:pt x="310" y="438"/>
                      <a:pt x="262" y="417"/>
                      <a:pt x="215" y="417"/>
                    </a:cubicBezTo>
                    <a:cubicBezTo>
                      <a:pt x="167" y="417"/>
                      <a:pt x="119" y="438"/>
                      <a:pt x="84" y="480"/>
                    </a:cubicBezTo>
                    <a:cubicBezTo>
                      <a:pt x="0" y="551"/>
                      <a:pt x="0" y="670"/>
                      <a:pt x="84" y="742"/>
                    </a:cubicBezTo>
                    <a:lnTo>
                      <a:pt x="500" y="1158"/>
                    </a:lnTo>
                    <a:cubicBezTo>
                      <a:pt x="536" y="1206"/>
                      <a:pt x="584" y="1218"/>
                      <a:pt x="631" y="1218"/>
                    </a:cubicBezTo>
                    <a:cubicBezTo>
                      <a:pt x="667" y="1218"/>
                      <a:pt x="738" y="1206"/>
                      <a:pt x="762" y="1158"/>
                    </a:cubicBezTo>
                    <a:lnTo>
                      <a:pt x="1596" y="325"/>
                    </a:lnTo>
                    <a:cubicBezTo>
                      <a:pt x="1667" y="253"/>
                      <a:pt x="1667" y="134"/>
                      <a:pt x="1596" y="63"/>
                    </a:cubicBezTo>
                    <a:cubicBezTo>
                      <a:pt x="1560" y="21"/>
                      <a:pt x="1512" y="0"/>
                      <a:pt x="14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62" name="Google Shape;14518;p71">
                <a:extLst>
                  <a:ext uri="{FF2B5EF4-FFF2-40B4-BE49-F238E27FC236}">
                    <a16:creationId xmlns:a16="http://schemas.microsoft.com/office/drawing/2014/main" id="{796AF214-6695-4CED-9FA3-73BF3BDBB472}"/>
                  </a:ext>
                </a:extLst>
              </p:cNvPr>
              <p:cNvSpPr/>
              <p:nvPr/>
            </p:nvSpPr>
            <p:spPr>
              <a:xfrm>
                <a:off x="2212404" y="4075386"/>
                <a:ext cx="53088" cy="38861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221" extrusionOk="0">
                    <a:moveTo>
                      <a:pt x="1455" y="0"/>
                    </a:moveTo>
                    <a:cubicBezTo>
                      <a:pt x="1406" y="0"/>
                      <a:pt x="1358" y="18"/>
                      <a:pt x="1322" y="54"/>
                    </a:cubicBezTo>
                    <a:lnTo>
                      <a:pt x="620" y="756"/>
                    </a:lnTo>
                    <a:lnTo>
                      <a:pt x="346" y="471"/>
                    </a:lnTo>
                    <a:cubicBezTo>
                      <a:pt x="304" y="435"/>
                      <a:pt x="254" y="417"/>
                      <a:pt x="205" y="417"/>
                    </a:cubicBezTo>
                    <a:cubicBezTo>
                      <a:pt x="156" y="417"/>
                      <a:pt x="108" y="435"/>
                      <a:pt x="72" y="471"/>
                    </a:cubicBezTo>
                    <a:cubicBezTo>
                      <a:pt x="1" y="554"/>
                      <a:pt x="1" y="673"/>
                      <a:pt x="72" y="745"/>
                    </a:cubicBezTo>
                    <a:lnTo>
                      <a:pt x="489" y="1161"/>
                    </a:lnTo>
                    <a:cubicBezTo>
                      <a:pt x="537" y="1197"/>
                      <a:pt x="584" y="1221"/>
                      <a:pt x="620" y="1221"/>
                    </a:cubicBezTo>
                    <a:cubicBezTo>
                      <a:pt x="668" y="1221"/>
                      <a:pt x="727" y="1197"/>
                      <a:pt x="763" y="1161"/>
                    </a:cubicBezTo>
                    <a:lnTo>
                      <a:pt x="1596" y="328"/>
                    </a:lnTo>
                    <a:cubicBezTo>
                      <a:pt x="1668" y="268"/>
                      <a:pt x="1668" y="137"/>
                      <a:pt x="1596" y="54"/>
                    </a:cubicBezTo>
                    <a:cubicBezTo>
                      <a:pt x="1555" y="18"/>
                      <a:pt x="1504" y="0"/>
                      <a:pt x="14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63" name="Google Shape;14519;p71">
                <a:extLst>
                  <a:ext uri="{FF2B5EF4-FFF2-40B4-BE49-F238E27FC236}">
                    <a16:creationId xmlns:a16="http://schemas.microsoft.com/office/drawing/2014/main" id="{28A39977-3009-4EC6-8EBD-FFDC180121C1}"/>
                  </a:ext>
                </a:extLst>
              </p:cNvPr>
              <p:cNvSpPr/>
              <p:nvPr/>
            </p:nvSpPr>
            <p:spPr>
              <a:xfrm>
                <a:off x="2396972" y="3916694"/>
                <a:ext cx="53088" cy="3879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219" extrusionOk="0">
                    <a:moveTo>
                      <a:pt x="1465" y="1"/>
                    </a:moveTo>
                    <a:cubicBezTo>
                      <a:pt x="1417" y="1"/>
                      <a:pt x="1369" y="21"/>
                      <a:pt x="1334" y="63"/>
                    </a:cubicBezTo>
                    <a:lnTo>
                      <a:pt x="631" y="754"/>
                    </a:lnTo>
                    <a:lnTo>
                      <a:pt x="345" y="480"/>
                    </a:lnTo>
                    <a:cubicBezTo>
                      <a:pt x="310" y="438"/>
                      <a:pt x="262" y="417"/>
                      <a:pt x="215" y="417"/>
                    </a:cubicBezTo>
                    <a:cubicBezTo>
                      <a:pt x="167" y="417"/>
                      <a:pt x="119" y="438"/>
                      <a:pt x="84" y="480"/>
                    </a:cubicBezTo>
                    <a:cubicBezTo>
                      <a:pt x="0" y="551"/>
                      <a:pt x="0" y="670"/>
                      <a:pt x="84" y="742"/>
                    </a:cubicBezTo>
                    <a:lnTo>
                      <a:pt x="500" y="1159"/>
                    </a:lnTo>
                    <a:cubicBezTo>
                      <a:pt x="536" y="1206"/>
                      <a:pt x="584" y="1218"/>
                      <a:pt x="631" y="1218"/>
                    </a:cubicBezTo>
                    <a:cubicBezTo>
                      <a:pt x="667" y="1218"/>
                      <a:pt x="738" y="1206"/>
                      <a:pt x="762" y="1159"/>
                    </a:cubicBezTo>
                    <a:lnTo>
                      <a:pt x="1596" y="325"/>
                    </a:lnTo>
                    <a:cubicBezTo>
                      <a:pt x="1667" y="266"/>
                      <a:pt x="1667" y="135"/>
                      <a:pt x="1596" y="63"/>
                    </a:cubicBezTo>
                    <a:cubicBezTo>
                      <a:pt x="1560" y="21"/>
                      <a:pt x="1512" y="1"/>
                      <a:pt x="146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</p:grpSp>
      </p:grpSp>
      <p:graphicFrame>
        <p:nvGraphicFramePr>
          <p:cNvPr id="65" name="Google Shape;105;p18">
            <a:extLst>
              <a:ext uri="{FF2B5EF4-FFF2-40B4-BE49-F238E27FC236}">
                <a16:creationId xmlns:a16="http://schemas.microsoft.com/office/drawing/2014/main" id="{4E4D6CBF-1FB3-4E96-8BC9-60226970C0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470545"/>
              </p:ext>
            </p:extLst>
          </p:nvPr>
        </p:nvGraphicFramePr>
        <p:xfrm>
          <a:off x="234233" y="2701686"/>
          <a:ext cx="4005616" cy="1754924"/>
        </p:xfrm>
        <a:graphic>
          <a:graphicData uri="http://schemas.openxmlformats.org/drawingml/2006/table">
            <a:tbl>
              <a:tblPr>
                <a:noFill/>
                <a:tableStyleId>{4B32AEFF-6086-4EED-ABAF-0753E5B1B83B}</a:tableStyleId>
              </a:tblPr>
              <a:tblGrid>
                <a:gridCol w="13882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7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8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PT Sans" panose="020B0604020202020204" charset="-52"/>
                          <a:ea typeface="PT Sans"/>
                          <a:cs typeface="PT Sans"/>
                          <a:sym typeface="PT Sans"/>
                        </a:rPr>
                        <a:t>Округ</a:t>
                      </a:r>
                    </a:p>
                  </a:txBody>
                  <a:tcPr marL="45720" marR="4572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000" b="1" i="0" u="none" strike="noStrike" cap="none" dirty="0">
                          <a:solidFill>
                            <a:schemeClr val="bg1"/>
                          </a:solidFill>
                          <a:latin typeface="PT Sans" panose="020B0604020202020204" charset="-52"/>
                          <a:cs typeface="PT Sans"/>
                          <a:sym typeface="Arial"/>
                        </a:rPr>
                        <a:t>Состав</a:t>
                      </a:r>
                      <a:r>
                        <a:rPr lang="ru-RU" sz="1000" b="0" i="0" u="none" strike="noStrike" cap="none" dirty="0">
                          <a:solidFill>
                            <a:schemeClr val="bg1"/>
                          </a:solidFill>
                          <a:latin typeface="PT Sans" panose="020B0604020202020204" charset="-52"/>
                          <a:cs typeface="PT Sans"/>
                          <a:sym typeface="Arial"/>
                        </a:rPr>
                        <a:t> </a:t>
                      </a:r>
                      <a:r>
                        <a:rPr lang="ru-RU" sz="1000" b="1" i="0" u="none" strike="noStrike" cap="none" dirty="0">
                          <a:solidFill>
                            <a:schemeClr val="bg1"/>
                          </a:solidFill>
                          <a:latin typeface="PT Sans" panose="020B0604020202020204" charset="-52"/>
                          <a:cs typeface="PT Sans"/>
                          <a:sym typeface="Arial"/>
                        </a:rPr>
                        <a:t>МОУО в округе</a:t>
                      </a:r>
                    </a:p>
                  </a:txBody>
                  <a:tcPr marL="45720" marR="45720">
                    <a:lnL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88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b="1" dirty="0" smtClean="0">
                          <a:solidFill>
                            <a:srgbClr val="007038"/>
                          </a:solidFill>
                          <a:effectLst/>
                          <a:latin typeface="PT Sans" panose="020B0604020202020204" charset="-52"/>
                        </a:rPr>
                        <a:t>Восточный </a:t>
                      </a:r>
                      <a:r>
                        <a:rPr lang="ru-RU" sz="1000" b="1" dirty="0">
                          <a:solidFill>
                            <a:srgbClr val="007038"/>
                          </a:solidFill>
                          <a:effectLst/>
                          <a:latin typeface="PT Sans" panose="020B0604020202020204" charset="-52"/>
                        </a:rPr>
                        <a:t>округ</a:t>
                      </a:r>
                      <a:endParaRPr lang="ru-RU" sz="1000" b="1" dirty="0">
                        <a:solidFill>
                          <a:srgbClr val="007038"/>
                        </a:solidFill>
                        <a:effectLst/>
                        <a:latin typeface="PT Sans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79" marR="65979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>
                          <a:effectLst/>
                          <a:latin typeface="PT Sans" panose="020B0604020202020204" charset="-52"/>
                        </a:rPr>
                        <a:t>Асиновский район, Зырянский район, Первомайский район, Тегульдетский район, </a:t>
                      </a:r>
                      <a:r>
                        <a:rPr lang="ru-RU" sz="1000" dirty="0" err="1">
                          <a:effectLst/>
                          <a:latin typeface="PT Sans" panose="020B0604020202020204" charset="-52"/>
                        </a:rPr>
                        <a:t>Верхнекетский</a:t>
                      </a:r>
                      <a:r>
                        <a:rPr lang="ru-RU" sz="1000" dirty="0">
                          <a:effectLst/>
                          <a:latin typeface="PT Sans" panose="020B0604020202020204" charset="-52"/>
                        </a:rPr>
                        <a:t> район</a:t>
                      </a:r>
                      <a:endParaRPr lang="ru-RU" sz="1000" dirty="0">
                        <a:effectLst/>
                        <a:latin typeface="PT Sans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79" marR="65979" marT="0" marB="0">
                    <a:lnL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56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b="1" dirty="0" smtClean="0">
                          <a:solidFill>
                            <a:srgbClr val="007038"/>
                          </a:solidFill>
                          <a:effectLst/>
                          <a:latin typeface="PT Sans" panose="020B0604020202020204" charset="-52"/>
                        </a:rPr>
                        <a:t>Северный </a:t>
                      </a:r>
                      <a:r>
                        <a:rPr lang="ru-RU" sz="1000" b="1" dirty="0">
                          <a:solidFill>
                            <a:srgbClr val="007038"/>
                          </a:solidFill>
                          <a:effectLst/>
                          <a:latin typeface="PT Sans" panose="020B0604020202020204" charset="-52"/>
                        </a:rPr>
                        <a:t>округ </a:t>
                      </a:r>
                      <a:endParaRPr lang="ru-RU" sz="1000" b="1" dirty="0">
                        <a:solidFill>
                          <a:srgbClr val="007038"/>
                        </a:solidFill>
                        <a:effectLst/>
                        <a:latin typeface="PT Sans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79" marR="65979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>
                          <a:effectLst/>
                          <a:latin typeface="PT Sans" panose="020B0604020202020204" charset="-52"/>
                        </a:rPr>
                        <a:t>Александровский район,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>
                          <a:effectLst/>
                          <a:latin typeface="PT Sans" panose="020B0604020202020204" charset="-52"/>
                        </a:rPr>
                        <a:t>г. Стрежевой</a:t>
                      </a:r>
                      <a:endParaRPr lang="ru-RU" sz="1000" dirty="0">
                        <a:effectLst/>
                        <a:latin typeface="PT Sans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79" marR="65979" marT="0" marB="0">
                    <a:lnL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8101073"/>
                  </a:ext>
                </a:extLst>
              </a:tr>
              <a:tr h="33256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b="1" dirty="0" smtClean="0">
                          <a:solidFill>
                            <a:srgbClr val="007038"/>
                          </a:solidFill>
                          <a:effectLst/>
                          <a:latin typeface="PT Sans" panose="020B0604020202020204" charset="-52"/>
                        </a:rPr>
                        <a:t>Северо-западный </a:t>
                      </a:r>
                      <a:r>
                        <a:rPr lang="ru-RU" sz="1000" b="1" dirty="0">
                          <a:solidFill>
                            <a:srgbClr val="007038"/>
                          </a:solidFill>
                          <a:effectLst/>
                          <a:latin typeface="PT Sans" panose="020B0604020202020204" charset="-52"/>
                        </a:rPr>
                        <a:t>округ </a:t>
                      </a:r>
                      <a:endParaRPr lang="ru-RU" sz="1000" b="1" dirty="0">
                        <a:solidFill>
                          <a:srgbClr val="007038"/>
                        </a:solidFill>
                        <a:effectLst/>
                        <a:latin typeface="PT Sans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79" marR="65979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>
                          <a:effectLst/>
                          <a:latin typeface="PT Sans" panose="020B0604020202020204" charset="-52"/>
                        </a:rPr>
                        <a:t>Колпашевский район, Парабельский район, Каргасокский район, г. Кедровый</a:t>
                      </a:r>
                      <a:endParaRPr lang="ru-RU" sz="1000" dirty="0">
                        <a:effectLst/>
                        <a:latin typeface="PT Sans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79" marR="65979" marT="0" marB="0">
                    <a:lnL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972139"/>
                  </a:ext>
                </a:extLst>
              </a:tr>
              <a:tr h="34228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b="1" dirty="0">
                          <a:solidFill>
                            <a:srgbClr val="007038"/>
                          </a:solidFill>
                          <a:effectLst/>
                          <a:latin typeface="PT Sans" panose="020B0604020202020204" charset="-52"/>
                        </a:rPr>
                        <a:t>Общая концертная программа (по 20 минут на округ)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PT Sans" panose="020B0604020202020204" charset="-52"/>
                        </a:rPr>
                        <a:t>Место проведения: </a:t>
                      </a: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  <a:latin typeface="PT Sans" panose="020B0604020202020204" charset="-52"/>
                        </a:rPr>
                        <a:t>актовый зал ОГАОУ «Интеграция»</a:t>
                      </a:r>
                      <a:endParaRPr lang="ru-RU" sz="1000" b="0" i="0" u="none" strike="noStrike" cap="none" dirty="0">
                        <a:solidFill>
                          <a:schemeClr val="tx1"/>
                        </a:solidFill>
                        <a:latin typeface="PT Sans" panose="020B0604020202020204" charset="-52"/>
                        <a:cs typeface="PT Sans"/>
                        <a:sym typeface="Arial"/>
                      </a:endParaRPr>
                    </a:p>
                  </a:txBody>
                  <a:tcPr marL="9525" marR="9525" marT="9525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ru-RU" sz="1000" b="0" i="0" u="none" strike="noStrike" cap="none" dirty="0">
                        <a:solidFill>
                          <a:schemeClr val="bg1"/>
                        </a:solidFill>
                        <a:latin typeface="PT Sans" panose="020B0604020202020204" charset="-52"/>
                        <a:cs typeface="PT Sans"/>
                        <a:sym typeface="Arial"/>
                      </a:endParaRPr>
                    </a:p>
                  </a:txBody>
                  <a:tcPr marL="9525" marR="9525" marT="9525" marB="0">
                    <a:lnL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4115526"/>
                  </a:ext>
                </a:extLst>
              </a:tr>
            </a:tbl>
          </a:graphicData>
        </a:graphic>
      </p:graphicFrame>
      <p:graphicFrame>
        <p:nvGraphicFramePr>
          <p:cNvPr id="66" name="Таблица 65">
            <a:extLst>
              <a:ext uri="{FF2B5EF4-FFF2-40B4-BE49-F238E27FC236}">
                <a16:creationId xmlns:a16="http://schemas.microsoft.com/office/drawing/2014/main" id="{D0A50F03-2185-4515-B351-E0CB268379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171840"/>
              </p:ext>
            </p:extLst>
          </p:nvPr>
        </p:nvGraphicFramePr>
        <p:xfrm>
          <a:off x="4492208" y="2664324"/>
          <a:ext cx="4005617" cy="1788872"/>
        </p:xfrm>
        <a:graphic>
          <a:graphicData uri="http://schemas.openxmlformats.org/drawingml/2006/table">
            <a:tbl>
              <a:tblPr>
                <a:noFill/>
                <a:tableStyleId>{4B32AEFF-6086-4EED-ABAF-0753E5B1B83B}</a:tableStyleId>
              </a:tblPr>
              <a:tblGrid>
                <a:gridCol w="1388284">
                  <a:extLst>
                    <a:ext uri="{9D8B030D-6E8A-4147-A177-3AD203B41FA5}">
                      <a16:colId xmlns:a16="http://schemas.microsoft.com/office/drawing/2014/main" val="4212446550"/>
                    </a:ext>
                  </a:extLst>
                </a:gridCol>
                <a:gridCol w="2617333">
                  <a:extLst>
                    <a:ext uri="{9D8B030D-6E8A-4147-A177-3AD203B41FA5}">
                      <a16:colId xmlns:a16="http://schemas.microsoft.com/office/drawing/2014/main" val="4213439464"/>
                    </a:ext>
                  </a:extLst>
                </a:gridCol>
              </a:tblGrid>
              <a:tr h="230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PT Sans" panose="020B0604020202020204" charset="-52"/>
                          <a:ea typeface="PT Sans"/>
                          <a:cs typeface="PT Sans"/>
                          <a:sym typeface="PT Sans"/>
                        </a:rPr>
                        <a:t>Округ</a:t>
                      </a:r>
                    </a:p>
                  </a:txBody>
                  <a:tcPr marL="45720" marR="4572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000" b="1" i="0" u="none" strike="noStrike" cap="none" dirty="0">
                          <a:solidFill>
                            <a:schemeClr val="bg1"/>
                          </a:solidFill>
                          <a:latin typeface="PT Sans" panose="020B0604020202020204" charset="-52"/>
                          <a:cs typeface="PT Sans"/>
                          <a:sym typeface="Arial"/>
                        </a:rPr>
                        <a:t>Состав</a:t>
                      </a:r>
                      <a:r>
                        <a:rPr lang="ru-RU" sz="1000" b="0" i="0" u="none" strike="noStrike" cap="none" dirty="0">
                          <a:solidFill>
                            <a:schemeClr val="bg1"/>
                          </a:solidFill>
                          <a:latin typeface="PT Sans" panose="020B0604020202020204" charset="-52"/>
                          <a:cs typeface="PT Sans"/>
                          <a:sym typeface="Arial"/>
                        </a:rPr>
                        <a:t> </a:t>
                      </a:r>
                      <a:r>
                        <a:rPr lang="ru-RU" sz="1000" b="1" i="0" u="none" strike="noStrike" cap="none" dirty="0">
                          <a:solidFill>
                            <a:schemeClr val="bg1"/>
                          </a:solidFill>
                          <a:latin typeface="PT Sans" panose="020B0604020202020204" charset="-52"/>
                          <a:cs typeface="PT Sans"/>
                          <a:sym typeface="Arial"/>
                        </a:rPr>
                        <a:t>МОУО в округе</a:t>
                      </a:r>
                    </a:p>
                  </a:txBody>
                  <a:tcPr marL="45720" marR="45720">
                    <a:lnL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082643"/>
                  </a:ext>
                </a:extLst>
              </a:tr>
              <a:tr h="2309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b="1" i="0" u="none" strike="noStrike" cap="none" dirty="0" smtClean="0">
                          <a:solidFill>
                            <a:srgbClr val="007038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Северский </a:t>
                      </a:r>
                      <a:r>
                        <a:rPr lang="ru-RU" sz="1000" b="1" i="0" u="none" strike="noStrike" cap="none" dirty="0">
                          <a:solidFill>
                            <a:srgbClr val="007038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округ </a:t>
                      </a:r>
                      <a:endParaRPr lang="ru-RU" sz="1000" b="1" i="0" u="none" strike="noStrike" cap="none" dirty="0">
                        <a:solidFill>
                          <a:srgbClr val="007038"/>
                        </a:solidFill>
                        <a:latin typeface="PT Sans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68580" marR="6858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b="0" i="0" u="none" strike="noStrike" cap="none" dirty="0">
                          <a:solidFill>
                            <a:srgbClr val="000000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г. Северск</a:t>
                      </a:r>
                      <a:endParaRPr lang="ru-RU" sz="1000" b="0" i="0" u="none" strike="noStrike" cap="none" dirty="0">
                        <a:solidFill>
                          <a:srgbClr val="000000"/>
                        </a:solidFill>
                        <a:latin typeface="PT Sans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68580" marR="68580" marT="0" marB="0">
                    <a:lnL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077383"/>
                  </a:ext>
                </a:extLst>
              </a:tr>
              <a:tr h="17353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b="1" i="0" u="none" strike="noStrike" cap="none" dirty="0" smtClean="0">
                          <a:solidFill>
                            <a:srgbClr val="007038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Центральный </a:t>
                      </a:r>
                      <a:r>
                        <a:rPr lang="ru-RU" sz="1000" b="1" i="0" u="none" strike="noStrike" cap="none" dirty="0">
                          <a:solidFill>
                            <a:srgbClr val="007038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округ </a:t>
                      </a:r>
                      <a:endParaRPr lang="ru-RU" sz="1000" b="1" i="0" u="none" strike="noStrike" cap="none" dirty="0">
                        <a:solidFill>
                          <a:srgbClr val="007038"/>
                        </a:solidFill>
                        <a:latin typeface="PT Sans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68580" marR="6858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b="0" i="0" u="none" strike="noStrike" cap="none" dirty="0">
                          <a:solidFill>
                            <a:srgbClr val="000000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Томский район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b="0" i="0" u="none" strike="noStrike" cap="none" dirty="0">
                          <a:solidFill>
                            <a:srgbClr val="000000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 г. Томск</a:t>
                      </a:r>
                      <a:endParaRPr lang="ru-RU" sz="1000" b="0" i="0" u="none" strike="noStrike" cap="none" dirty="0">
                        <a:solidFill>
                          <a:srgbClr val="000000"/>
                        </a:solidFill>
                        <a:latin typeface="PT Sans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68580" marR="68580" marT="0" marB="0">
                    <a:lnL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2000638"/>
                  </a:ext>
                </a:extLst>
              </a:tr>
              <a:tr h="32037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b="1" i="0" u="none" strike="noStrike" cap="none" dirty="0" smtClean="0">
                          <a:solidFill>
                            <a:srgbClr val="007038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Южный </a:t>
                      </a:r>
                      <a:r>
                        <a:rPr lang="ru-RU" sz="1000" b="1" i="0" u="none" strike="noStrike" cap="none" dirty="0">
                          <a:solidFill>
                            <a:srgbClr val="007038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округ </a:t>
                      </a:r>
                      <a:endParaRPr lang="ru-RU" sz="1000" b="1" i="0" u="none" strike="noStrike" cap="none" dirty="0">
                        <a:solidFill>
                          <a:srgbClr val="007038"/>
                        </a:solidFill>
                        <a:latin typeface="PT Sans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68580" marR="6858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b="0" i="0" u="none" strike="noStrike" cap="none" dirty="0" err="1">
                          <a:solidFill>
                            <a:srgbClr val="000000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Бакчарский</a:t>
                      </a:r>
                      <a:r>
                        <a:rPr lang="ru-RU" sz="1000" b="0" i="0" u="none" strike="noStrike" cap="none" dirty="0">
                          <a:solidFill>
                            <a:srgbClr val="000000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000" b="0" i="0" u="none" strike="noStrike" cap="none" dirty="0" smtClean="0">
                          <a:solidFill>
                            <a:srgbClr val="000000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район, </a:t>
                      </a:r>
                      <a:r>
                        <a:rPr lang="ru-RU" sz="1000" b="0" i="0" u="none" strike="noStrike" cap="none" dirty="0" err="1" smtClean="0">
                          <a:solidFill>
                            <a:srgbClr val="000000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Чаинский</a:t>
                      </a:r>
                      <a:r>
                        <a:rPr lang="ru-RU" sz="1000" b="0" i="0" u="none" strike="noStrike" cap="none" dirty="0" smtClean="0">
                          <a:solidFill>
                            <a:srgbClr val="000000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000" b="0" i="0" u="none" strike="noStrike" cap="none" dirty="0">
                          <a:solidFill>
                            <a:srgbClr val="000000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район,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b="0" i="0" u="none" strike="noStrike" cap="none" dirty="0">
                          <a:solidFill>
                            <a:srgbClr val="000000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Кривошеинский район, </a:t>
                      </a:r>
                      <a:r>
                        <a:rPr lang="ru-RU" sz="1000" b="0" i="0" u="none" strike="noStrike" cap="none" dirty="0" err="1">
                          <a:solidFill>
                            <a:srgbClr val="000000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Кожевниковский</a:t>
                      </a:r>
                      <a:r>
                        <a:rPr lang="ru-RU" sz="1000" b="0" i="0" u="none" strike="noStrike" cap="none" dirty="0">
                          <a:solidFill>
                            <a:srgbClr val="000000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000" b="0" i="0" u="none" strike="noStrike" cap="none" dirty="0" smtClean="0">
                          <a:solidFill>
                            <a:srgbClr val="000000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район, </a:t>
                      </a:r>
                      <a:r>
                        <a:rPr lang="ru-RU" sz="1000" b="0" i="0" u="none" strike="noStrike" cap="none" dirty="0" err="1" smtClean="0">
                          <a:solidFill>
                            <a:srgbClr val="000000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Молчановский</a:t>
                      </a:r>
                      <a:r>
                        <a:rPr lang="ru-RU" sz="1000" b="0" i="0" u="none" strike="noStrike" cap="none" dirty="0" smtClean="0">
                          <a:solidFill>
                            <a:srgbClr val="000000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000" b="0" i="0" u="none" strike="noStrike" cap="none" dirty="0" err="1" smtClean="0">
                          <a:solidFill>
                            <a:srgbClr val="000000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район,Шегарский</a:t>
                      </a:r>
                      <a:r>
                        <a:rPr lang="ru-RU" sz="1000" b="0" i="0" u="none" strike="noStrike" cap="none" dirty="0" smtClean="0">
                          <a:solidFill>
                            <a:srgbClr val="000000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000" b="0" i="0" u="none" strike="noStrike" cap="none" dirty="0">
                          <a:solidFill>
                            <a:srgbClr val="000000"/>
                          </a:solidFill>
                          <a:latin typeface="PT Sans" panose="020B0604020202020204" charset="-52"/>
                          <a:cs typeface="Times New Roman" panose="02020603050405020304" pitchFamily="18" charset="0"/>
                          <a:sym typeface="Arial"/>
                        </a:rPr>
                        <a:t>район</a:t>
                      </a:r>
                      <a:endParaRPr lang="ru-RU" sz="1000" b="0" i="0" u="none" strike="noStrike" cap="none" dirty="0">
                        <a:solidFill>
                          <a:srgbClr val="000000"/>
                        </a:solidFill>
                        <a:latin typeface="PT Sans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68580" marR="68580" marT="0" marB="0">
                    <a:lnL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7763309"/>
                  </a:ext>
                </a:extLst>
              </a:tr>
              <a:tr h="3137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b="1" dirty="0">
                          <a:solidFill>
                            <a:srgbClr val="007038"/>
                          </a:solidFill>
                          <a:effectLst/>
                          <a:latin typeface="PT Sans" panose="020B0604020202020204" charset="-52"/>
                        </a:rPr>
                        <a:t>Общая концертная программа (по 20 минут на округ)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PT Sans" panose="020B0604020202020204" charset="-52"/>
                        </a:rPr>
                        <a:t>Место проведения: </a:t>
                      </a: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  <a:latin typeface="PT Sans" panose="020B0604020202020204" charset="-52"/>
                        </a:rPr>
                        <a:t>актовый зал ОГАОУ «Интеграция»</a:t>
                      </a:r>
                      <a:endParaRPr lang="ru-RU" sz="1000" b="0" i="0" u="none" strike="noStrike" cap="none" dirty="0">
                        <a:solidFill>
                          <a:schemeClr val="tx1"/>
                        </a:solidFill>
                        <a:latin typeface="PT Sans" panose="020B0604020202020204" charset="-52"/>
                        <a:cs typeface="PT Sans"/>
                        <a:sym typeface="Arial"/>
                      </a:endParaRPr>
                    </a:p>
                  </a:txBody>
                  <a:tcPr marL="9525" marR="9525" marT="9525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ru-RU" sz="1000" b="0" i="0" u="none" strike="noStrike" cap="none" dirty="0">
                        <a:solidFill>
                          <a:schemeClr val="bg1"/>
                        </a:solidFill>
                        <a:latin typeface="PT Sans" panose="020B0604020202020204" charset="-52"/>
                        <a:cs typeface="PT Sans"/>
                        <a:sym typeface="Arial"/>
                      </a:endParaRPr>
                    </a:p>
                  </a:txBody>
                  <a:tcPr marL="9525" marR="9525" marT="9525" marB="0">
                    <a:lnL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9115420"/>
                  </a:ext>
                </a:extLst>
              </a:tr>
            </a:tbl>
          </a:graphicData>
        </a:graphic>
      </p:graphicFrame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88C6060E-583A-41AD-AD8F-6A6ADB74FD82}"/>
              </a:ext>
            </a:extLst>
          </p:cNvPr>
          <p:cNvGrpSpPr/>
          <p:nvPr/>
        </p:nvGrpSpPr>
        <p:grpSpPr>
          <a:xfrm>
            <a:off x="4714778" y="1940824"/>
            <a:ext cx="1780239" cy="750308"/>
            <a:chOff x="273274" y="529073"/>
            <a:chExt cx="1780239" cy="750308"/>
          </a:xfrm>
        </p:grpSpPr>
        <p:sp>
          <p:nvSpPr>
            <p:cNvPr id="69" name="Google Shape;207;p21">
              <a:extLst>
                <a:ext uri="{FF2B5EF4-FFF2-40B4-BE49-F238E27FC236}">
                  <a16:creationId xmlns:a16="http://schemas.microsoft.com/office/drawing/2014/main" id="{D1F5D463-D46F-4115-ADDC-CA8D7876A5CE}"/>
                </a:ext>
              </a:extLst>
            </p:cNvPr>
            <p:cNvSpPr/>
            <p:nvPr/>
          </p:nvSpPr>
          <p:spPr>
            <a:xfrm>
              <a:off x="392700" y="678931"/>
              <a:ext cx="1442359" cy="400443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accent4"/>
                </a:solidFill>
                <a:latin typeface="PT Sans" panose="020B0604020202020204" charset="-52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66;p14">
              <a:extLst>
                <a:ext uri="{FF2B5EF4-FFF2-40B4-BE49-F238E27FC236}">
                  <a16:creationId xmlns:a16="http://schemas.microsoft.com/office/drawing/2014/main" id="{4D1BC3B9-59C7-4A80-80D9-02DCA5B2C119}"/>
                </a:ext>
              </a:extLst>
            </p:cNvPr>
            <p:cNvSpPr txBox="1"/>
            <p:nvPr/>
          </p:nvSpPr>
          <p:spPr>
            <a:xfrm>
              <a:off x="689480" y="529073"/>
              <a:ext cx="1364033" cy="7503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>
                <a:lnSpc>
                  <a:spcPct val="115000"/>
                </a:lnSpc>
              </a:pPr>
              <a:r>
                <a:rPr lang="ru-RU" b="1" dirty="0">
                  <a:solidFill>
                    <a:schemeClr val="tx1"/>
                  </a:solidFill>
                  <a:latin typeface="PT Sans" panose="020B0604020202020204" charset="-52"/>
                  <a:ea typeface="PT Sans"/>
                  <a:cs typeface="PT Sans"/>
                  <a:sym typeface="PT Sans"/>
                </a:rPr>
                <a:t>2 день</a:t>
              </a:r>
            </a:p>
            <a:p>
              <a:pPr lvl="0">
                <a:lnSpc>
                  <a:spcPct val="115000"/>
                </a:lnSpc>
              </a:pPr>
              <a:r>
                <a:rPr lang="ru-RU" b="1" dirty="0">
                  <a:solidFill>
                    <a:schemeClr val="tx1"/>
                  </a:solidFill>
                  <a:latin typeface="PT Sans" panose="020B0604020202020204" charset="-52"/>
                  <a:ea typeface="PT Sans"/>
                  <a:cs typeface="PT Sans"/>
                  <a:sym typeface="PT Sans"/>
                </a:rPr>
                <a:t>26.08.2026</a:t>
              </a:r>
            </a:p>
          </p:txBody>
        </p:sp>
        <p:sp>
          <p:nvSpPr>
            <p:cNvPr id="71" name="Google Shape;412;p26">
              <a:extLst>
                <a:ext uri="{FF2B5EF4-FFF2-40B4-BE49-F238E27FC236}">
                  <a16:creationId xmlns:a16="http://schemas.microsoft.com/office/drawing/2014/main" id="{20172CD5-DE21-4C40-A44F-58076D1CF56A}"/>
                </a:ext>
              </a:extLst>
            </p:cNvPr>
            <p:cNvSpPr/>
            <p:nvPr/>
          </p:nvSpPr>
          <p:spPr>
            <a:xfrm>
              <a:off x="273274" y="690253"/>
              <a:ext cx="408010" cy="387503"/>
            </a:xfrm>
            <a:prstGeom prst="ellipse">
              <a:avLst/>
            </a:prstGeom>
            <a:solidFill>
              <a:srgbClr val="528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>
                <a:solidFill>
                  <a:srgbClr val="99C88A"/>
                </a:solidFill>
                <a:latin typeface="PT Sans" panose="020B0604020202020204" charset="-52"/>
                <a:ea typeface="Montserrat"/>
                <a:cs typeface="Montserrat"/>
                <a:sym typeface="Montserrat"/>
              </a:endParaRPr>
            </a:p>
          </p:txBody>
        </p:sp>
        <p:grpSp>
          <p:nvGrpSpPr>
            <p:cNvPr id="72" name="Google Shape;14501;p71">
              <a:extLst>
                <a:ext uri="{FF2B5EF4-FFF2-40B4-BE49-F238E27FC236}">
                  <a16:creationId xmlns:a16="http://schemas.microsoft.com/office/drawing/2014/main" id="{3ACA7BE6-6D60-4734-A8B9-939F6108BC6E}"/>
                </a:ext>
              </a:extLst>
            </p:cNvPr>
            <p:cNvGrpSpPr/>
            <p:nvPr/>
          </p:nvGrpSpPr>
          <p:grpSpPr>
            <a:xfrm>
              <a:off x="369755" y="775674"/>
              <a:ext cx="221495" cy="205484"/>
              <a:chOff x="2165809" y="3811059"/>
              <a:chExt cx="422542" cy="342973"/>
            </a:xfrm>
            <a:solidFill>
              <a:schemeClr val="bg1"/>
            </a:solidFill>
          </p:grpSpPr>
          <p:sp>
            <p:nvSpPr>
              <p:cNvPr id="73" name="Google Shape;14502;p71">
                <a:extLst>
                  <a:ext uri="{FF2B5EF4-FFF2-40B4-BE49-F238E27FC236}">
                    <a16:creationId xmlns:a16="http://schemas.microsoft.com/office/drawing/2014/main" id="{4D2EB2BE-FC3E-4811-A959-3415EFDDF629}"/>
                  </a:ext>
                </a:extLst>
              </p:cNvPr>
              <p:cNvSpPr/>
              <p:nvPr/>
            </p:nvSpPr>
            <p:spPr>
              <a:xfrm>
                <a:off x="2165809" y="3811059"/>
                <a:ext cx="422542" cy="342973"/>
              </a:xfrm>
              <a:custGeom>
                <a:avLst/>
                <a:gdLst/>
                <a:ahLst/>
                <a:cxnLst/>
                <a:rect l="l" t="t" r="r" b="b"/>
                <a:pathLst>
                  <a:path w="13276" h="10776" extrusionOk="0">
                    <a:moveTo>
                      <a:pt x="2084" y="382"/>
                    </a:moveTo>
                    <a:cubicBezTo>
                      <a:pt x="2084" y="382"/>
                      <a:pt x="2108" y="382"/>
                      <a:pt x="2108" y="406"/>
                    </a:cubicBezTo>
                    <a:lnTo>
                      <a:pt x="2108" y="1239"/>
                    </a:lnTo>
                    <a:cubicBezTo>
                      <a:pt x="2108" y="1239"/>
                      <a:pt x="2108" y="1251"/>
                      <a:pt x="2084" y="1251"/>
                    </a:cubicBezTo>
                    <a:lnTo>
                      <a:pt x="1667" y="1251"/>
                    </a:lnTo>
                    <a:cubicBezTo>
                      <a:pt x="1667" y="1251"/>
                      <a:pt x="1655" y="1251"/>
                      <a:pt x="1655" y="1239"/>
                    </a:cubicBezTo>
                    <a:lnTo>
                      <a:pt x="1655" y="406"/>
                    </a:lnTo>
                    <a:lnTo>
                      <a:pt x="2084" y="382"/>
                    </a:lnTo>
                    <a:close/>
                    <a:moveTo>
                      <a:pt x="11645" y="382"/>
                    </a:moveTo>
                    <a:cubicBezTo>
                      <a:pt x="11645" y="382"/>
                      <a:pt x="11657" y="382"/>
                      <a:pt x="11657" y="406"/>
                    </a:cubicBezTo>
                    <a:lnTo>
                      <a:pt x="11657" y="1239"/>
                    </a:lnTo>
                    <a:cubicBezTo>
                      <a:pt x="11657" y="1239"/>
                      <a:pt x="11657" y="1251"/>
                      <a:pt x="11645" y="1251"/>
                    </a:cubicBezTo>
                    <a:lnTo>
                      <a:pt x="11216" y="1251"/>
                    </a:lnTo>
                    <a:cubicBezTo>
                      <a:pt x="11216" y="1251"/>
                      <a:pt x="11192" y="1251"/>
                      <a:pt x="11192" y="1239"/>
                    </a:cubicBezTo>
                    <a:lnTo>
                      <a:pt x="11192" y="406"/>
                    </a:lnTo>
                    <a:lnTo>
                      <a:pt x="11216" y="406"/>
                    </a:lnTo>
                    <a:lnTo>
                      <a:pt x="11645" y="382"/>
                    </a:lnTo>
                    <a:close/>
                    <a:moveTo>
                      <a:pt x="12478" y="1215"/>
                    </a:moveTo>
                    <a:cubicBezTo>
                      <a:pt x="12716" y="1215"/>
                      <a:pt x="12907" y="1418"/>
                      <a:pt x="12907" y="1656"/>
                    </a:cubicBezTo>
                    <a:lnTo>
                      <a:pt x="12907" y="9954"/>
                    </a:lnTo>
                    <a:cubicBezTo>
                      <a:pt x="12895" y="10193"/>
                      <a:pt x="12704" y="10383"/>
                      <a:pt x="12466" y="10383"/>
                    </a:cubicBezTo>
                    <a:lnTo>
                      <a:pt x="834" y="10383"/>
                    </a:lnTo>
                    <a:cubicBezTo>
                      <a:pt x="596" y="10383"/>
                      <a:pt x="405" y="10193"/>
                      <a:pt x="405" y="9954"/>
                    </a:cubicBezTo>
                    <a:lnTo>
                      <a:pt x="405" y="1656"/>
                    </a:lnTo>
                    <a:cubicBezTo>
                      <a:pt x="405" y="1418"/>
                      <a:pt x="596" y="1215"/>
                      <a:pt x="834" y="1215"/>
                    </a:cubicBezTo>
                    <a:lnTo>
                      <a:pt x="1262" y="1215"/>
                    </a:lnTo>
                    <a:lnTo>
                      <a:pt x="1262" y="1239"/>
                    </a:lnTo>
                    <a:cubicBezTo>
                      <a:pt x="1262" y="1453"/>
                      <a:pt x="1441" y="1632"/>
                      <a:pt x="1667" y="1632"/>
                    </a:cubicBezTo>
                    <a:lnTo>
                      <a:pt x="2084" y="1632"/>
                    </a:lnTo>
                    <a:cubicBezTo>
                      <a:pt x="2310" y="1632"/>
                      <a:pt x="2489" y="1453"/>
                      <a:pt x="2489" y="1239"/>
                    </a:cubicBezTo>
                    <a:lnTo>
                      <a:pt x="2489" y="1215"/>
                    </a:lnTo>
                    <a:lnTo>
                      <a:pt x="10823" y="1215"/>
                    </a:lnTo>
                    <a:lnTo>
                      <a:pt x="10823" y="1239"/>
                    </a:lnTo>
                    <a:cubicBezTo>
                      <a:pt x="10823" y="1453"/>
                      <a:pt x="11002" y="1632"/>
                      <a:pt x="11228" y="1632"/>
                    </a:cubicBezTo>
                    <a:lnTo>
                      <a:pt x="11645" y="1632"/>
                    </a:lnTo>
                    <a:cubicBezTo>
                      <a:pt x="11859" y="1632"/>
                      <a:pt x="12038" y="1453"/>
                      <a:pt x="12038" y="1239"/>
                    </a:cubicBezTo>
                    <a:lnTo>
                      <a:pt x="12038" y="1215"/>
                    </a:lnTo>
                    <a:close/>
                    <a:moveTo>
                      <a:pt x="1655" y="1"/>
                    </a:moveTo>
                    <a:cubicBezTo>
                      <a:pt x="1429" y="1"/>
                      <a:pt x="1251" y="179"/>
                      <a:pt x="1251" y="406"/>
                    </a:cubicBezTo>
                    <a:lnTo>
                      <a:pt x="1251" y="834"/>
                    </a:lnTo>
                    <a:lnTo>
                      <a:pt x="822" y="834"/>
                    </a:lnTo>
                    <a:cubicBezTo>
                      <a:pt x="381" y="834"/>
                      <a:pt x="0" y="1203"/>
                      <a:pt x="0" y="1656"/>
                    </a:cubicBezTo>
                    <a:lnTo>
                      <a:pt x="0" y="9954"/>
                    </a:lnTo>
                    <a:cubicBezTo>
                      <a:pt x="0" y="10395"/>
                      <a:pt x="381" y="10776"/>
                      <a:pt x="822" y="10776"/>
                    </a:cubicBezTo>
                    <a:lnTo>
                      <a:pt x="12442" y="10776"/>
                    </a:lnTo>
                    <a:cubicBezTo>
                      <a:pt x="12895" y="10776"/>
                      <a:pt x="13264" y="10395"/>
                      <a:pt x="13264" y="9954"/>
                    </a:cubicBezTo>
                    <a:lnTo>
                      <a:pt x="13264" y="1656"/>
                    </a:lnTo>
                    <a:cubicBezTo>
                      <a:pt x="13276" y="1203"/>
                      <a:pt x="12907" y="834"/>
                      <a:pt x="12466" y="834"/>
                    </a:cubicBezTo>
                    <a:lnTo>
                      <a:pt x="12026" y="834"/>
                    </a:lnTo>
                    <a:lnTo>
                      <a:pt x="12026" y="406"/>
                    </a:lnTo>
                    <a:cubicBezTo>
                      <a:pt x="12026" y="179"/>
                      <a:pt x="11847" y="1"/>
                      <a:pt x="11621" y="1"/>
                    </a:cubicBezTo>
                    <a:lnTo>
                      <a:pt x="11216" y="1"/>
                    </a:lnTo>
                    <a:cubicBezTo>
                      <a:pt x="10990" y="1"/>
                      <a:pt x="10811" y="179"/>
                      <a:pt x="10811" y="406"/>
                    </a:cubicBezTo>
                    <a:lnTo>
                      <a:pt x="10811" y="834"/>
                    </a:lnTo>
                    <a:lnTo>
                      <a:pt x="2477" y="834"/>
                    </a:lnTo>
                    <a:lnTo>
                      <a:pt x="2477" y="406"/>
                    </a:lnTo>
                    <a:cubicBezTo>
                      <a:pt x="2477" y="179"/>
                      <a:pt x="2298" y="1"/>
                      <a:pt x="2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74" name="Google Shape;14503;p71">
                <a:extLst>
                  <a:ext uri="{FF2B5EF4-FFF2-40B4-BE49-F238E27FC236}">
                    <a16:creationId xmlns:a16="http://schemas.microsoft.com/office/drawing/2014/main" id="{CA1547A2-9225-40BC-A3D3-3B8DB94E254F}"/>
                  </a:ext>
                </a:extLst>
              </p:cNvPr>
              <p:cNvSpPr/>
              <p:nvPr/>
            </p:nvSpPr>
            <p:spPr>
              <a:xfrm>
                <a:off x="2193085" y="3877387"/>
                <a:ext cx="368753" cy="12158"/>
              </a:xfrm>
              <a:custGeom>
                <a:avLst/>
                <a:gdLst/>
                <a:ahLst/>
                <a:cxnLst/>
                <a:rect l="l" t="t" r="r" b="b"/>
                <a:pathLst>
                  <a:path w="11586" h="382" extrusionOk="0">
                    <a:moveTo>
                      <a:pt x="191" y="0"/>
                    </a:moveTo>
                    <a:cubicBezTo>
                      <a:pt x="84" y="0"/>
                      <a:pt x="1" y="84"/>
                      <a:pt x="1" y="191"/>
                    </a:cubicBezTo>
                    <a:cubicBezTo>
                      <a:pt x="1" y="298"/>
                      <a:pt x="84" y="381"/>
                      <a:pt x="191" y="381"/>
                    </a:cubicBezTo>
                    <a:lnTo>
                      <a:pt x="11395" y="381"/>
                    </a:lnTo>
                    <a:cubicBezTo>
                      <a:pt x="11502" y="381"/>
                      <a:pt x="11585" y="298"/>
                      <a:pt x="11585" y="191"/>
                    </a:cubicBezTo>
                    <a:cubicBezTo>
                      <a:pt x="11585" y="84"/>
                      <a:pt x="11502" y="0"/>
                      <a:pt x="113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75" name="Google Shape;14504;p71">
                <a:extLst>
                  <a:ext uri="{FF2B5EF4-FFF2-40B4-BE49-F238E27FC236}">
                    <a16:creationId xmlns:a16="http://schemas.microsoft.com/office/drawing/2014/main" id="{E065FC20-BE8F-4B19-A825-5F7D73F3DF98}"/>
                  </a:ext>
                </a:extLst>
              </p:cNvPr>
              <p:cNvSpPr/>
              <p:nvPr/>
            </p:nvSpPr>
            <p:spPr>
              <a:xfrm>
                <a:off x="2212404" y="3930062"/>
                <a:ext cx="51942" cy="12158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382" extrusionOk="0">
                    <a:moveTo>
                      <a:pt x="191" y="0"/>
                    </a:moveTo>
                    <a:cubicBezTo>
                      <a:pt x="84" y="0"/>
                      <a:pt x="1" y="84"/>
                      <a:pt x="1" y="191"/>
                    </a:cubicBezTo>
                    <a:cubicBezTo>
                      <a:pt x="1" y="298"/>
                      <a:pt x="84" y="381"/>
                      <a:pt x="191" y="381"/>
                    </a:cubicBezTo>
                    <a:lnTo>
                      <a:pt x="1442" y="381"/>
                    </a:lnTo>
                    <a:cubicBezTo>
                      <a:pt x="1549" y="381"/>
                      <a:pt x="1632" y="286"/>
                      <a:pt x="1632" y="191"/>
                    </a:cubicBezTo>
                    <a:cubicBezTo>
                      <a:pt x="1632" y="84"/>
                      <a:pt x="1561" y="0"/>
                      <a:pt x="14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76" name="Google Shape;14505;p71">
                <a:extLst>
                  <a:ext uri="{FF2B5EF4-FFF2-40B4-BE49-F238E27FC236}">
                    <a16:creationId xmlns:a16="http://schemas.microsoft.com/office/drawing/2014/main" id="{933AABB4-8424-48FD-8BA2-43B95B375A67}"/>
                  </a:ext>
                </a:extLst>
              </p:cNvPr>
              <p:cNvSpPr/>
              <p:nvPr/>
            </p:nvSpPr>
            <p:spPr>
              <a:xfrm>
                <a:off x="2305245" y="3930062"/>
                <a:ext cx="51974" cy="12158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382" extrusionOk="0">
                    <a:moveTo>
                      <a:pt x="191" y="0"/>
                    </a:moveTo>
                    <a:cubicBezTo>
                      <a:pt x="84" y="0"/>
                      <a:pt x="1" y="84"/>
                      <a:pt x="1" y="191"/>
                    </a:cubicBezTo>
                    <a:cubicBezTo>
                      <a:pt x="1" y="298"/>
                      <a:pt x="84" y="381"/>
                      <a:pt x="191" y="381"/>
                    </a:cubicBezTo>
                    <a:lnTo>
                      <a:pt x="1442" y="381"/>
                    </a:lnTo>
                    <a:cubicBezTo>
                      <a:pt x="1549" y="381"/>
                      <a:pt x="1632" y="286"/>
                      <a:pt x="1632" y="191"/>
                    </a:cubicBezTo>
                    <a:cubicBezTo>
                      <a:pt x="1632" y="84"/>
                      <a:pt x="1549" y="0"/>
                      <a:pt x="14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77" name="Google Shape;14506;p71">
                <a:extLst>
                  <a:ext uri="{FF2B5EF4-FFF2-40B4-BE49-F238E27FC236}">
                    <a16:creationId xmlns:a16="http://schemas.microsoft.com/office/drawing/2014/main" id="{4DE4DD3A-78D7-4218-BD90-A759D1CE8A5C}"/>
                  </a:ext>
                </a:extLst>
              </p:cNvPr>
              <p:cNvSpPr/>
              <p:nvPr/>
            </p:nvSpPr>
            <p:spPr>
              <a:xfrm>
                <a:off x="2489813" y="3930062"/>
                <a:ext cx="52324" cy="12158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382" extrusionOk="0">
                    <a:moveTo>
                      <a:pt x="203" y="0"/>
                    </a:moveTo>
                    <a:cubicBezTo>
                      <a:pt x="95" y="0"/>
                      <a:pt x="0" y="84"/>
                      <a:pt x="0" y="191"/>
                    </a:cubicBezTo>
                    <a:cubicBezTo>
                      <a:pt x="0" y="298"/>
                      <a:pt x="95" y="381"/>
                      <a:pt x="203" y="381"/>
                    </a:cubicBezTo>
                    <a:lnTo>
                      <a:pt x="1441" y="381"/>
                    </a:lnTo>
                    <a:cubicBezTo>
                      <a:pt x="1548" y="381"/>
                      <a:pt x="1643" y="286"/>
                      <a:pt x="1643" y="191"/>
                    </a:cubicBezTo>
                    <a:cubicBezTo>
                      <a:pt x="1643" y="84"/>
                      <a:pt x="1572" y="0"/>
                      <a:pt x="1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78" name="Google Shape;14507;p71">
                <a:extLst>
                  <a:ext uri="{FF2B5EF4-FFF2-40B4-BE49-F238E27FC236}">
                    <a16:creationId xmlns:a16="http://schemas.microsoft.com/office/drawing/2014/main" id="{D4329572-6CC9-400F-BCEB-3A6E8AD39CE3}"/>
                  </a:ext>
                </a:extLst>
              </p:cNvPr>
              <p:cNvSpPr/>
              <p:nvPr/>
            </p:nvSpPr>
            <p:spPr>
              <a:xfrm>
                <a:off x="2212404" y="3983118"/>
                <a:ext cx="51942" cy="12158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382" extrusionOk="0">
                    <a:moveTo>
                      <a:pt x="191" y="0"/>
                    </a:moveTo>
                    <a:cubicBezTo>
                      <a:pt x="84" y="0"/>
                      <a:pt x="1" y="84"/>
                      <a:pt x="1" y="191"/>
                    </a:cubicBezTo>
                    <a:cubicBezTo>
                      <a:pt x="1" y="298"/>
                      <a:pt x="84" y="381"/>
                      <a:pt x="191" y="381"/>
                    </a:cubicBezTo>
                    <a:lnTo>
                      <a:pt x="1442" y="381"/>
                    </a:lnTo>
                    <a:cubicBezTo>
                      <a:pt x="1549" y="381"/>
                      <a:pt x="1632" y="286"/>
                      <a:pt x="1632" y="191"/>
                    </a:cubicBezTo>
                    <a:cubicBezTo>
                      <a:pt x="1632" y="84"/>
                      <a:pt x="1561" y="0"/>
                      <a:pt x="14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79" name="Google Shape;14508;p71">
                <a:extLst>
                  <a:ext uri="{FF2B5EF4-FFF2-40B4-BE49-F238E27FC236}">
                    <a16:creationId xmlns:a16="http://schemas.microsoft.com/office/drawing/2014/main" id="{3446457F-2D3A-4E85-98D3-19872DF20D9C}"/>
                  </a:ext>
                </a:extLst>
              </p:cNvPr>
              <p:cNvSpPr/>
              <p:nvPr/>
            </p:nvSpPr>
            <p:spPr>
              <a:xfrm>
                <a:off x="2397736" y="3983118"/>
                <a:ext cx="51942" cy="12158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382" extrusionOk="0">
                    <a:moveTo>
                      <a:pt x="191" y="0"/>
                    </a:moveTo>
                    <a:cubicBezTo>
                      <a:pt x="83" y="0"/>
                      <a:pt x="0" y="84"/>
                      <a:pt x="0" y="191"/>
                    </a:cubicBezTo>
                    <a:cubicBezTo>
                      <a:pt x="0" y="298"/>
                      <a:pt x="83" y="381"/>
                      <a:pt x="191" y="381"/>
                    </a:cubicBezTo>
                    <a:lnTo>
                      <a:pt x="1441" y="381"/>
                    </a:lnTo>
                    <a:cubicBezTo>
                      <a:pt x="1548" y="381"/>
                      <a:pt x="1631" y="286"/>
                      <a:pt x="1631" y="191"/>
                    </a:cubicBezTo>
                    <a:cubicBezTo>
                      <a:pt x="1631" y="84"/>
                      <a:pt x="1548" y="0"/>
                      <a:pt x="1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82" name="Google Shape;14509;p71">
                <a:extLst>
                  <a:ext uri="{FF2B5EF4-FFF2-40B4-BE49-F238E27FC236}">
                    <a16:creationId xmlns:a16="http://schemas.microsoft.com/office/drawing/2014/main" id="{7F1DD6D9-D91E-40B0-9823-DAB56A6E8C63}"/>
                  </a:ext>
                </a:extLst>
              </p:cNvPr>
              <p:cNvSpPr/>
              <p:nvPr/>
            </p:nvSpPr>
            <p:spPr>
              <a:xfrm>
                <a:off x="2212404" y="4036175"/>
                <a:ext cx="51942" cy="12158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382" extrusionOk="0">
                    <a:moveTo>
                      <a:pt x="191" y="0"/>
                    </a:moveTo>
                    <a:cubicBezTo>
                      <a:pt x="84" y="0"/>
                      <a:pt x="1" y="83"/>
                      <a:pt x="1" y="191"/>
                    </a:cubicBezTo>
                    <a:cubicBezTo>
                      <a:pt x="1" y="298"/>
                      <a:pt x="84" y="381"/>
                      <a:pt x="191" y="381"/>
                    </a:cubicBezTo>
                    <a:lnTo>
                      <a:pt x="1442" y="381"/>
                    </a:lnTo>
                    <a:cubicBezTo>
                      <a:pt x="1549" y="381"/>
                      <a:pt x="1632" y="298"/>
                      <a:pt x="1632" y="191"/>
                    </a:cubicBezTo>
                    <a:cubicBezTo>
                      <a:pt x="1632" y="83"/>
                      <a:pt x="1561" y="0"/>
                      <a:pt x="14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83" name="Google Shape;14510;p71">
                <a:extLst>
                  <a:ext uri="{FF2B5EF4-FFF2-40B4-BE49-F238E27FC236}">
                    <a16:creationId xmlns:a16="http://schemas.microsoft.com/office/drawing/2014/main" id="{3594E8BE-6DA3-4E2E-9A8E-4C31A5E48D99}"/>
                  </a:ext>
                </a:extLst>
              </p:cNvPr>
              <p:cNvSpPr/>
              <p:nvPr/>
            </p:nvSpPr>
            <p:spPr>
              <a:xfrm>
                <a:off x="2305245" y="4036175"/>
                <a:ext cx="51974" cy="12158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382" extrusionOk="0">
                    <a:moveTo>
                      <a:pt x="191" y="0"/>
                    </a:moveTo>
                    <a:cubicBezTo>
                      <a:pt x="84" y="0"/>
                      <a:pt x="1" y="83"/>
                      <a:pt x="1" y="191"/>
                    </a:cubicBezTo>
                    <a:cubicBezTo>
                      <a:pt x="1" y="298"/>
                      <a:pt x="84" y="381"/>
                      <a:pt x="191" y="381"/>
                    </a:cubicBezTo>
                    <a:lnTo>
                      <a:pt x="1442" y="381"/>
                    </a:lnTo>
                    <a:cubicBezTo>
                      <a:pt x="1549" y="381"/>
                      <a:pt x="1632" y="298"/>
                      <a:pt x="1632" y="191"/>
                    </a:cubicBezTo>
                    <a:cubicBezTo>
                      <a:pt x="1632" y="83"/>
                      <a:pt x="1549" y="0"/>
                      <a:pt x="14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84" name="Google Shape;14511;p71">
                <a:extLst>
                  <a:ext uri="{FF2B5EF4-FFF2-40B4-BE49-F238E27FC236}">
                    <a16:creationId xmlns:a16="http://schemas.microsoft.com/office/drawing/2014/main" id="{B406A470-8A82-49EF-B79C-EF8ADC5F48B6}"/>
                  </a:ext>
                </a:extLst>
              </p:cNvPr>
              <p:cNvSpPr/>
              <p:nvPr/>
            </p:nvSpPr>
            <p:spPr>
              <a:xfrm>
                <a:off x="2489813" y="4036175"/>
                <a:ext cx="52324" cy="12158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382" extrusionOk="0">
                    <a:moveTo>
                      <a:pt x="203" y="0"/>
                    </a:moveTo>
                    <a:cubicBezTo>
                      <a:pt x="95" y="0"/>
                      <a:pt x="0" y="83"/>
                      <a:pt x="0" y="191"/>
                    </a:cubicBezTo>
                    <a:cubicBezTo>
                      <a:pt x="0" y="298"/>
                      <a:pt x="95" y="381"/>
                      <a:pt x="203" y="381"/>
                    </a:cubicBezTo>
                    <a:lnTo>
                      <a:pt x="1441" y="381"/>
                    </a:lnTo>
                    <a:cubicBezTo>
                      <a:pt x="1548" y="381"/>
                      <a:pt x="1643" y="298"/>
                      <a:pt x="1643" y="191"/>
                    </a:cubicBezTo>
                    <a:cubicBezTo>
                      <a:pt x="1643" y="83"/>
                      <a:pt x="1572" y="0"/>
                      <a:pt x="1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85" name="Google Shape;14512;p71">
                <a:extLst>
                  <a:ext uri="{FF2B5EF4-FFF2-40B4-BE49-F238E27FC236}">
                    <a16:creationId xmlns:a16="http://schemas.microsoft.com/office/drawing/2014/main" id="{763EFE03-99A9-40F7-8B9D-C332206F0C11}"/>
                  </a:ext>
                </a:extLst>
              </p:cNvPr>
              <p:cNvSpPr/>
              <p:nvPr/>
            </p:nvSpPr>
            <p:spPr>
              <a:xfrm>
                <a:off x="2305245" y="4088467"/>
                <a:ext cx="51974" cy="1254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394" extrusionOk="0">
                    <a:moveTo>
                      <a:pt x="191" y="0"/>
                    </a:moveTo>
                    <a:cubicBezTo>
                      <a:pt x="84" y="0"/>
                      <a:pt x="1" y="95"/>
                      <a:pt x="1" y="191"/>
                    </a:cubicBezTo>
                    <a:cubicBezTo>
                      <a:pt x="1" y="298"/>
                      <a:pt x="84" y="393"/>
                      <a:pt x="191" y="393"/>
                    </a:cubicBezTo>
                    <a:lnTo>
                      <a:pt x="1442" y="393"/>
                    </a:lnTo>
                    <a:cubicBezTo>
                      <a:pt x="1549" y="393"/>
                      <a:pt x="1632" y="298"/>
                      <a:pt x="1632" y="191"/>
                    </a:cubicBezTo>
                    <a:cubicBezTo>
                      <a:pt x="1632" y="95"/>
                      <a:pt x="1549" y="0"/>
                      <a:pt x="14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86" name="Google Shape;14513;p71">
                <a:extLst>
                  <a:ext uri="{FF2B5EF4-FFF2-40B4-BE49-F238E27FC236}">
                    <a16:creationId xmlns:a16="http://schemas.microsoft.com/office/drawing/2014/main" id="{3E602009-2C25-4CA4-BD5B-A4ABEA1DE5DE}"/>
                  </a:ext>
                </a:extLst>
              </p:cNvPr>
              <p:cNvSpPr/>
              <p:nvPr/>
            </p:nvSpPr>
            <p:spPr>
              <a:xfrm>
                <a:off x="2397736" y="4088467"/>
                <a:ext cx="51942" cy="12540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394" extrusionOk="0">
                    <a:moveTo>
                      <a:pt x="191" y="0"/>
                    </a:moveTo>
                    <a:cubicBezTo>
                      <a:pt x="83" y="0"/>
                      <a:pt x="0" y="95"/>
                      <a:pt x="0" y="191"/>
                    </a:cubicBezTo>
                    <a:cubicBezTo>
                      <a:pt x="0" y="298"/>
                      <a:pt x="83" y="393"/>
                      <a:pt x="191" y="393"/>
                    </a:cubicBezTo>
                    <a:lnTo>
                      <a:pt x="1441" y="393"/>
                    </a:lnTo>
                    <a:cubicBezTo>
                      <a:pt x="1548" y="393"/>
                      <a:pt x="1631" y="298"/>
                      <a:pt x="1631" y="191"/>
                    </a:cubicBezTo>
                    <a:cubicBezTo>
                      <a:pt x="1631" y="95"/>
                      <a:pt x="1548" y="0"/>
                      <a:pt x="1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87" name="Google Shape;14514;p71">
                <a:extLst>
                  <a:ext uri="{FF2B5EF4-FFF2-40B4-BE49-F238E27FC236}">
                    <a16:creationId xmlns:a16="http://schemas.microsoft.com/office/drawing/2014/main" id="{6A0FB5F7-C291-4B14-AB00-DD2B6173FD18}"/>
                  </a:ext>
                </a:extLst>
              </p:cNvPr>
              <p:cNvSpPr/>
              <p:nvPr/>
            </p:nvSpPr>
            <p:spPr>
              <a:xfrm>
                <a:off x="2489813" y="4088467"/>
                <a:ext cx="52324" cy="12540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394" extrusionOk="0">
                    <a:moveTo>
                      <a:pt x="203" y="0"/>
                    </a:moveTo>
                    <a:cubicBezTo>
                      <a:pt x="95" y="0"/>
                      <a:pt x="0" y="95"/>
                      <a:pt x="0" y="191"/>
                    </a:cubicBezTo>
                    <a:cubicBezTo>
                      <a:pt x="0" y="298"/>
                      <a:pt x="95" y="393"/>
                      <a:pt x="203" y="393"/>
                    </a:cubicBezTo>
                    <a:lnTo>
                      <a:pt x="1441" y="393"/>
                    </a:lnTo>
                    <a:cubicBezTo>
                      <a:pt x="1548" y="393"/>
                      <a:pt x="1643" y="298"/>
                      <a:pt x="1643" y="191"/>
                    </a:cubicBezTo>
                    <a:cubicBezTo>
                      <a:pt x="1643" y="95"/>
                      <a:pt x="1572" y="0"/>
                      <a:pt x="1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88" name="Google Shape;14515;p71">
                <a:extLst>
                  <a:ext uri="{FF2B5EF4-FFF2-40B4-BE49-F238E27FC236}">
                    <a16:creationId xmlns:a16="http://schemas.microsoft.com/office/drawing/2014/main" id="{317C4952-3CBA-49B8-921D-2CBEB5823A0C}"/>
                  </a:ext>
                </a:extLst>
              </p:cNvPr>
              <p:cNvSpPr/>
              <p:nvPr/>
            </p:nvSpPr>
            <p:spPr>
              <a:xfrm>
                <a:off x="2304863" y="3969751"/>
                <a:ext cx="53088" cy="38766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218" extrusionOk="0">
                    <a:moveTo>
                      <a:pt x="1454" y="1"/>
                    </a:moveTo>
                    <a:cubicBezTo>
                      <a:pt x="1406" y="1"/>
                      <a:pt x="1358" y="21"/>
                      <a:pt x="1323" y="63"/>
                    </a:cubicBezTo>
                    <a:lnTo>
                      <a:pt x="620" y="754"/>
                    </a:lnTo>
                    <a:lnTo>
                      <a:pt x="334" y="480"/>
                    </a:lnTo>
                    <a:cubicBezTo>
                      <a:pt x="299" y="438"/>
                      <a:pt x="251" y="417"/>
                      <a:pt x="203" y="417"/>
                    </a:cubicBezTo>
                    <a:cubicBezTo>
                      <a:pt x="156" y="417"/>
                      <a:pt x="108" y="438"/>
                      <a:pt x="72" y="480"/>
                    </a:cubicBezTo>
                    <a:cubicBezTo>
                      <a:pt x="1" y="551"/>
                      <a:pt x="1" y="670"/>
                      <a:pt x="72" y="742"/>
                    </a:cubicBezTo>
                    <a:lnTo>
                      <a:pt x="489" y="1158"/>
                    </a:lnTo>
                    <a:cubicBezTo>
                      <a:pt x="513" y="1194"/>
                      <a:pt x="572" y="1218"/>
                      <a:pt x="620" y="1218"/>
                    </a:cubicBezTo>
                    <a:cubicBezTo>
                      <a:pt x="668" y="1218"/>
                      <a:pt x="727" y="1206"/>
                      <a:pt x="751" y="1158"/>
                    </a:cubicBezTo>
                    <a:lnTo>
                      <a:pt x="1585" y="325"/>
                    </a:lnTo>
                    <a:cubicBezTo>
                      <a:pt x="1668" y="254"/>
                      <a:pt x="1668" y="134"/>
                      <a:pt x="1585" y="63"/>
                    </a:cubicBezTo>
                    <a:cubicBezTo>
                      <a:pt x="1549" y="21"/>
                      <a:pt x="1501" y="1"/>
                      <a:pt x="145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89" name="Google Shape;14516;p71">
                <a:extLst>
                  <a:ext uri="{FF2B5EF4-FFF2-40B4-BE49-F238E27FC236}">
                    <a16:creationId xmlns:a16="http://schemas.microsoft.com/office/drawing/2014/main" id="{9264F756-EA2B-4B57-97B0-DF662922A45B}"/>
                  </a:ext>
                </a:extLst>
              </p:cNvPr>
              <p:cNvSpPr/>
              <p:nvPr/>
            </p:nvSpPr>
            <p:spPr>
              <a:xfrm>
                <a:off x="2489813" y="3969751"/>
                <a:ext cx="53088" cy="38766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218" extrusionOk="0">
                    <a:moveTo>
                      <a:pt x="1465" y="1"/>
                    </a:moveTo>
                    <a:cubicBezTo>
                      <a:pt x="1417" y="1"/>
                      <a:pt x="1369" y="21"/>
                      <a:pt x="1334" y="63"/>
                    </a:cubicBezTo>
                    <a:lnTo>
                      <a:pt x="631" y="754"/>
                    </a:lnTo>
                    <a:lnTo>
                      <a:pt x="346" y="480"/>
                    </a:lnTo>
                    <a:cubicBezTo>
                      <a:pt x="310" y="438"/>
                      <a:pt x="262" y="417"/>
                      <a:pt x="215" y="417"/>
                    </a:cubicBezTo>
                    <a:cubicBezTo>
                      <a:pt x="167" y="417"/>
                      <a:pt x="119" y="438"/>
                      <a:pt x="84" y="480"/>
                    </a:cubicBezTo>
                    <a:cubicBezTo>
                      <a:pt x="0" y="551"/>
                      <a:pt x="0" y="670"/>
                      <a:pt x="84" y="742"/>
                    </a:cubicBezTo>
                    <a:lnTo>
                      <a:pt x="500" y="1158"/>
                    </a:lnTo>
                    <a:cubicBezTo>
                      <a:pt x="524" y="1194"/>
                      <a:pt x="584" y="1218"/>
                      <a:pt x="631" y="1218"/>
                    </a:cubicBezTo>
                    <a:cubicBezTo>
                      <a:pt x="667" y="1218"/>
                      <a:pt x="738" y="1206"/>
                      <a:pt x="762" y="1158"/>
                    </a:cubicBezTo>
                    <a:lnTo>
                      <a:pt x="1596" y="325"/>
                    </a:lnTo>
                    <a:cubicBezTo>
                      <a:pt x="1667" y="254"/>
                      <a:pt x="1667" y="134"/>
                      <a:pt x="1596" y="63"/>
                    </a:cubicBezTo>
                    <a:cubicBezTo>
                      <a:pt x="1560" y="21"/>
                      <a:pt x="1512" y="1"/>
                      <a:pt x="146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90" name="Google Shape;14517;p71">
                <a:extLst>
                  <a:ext uri="{FF2B5EF4-FFF2-40B4-BE49-F238E27FC236}">
                    <a16:creationId xmlns:a16="http://schemas.microsoft.com/office/drawing/2014/main" id="{EB1FD68B-259C-4235-89EC-3A9C238BC260}"/>
                  </a:ext>
                </a:extLst>
              </p:cNvPr>
              <p:cNvSpPr/>
              <p:nvPr/>
            </p:nvSpPr>
            <p:spPr>
              <a:xfrm>
                <a:off x="2396972" y="4022807"/>
                <a:ext cx="53088" cy="38766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218" extrusionOk="0">
                    <a:moveTo>
                      <a:pt x="1465" y="0"/>
                    </a:moveTo>
                    <a:cubicBezTo>
                      <a:pt x="1417" y="0"/>
                      <a:pt x="1369" y="21"/>
                      <a:pt x="1334" y="63"/>
                    </a:cubicBezTo>
                    <a:lnTo>
                      <a:pt x="631" y="753"/>
                    </a:lnTo>
                    <a:lnTo>
                      <a:pt x="345" y="480"/>
                    </a:lnTo>
                    <a:cubicBezTo>
                      <a:pt x="310" y="438"/>
                      <a:pt x="262" y="417"/>
                      <a:pt x="215" y="417"/>
                    </a:cubicBezTo>
                    <a:cubicBezTo>
                      <a:pt x="167" y="417"/>
                      <a:pt x="119" y="438"/>
                      <a:pt x="84" y="480"/>
                    </a:cubicBezTo>
                    <a:cubicBezTo>
                      <a:pt x="0" y="551"/>
                      <a:pt x="0" y="670"/>
                      <a:pt x="84" y="742"/>
                    </a:cubicBezTo>
                    <a:lnTo>
                      <a:pt x="500" y="1158"/>
                    </a:lnTo>
                    <a:cubicBezTo>
                      <a:pt x="536" y="1206"/>
                      <a:pt x="584" y="1218"/>
                      <a:pt x="631" y="1218"/>
                    </a:cubicBezTo>
                    <a:cubicBezTo>
                      <a:pt x="667" y="1218"/>
                      <a:pt x="738" y="1206"/>
                      <a:pt x="762" y="1158"/>
                    </a:cubicBezTo>
                    <a:lnTo>
                      <a:pt x="1596" y="325"/>
                    </a:lnTo>
                    <a:cubicBezTo>
                      <a:pt x="1667" y="253"/>
                      <a:pt x="1667" y="134"/>
                      <a:pt x="1596" y="63"/>
                    </a:cubicBezTo>
                    <a:cubicBezTo>
                      <a:pt x="1560" y="21"/>
                      <a:pt x="1512" y="0"/>
                      <a:pt x="14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91" name="Google Shape;14518;p71">
                <a:extLst>
                  <a:ext uri="{FF2B5EF4-FFF2-40B4-BE49-F238E27FC236}">
                    <a16:creationId xmlns:a16="http://schemas.microsoft.com/office/drawing/2014/main" id="{41D93C99-D37A-45BA-AABC-CA7034F03E3B}"/>
                  </a:ext>
                </a:extLst>
              </p:cNvPr>
              <p:cNvSpPr/>
              <p:nvPr/>
            </p:nvSpPr>
            <p:spPr>
              <a:xfrm>
                <a:off x="2212404" y="4075386"/>
                <a:ext cx="53088" cy="38861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221" extrusionOk="0">
                    <a:moveTo>
                      <a:pt x="1455" y="0"/>
                    </a:moveTo>
                    <a:cubicBezTo>
                      <a:pt x="1406" y="0"/>
                      <a:pt x="1358" y="18"/>
                      <a:pt x="1322" y="54"/>
                    </a:cubicBezTo>
                    <a:lnTo>
                      <a:pt x="620" y="756"/>
                    </a:lnTo>
                    <a:lnTo>
                      <a:pt x="346" y="471"/>
                    </a:lnTo>
                    <a:cubicBezTo>
                      <a:pt x="304" y="435"/>
                      <a:pt x="254" y="417"/>
                      <a:pt x="205" y="417"/>
                    </a:cubicBezTo>
                    <a:cubicBezTo>
                      <a:pt x="156" y="417"/>
                      <a:pt x="108" y="435"/>
                      <a:pt x="72" y="471"/>
                    </a:cubicBezTo>
                    <a:cubicBezTo>
                      <a:pt x="1" y="554"/>
                      <a:pt x="1" y="673"/>
                      <a:pt x="72" y="745"/>
                    </a:cubicBezTo>
                    <a:lnTo>
                      <a:pt x="489" y="1161"/>
                    </a:lnTo>
                    <a:cubicBezTo>
                      <a:pt x="537" y="1197"/>
                      <a:pt x="584" y="1221"/>
                      <a:pt x="620" y="1221"/>
                    </a:cubicBezTo>
                    <a:cubicBezTo>
                      <a:pt x="668" y="1221"/>
                      <a:pt x="727" y="1197"/>
                      <a:pt x="763" y="1161"/>
                    </a:cubicBezTo>
                    <a:lnTo>
                      <a:pt x="1596" y="328"/>
                    </a:lnTo>
                    <a:cubicBezTo>
                      <a:pt x="1668" y="268"/>
                      <a:pt x="1668" y="137"/>
                      <a:pt x="1596" y="54"/>
                    </a:cubicBezTo>
                    <a:cubicBezTo>
                      <a:pt x="1555" y="18"/>
                      <a:pt x="1504" y="0"/>
                      <a:pt x="14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  <p:sp>
            <p:nvSpPr>
              <p:cNvPr id="92" name="Google Shape;14519;p71">
                <a:extLst>
                  <a:ext uri="{FF2B5EF4-FFF2-40B4-BE49-F238E27FC236}">
                    <a16:creationId xmlns:a16="http://schemas.microsoft.com/office/drawing/2014/main" id="{FE02A4CF-FAFF-48B5-86E9-6BC92AC3E9C2}"/>
                  </a:ext>
                </a:extLst>
              </p:cNvPr>
              <p:cNvSpPr/>
              <p:nvPr/>
            </p:nvSpPr>
            <p:spPr>
              <a:xfrm>
                <a:off x="2396972" y="3916694"/>
                <a:ext cx="53088" cy="3879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219" extrusionOk="0">
                    <a:moveTo>
                      <a:pt x="1465" y="1"/>
                    </a:moveTo>
                    <a:cubicBezTo>
                      <a:pt x="1417" y="1"/>
                      <a:pt x="1369" y="21"/>
                      <a:pt x="1334" y="63"/>
                    </a:cubicBezTo>
                    <a:lnTo>
                      <a:pt x="631" y="754"/>
                    </a:lnTo>
                    <a:lnTo>
                      <a:pt x="345" y="480"/>
                    </a:lnTo>
                    <a:cubicBezTo>
                      <a:pt x="310" y="438"/>
                      <a:pt x="262" y="417"/>
                      <a:pt x="215" y="417"/>
                    </a:cubicBezTo>
                    <a:cubicBezTo>
                      <a:pt x="167" y="417"/>
                      <a:pt x="119" y="438"/>
                      <a:pt x="84" y="480"/>
                    </a:cubicBezTo>
                    <a:cubicBezTo>
                      <a:pt x="0" y="551"/>
                      <a:pt x="0" y="670"/>
                      <a:pt x="84" y="742"/>
                    </a:cubicBezTo>
                    <a:lnTo>
                      <a:pt x="500" y="1159"/>
                    </a:lnTo>
                    <a:cubicBezTo>
                      <a:pt x="536" y="1206"/>
                      <a:pt x="584" y="1218"/>
                      <a:pt x="631" y="1218"/>
                    </a:cubicBezTo>
                    <a:cubicBezTo>
                      <a:pt x="667" y="1218"/>
                      <a:pt x="738" y="1206"/>
                      <a:pt x="762" y="1159"/>
                    </a:cubicBezTo>
                    <a:lnTo>
                      <a:pt x="1596" y="325"/>
                    </a:lnTo>
                    <a:cubicBezTo>
                      <a:pt x="1667" y="266"/>
                      <a:pt x="1667" y="135"/>
                      <a:pt x="1596" y="63"/>
                    </a:cubicBezTo>
                    <a:cubicBezTo>
                      <a:pt x="1560" y="21"/>
                      <a:pt x="1512" y="1"/>
                      <a:pt x="146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PT Sans" panose="020B0604020202020204" charset="-52"/>
                  <a:sym typeface="Arial"/>
                </a:endParaRPr>
              </a:p>
            </p:txBody>
          </p:sp>
        </p:grpSp>
      </p:grpSp>
      <p:sp>
        <p:nvSpPr>
          <p:cNvPr id="93" name="Google Shape;63;p14">
            <a:extLst>
              <a:ext uri="{FF2B5EF4-FFF2-40B4-BE49-F238E27FC236}">
                <a16:creationId xmlns:a16="http://schemas.microsoft.com/office/drawing/2014/main" id="{FC968DE7-C3A7-4DC7-9B91-8E41ABB57BCA}"/>
              </a:ext>
            </a:extLst>
          </p:cNvPr>
          <p:cNvSpPr txBox="1"/>
          <p:nvPr/>
        </p:nvSpPr>
        <p:spPr>
          <a:xfrm>
            <a:off x="5886867" y="232800"/>
            <a:ext cx="3000408" cy="4616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r"/>
            <a:r>
              <a:rPr lang="ru-RU" sz="900" dirty="0">
                <a:solidFill>
                  <a:srgbClr val="007038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Региональный фестиваль «Лучшие практики муниципальных систем образования – 2026»</a:t>
            </a:r>
          </a:p>
        </p:txBody>
      </p:sp>
    </p:spTree>
    <p:extLst>
      <p:ext uri="{BB962C8B-B14F-4D97-AF65-F5344CB8AC3E}">
        <p14:creationId xmlns:p14="http://schemas.microsoft.com/office/powerpoint/2010/main" val="644686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8472672" y="445661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>
                <a:solidFill>
                  <a:srgbClr val="265439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5</a:t>
            </a:fld>
            <a:endParaRPr>
              <a:solidFill>
                <a:srgbClr val="265439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sp>
        <p:nvSpPr>
          <p:cNvPr id="53" name="Google Shape;66;p14">
            <a:extLst>
              <a:ext uri="{FF2B5EF4-FFF2-40B4-BE49-F238E27FC236}">
                <a16:creationId xmlns:a16="http://schemas.microsoft.com/office/drawing/2014/main" id="{A724E49D-FBF6-4D51-877F-2105663E5506}"/>
              </a:ext>
            </a:extLst>
          </p:cNvPr>
          <p:cNvSpPr txBox="1"/>
          <p:nvPr/>
        </p:nvSpPr>
        <p:spPr>
          <a:xfrm>
            <a:off x="5350221" y="928231"/>
            <a:ext cx="784682" cy="320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</a:pPr>
            <a:endParaRPr lang="ru-RU" b="1" dirty="0">
              <a:solidFill>
                <a:schemeClr val="tx1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sp>
        <p:nvSpPr>
          <p:cNvPr id="45" name="Google Shape;65;p14">
            <a:extLst>
              <a:ext uri="{FF2B5EF4-FFF2-40B4-BE49-F238E27FC236}">
                <a16:creationId xmlns:a16="http://schemas.microsoft.com/office/drawing/2014/main" id="{1AF49AE3-29AA-4460-8164-0AC38BF72AB7}"/>
              </a:ext>
            </a:extLst>
          </p:cNvPr>
          <p:cNvSpPr txBox="1"/>
          <p:nvPr/>
        </p:nvSpPr>
        <p:spPr>
          <a:xfrm>
            <a:off x="392701" y="258798"/>
            <a:ext cx="6582102" cy="4924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ru-RU" sz="2000" b="1" dirty="0" smtClean="0">
                <a:solidFill>
                  <a:srgbClr val="007038"/>
                </a:solidFill>
                <a:latin typeface="PT Sans"/>
                <a:ea typeface="PT Sans"/>
                <a:cs typeface="PT Sans"/>
                <a:sym typeface="PT Sans"/>
              </a:rPr>
              <a:t>Награждение участников Фестиваля</a:t>
            </a:r>
            <a:endParaRPr lang="ru-RU" sz="2000" b="1" dirty="0">
              <a:solidFill>
                <a:srgbClr val="007038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grpSp>
        <p:nvGrpSpPr>
          <p:cNvPr id="105" name="Google Shape;422;p26">
            <a:extLst>
              <a:ext uri="{FF2B5EF4-FFF2-40B4-BE49-F238E27FC236}">
                <a16:creationId xmlns:a16="http://schemas.microsoft.com/office/drawing/2014/main" id="{7F3A6C1A-C926-4E20-98E6-0FECD7E71B7C}"/>
              </a:ext>
            </a:extLst>
          </p:cNvPr>
          <p:cNvGrpSpPr/>
          <p:nvPr/>
        </p:nvGrpSpPr>
        <p:grpSpPr>
          <a:xfrm>
            <a:off x="576006" y="1882684"/>
            <a:ext cx="348174" cy="348138"/>
            <a:chOff x="8499948" y="3899916"/>
            <a:chExt cx="348174" cy="348138"/>
          </a:xfrm>
          <a:solidFill>
            <a:schemeClr val="bg1"/>
          </a:solidFill>
        </p:grpSpPr>
        <p:sp>
          <p:nvSpPr>
            <p:cNvPr id="106" name="Google Shape;423;p26">
              <a:extLst>
                <a:ext uri="{FF2B5EF4-FFF2-40B4-BE49-F238E27FC236}">
                  <a16:creationId xmlns:a16="http://schemas.microsoft.com/office/drawing/2014/main" id="{64ED60F5-7175-4D48-AB86-3ADD59459E08}"/>
                </a:ext>
              </a:extLst>
            </p:cNvPr>
            <p:cNvSpPr/>
            <p:nvPr/>
          </p:nvSpPr>
          <p:spPr>
            <a:xfrm>
              <a:off x="8551525" y="3904408"/>
              <a:ext cx="246334" cy="343646"/>
            </a:xfrm>
            <a:custGeom>
              <a:avLst/>
              <a:gdLst/>
              <a:ahLst/>
              <a:cxnLst/>
              <a:rect l="l" t="t" r="r" b="b"/>
              <a:pathLst>
                <a:path w="246334" h="343646" extrusionOk="0">
                  <a:moveTo>
                    <a:pt x="220999" y="44180"/>
                  </a:moveTo>
                  <a:cubicBezTo>
                    <a:pt x="204901" y="23130"/>
                    <a:pt x="182137" y="7604"/>
                    <a:pt x="156800" y="270"/>
                  </a:cubicBezTo>
                  <a:cubicBezTo>
                    <a:pt x="153181" y="-778"/>
                    <a:pt x="149466" y="1318"/>
                    <a:pt x="148418" y="4937"/>
                  </a:cubicBezTo>
                  <a:cubicBezTo>
                    <a:pt x="147371" y="8557"/>
                    <a:pt x="149466" y="12272"/>
                    <a:pt x="153085" y="13319"/>
                  </a:cubicBezTo>
                  <a:cubicBezTo>
                    <a:pt x="200044" y="26750"/>
                    <a:pt x="232810" y="70374"/>
                    <a:pt x="232810" y="119237"/>
                  </a:cubicBezTo>
                  <a:cubicBezTo>
                    <a:pt x="232810" y="149622"/>
                    <a:pt x="220713" y="177911"/>
                    <a:pt x="198710" y="198961"/>
                  </a:cubicBezTo>
                  <a:cubicBezTo>
                    <a:pt x="179851" y="216964"/>
                    <a:pt x="168992" y="242586"/>
                    <a:pt x="168992" y="269256"/>
                  </a:cubicBezTo>
                  <a:lnTo>
                    <a:pt x="168992" y="269256"/>
                  </a:lnTo>
                  <a:cubicBezTo>
                    <a:pt x="168992" y="272780"/>
                    <a:pt x="166230" y="275638"/>
                    <a:pt x="162706" y="275638"/>
                  </a:cubicBezTo>
                  <a:lnTo>
                    <a:pt x="154705" y="275638"/>
                  </a:lnTo>
                  <a:lnTo>
                    <a:pt x="154705" y="192675"/>
                  </a:lnTo>
                  <a:lnTo>
                    <a:pt x="158991" y="192675"/>
                  </a:lnTo>
                  <a:cubicBezTo>
                    <a:pt x="169754" y="192675"/>
                    <a:pt x="178422" y="183912"/>
                    <a:pt x="178422" y="173244"/>
                  </a:cubicBezTo>
                  <a:lnTo>
                    <a:pt x="178422" y="125048"/>
                  </a:lnTo>
                  <a:cubicBezTo>
                    <a:pt x="178422" y="103616"/>
                    <a:pt x="164039" y="85424"/>
                    <a:pt x="144323" y="79613"/>
                  </a:cubicBezTo>
                  <a:cubicBezTo>
                    <a:pt x="147371" y="75232"/>
                    <a:pt x="149180" y="69898"/>
                    <a:pt x="149180" y="64183"/>
                  </a:cubicBezTo>
                  <a:lnTo>
                    <a:pt x="149180" y="59706"/>
                  </a:lnTo>
                  <a:cubicBezTo>
                    <a:pt x="149180" y="45038"/>
                    <a:pt x="137655" y="32655"/>
                    <a:pt x="122891" y="32274"/>
                  </a:cubicBezTo>
                  <a:cubicBezTo>
                    <a:pt x="108128" y="31893"/>
                    <a:pt x="95459" y="44085"/>
                    <a:pt x="95459" y="59134"/>
                  </a:cubicBezTo>
                  <a:lnTo>
                    <a:pt x="95459" y="64183"/>
                  </a:lnTo>
                  <a:cubicBezTo>
                    <a:pt x="95459" y="69898"/>
                    <a:pt x="97269" y="75232"/>
                    <a:pt x="100317" y="79613"/>
                  </a:cubicBezTo>
                  <a:cubicBezTo>
                    <a:pt x="80600" y="85424"/>
                    <a:pt x="66217" y="103616"/>
                    <a:pt x="66217" y="125143"/>
                  </a:cubicBezTo>
                  <a:lnTo>
                    <a:pt x="66217" y="173053"/>
                  </a:lnTo>
                  <a:cubicBezTo>
                    <a:pt x="66217" y="183817"/>
                    <a:pt x="74980" y="192484"/>
                    <a:pt x="85648" y="192484"/>
                  </a:cubicBezTo>
                  <a:lnTo>
                    <a:pt x="89935" y="192484"/>
                  </a:lnTo>
                  <a:lnTo>
                    <a:pt x="89935" y="275447"/>
                  </a:lnTo>
                  <a:lnTo>
                    <a:pt x="82315" y="275447"/>
                  </a:lnTo>
                  <a:cubicBezTo>
                    <a:pt x="78886" y="275447"/>
                    <a:pt x="76028" y="272590"/>
                    <a:pt x="76028" y="269161"/>
                  </a:cubicBezTo>
                  <a:cubicBezTo>
                    <a:pt x="76028" y="242491"/>
                    <a:pt x="65360" y="216868"/>
                    <a:pt x="46691" y="198771"/>
                  </a:cubicBezTo>
                  <a:cubicBezTo>
                    <a:pt x="25641" y="178292"/>
                    <a:pt x="13735" y="150670"/>
                    <a:pt x="13258" y="121047"/>
                  </a:cubicBezTo>
                  <a:cubicBezTo>
                    <a:pt x="12401" y="71993"/>
                    <a:pt x="44215" y="27797"/>
                    <a:pt x="90601" y="13605"/>
                  </a:cubicBezTo>
                  <a:cubicBezTo>
                    <a:pt x="94126" y="12557"/>
                    <a:pt x="96126" y="8747"/>
                    <a:pt x="95078" y="5128"/>
                  </a:cubicBezTo>
                  <a:cubicBezTo>
                    <a:pt x="94030" y="1508"/>
                    <a:pt x="90316" y="-492"/>
                    <a:pt x="86791" y="556"/>
                  </a:cubicBezTo>
                  <a:cubicBezTo>
                    <a:pt x="34785" y="16558"/>
                    <a:pt x="-934" y="66183"/>
                    <a:pt x="19" y="121333"/>
                  </a:cubicBezTo>
                  <a:cubicBezTo>
                    <a:pt x="590" y="154670"/>
                    <a:pt x="13925" y="185626"/>
                    <a:pt x="37642" y="208677"/>
                  </a:cubicBezTo>
                  <a:cubicBezTo>
                    <a:pt x="53644" y="224298"/>
                    <a:pt x="62884" y="246396"/>
                    <a:pt x="62884" y="269351"/>
                  </a:cubicBezTo>
                  <a:cubicBezTo>
                    <a:pt x="62884" y="278209"/>
                    <a:pt x="68599" y="285734"/>
                    <a:pt x="76505" y="288306"/>
                  </a:cubicBezTo>
                  <a:lnTo>
                    <a:pt x="76505" y="320882"/>
                  </a:lnTo>
                  <a:cubicBezTo>
                    <a:pt x="76505" y="333455"/>
                    <a:pt x="86696" y="343646"/>
                    <a:pt x="99269" y="343646"/>
                  </a:cubicBezTo>
                  <a:lnTo>
                    <a:pt x="145466" y="343646"/>
                  </a:lnTo>
                  <a:cubicBezTo>
                    <a:pt x="158039" y="343646"/>
                    <a:pt x="168230" y="333455"/>
                    <a:pt x="168230" y="320882"/>
                  </a:cubicBezTo>
                  <a:lnTo>
                    <a:pt x="168230" y="288401"/>
                  </a:lnTo>
                  <a:cubicBezTo>
                    <a:pt x="176517" y="285925"/>
                    <a:pt x="182518" y="278305"/>
                    <a:pt x="182518" y="269447"/>
                  </a:cubicBezTo>
                  <a:lnTo>
                    <a:pt x="182518" y="269447"/>
                  </a:lnTo>
                  <a:cubicBezTo>
                    <a:pt x="182518" y="246396"/>
                    <a:pt x="191852" y="224393"/>
                    <a:pt x="208045" y="208867"/>
                  </a:cubicBezTo>
                  <a:cubicBezTo>
                    <a:pt x="232810" y="185245"/>
                    <a:pt x="246335" y="153432"/>
                    <a:pt x="246335" y="119333"/>
                  </a:cubicBezTo>
                  <a:cubicBezTo>
                    <a:pt x="246335" y="91900"/>
                    <a:pt x="237572" y="65992"/>
                    <a:pt x="220903" y="44180"/>
                  </a:cubicBezTo>
                  <a:close/>
                  <a:moveTo>
                    <a:pt x="109080" y="59325"/>
                  </a:moveTo>
                  <a:cubicBezTo>
                    <a:pt x="109080" y="50943"/>
                    <a:pt x="116795" y="44275"/>
                    <a:pt x="125463" y="45990"/>
                  </a:cubicBezTo>
                  <a:cubicBezTo>
                    <a:pt x="131750" y="47228"/>
                    <a:pt x="136226" y="53039"/>
                    <a:pt x="136226" y="59516"/>
                  </a:cubicBezTo>
                  <a:lnTo>
                    <a:pt x="136226" y="64278"/>
                  </a:lnTo>
                  <a:cubicBezTo>
                    <a:pt x="136226" y="70755"/>
                    <a:pt x="131750" y="76470"/>
                    <a:pt x="125463" y="77803"/>
                  </a:cubicBezTo>
                  <a:cubicBezTo>
                    <a:pt x="116700" y="79613"/>
                    <a:pt x="109080" y="72946"/>
                    <a:pt x="109080" y="64468"/>
                  </a:cubicBezTo>
                  <a:lnTo>
                    <a:pt x="109080" y="59325"/>
                  </a:lnTo>
                  <a:close/>
                  <a:moveTo>
                    <a:pt x="90697" y="128286"/>
                  </a:moveTo>
                  <a:lnTo>
                    <a:pt x="90697" y="179054"/>
                  </a:lnTo>
                  <a:lnTo>
                    <a:pt x="81648" y="179054"/>
                  </a:lnTo>
                  <a:cubicBezTo>
                    <a:pt x="80600" y="179054"/>
                    <a:pt x="79838" y="178197"/>
                    <a:pt x="79838" y="177244"/>
                  </a:cubicBezTo>
                  <a:lnTo>
                    <a:pt x="79838" y="101711"/>
                  </a:lnTo>
                  <a:cubicBezTo>
                    <a:pt x="79838" y="95996"/>
                    <a:pt x="84505" y="91329"/>
                    <a:pt x="90221" y="91329"/>
                  </a:cubicBezTo>
                  <a:lnTo>
                    <a:pt x="154419" y="91329"/>
                  </a:lnTo>
                  <a:cubicBezTo>
                    <a:pt x="160134" y="91329"/>
                    <a:pt x="164801" y="95996"/>
                    <a:pt x="164801" y="101711"/>
                  </a:cubicBezTo>
                  <a:lnTo>
                    <a:pt x="164801" y="177244"/>
                  </a:lnTo>
                  <a:cubicBezTo>
                    <a:pt x="164801" y="178292"/>
                    <a:pt x="163944" y="179054"/>
                    <a:pt x="162991" y="179054"/>
                  </a:cubicBezTo>
                  <a:lnTo>
                    <a:pt x="154610" y="179054"/>
                  </a:lnTo>
                  <a:lnTo>
                    <a:pt x="154610" y="153432"/>
                  </a:lnTo>
                  <a:cubicBezTo>
                    <a:pt x="154610" y="150003"/>
                    <a:pt x="152228" y="146955"/>
                    <a:pt x="148799" y="146479"/>
                  </a:cubicBezTo>
                  <a:cubicBezTo>
                    <a:pt x="144608" y="145907"/>
                    <a:pt x="140988" y="149050"/>
                    <a:pt x="140988" y="153146"/>
                  </a:cubicBezTo>
                  <a:lnTo>
                    <a:pt x="140988" y="157909"/>
                  </a:lnTo>
                  <a:lnTo>
                    <a:pt x="104317" y="157909"/>
                  </a:lnTo>
                  <a:lnTo>
                    <a:pt x="104317" y="128476"/>
                  </a:lnTo>
                  <a:cubicBezTo>
                    <a:pt x="104317" y="125048"/>
                    <a:pt x="101936" y="122000"/>
                    <a:pt x="98507" y="121523"/>
                  </a:cubicBezTo>
                  <a:cubicBezTo>
                    <a:pt x="94316" y="120952"/>
                    <a:pt x="90697" y="124095"/>
                    <a:pt x="90697" y="128191"/>
                  </a:cubicBezTo>
                  <a:close/>
                  <a:moveTo>
                    <a:pt x="123653" y="183245"/>
                  </a:moveTo>
                  <a:cubicBezTo>
                    <a:pt x="119462" y="182674"/>
                    <a:pt x="115843" y="185912"/>
                    <a:pt x="115843" y="190008"/>
                  </a:cubicBezTo>
                  <a:lnTo>
                    <a:pt x="115843" y="275733"/>
                  </a:lnTo>
                  <a:lnTo>
                    <a:pt x="104317" y="275733"/>
                  </a:lnTo>
                  <a:lnTo>
                    <a:pt x="104317" y="171720"/>
                  </a:lnTo>
                  <a:lnTo>
                    <a:pt x="140988" y="171720"/>
                  </a:lnTo>
                  <a:lnTo>
                    <a:pt x="140988" y="275733"/>
                  </a:lnTo>
                  <a:lnTo>
                    <a:pt x="129464" y="275733"/>
                  </a:lnTo>
                  <a:lnTo>
                    <a:pt x="129464" y="190294"/>
                  </a:lnTo>
                  <a:cubicBezTo>
                    <a:pt x="129464" y="186865"/>
                    <a:pt x="127082" y="183817"/>
                    <a:pt x="123653" y="183341"/>
                  </a:cubicBezTo>
                  <a:close/>
                  <a:moveTo>
                    <a:pt x="154610" y="320500"/>
                  </a:moveTo>
                  <a:cubicBezTo>
                    <a:pt x="154610" y="325739"/>
                    <a:pt x="150513" y="330025"/>
                    <a:pt x="145370" y="330025"/>
                  </a:cubicBezTo>
                  <a:lnTo>
                    <a:pt x="99174" y="330025"/>
                  </a:lnTo>
                  <a:cubicBezTo>
                    <a:pt x="94126" y="330025"/>
                    <a:pt x="89935" y="325930"/>
                    <a:pt x="89935" y="320786"/>
                  </a:cubicBezTo>
                  <a:lnTo>
                    <a:pt x="89935" y="316405"/>
                  </a:lnTo>
                  <a:lnTo>
                    <a:pt x="125463" y="316405"/>
                  </a:lnTo>
                  <a:cubicBezTo>
                    <a:pt x="128892" y="316405"/>
                    <a:pt x="131940" y="314024"/>
                    <a:pt x="132416" y="310594"/>
                  </a:cubicBezTo>
                  <a:cubicBezTo>
                    <a:pt x="132988" y="306403"/>
                    <a:pt x="129749" y="302784"/>
                    <a:pt x="125653" y="302784"/>
                  </a:cubicBezTo>
                  <a:lnTo>
                    <a:pt x="89935" y="302784"/>
                  </a:lnTo>
                  <a:lnTo>
                    <a:pt x="89935" y="289163"/>
                  </a:lnTo>
                  <a:lnTo>
                    <a:pt x="154514" y="289163"/>
                  </a:lnTo>
                  <a:lnTo>
                    <a:pt x="154514" y="320405"/>
                  </a:lnTo>
                  <a:lnTo>
                    <a:pt x="154514" y="3204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07" name="Google Shape;424;p26">
              <a:extLst>
                <a:ext uri="{FF2B5EF4-FFF2-40B4-BE49-F238E27FC236}">
                  <a16:creationId xmlns:a16="http://schemas.microsoft.com/office/drawing/2014/main" id="{7E08859B-6D87-4494-A3FF-DD4FDD83D5EB}"/>
                </a:ext>
              </a:extLst>
            </p:cNvPr>
            <p:cNvSpPr/>
            <p:nvPr/>
          </p:nvSpPr>
          <p:spPr>
            <a:xfrm>
              <a:off x="8667040" y="3899916"/>
              <a:ext cx="14316" cy="13620"/>
            </a:xfrm>
            <a:custGeom>
              <a:avLst/>
              <a:gdLst/>
              <a:ahLst/>
              <a:cxnLst/>
              <a:rect l="l" t="t" r="r" b="b"/>
              <a:pathLst>
                <a:path w="14316" h="13620" extrusionOk="0">
                  <a:moveTo>
                    <a:pt x="7567" y="0"/>
                  </a:moveTo>
                  <a:lnTo>
                    <a:pt x="6806" y="0"/>
                  </a:lnTo>
                  <a:cubicBezTo>
                    <a:pt x="2328" y="0"/>
                    <a:pt x="-1100" y="4286"/>
                    <a:pt x="329" y="9049"/>
                  </a:cubicBezTo>
                  <a:cubicBezTo>
                    <a:pt x="1185" y="11811"/>
                    <a:pt x="3853" y="13621"/>
                    <a:pt x="6806" y="13621"/>
                  </a:cubicBezTo>
                  <a:lnTo>
                    <a:pt x="6806" y="13621"/>
                  </a:lnTo>
                  <a:cubicBezTo>
                    <a:pt x="6806" y="13621"/>
                    <a:pt x="7472" y="13621"/>
                    <a:pt x="7472" y="13621"/>
                  </a:cubicBezTo>
                  <a:lnTo>
                    <a:pt x="7472" y="13621"/>
                  </a:lnTo>
                  <a:cubicBezTo>
                    <a:pt x="10330" y="13621"/>
                    <a:pt x="12996" y="11811"/>
                    <a:pt x="13949" y="9049"/>
                  </a:cubicBezTo>
                  <a:cubicBezTo>
                    <a:pt x="15473" y="4381"/>
                    <a:pt x="12044" y="95"/>
                    <a:pt x="7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08" name="Google Shape;425;p26">
              <a:extLst>
                <a:ext uri="{FF2B5EF4-FFF2-40B4-BE49-F238E27FC236}">
                  <a16:creationId xmlns:a16="http://schemas.microsoft.com/office/drawing/2014/main" id="{EEC28856-52B6-4252-A996-5809B88C3214}"/>
                </a:ext>
              </a:extLst>
            </p:cNvPr>
            <p:cNvSpPr/>
            <p:nvPr/>
          </p:nvSpPr>
          <p:spPr>
            <a:xfrm>
              <a:off x="8692609" y="4025360"/>
              <a:ext cx="13620" cy="13525"/>
            </a:xfrm>
            <a:custGeom>
              <a:avLst/>
              <a:gdLst/>
              <a:ahLst/>
              <a:cxnLst/>
              <a:rect l="l" t="t" r="r" b="b"/>
              <a:pathLst>
                <a:path w="13620" h="13525" extrusionOk="0">
                  <a:moveTo>
                    <a:pt x="11621" y="2000"/>
                  </a:moveTo>
                  <a:cubicBezTo>
                    <a:pt x="10383" y="762"/>
                    <a:pt x="8573" y="0"/>
                    <a:pt x="6763" y="0"/>
                  </a:cubicBezTo>
                  <a:cubicBezTo>
                    <a:pt x="4953" y="0"/>
                    <a:pt x="3239" y="762"/>
                    <a:pt x="2000" y="2000"/>
                  </a:cubicBezTo>
                  <a:cubicBezTo>
                    <a:pt x="762" y="3239"/>
                    <a:pt x="0" y="5049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9" y="12764"/>
                    <a:pt x="5049" y="13526"/>
                    <a:pt x="6763" y="13526"/>
                  </a:cubicBezTo>
                  <a:cubicBezTo>
                    <a:pt x="8477" y="13526"/>
                    <a:pt x="10287" y="12764"/>
                    <a:pt x="11621" y="11525"/>
                  </a:cubicBezTo>
                  <a:cubicBezTo>
                    <a:pt x="12859" y="10287"/>
                    <a:pt x="13621" y="8477"/>
                    <a:pt x="13621" y="6763"/>
                  </a:cubicBezTo>
                  <a:cubicBezTo>
                    <a:pt x="13621" y="5049"/>
                    <a:pt x="12859" y="3239"/>
                    <a:pt x="11621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09" name="Google Shape;426;p26">
              <a:extLst>
                <a:ext uri="{FF2B5EF4-FFF2-40B4-BE49-F238E27FC236}">
                  <a16:creationId xmlns:a16="http://schemas.microsoft.com/office/drawing/2014/main" id="{411C26E4-31B3-4809-83C3-0D7775990524}"/>
                </a:ext>
              </a:extLst>
            </p:cNvPr>
            <p:cNvSpPr/>
            <p:nvPr/>
          </p:nvSpPr>
          <p:spPr>
            <a:xfrm>
              <a:off x="8820369" y="4016883"/>
              <a:ext cx="27753" cy="13620"/>
            </a:xfrm>
            <a:custGeom>
              <a:avLst/>
              <a:gdLst/>
              <a:ahLst/>
              <a:cxnLst/>
              <a:rect l="l" t="t" r="r" b="b"/>
              <a:pathLst>
                <a:path w="27753" h="13620" extrusionOk="0">
                  <a:moveTo>
                    <a:pt x="20925" y="0"/>
                  </a:moveTo>
                  <a:lnTo>
                    <a:pt x="7019" y="0"/>
                  </a:lnTo>
                  <a:cubicBezTo>
                    <a:pt x="3590" y="0"/>
                    <a:pt x="542" y="2381"/>
                    <a:pt x="66" y="5810"/>
                  </a:cubicBezTo>
                  <a:cubicBezTo>
                    <a:pt x="-506" y="10001"/>
                    <a:pt x="2732" y="13621"/>
                    <a:pt x="6828" y="13621"/>
                  </a:cubicBezTo>
                  <a:lnTo>
                    <a:pt x="20735" y="13621"/>
                  </a:lnTo>
                  <a:cubicBezTo>
                    <a:pt x="24164" y="13621"/>
                    <a:pt x="27212" y="11239"/>
                    <a:pt x="27688" y="7811"/>
                  </a:cubicBezTo>
                  <a:cubicBezTo>
                    <a:pt x="28259" y="3620"/>
                    <a:pt x="25021" y="0"/>
                    <a:pt x="20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0" name="Google Shape;427;p26">
              <a:extLst>
                <a:ext uri="{FF2B5EF4-FFF2-40B4-BE49-F238E27FC236}">
                  <a16:creationId xmlns:a16="http://schemas.microsoft.com/office/drawing/2014/main" id="{0CDB02E9-92A9-41CE-99DB-14423EFEA1EA}"/>
                </a:ext>
              </a:extLst>
            </p:cNvPr>
            <p:cNvSpPr/>
            <p:nvPr/>
          </p:nvSpPr>
          <p:spPr>
            <a:xfrm>
              <a:off x="8811291" y="4062507"/>
              <a:ext cx="26765" cy="26860"/>
            </a:xfrm>
            <a:custGeom>
              <a:avLst/>
              <a:gdLst/>
              <a:ahLst/>
              <a:cxnLst/>
              <a:rect l="l" t="t" r="r" b="b"/>
              <a:pathLst>
                <a:path w="26765" h="26860" extrusionOk="0">
                  <a:moveTo>
                    <a:pt x="24860" y="15240"/>
                  </a:moveTo>
                  <a:lnTo>
                    <a:pt x="11620" y="2000"/>
                  </a:lnTo>
                  <a:cubicBezTo>
                    <a:pt x="8954" y="-667"/>
                    <a:pt x="4667" y="-667"/>
                    <a:pt x="2000" y="2000"/>
                  </a:cubicBezTo>
                  <a:cubicBezTo>
                    <a:pt x="-667" y="4667"/>
                    <a:pt x="-667" y="8954"/>
                    <a:pt x="2000" y="11621"/>
                  </a:cubicBezTo>
                  <a:lnTo>
                    <a:pt x="15240" y="24860"/>
                  </a:lnTo>
                  <a:cubicBezTo>
                    <a:pt x="16573" y="26194"/>
                    <a:pt x="18288" y="26860"/>
                    <a:pt x="20002" y="26860"/>
                  </a:cubicBezTo>
                  <a:cubicBezTo>
                    <a:pt x="21717" y="26860"/>
                    <a:pt x="23526" y="26194"/>
                    <a:pt x="24765" y="24860"/>
                  </a:cubicBezTo>
                  <a:cubicBezTo>
                    <a:pt x="27432" y="22193"/>
                    <a:pt x="27432" y="17907"/>
                    <a:pt x="24765" y="152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1" name="Google Shape;428;p26">
              <a:extLst>
                <a:ext uri="{FF2B5EF4-FFF2-40B4-BE49-F238E27FC236}">
                  <a16:creationId xmlns:a16="http://schemas.microsoft.com/office/drawing/2014/main" id="{4AF3A7FB-0221-477F-9E0E-902E5D907DC5}"/>
                </a:ext>
              </a:extLst>
            </p:cNvPr>
            <p:cNvSpPr/>
            <p:nvPr/>
          </p:nvSpPr>
          <p:spPr>
            <a:xfrm>
              <a:off x="8811100" y="3958018"/>
              <a:ext cx="26955" cy="27051"/>
            </a:xfrm>
            <a:custGeom>
              <a:avLst/>
              <a:gdLst/>
              <a:ahLst/>
              <a:cxnLst/>
              <a:rect l="l" t="t" r="r" b="b"/>
              <a:pathLst>
                <a:path w="26955" h="27051" extrusionOk="0">
                  <a:moveTo>
                    <a:pt x="25051" y="2000"/>
                  </a:moveTo>
                  <a:cubicBezTo>
                    <a:pt x="22384" y="-667"/>
                    <a:pt x="18098" y="-667"/>
                    <a:pt x="15430" y="2000"/>
                  </a:cubicBezTo>
                  <a:lnTo>
                    <a:pt x="2000" y="15431"/>
                  </a:lnTo>
                  <a:cubicBezTo>
                    <a:pt x="-667" y="18098"/>
                    <a:pt x="-667" y="22384"/>
                    <a:pt x="2000" y="25051"/>
                  </a:cubicBezTo>
                  <a:cubicBezTo>
                    <a:pt x="3334" y="26384"/>
                    <a:pt x="5049" y="27051"/>
                    <a:pt x="6763" y="27051"/>
                  </a:cubicBezTo>
                  <a:cubicBezTo>
                    <a:pt x="8477" y="27051"/>
                    <a:pt x="10287" y="26384"/>
                    <a:pt x="11525" y="25051"/>
                  </a:cubicBezTo>
                  <a:lnTo>
                    <a:pt x="24955" y="11621"/>
                  </a:lnTo>
                  <a:cubicBezTo>
                    <a:pt x="27623" y="8954"/>
                    <a:pt x="27623" y="4667"/>
                    <a:pt x="2495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2" name="Google Shape;429;p26">
              <a:extLst>
                <a:ext uri="{FF2B5EF4-FFF2-40B4-BE49-F238E27FC236}">
                  <a16:creationId xmlns:a16="http://schemas.microsoft.com/office/drawing/2014/main" id="{58D2EFE0-38F9-4104-97B2-35B324DACDFE}"/>
                </a:ext>
              </a:extLst>
            </p:cNvPr>
            <p:cNvSpPr/>
            <p:nvPr/>
          </p:nvSpPr>
          <p:spPr>
            <a:xfrm>
              <a:off x="8499948" y="4016883"/>
              <a:ext cx="27753" cy="13620"/>
            </a:xfrm>
            <a:custGeom>
              <a:avLst/>
              <a:gdLst/>
              <a:ahLst/>
              <a:cxnLst/>
              <a:rect l="l" t="t" r="r" b="b"/>
              <a:pathLst>
                <a:path w="27753" h="13620" extrusionOk="0">
                  <a:moveTo>
                    <a:pt x="20925" y="0"/>
                  </a:moveTo>
                  <a:lnTo>
                    <a:pt x="7019" y="0"/>
                  </a:lnTo>
                  <a:cubicBezTo>
                    <a:pt x="3590" y="0"/>
                    <a:pt x="542" y="2381"/>
                    <a:pt x="66" y="5810"/>
                  </a:cubicBezTo>
                  <a:cubicBezTo>
                    <a:pt x="-506" y="10001"/>
                    <a:pt x="2732" y="13621"/>
                    <a:pt x="6828" y="13621"/>
                  </a:cubicBezTo>
                  <a:lnTo>
                    <a:pt x="20735" y="13621"/>
                  </a:lnTo>
                  <a:cubicBezTo>
                    <a:pt x="24164" y="13621"/>
                    <a:pt x="27212" y="11239"/>
                    <a:pt x="27688" y="7811"/>
                  </a:cubicBezTo>
                  <a:cubicBezTo>
                    <a:pt x="28259" y="3620"/>
                    <a:pt x="25021" y="0"/>
                    <a:pt x="20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3" name="Google Shape;430;p26">
              <a:extLst>
                <a:ext uri="{FF2B5EF4-FFF2-40B4-BE49-F238E27FC236}">
                  <a16:creationId xmlns:a16="http://schemas.microsoft.com/office/drawing/2014/main" id="{C05F4F8A-225D-448C-81AB-42D448FB9A59}"/>
                </a:ext>
              </a:extLst>
            </p:cNvPr>
            <p:cNvSpPr/>
            <p:nvPr/>
          </p:nvSpPr>
          <p:spPr>
            <a:xfrm>
              <a:off x="8509920" y="3958113"/>
              <a:ext cx="26765" cy="26860"/>
            </a:xfrm>
            <a:custGeom>
              <a:avLst/>
              <a:gdLst/>
              <a:ahLst/>
              <a:cxnLst/>
              <a:rect l="l" t="t" r="r" b="b"/>
              <a:pathLst>
                <a:path w="26765" h="26860" extrusionOk="0">
                  <a:moveTo>
                    <a:pt x="24860" y="15240"/>
                  </a:moveTo>
                  <a:lnTo>
                    <a:pt x="11621" y="2000"/>
                  </a:lnTo>
                  <a:cubicBezTo>
                    <a:pt x="8954" y="-667"/>
                    <a:pt x="4667" y="-667"/>
                    <a:pt x="2000" y="2000"/>
                  </a:cubicBezTo>
                  <a:cubicBezTo>
                    <a:pt x="-667" y="4667"/>
                    <a:pt x="-667" y="8953"/>
                    <a:pt x="2000" y="11620"/>
                  </a:cubicBezTo>
                  <a:lnTo>
                    <a:pt x="15240" y="24860"/>
                  </a:lnTo>
                  <a:cubicBezTo>
                    <a:pt x="16573" y="26194"/>
                    <a:pt x="18288" y="26860"/>
                    <a:pt x="20003" y="26860"/>
                  </a:cubicBezTo>
                  <a:cubicBezTo>
                    <a:pt x="21717" y="26860"/>
                    <a:pt x="23527" y="26194"/>
                    <a:pt x="24765" y="24860"/>
                  </a:cubicBezTo>
                  <a:cubicBezTo>
                    <a:pt x="27432" y="22193"/>
                    <a:pt x="27432" y="17907"/>
                    <a:pt x="24765" y="152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4" name="Google Shape;431;p26">
              <a:extLst>
                <a:ext uri="{FF2B5EF4-FFF2-40B4-BE49-F238E27FC236}">
                  <a16:creationId xmlns:a16="http://schemas.microsoft.com/office/drawing/2014/main" id="{0066F4CC-0E6B-4686-8B6E-73A772AEC860}"/>
                </a:ext>
              </a:extLst>
            </p:cNvPr>
            <p:cNvSpPr/>
            <p:nvPr/>
          </p:nvSpPr>
          <p:spPr>
            <a:xfrm>
              <a:off x="8509824" y="4062317"/>
              <a:ext cx="26955" cy="27050"/>
            </a:xfrm>
            <a:custGeom>
              <a:avLst/>
              <a:gdLst/>
              <a:ahLst/>
              <a:cxnLst/>
              <a:rect l="l" t="t" r="r" b="b"/>
              <a:pathLst>
                <a:path w="26955" h="27050" extrusionOk="0">
                  <a:moveTo>
                    <a:pt x="25051" y="2000"/>
                  </a:moveTo>
                  <a:cubicBezTo>
                    <a:pt x="22384" y="-667"/>
                    <a:pt x="18098" y="-667"/>
                    <a:pt x="15430" y="2000"/>
                  </a:cubicBezTo>
                  <a:lnTo>
                    <a:pt x="2000" y="15430"/>
                  </a:lnTo>
                  <a:cubicBezTo>
                    <a:pt x="-667" y="18098"/>
                    <a:pt x="-667" y="22384"/>
                    <a:pt x="2000" y="25051"/>
                  </a:cubicBezTo>
                  <a:cubicBezTo>
                    <a:pt x="3334" y="26384"/>
                    <a:pt x="5049" y="27051"/>
                    <a:pt x="6763" y="27051"/>
                  </a:cubicBezTo>
                  <a:cubicBezTo>
                    <a:pt x="8477" y="27051"/>
                    <a:pt x="10287" y="26384"/>
                    <a:pt x="11525" y="25051"/>
                  </a:cubicBezTo>
                  <a:lnTo>
                    <a:pt x="24955" y="11620"/>
                  </a:lnTo>
                  <a:cubicBezTo>
                    <a:pt x="27623" y="8953"/>
                    <a:pt x="27623" y="4667"/>
                    <a:pt x="2495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</p:grpSp>
      <p:sp>
        <p:nvSpPr>
          <p:cNvPr id="29" name="Google Shape;66;p14">
            <a:extLst>
              <a:ext uri="{FF2B5EF4-FFF2-40B4-BE49-F238E27FC236}">
                <a16:creationId xmlns:a16="http://schemas.microsoft.com/office/drawing/2014/main" id="{326FE381-FC27-44D7-8AC2-5819AEE1610B}"/>
              </a:ext>
            </a:extLst>
          </p:cNvPr>
          <p:cNvSpPr txBox="1"/>
          <p:nvPr/>
        </p:nvSpPr>
        <p:spPr>
          <a:xfrm>
            <a:off x="1015001" y="1882684"/>
            <a:ext cx="6987477" cy="1576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just">
              <a:buClr>
                <a:srgbClr val="007038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По результатам работы представления лучших практик </a:t>
            </a:r>
            <a:r>
              <a:rPr lang="ru-RU" sz="1600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МСО </a:t>
            </a:r>
            <a:r>
              <a:rPr lang="ru-RU" sz="1600" dirty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определяются </a:t>
            </a:r>
            <a:r>
              <a:rPr lang="ru-RU" sz="1600" b="1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лауреаты</a:t>
            </a:r>
            <a:r>
              <a:rPr lang="ru-RU" sz="1600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Фестиваля</a:t>
            </a:r>
            <a:r>
              <a:rPr lang="ru-RU" sz="1600" dirty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, представившие наилучшие практики, которым вручаются диплом лауреата и памятная статуэтка.</a:t>
            </a:r>
          </a:p>
        </p:txBody>
      </p:sp>
      <p:sp>
        <p:nvSpPr>
          <p:cNvPr id="17" name="Google Shape;63;p14">
            <a:extLst>
              <a:ext uri="{FF2B5EF4-FFF2-40B4-BE49-F238E27FC236}">
                <a16:creationId xmlns:a16="http://schemas.microsoft.com/office/drawing/2014/main" id="{FC968DE7-C3A7-4DC7-9B91-8E41ABB57BCA}"/>
              </a:ext>
            </a:extLst>
          </p:cNvPr>
          <p:cNvSpPr txBox="1"/>
          <p:nvPr/>
        </p:nvSpPr>
        <p:spPr>
          <a:xfrm>
            <a:off x="5886867" y="232800"/>
            <a:ext cx="3000408" cy="4616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r"/>
            <a:r>
              <a:rPr lang="ru-RU" sz="900" dirty="0">
                <a:solidFill>
                  <a:srgbClr val="007038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Региональный фестиваль «Лучшие практики муниципальных систем образования – 2026»</a:t>
            </a:r>
          </a:p>
        </p:txBody>
      </p:sp>
    </p:spTree>
    <p:extLst>
      <p:ext uri="{BB962C8B-B14F-4D97-AF65-F5344CB8AC3E}">
        <p14:creationId xmlns:p14="http://schemas.microsoft.com/office/powerpoint/2010/main" val="2416558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8472672" y="445661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>
                <a:solidFill>
                  <a:srgbClr val="265439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6</a:t>
            </a:fld>
            <a:endParaRPr>
              <a:solidFill>
                <a:srgbClr val="265439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sp>
        <p:nvSpPr>
          <p:cNvPr id="53" name="Google Shape;66;p14">
            <a:extLst>
              <a:ext uri="{FF2B5EF4-FFF2-40B4-BE49-F238E27FC236}">
                <a16:creationId xmlns:a16="http://schemas.microsoft.com/office/drawing/2014/main" id="{A724E49D-FBF6-4D51-877F-2105663E5506}"/>
              </a:ext>
            </a:extLst>
          </p:cNvPr>
          <p:cNvSpPr txBox="1"/>
          <p:nvPr/>
        </p:nvSpPr>
        <p:spPr>
          <a:xfrm>
            <a:off x="5350221" y="928231"/>
            <a:ext cx="784682" cy="320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</a:pPr>
            <a:endParaRPr lang="ru-RU" b="1" dirty="0">
              <a:solidFill>
                <a:schemeClr val="tx1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grpSp>
        <p:nvGrpSpPr>
          <p:cNvPr id="105" name="Google Shape;422;p26">
            <a:extLst>
              <a:ext uri="{FF2B5EF4-FFF2-40B4-BE49-F238E27FC236}">
                <a16:creationId xmlns:a16="http://schemas.microsoft.com/office/drawing/2014/main" id="{7F3A6C1A-C926-4E20-98E6-0FECD7E71B7C}"/>
              </a:ext>
            </a:extLst>
          </p:cNvPr>
          <p:cNvGrpSpPr/>
          <p:nvPr/>
        </p:nvGrpSpPr>
        <p:grpSpPr>
          <a:xfrm>
            <a:off x="576006" y="1882684"/>
            <a:ext cx="348174" cy="348138"/>
            <a:chOff x="8499948" y="3899916"/>
            <a:chExt cx="348174" cy="348138"/>
          </a:xfrm>
          <a:solidFill>
            <a:schemeClr val="bg1"/>
          </a:solidFill>
        </p:grpSpPr>
        <p:sp>
          <p:nvSpPr>
            <p:cNvPr id="106" name="Google Shape;423;p26">
              <a:extLst>
                <a:ext uri="{FF2B5EF4-FFF2-40B4-BE49-F238E27FC236}">
                  <a16:creationId xmlns:a16="http://schemas.microsoft.com/office/drawing/2014/main" id="{64ED60F5-7175-4D48-AB86-3ADD59459E08}"/>
                </a:ext>
              </a:extLst>
            </p:cNvPr>
            <p:cNvSpPr/>
            <p:nvPr/>
          </p:nvSpPr>
          <p:spPr>
            <a:xfrm>
              <a:off x="8551525" y="3904408"/>
              <a:ext cx="246334" cy="343646"/>
            </a:xfrm>
            <a:custGeom>
              <a:avLst/>
              <a:gdLst/>
              <a:ahLst/>
              <a:cxnLst/>
              <a:rect l="l" t="t" r="r" b="b"/>
              <a:pathLst>
                <a:path w="246334" h="343646" extrusionOk="0">
                  <a:moveTo>
                    <a:pt x="220999" y="44180"/>
                  </a:moveTo>
                  <a:cubicBezTo>
                    <a:pt x="204901" y="23130"/>
                    <a:pt x="182137" y="7604"/>
                    <a:pt x="156800" y="270"/>
                  </a:cubicBezTo>
                  <a:cubicBezTo>
                    <a:pt x="153181" y="-778"/>
                    <a:pt x="149466" y="1318"/>
                    <a:pt x="148418" y="4937"/>
                  </a:cubicBezTo>
                  <a:cubicBezTo>
                    <a:pt x="147371" y="8557"/>
                    <a:pt x="149466" y="12272"/>
                    <a:pt x="153085" y="13319"/>
                  </a:cubicBezTo>
                  <a:cubicBezTo>
                    <a:pt x="200044" y="26750"/>
                    <a:pt x="232810" y="70374"/>
                    <a:pt x="232810" y="119237"/>
                  </a:cubicBezTo>
                  <a:cubicBezTo>
                    <a:pt x="232810" y="149622"/>
                    <a:pt x="220713" y="177911"/>
                    <a:pt x="198710" y="198961"/>
                  </a:cubicBezTo>
                  <a:cubicBezTo>
                    <a:pt x="179851" y="216964"/>
                    <a:pt x="168992" y="242586"/>
                    <a:pt x="168992" y="269256"/>
                  </a:cubicBezTo>
                  <a:lnTo>
                    <a:pt x="168992" y="269256"/>
                  </a:lnTo>
                  <a:cubicBezTo>
                    <a:pt x="168992" y="272780"/>
                    <a:pt x="166230" y="275638"/>
                    <a:pt x="162706" y="275638"/>
                  </a:cubicBezTo>
                  <a:lnTo>
                    <a:pt x="154705" y="275638"/>
                  </a:lnTo>
                  <a:lnTo>
                    <a:pt x="154705" y="192675"/>
                  </a:lnTo>
                  <a:lnTo>
                    <a:pt x="158991" y="192675"/>
                  </a:lnTo>
                  <a:cubicBezTo>
                    <a:pt x="169754" y="192675"/>
                    <a:pt x="178422" y="183912"/>
                    <a:pt x="178422" y="173244"/>
                  </a:cubicBezTo>
                  <a:lnTo>
                    <a:pt x="178422" y="125048"/>
                  </a:lnTo>
                  <a:cubicBezTo>
                    <a:pt x="178422" y="103616"/>
                    <a:pt x="164039" y="85424"/>
                    <a:pt x="144323" y="79613"/>
                  </a:cubicBezTo>
                  <a:cubicBezTo>
                    <a:pt x="147371" y="75232"/>
                    <a:pt x="149180" y="69898"/>
                    <a:pt x="149180" y="64183"/>
                  </a:cubicBezTo>
                  <a:lnTo>
                    <a:pt x="149180" y="59706"/>
                  </a:lnTo>
                  <a:cubicBezTo>
                    <a:pt x="149180" y="45038"/>
                    <a:pt x="137655" y="32655"/>
                    <a:pt x="122891" y="32274"/>
                  </a:cubicBezTo>
                  <a:cubicBezTo>
                    <a:pt x="108128" y="31893"/>
                    <a:pt x="95459" y="44085"/>
                    <a:pt x="95459" y="59134"/>
                  </a:cubicBezTo>
                  <a:lnTo>
                    <a:pt x="95459" y="64183"/>
                  </a:lnTo>
                  <a:cubicBezTo>
                    <a:pt x="95459" y="69898"/>
                    <a:pt x="97269" y="75232"/>
                    <a:pt x="100317" y="79613"/>
                  </a:cubicBezTo>
                  <a:cubicBezTo>
                    <a:pt x="80600" y="85424"/>
                    <a:pt x="66217" y="103616"/>
                    <a:pt x="66217" y="125143"/>
                  </a:cubicBezTo>
                  <a:lnTo>
                    <a:pt x="66217" y="173053"/>
                  </a:lnTo>
                  <a:cubicBezTo>
                    <a:pt x="66217" y="183817"/>
                    <a:pt x="74980" y="192484"/>
                    <a:pt x="85648" y="192484"/>
                  </a:cubicBezTo>
                  <a:lnTo>
                    <a:pt x="89935" y="192484"/>
                  </a:lnTo>
                  <a:lnTo>
                    <a:pt x="89935" y="275447"/>
                  </a:lnTo>
                  <a:lnTo>
                    <a:pt x="82315" y="275447"/>
                  </a:lnTo>
                  <a:cubicBezTo>
                    <a:pt x="78886" y="275447"/>
                    <a:pt x="76028" y="272590"/>
                    <a:pt x="76028" y="269161"/>
                  </a:cubicBezTo>
                  <a:cubicBezTo>
                    <a:pt x="76028" y="242491"/>
                    <a:pt x="65360" y="216868"/>
                    <a:pt x="46691" y="198771"/>
                  </a:cubicBezTo>
                  <a:cubicBezTo>
                    <a:pt x="25641" y="178292"/>
                    <a:pt x="13735" y="150670"/>
                    <a:pt x="13258" y="121047"/>
                  </a:cubicBezTo>
                  <a:cubicBezTo>
                    <a:pt x="12401" y="71993"/>
                    <a:pt x="44215" y="27797"/>
                    <a:pt x="90601" y="13605"/>
                  </a:cubicBezTo>
                  <a:cubicBezTo>
                    <a:pt x="94126" y="12557"/>
                    <a:pt x="96126" y="8747"/>
                    <a:pt x="95078" y="5128"/>
                  </a:cubicBezTo>
                  <a:cubicBezTo>
                    <a:pt x="94030" y="1508"/>
                    <a:pt x="90316" y="-492"/>
                    <a:pt x="86791" y="556"/>
                  </a:cubicBezTo>
                  <a:cubicBezTo>
                    <a:pt x="34785" y="16558"/>
                    <a:pt x="-934" y="66183"/>
                    <a:pt x="19" y="121333"/>
                  </a:cubicBezTo>
                  <a:cubicBezTo>
                    <a:pt x="590" y="154670"/>
                    <a:pt x="13925" y="185626"/>
                    <a:pt x="37642" y="208677"/>
                  </a:cubicBezTo>
                  <a:cubicBezTo>
                    <a:pt x="53644" y="224298"/>
                    <a:pt x="62884" y="246396"/>
                    <a:pt x="62884" y="269351"/>
                  </a:cubicBezTo>
                  <a:cubicBezTo>
                    <a:pt x="62884" y="278209"/>
                    <a:pt x="68599" y="285734"/>
                    <a:pt x="76505" y="288306"/>
                  </a:cubicBezTo>
                  <a:lnTo>
                    <a:pt x="76505" y="320882"/>
                  </a:lnTo>
                  <a:cubicBezTo>
                    <a:pt x="76505" y="333455"/>
                    <a:pt x="86696" y="343646"/>
                    <a:pt x="99269" y="343646"/>
                  </a:cubicBezTo>
                  <a:lnTo>
                    <a:pt x="145466" y="343646"/>
                  </a:lnTo>
                  <a:cubicBezTo>
                    <a:pt x="158039" y="343646"/>
                    <a:pt x="168230" y="333455"/>
                    <a:pt x="168230" y="320882"/>
                  </a:cubicBezTo>
                  <a:lnTo>
                    <a:pt x="168230" y="288401"/>
                  </a:lnTo>
                  <a:cubicBezTo>
                    <a:pt x="176517" y="285925"/>
                    <a:pt x="182518" y="278305"/>
                    <a:pt x="182518" y="269447"/>
                  </a:cubicBezTo>
                  <a:lnTo>
                    <a:pt x="182518" y="269447"/>
                  </a:lnTo>
                  <a:cubicBezTo>
                    <a:pt x="182518" y="246396"/>
                    <a:pt x="191852" y="224393"/>
                    <a:pt x="208045" y="208867"/>
                  </a:cubicBezTo>
                  <a:cubicBezTo>
                    <a:pt x="232810" y="185245"/>
                    <a:pt x="246335" y="153432"/>
                    <a:pt x="246335" y="119333"/>
                  </a:cubicBezTo>
                  <a:cubicBezTo>
                    <a:pt x="246335" y="91900"/>
                    <a:pt x="237572" y="65992"/>
                    <a:pt x="220903" y="44180"/>
                  </a:cubicBezTo>
                  <a:close/>
                  <a:moveTo>
                    <a:pt x="109080" y="59325"/>
                  </a:moveTo>
                  <a:cubicBezTo>
                    <a:pt x="109080" y="50943"/>
                    <a:pt x="116795" y="44275"/>
                    <a:pt x="125463" y="45990"/>
                  </a:cubicBezTo>
                  <a:cubicBezTo>
                    <a:pt x="131750" y="47228"/>
                    <a:pt x="136226" y="53039"/>
                    <a:pt x="136226" y="59516"/>
                  </a:cubicBezTo>
                  <a:lnTo>
                    <a:pt x="136226" y="64278"/>
                  </a:lnTo>
                  <a:cubicBezTo>
                    <a:pt x="136226" y="70755"/>
                    <a:pt x="131750" y="76470"/>
                    <a:pt x="125463" y="77803"/>
                  </a:cubicBezTo>
                  <a:cubicBezTo>
                    <a:pt x="116700" y="79613"/>
                    <a:pt x="109080" y="72946"/>
                    <a:pt x="109080" y="64468"/>
                  </a:cubicBezTo>
                  <a:lnTo>
                    <a:pt x="109080" y="59325"/>
                  </a:lnTo>
                  <a:close/>
                  <a:moveTo>
                    <a:pt x="90697" y="128286"/>
                  </a:moveTo>
                  <a:lnTo>
                    <a:pt x="90697" y="179054"/>
                  </a:lnTo>
                  <a:lnTo>
                    <a:pt x="81648" y="179054"/>
                  </a:lnTo>
                  <a:cubicBezTo>
                    <a:pt x="80600" y="179054"/>
                    <a:pt x="79838" y="178197"/>
                    <a:pt x="79838" y="177244"/>
                  </a:cubicBezTo>
                  <a:lnTo>
                    <a:pt x="79838" y="101711"/>
                  </a:lnTo>
                  <a:cubicBezTo>
                    <a:pt x="79838" y="95996"/>
                    <a:pt x="84505" y="91329"/>
                    <a:pt x="90221" y="91329"/>
                  </a:cubicBezTo>
                  <a:lnTo>
                    <a:pt x="154419" y="91329"/>
                  </a:lnTo>
                  <a:cubicBezTo>
                    <a:pt x="160134" y="91329"/>
                    <a:pt x="164801" y="95996"/>
                    <a:pt x="164801" y="101711"/>
                  </a:cubicBezTo>
                  <a:lnTo>
                    <a:pt x="164801" y="177244"/>
                  </a:lnTo>
                  <a:cubicBezTo>
                    <a:pt x="164801" y="178292"/>
                    <a:pt x="163944" y="179054"/>
                    <a:pt x="162991" y="179054"/>
                  </a:cubicBezTo>
                  <a:lnTo>
                    <a:pt x="154610" y="179054"/>
                  </a:lnTo>
                  <a:lnTo>
                    <a:pt x="154610" y="153432"/>
                  </a:lnTo>
                  <a:cubicBezTo>
                    <a:pt x="154610" y="150003"/>
                    <a:pt x="152228" y="146955"/>
                    <a:pt x="148799" y="146479"/>
                  </a:cubicBezTo>
                  <a:cubicBezTo>
                    <a:pt x="144608" y="145907"/>
                    <a:pt x="140988" y="149050"/>
                    <a:pt x="140988" y="153146"/>
                  </a:cubicBezTo>
                  <a:lnTo>
                    <a:pt x="140988" y="157909"/>
                  </a:lnTo>
                  <a:lnTo>
                    <a:pt x="104317" y="157909"/>
                  </a:lnTo>
                  <a:lnTo>
                    <a:pt x="104317" y="128476"/>
                  </a:lnTo>
                  <a:cubicBezTo>
                    <a:pt x="104317" y="125048"/>
                    <a:pt x="101936" y="122000"/>
                    <a:pt x="98507" y="121523"/>
                  </a:cubicBezTo>
                  <a:cubicBezTo>
                    <a:pt x="94316" y="120952"/>
                    <a:pt x="90697" y="124095"/>
                    <a:pt x="90697" y="128191"/>
                  </a:cubicBezTo>
                  <a:close/>
                  <a:moveTo>
                    <a:pt x="123653" y="183245"/>
                  </a:moveTo>
                  <a:cubicBezTo>
                    <a:pt x="119462" y="182674"/>
                    <a:pt x="115843" y="185912"/>
                    <a:pt x="115843" y="190008"/>
                  </a:cubicBezTo>
                  <a:lnTo>
                    <a:pt x="115843" y="275733"/>
                  </a:lnTo>
                  <a:lnTo>
                    <a:pt x="104317" y="275733"/>
                  </a:lnTo>
                  <a:lnTo>
                    <a:pt x="104317" y="171720"/>
                  </a:lnTo>
                  <a:lnTo>
                    <a:pt x="140988" y="171720"/>
                  </a:lnTo>
                  <a:lnTo>
                    <a:pt x="140988" y="275733"/>
                  </a:lnTo>
                  <a:lnTo>
                    <a:pt x="129464" y="275733"/>
                  </a:lnTo>
                  <a:lnTo>
                    <a:pt x="129464" y="190294"/>
                  </a:lnTo>
                  <a:cubicBezTo>
                    <a:pt x="129464" y="186865"/>
                    <a:pt x="127082" y="183817"/>
                    <a:pt x="123653" y="183341"/>
                  </a:cubicBezTo>
                  <a:close/>
                  <a:moveTo>
                    <a:pt x="154610" y="320500"/>
                  </a:moveTo>
                  <a:cubicBezTo>
                    <a:pt x="154610" y="325739"/>
                    <a:pt x="150513" y="330025"/>
                    <a:pt x="145370" y="330025"/>
                  </a:cubicBezTo>
                  <a:lnTo>
                    <a:pt x="99174" y="330025"/>
                  </a:lnTo>
                  <a:cubicBezTo>
                    <a:pt x="94126" y="330025"/>
                    <a:pt x="89935" y="325930"/>
                    <a:pt x="89935" y="320786"/>
                  </a:cubicBezTo>
                  <a:lnTo>
                    <a:pt x="89935" y="316405"/>
                  </a:lnTo>
                  <a:lnTo>
                    <a:pt x="125463" y="316405"/>
                  </a:lnTo>
                  <a:cubicBezTo>
                    <a:pt x="128892" y="316405"/>
                    <a:pt x="131940" y="314024"/>
                    <a:pt x="132416" y="310594"/>
                  </a:cubicBezTo>
                  <a:cubicBezTo>
                    <a:pt x="132988" y="306403"/>
                    <a:pt x="129749" y="302784"/>
                    <a:pt x="125653" y="302784"/>
                  </a:cubicBezTo>
                  <a:lnTo>
                    <a:pt x="89935" y="302784"/>
                  </a:lnTo>
                  <a:lnTo>
                    <a:pt x="89935" y="289163"/>
                  </a:lnTo>
                  <a:lnTo>
                    <a:pt x="154514" y="289163"/>
                  </a:lnTo>
                  <a:lnTo>
                    <a:pt x="154514" y="320405"/>
                  </a:lnTo>
                  <a:lnTo>
                    <a:pt x="154514" y="3204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07" name="Google Shape;424;p26">
              <a:extLst>
                <a:ext uri="{FF2B5EF4-FFF2-40B4-BE49-F238E27FC236}">
                  <a16:creationId xmlns:a16="http://schemas.microsoft.com/office/drawing/2014/main" id="{7E08859B-6D87-4494-A3FF-DD4FDD83D5EB}"/>
                </a:ext>
              </a:extLst>
            </p:cNvPr>
            <p:cNvSpPr/>
            <p:nvPr/>
          </p:nvSpPr>
          <p:spPr>
            <a:xfrm>
              <a:off x="8667040" y="3899916"/>
              <a:ext cx="14316" cy="13620"/>
            </a:xfrm>
            <a:custGeom>
              <a:avLst/>
              <a:gdLst/>
              <a:ahLst/>
              <a:cxnLst/>
              <a:rect l="l" t="t" r="r" b="b"/>
              <a:pathLst>
                <a:path w="14316" h="13620" extrusionOk="0">
                  <a:moveTo>
                    <a:pt x="7567" y="0"/>
                  </a:moveTo>
                  <a:lnTo>
                    <a:pt x="6806" y="0"/>
                  </a:lnTo>
                  <a:cubicBezTo>
                    <a:pt x="2328" y="0"/>
                    <a:pt x="-1100" y="4286"/>
                    <a:pt x="329" y="9049"/>
                  </a:cubicBezTo>
                  <a:cubicBezTo>
                    <a:pt x="1185" y="11811"/>
                    <a:pt x="3853" y="13621"/>
                    <a:pt x="6806" y="13621"/>
                  </a:cubicBezTo>
                  <a:lnTo>
                    <a:pt x="6806" y="13621"/>
                  </a:lnTo>
                  <a:cubicBezTo>
                    <a:pt x="6806" y="13621"/>
                    <a:pt x="7472" y="13621"/>
                    <a:pt x="7472" y="13621"/>
                  </a:cubicBezTo>
                  <a:lnTo>
                    <a:pt x="7472" y="13621"/>
                  </a:lnTo>
                  <a:cubicBezTo>
                    <a:pt x="10330" y="13621"/>
                    <a:pt x="12996" y="11811"/>
                    <a:pt x="13949" y="9049"/>
                  </a:cubicBezTo>
                  <a:cubicBezTo>
                    <a:pt x="15473" y="4381"/>
                    <a:pt x="12044" y="95"/>
                    <a:pt x="7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08" name="Google Shape;425;p26">
              <a:extLst>
                <a:ext uri="{FF2B5EF4-FFF2-40B4-BE49-F238E27FC236}">
                  <a16:creationId xmlns:a16="http://schemas.microsoft.com/office/drawing/2014/main" id="{EEC28856-52B6-4252-A996-5809B88C3214}"/>
                </a:ext>
              </a:extLst>
            </p:cNvPr>
            <p:cNvSpPr/>
            <p:nvPr/>
          </p:nvSpPr>
          <p:spPr>
            <a:xfrm>
              <a:off x="8692609" y="4025360"/>
              <a:ext cx="13620" cy="13525"/>
            </a:xfrm>
            <a:custGeom>
              <a:avLst/>
              <a:gdLst/>
              <a:ahLst/>
              <a:cxnLst/>
              <a:rect l="l" t="t" r="r" b="b"/>
              <a:pathLst>
                <a:path w="13620" h="13525" extrusionOk="0">
                  <a:moveTo>
                    <a:pt x="11621" y="2000"/>
                  </a:moveTo>
                  <a:cubicBezTo>
                    <a:pt x="10383" y="762"/>
                    <a:pt x="8573" y="0"/>
                    <a:pt x="6763" y="0"/>
                  </a:cubicBezTo>
                  <a:cubicBezTo>
                    <a:pt x="4953" y="0"/>
                    <a:pt x="3239" y="762"/>
                    <a:pt x="2000" y="2000"/>
                  </a:cubicBezTo>
                  <a:cubicBezTo>
                    <a:pt x="762" y="3239"/>
                    <a:pt x="0" y="5049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9" y="12764"/>
                    <a:pt x="5049" y="13526"/>
                    <a:pt x="6763" y="13526"/>
                  </a:cubicBezTo>
                  <a:cubicBezTo>
                    <a:pt x="8477" y="13526"/>
                    <a:pt x="10287" y="12764"/>
                    <a:pt x="11621" y="11525"/>
                  </a:cubicBezTo>
                  <a:cubicBezTo>
                    <a:pt x="12859" y="10287"/>
                    <a:pt x="13621" y="8477"/>
                    <a:pt x="13621" y="6763"/>
                  </a:cubicBezTo>
                  <a:cubicBezTo>
                    <a:pt x="13621" y="5049"/>
                    <a:pt x="12859" y="3239"/>
                    <a:pt x="11621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09" name="Google Shape;426;p26">
              <a:extLst>
                <a:ext uri="{FF2B5EF4-FFF2-40B4-BE49-F238E27FC236}">
                  <a16:creationId xmlns:a16="http://schemas.microsoft.com/office/drawing/2014/main" id="{411C26E4-31B3-4809-83C3-0D7775990524}"/>
                </a:ext>
              </a:extLst>
            </p:cNvPr>
            <p:cNvSpPr/>
            <p:nvPr/>
          </p:nvSpPr>
          <p:spPr>
            <a:xfrm>
              <a:off x="8820369" y="4016883"/>
              <a:ext cx="27753" cy="13620"/>
            </a:xfrm>
            <a:custGeom>
              <a:avLst/>
              <a:gdLst/>
              <a:ahLst/>
              <a:cxnLst/>
              <a:rect l="l" t="t" r="r" b="b"/>
              <a:pathLst>
                <a:path w="27753" h="13620" extrusionOk="0">
                  <a:moveTo>
                    <a:pt x="20925" y="0"/>
                  </a:moveTo>
                  <a:lnTo>
                    <a:pt x="7019" y="0"/>
                  </a:lnTo>
                  <a:cubicBezTo>
                    <a:pt x="3590" y="0"/>
                    <a:pt x="542" y="2381"/>
                    <a:pt x="66" y="5810"/>
                  </a:cubicBezTo>
                  <a:cubicBezTo>
                    <a:pt x="-506" y="10001"/>
                    <a:pt x="2732" y="13621"/>
                    <a:pt x="6828" y="13621"/>
                  </a:cubicBezTo>
                  <a:lnTo>
                    <a:pt x="20735" y="13621"/>
                  </a:lnTo>
                  <a:cubicBezTo>
                    <a:pt x="24164" y="13621"/>
                    <a:pt x="27212" y="11239"/>
                    <a:pt x="27688" y="7811"/>
                  </a:cubicBezTo>
                  <a:cubicBezTo>
                    <a:pt x="28259" y="3620"/>
                    <a:pt x="25021" y="0"/>
                    <a:pt x="20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0" name="Google Shape;427;p26">
              <a:extLst>
                <a:ext uri="{FF2B5EF4-FFF2-40B4-BE49-F238E27FC236}">
                  <a16:creationId xmlns:a16="http://schemas.microsoft.com/office/drawing/2014/main" id="{0CDB02E9-92A9-41CE-99DB-14423EFEA1EA}"/>
                </a:ext>
              </a:extLst>
            </p:cNvPr>
            <p:cNvSpPr/>
            <p:nvPr/>
          </p:nvSpPr>
          <p:spPr>
            <a:xfrm>
              <a:off x="8811291" y="4062507"/>
              <a:ext cx="26765" cy="26860"/>
            </a:xfrm>
            <a:custGeom>
              <a:avLst/>
              <a:gdLst/>
              <a:ahLst/>
              <a:cxnLst/>
              <a:rect l="l" t="t" r="r" b="b"/>
              <a:pathLst>
                <a:path w="26765" h="26860" extrusionOk="0">
                  <a:moveTo>
                    <a:pt x="24860" y="15240"/>
                  </a:moveTo>
                  <a:lnTo>
                    <a:pt x="11620" y="2000"/>
                  </a:lnTo>
                  <a:cubicBezTo>
                    <a:pt x="8954" y="-667"/>
                    <a:pt x="4667" y="-667"/>
                    <a:pt x="2000" y="2000"/>
                  </a:cubicBezTo>
                  <a:cubicBezTo>
                    <a:pt x="-667" y="4667"/>
                    <a:pt x="-667" y="8954"/>
                    <a:pt x="2000" y="11621"/>
                  </a:cubicBezTo>
                  <a:lnTo>
                    <a:pt x="15240" y="24860"/>
                  </a:lnTo>
                  <a:cubicBezTo>
                    <a:pt x="16573" y="26194"/>
                    <a:pt x="18288" y="26860"/>
                    <a:pt x="20002" y="26860"/>
                  </a:cubicBezTo>
                  <a:cubicBezTo>
                    <a:pt x="21717" y="26860"/>
                    <a:pt x="23526" y="26194"/>
                    <a:pt x="24765" y="24860"/>
                  </a:cubicBezTo>
                  <a:cubicBezTo>
                    <a:pt x="27432" y="22193"/>
                    <a:pt x="27432" y="17907"/>
                    <a:pt x="24765" y="152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1" name="Google Shape;428;p26">
              <a:extLst>
                <a:ext uri="{FF2B5EF4-FFF2-40B4-BE49-F238E27FC236}">
                  <a16:creationId xmlns:a16="http://schemas.microsoft.com/office/drawing/2014/main" id="{4AF3A7FB-0221-477F-9E0E-902E5D907DC5}"/>
                </a:ext>
              </a:extLst>
            </p:cNvPr>
            <p:cNvSpPr/>
            <p:nvPr/>
          </p:nvSpPr>
          <p:spPr>
            <a:xfrm>
              <a:off x="8811100" y="3958018"/>
              <a:ext cx="26955" cy="27051"/>
            </a:xfrm>
            <a:custGeom>
              <a:avLst/>
              <a:gdLst/>
              <a:ahLst/>
              <a:cxnLst/>
              <a:rect l="l" t="t" r="r" b="b"/>
              <a:pathLst>
                <a:path w="26955" h="27051" extrusionOk="0">
                  <a:moveTo>
                    <a:pt x="25051" y="2000"/>
                  </a:moveTo>
                  <a:cubicBezTo>
                    <a:pt x="22384" y="-667"/>
                    <a:pt x="18098" y="-667"/>
                    <a:pt x="15430" y="2000"/>
                  </a:cubicBezTo>
                  <a:lnTo>
                    <a:pt x="2000" y="15431"/>
                  </a:lnTo>
                  <a:cubicBezTo>
                    <a:pt x="-667" y="18098"/>
                    <a:pt x="-667" y="22384"/>
                    <a:pt x="2000" y="25051"/>
                  </a:cubicBezTo>
                  <a:cubicBezTo>
                    <a:pt x="3334" y="26384"/>
                    <a:pt x="5049" y="27051"/>
                    <a:pt x="6763" y="27051"/>
                  </a:cubicBezTo>
                  <a:cubicBezTo>
                    <a:pt x="8477" y="27051"/>
                    <a:pt x="10287" y="26384"/>
                    <a:pt x="11525" y="25051"/>
                  </a:cubicBezTo>
                  <a:lnTo>
                    <a:pt x="24955" y="11621"/>
                  </a:lnTo>
                  <a:cubicBezTo>
                    <a:pt x="27623" y="8954"/>
                    <a:pt x="27623" y="4667"/>
                    <a:pt x="2495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2" name="Google Shape;429;p26">
              <a:extLst>
                <a:ext uri="{FF2B5EF4-FFF2-40B4-BE49-F238E27FC236}">
                  <a16:creationId xmlns:a16="http://schemas.microsoft.com/office/drawing/2014/main" id="{58D2EFE0-38F9-4104-97B2-35B324DACDFE}"/>
                </a:ext>
              </a:extLst>
            </p:cNvPr>
            <p:cNvSpPr/>
            <p:nvPr/>
          </p:nvSpPr>
          <p:spPr>
            <a:xfrm>
              <a:off x="8499948" y="4016883"/>
              <a:ext cx="27753" cy="13620"/>
            </a:xfrm>
            <a:custGeom>
              <a:avLst/>
              <a:gdLst/>
              <a:ahLst/>
              <a:cxnLst/>
              <a:rect l="l" t="t" r="r" b="b"/>
              <a:pathLst>
                <a:path w="27753" h="13620" extrusionOk="0">
                  <a:moveTo>
                    <a:pt x="20925" y="0"/>
                  </a:moveTo>
                  <a:lnTo>
                    <a:pt x="7019" y="0"/>
                  </a:lnTo>
                  <a:cubicBezTo>
                    <a:pt x="3590" y="0"/>
                    <a:pt x="542" y="2381"/>
                    <a:pt x="66" y="5810"/>
                  </a:cubicBezTo>
                  <a:cubicBezTo>
                    <a:pt x="-506" y="10001"/>
                    <a:pt x="2732" y="13621"/>
                    <a:pt x="6828" y="13621"/>
                  </a:cubicBezTo>
                  <a:lnTo>
                    <a:pt x="20735" y="13621"/>
                  </a:lnTo>
                  <a:cubicBezTo>
                    <a:pt x="24164" y="13621"/>
                    <a:pt x="27212" y="11239"/>
                    <a:pt x="27688" y="7811"/>
                  </a:cubicBezTo>
                  <a:cubicBezTo>
                    <a:pt x="28259" y="3620"/>
                    <a:pt x="25021" y="0"/>
                    <a:pt x="20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3" name="Google Shape;430;p26">
              <a:extLst>
                <a:ext uri="{FF2B5EF4-FFF2-40B4-BE49-F238E27FC236}">
                  <a16:creationId xmlns:a16="http://schemas.microsoft.com/office/drawing/2014/main" id="{C05F4F8A-225D-448C-81AB-42D448FB9A59}"/>
                </a:ext>
              </a:extLst>
            </p:cNvPr>
            <p:cNvSpPr/>
            <p:nvPr/>
          </p:nvSpPr>
          <p:spPr>
            <a:xfrm>
              <a:off x="8509920" y="3958113"/>
              <a:ext cx="26765" cy="26860"/>
            </a:xfrm>
            <a:custGeom>
              <a:avLst/>
              <a:gdLst/>
              <a:ahLst/>
              <a:cxnLst/>
              <a:rect l="l" t="t" r="r" b="b"/>
              <a:pathLst>
                <a:path w="26765" h="26860" extrusionOk="0">
                  <a:moveTo>
                    <a:pt x="24860" y="15240"/>
                  </a:moveTo>
                  <a:lnTo>
                    <a:pt x="11621" y="2000"/>
                  </a:lnTo>
                  <a:cubicBezTo>
                    <a:pt x="8954" y="-667"/>
                    <a:pt x="4667" y="-667"/>
                    <a:pt x="2000" y="2000"/>
                  </a:cubicBezTo>
                  <a:cubicBezTo>
                    <a:pt x="-667" y="4667"/>
                    <a:pt x="-667" y="8953"/>
                    <a:pt x="2000" y="11620"/>
                  </a:cubicBezTo>
                  <a:lnTo>
                    <a:pt x="15240" y="24860"/>
                  </a:lnTo>
                  <a:cubicBezTo>
                    <a:pt x="16573" y="26194"/>
                    <a:pt x="18288" y="26860"/>
                    <a:pt x="20003" y="26860"/>
                  </a:cubicBezTo>
                  <a:cubicBezTo>
                    <a:pt x="21717" y="26860"/>
                    <a:pt x="23527" y="26194"/>
                    <a:pt x="24765" y="24860"/>
                  </a:cubicBezTo>
                  <a:cubicBezTo>
                    <a:pt x="27432" y="22193"/>
                    <a:pt x="27432" y="17907"/>
                    <a:pt x="24765" y="152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4" name="Google Shape;431;p26">
              <a:extLst>
                <a:ext uri="{FF2B5EF4-FFF2-40B4-BE49-F238E27FC236}">
                  <a16:creationId xmlns:a16="http://schemas.microsoft.com/office/drawing/2014/main" id="{0066F4CC-0E6B-4686-8B6E-73A772AEC860}"/>
                </a:ext>
              </a:extLst>
            </p:cNvPr>
            <p:cNvSpPr/>
            <p:nvPr/>
          </p:nvSpPr>
          <p:spPr>
            <a:xfrm>
              <a:off x="8509824" y="4062317"/>
              <a:ext cx="26955" cy="27050"/>
            </a:xfrm>
            <a:custGeom>
              <a:avLst/>
              <a:gdLst/>
              <a:ahLst/>
              <a:cxnLst/>
              <a:rect l="l" t="t" r="r" b="b"/>
              <a:pathLst>
                <a:path w="26955" h="27050" extrusionOk="0">
                  <a:moveTo>
                    <a:pt x="25051" y="2000"/>
                  </a:moveTo>
                  <a:cubicBezTo>
                    <a:pt x="22384" y="-667"/>
                    <a:pt x="18098" y="-667"/>
                    <a:pt x="15430" y="2000"/>
                  </a:cubicBezTo>
                  <a:lnTo>
                    <a:pt x="2000" y="15430"/>
                  </a:lnTo>
                  <a:cubicBezTo>
                    <a:pt x="-667" y="18098"/>
                    <a:pt x="-667" y="22384"/>
                    <a:pt x="2000" y="25051"/>
                  </a:cubicBezTo>
                  <a:cubicBezTo>
                    <a:pt x="3334" y="26384"/>
                    <a:pt x="5049" y="27051"/>
                    <a:pt x="6763" y="27051"/>
                  </a:cubicBezTo>
                  <a:cubicBezTo>
                    <a:pt x="8477" y="27051"/>
                    <a:pt x="10287" y="26384"/>
                    <a:pt x="11525" y="25051"/>
                  </a:cubicBezTo>
                  <a:lnTo>
                    <a:pt x="24955" y="11620"/>
                  </a:lnTo>
                  <a:cubicBezTo>
                    <a:pt x="27623" y="8953"/>
                    <a:pt x="27623" y="4667"/>
                    <a:pt x="2495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</p:grpSp>
      <p:sp>
        <p:nvSpPr>
          <p:cNvPr id="17" name="Google Shape;63;p14">
            <a:extLst>
              <a:ext uri="{FF2B5EF4-FFF2-40B4-BE49-F238E27FC236}">
                <a16:creationId xmlns:a16="http://schemas.microsoft.com/office/drawing/2014/main" id="{FC968DE7-C3A7-4DC7-9B91-8E41ABB57BCA}"/>
              </a:ext>
            </a:extLst>
          </p:cNvPr>
          <p:cNvSpPr txBox="1"/>
          <p:nvPr/>
        </p:nvSpPr>
        <p:spPr>
          <a:xfrm>
            <a:off x="6381751" y="232800"/>
            <a:ext cx="2505524" cy="4616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r"/>
            <a:r>
              <a:rPr lang="ru-RU" sz="900" dirty="0">
                <a:solidFill>
                  <a:srgbClr val="007038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Региональный фестиваль «Лучшие практики муниципальных систем образования – 2026»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960" y="694435"/>
            <a:ext cx="5575300" cy="4385336"/>
          </a:xfrm>
          <a:prstGeom prst="rect">
            <a:avLst/>
          </a:prstGeom>
        </p:spPr>
      </p:pic>
      <p:sp>
        <p:nvSpPr>
          <p:cNvPr id="29" name="Google Shape;66;p14">
            <a:extLst>
              <a:ext uri="{FF2B5EF4-FFF2-40B4-BE49-F238E27FC236}">
                <a16:creationId xmlns:a16="http://schemas.microsoft.com/office/drawing/2014/main" id="{326FE381-FC27-44D7-8AC2-5819AEE1610B}"/>
              </a:ext>
            </a:extLst>
          </p:cNvPr>
          <p:cNvSpPr txBox="1"/>
          <p:nvPr/>
        </p:nvSpPr>
        <p:spPr>
          <a:xfrm>
            <a:off x="77484" y="1487971"/>
            <a:ext cx="3014966" cy="956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>
              <a:buClr>
                <a:srgbClr val="007038"/>
              </a:buClr>
            </a:pPr>
            <a:r>
              <a:rPr lang="ru-RU" sz="1600" dirty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Размер </a:t>
            </a:r>
            <a:r>
              <a:rPr lang="ru-RU" sz="1600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стенда: </a:t>
            </a:r>
          </a:p>
          <a:p>
            <a:pPr marL="285750" lvl="0" indent="-285750" algn="just">
              <a:buClr>
                <a:srgbClr val="007038"/>
              </a:buClr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Не </a:t>
            </a:r>
            <a:r>
              <a:rPr lang="ru-RU" sz="1600" dirty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более 8 м. кв., высота стенда не более 3 </a:t>
            </a:r>
            <a:r>
              <a:rPr lang="ru-RU" sz="1600" dirty="0" smtClean="0">
                <a:solidFill>
                  <a:schemeClr val="tx1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м.  </a:t>
            </a:r>
            <a:endParaRPr lang="ru-RU" sz="1600" dirty="0">
              <a:solidFill>
                <a:schemeClr val="tx1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sp>
        <p:nvSpPr>
          <p:cNvPr id="45" name="Google Shape;65;p14">
            <a:extLst>
              <a:ext uri="{FF2B5EF4-FFF2-40B4-BE49-F238E27FC236}">
                <a16:creationId xmlns:a16="http://schemas.microsoft.com/office/drawing/2014/main" id="{1AF49AE3-29AA-4460-8164-0AC38BF72AB7}"/>
              </a:ext>
            </a:extLst>
          </p:cNvPr>
          <p:cNvSpPr txBox="1"/>
          <p:nvPr/>
        </p:nvSpPr>
        <p:spPr>
          <a:xfrm>
            <a:off x="176801" y="221612"/>
            <a:ext cx="6300199" cy="4924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ru-RU" sz="2000" b="1" dirty="0">
                <a:solidFill>
                  <a:srgbClr val="007038"/>
                </a:solidFill>
                <a:latin typeface="PT Sans"/>
                <a:ea typeface="PT Sans"/>
                <a:cs typeface="PT Sans"/>
                <a:sym typeface="PT Sans"/>
              </a:rPr>
              <a:t>Схема размещения выставочных стендов по округам</a:t>
            </a:r>
            <a:endParaRPr lang="ru-RU" sz="2000" b="1" dirty="0">
              <a:solidFill>
                <a:srgbClr val="007038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</p:spTree>
    <p:extLst>
      <p:ext uri="{BB962C8B-B14F-4D97-AF65-F5344CB8AC3E}">
        <p14:creationId xmlns:p14="http://schemas.microsoft.com/office/powerpoint/2010/main" val="4246024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8472672" y="445661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>
                <a:solidFill>
                  <a:srgbClr val="265439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7</a:t>
            </a:fld>
            <a:endParaRPr>
              <a:solidFill>
                <a:srgbClr val="265439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grpSp>
        <p:nvGrpSpPr>
          <p:cNvPr id="105" name="Google Shape;422;p26">
            <a:extLst>
              <a:ext uri="{FF2B5EF4-FFF2-40B4-BE49-F238E27FC236}">
                <a16:creationId xmlns:a16="http://schemas.microsoft.com/office/drawing/2014/main" id="{7F3A6C1A-C926-4E20-98E6-0FECD7E71B7C}"/>
              </a:ext>
            </a:extLst>
          </p:cNvPr>
          <p:cNvGrpSpPr/>
          <p:nvPr/>
        </p:nvGrpSpPr>
        <p:grpSpPr>
          <a:xfrm>
            <a:off x="576006" y="1882684"/>
            <a:ext cx="348174" cy="348138"/>
            <a:chOff x="8499948" y="3899916"/>
            <a:chExt cx="348174" cy="348138"/>
          </a:xfrm>
          <a:solidFill>
            <a:schemeClr val="bg1"/>
          </a:solidFill>
        </p:grpSpPr>
        <p:sp>
          <p:nvSpPr>
            <p:cNvPr id="106" name="Google Shape;423;p26">
              <a:extLst>
                <a:ext uri="{FF2B5EF4-FFF2-40B4-BE49-F238E27FC236}">
                  <a16:creationId xmlns:a16="http://schemas.microsoft.com/office/drawing/2014/main" id="{64ED60F5-7175-4D48-AB86-3ADD59459E08}"/>
                </a:ext>
              </a:extLst>
            </p:cNvPr>
            <p:cNvSpPr/>
            <p:nvPr/>
          </p:nvSpPr>
          <p:spPr>
            <a:xfrm>
              <a:off x="8551525" y="3904408"/>
              <a:ext cx="246334" cy="343646"/>
            </a:xfrm>
            <a:custGeom>
              <a:avLst/>
              <a:gdLst/>
              <a:ahLst/>
              <a:cxnLst/>
              <a:rect l="l" t="t" r="r" b="b"/>
              <a:pathLst>
                <a:path w="246334" h="343646" extrusionOk="0">
                  <a:moveTo>
                    <a:pt x="220999" y="44180"/>
                  </a:moveTo>
                  <a:cubicBezTo>
                    <a:pt x="204901" y="23130"/>
                    <a:pt x="182137" y="7604"/>
                    <a:pt x="156800" y="270"/>
                  </a:cubicBezTo>
                  <a:cubicBezTo>
                    <a:pt x="153181" y="-778"/>
                    <a:pt x="149466" y="1318"/>
                    <a:pt x="148418" y="4937"/>
                  </a:cubicBezTo>
                  <a:cubicBezTo>
                    <a:pt x="147371" y="8557"/>
                    <a:pt x="149466" y="12272"/>
                    <a:pt x="153085" y="13319"/>
                  </a:cubicBezTo>
                  <a:cubicBezTo>
                    <a:pt x="200044" y="26750"/>
                    <a:pt x="232810" y="70374"/>
                    <a:pt x="232810" y="119237"/>
                  </a:cubicBezTo>
                  <a:cubicBezTo>
                    <a:pt x="232810" y="149622"/>
                    <a:pt x="220713" y="177911"/>
                    <a:pt x="198710" y="198961"/>
                  </a:cubicBezTo>
                  <a:cubicBezTo>
                    <a:pt x="179851" y="216964"/>
                    <a:pt x="168992" y="242586"/>
                    <a:pt x="168992" y="269256"/>
                  </a:cubicBezTo>
                  <a:lnTo>
                    <a:pt x="168992" y="269256"/>
                  </a:lnTo>
                  <a:cubicBezTo>
                    <a:pt x="168992" y="272780"/>
                    <a:pt x="166230" y="275638"/>
                    <a:pt x="162706" y="275638"/>
                  </a:cubicBezTo>
                  <a:lnTo>
                    <a:pt x="154705" y="275638"/>
                  </a:lnTo>
                  <a:lnTo>
                    <a:pt x="154705" y="192675"/>
                  </a:lnTo>
                  <a:lnTo>
                    <a:pt x="158991" y="192675"/>
                  </a:lnTo>
                  <a:cubicBezTo>
                    <a:pt x="169754" y="192675"/>
                    <a:pt x="178422" y="183912"/>
                    <a:pt x="178422" y="173244"/>
                  </a:cubicBezTo>
                  <a:lnTo>
                    <a:pt x="178422" y="125048"/>
                  </a:lnTo>
                  <a:cubicBezTo>
                    <a:pt x="178422" y="103616"/>
                    <a:pt x="164039" y="85424"/>
                    <a:pt x="144323" y="79613"/>
                  </a:cubicBezTo>
                  <a:cubicBezTo>
                    <a:pt x="147371" y="75232"/>
                    <a:pt x="149180" y="69898"/>
                    <a:pt x="149180" y="64183"/>
                  </a:cubicBezTo>
                  <a:lnTo>
                    <a:pt x="149180" y="59706"/>
                  </a:lnTo>
                  <a:cubicBezTo>
                    <a:pt x="149180" y="45038"/>
                    <a:pt x="137655" y="32655"/>
                    <a:pt x="122891" y="32274"/>
                  </a:cubicBezTo>
                  <a:cubicBezTo>
                    <a:pt x="108128" y="31893"/>
                    <a:pt x="95459" y="44085"/>
                    <a:pt x="95459" y="59134"/>
                  </a:cubicBezTo>
                  <a:lnTo>
                    <a:pt x="95459" y="64183"/>
                  </a:lnTo>
                  <a:cubicBezTo>
                    <a:pt x="95459" y="69898"/>
                    <a:pt x="97269" y="75232"/>
                    <a:pt x="100317" y="79613"/>
                  </a:cubicBezTo>
                  <a:cubicBezTo>
                    <a:pt x="80600" y="85424"/>
                    <a:pt x="66217" y="103616"/>
                    <a:pt x="66217" y="125143"/>
                  </a:cubicBezTo>
                  <a:lnTo>
                    <a:pt x="66217" y="173053"/>
                  </a:lnTo>
                  <a:cubicBezTo>
                    <a:pt x="66217" y="183817"/>
                    <a:pt x="74980" y="192484"/>
                    <a:pt x="85648" y="192484"/>
                  </a:cubicBezTo>
                  <a:lnTo>
                    <a:pt x="89935" y="192484"/>
                  </a:lnTo>
                  <a:lnTo>
                    <a:pt x="89935" y="275447"/>
                  </a:lnTo>
                  <a:lnTo>
                    <a:pt x="82315" y="275447"/>
                  </a:lnTo>
                  <a:cubicBezTo>
                    <a:pt x="78886" y="275447"/>
                    <a:pt x="76028" y="272590"/>
                    <a:pt x="76028" y="269161"/>
                  </a:cubicBezTo>
                  <a:cubicBezTo>
                    <a:pt x="76028" y="242491"/>
                    <a:pt x="65360" y="216868"/>
                    <a:pt x="46691" y="198771"/>
                  </a:cubicBezTo>
                  <a:cubicBezTo>
                    <a:pt x="25641" y="178292"/>
                    <a:pt x="13735" y="150670"/>
                    <a:pt x="13258" y="121047"/>
                  </a:cubicBezTo>
                  <a:cubicBezTo>
                    <a:pt x="12401" y="71993"/>
                    <a:pt x="44215" y="27797"/>
                    <a:pt x="90601" y="13605"/>
                  </a:cubicBezTo>
                  <a:cubicBezTo>
                    <a:pt x="94126" y="12557"/>
                    <a:pt x="96126" y="8747"/>
                    <a:pt x="95078" y="5128"/>
                  </a:cubicBezTo>
                  <a:cubicBezTo>
                    <a:pt x="94030" y="1508"/>
                    <a:pt x="90316" y="-492"/>
                    <a:pt x="86791" y="556"/>
                  </a:cubicBezTo>
                  <a:cubicBezTo>
                    <a:pt x="34785" y="16558"/>
                    <a:pt x="-934" y="66183"/>
                    <a:pt x="19" y="121333"/>
                  </a:cubicBezTo>
                  <a:cubicBezTo>
                    <a:pt x="590" y="154670"/>
                    <a:pt x="13925" y="185626"/>
                    <a:pt x="37642" y="208677"/>
                  </a:cubicBezTo>
                  <a:cubicBezTo>
                    <a:pt x="53644" y="224298"/>
                    <a:pt x="62884" y="246396"/>
                    <a:pt x="62884" y="269351"/>
                  </a:cubicBezTo>
                  <a:cubicBezTo>
                    <a:pt x="62884" y="278209"/>
                    <a:pt x="68599" y="285734"/>
                    <a:pt x="76505" y="288306"/>
                  </a:cubicBezTo>
                  <a:lnTo>
                    <a:pt x="76505" y="320882"/>
                  </a:lnTo>
                  <a:cubicBezTo>
                    <a:pt x="76505" y="333455"/>
                    <a:pt x="86696" y="343646"/>
                    <a:pt x="99269" y="343646"/>
                  </a:cubicBezTo>
                  <a:lnTo>
                    <a:pt x="145466" y="343646"/>
                  </a:lnTo>
                  <a:cubicBezTo>
                    <a:pt x="158039" y="343646"/>
                    <a:pt x="168230" y="333455"/>
                    <a:pt x="168230" y="320882"/>
                  </a:cubicBezTo>
                  <a:lnTo>
                    <a:pt x="168230" y="288401"/>
                  </a:lnTo>
                  <a:cubicBezTo>
                    <a:pt x="176517" y="285925"/>
                    <a:pt x="182518" y="278305"/>
                    <a:pt x="182518" y="269447"/>
                  </a:cubicBezTo>
                  <a:lnTo>
                    <a:pt x="182518" y="269447"/>
                  </a:lnTo>
                  <a:cubicBezTo>
                    <a:pt x="182518" y="246396"/>
                    <a:pt x="191852" y="224393"/>
                    <a:pt x="208045" y="208867"/>
                  </a:cubicBezTo>
                  <a:cubicBezTo>
                    <a:pt x="232810" y="185245"/>
                    <a:pt x="246335" y="153432"/>
                    <a:pt x="246335" y="119333"/>
                  </a:cubicBezTo>
                  <a:cubicBezTo>
                    <a:pt x="246335" y="91900"/>
                    <a:pt x="237572" y="65992"/>
                    <a:pt x="220903" y="44180"/>
                  </a:cubicBezTo>
                  <a:close/>
                  <a:moveTo>
                    <a:pt x="109080" y="59325"/>
                  </a:moveTo>
                  <a:cubicBezTo>
                    <a:pt x="109080" y="50943"/>
                    <a:pt x="116795" y="44275"/>
                    <a:pt x="125463" y="45990"/>
                  </a:cubicBezTo>
                  <a:cubicBezTo>
                    <a:pt x="131750" y="47228"/>
                    <a:pt x="136226" y="53039"/>
                    <a:pt x="136226" y="59516"/>
                  </a:cubicBezTo>
                  <a:lnTo>
                    <a:pt x="136226" y="64278"/>
                  </a:lnTo>
                  <a:cubicBezTo>
                    <a:pt x="136226" y="70755"/>
                    <a:pt x="131750" y="76470"/>
                    <a:pt x="125463" y="77803"/>
                  </a:cubicBezTo>
                  <a:cubicBezTo>
                    <a:pt x="116700" y="79613"/>
                    <a:pt x="109080" y="72946"/>
                    <a:pt x="109080" y="64468"/>
                  </a:cubicBezTo>
                  <a:lnTo>
                    <a:pt x="109080" y="59325"/>
                  </a:lnTo>
                  <a:close/>
                  <a:moveTo>
                    <a:pt x="90697" y="128286"/>
                  </a:moveTo>
                  <a:lnTo>
                    <a:pt x="90697" y="179054"/>
                  </a:lnTo>
                  <a:lnTo>
                    <a:pt x="81648" y="179054"/>
                  </a:lnTo>
                  <a:cubicBezTo>
                    <a:pt x="80600" y="179054"/>
                    <a:pt x="79838" y="178197"/>
                    <a:pt x="79838" y="177244"/>
                  </a:cubicBezTo>
                  <a:lnTo>
                    <a:pt x="79838" y="101711"/>
                  </a:lnTo>
                  <a:cubicBezTo>
                    <a:pt x="79838" y="95996"/>
                    <a:pt x="84505" y="91329"/>
                    <a:pt x="90221" y="91329"/>
                  </a:cubicBezTo>
                  <a:lnTo>
                    <a:pt x="154419" y="91329"/>
                  </a:lnTo>
                  <a:cubicBezTo>
                    <a:pt x="160134" y="91329"/>
                    <a:pt x="164801" y="95996"/>
                    <a:pt x="164801" y="101711"/>
                  </a:cubicBezTo>
                  <a:lnTo>
                    <a:pt x="164801" y="177244"/>
                  </a:lnTo>
                  <a:cubicBezTo>
                    <a:pt x="164801" y="178292"/>
                    <a:pt x="163944" y="179054"/>
                    <a:pt x="162991" y="179054"/>
                  </a:cubicBezTo>
                  <a:lnTo>
                    <a:pt x="154610" y="179054"/>
                  </a:lnTo>
                  <a:lnTo>
                    <a:pt x="154610" y="153432"/>
                  </a:lnTo>
                  <a:cubicBezTo>
                    <a:pt x="154610" y="150003"/>
                    <a:pt x="152228" y="146955"/>
                    <a:pt x="148799" y="146479"/>
                  </a:cubicBezTo>
                  <a:cubicBezTo>
                    <a:pt x="144608" y="145907"/>
                    <a:pt x="140988" y="149050"/>
                    <a:pt x="140988" y="153146"/>
                  </a:cubicBezTo>
                  <a:lnTo>
                    <a:pt x="140988" y="157909"/>
                  </a:lnTo>
                  <a:lnTo>
                    <a:pt x="104317" y="157909"/>
                  </a:lnTo>
                  <a:lnTo>
                    <a:pt x="104317" y="128476"/>
                  </a:lnTo>
                  <a:cubicBezTo>
                    <a:pt x="104317" y="125048"/>
                    <a:pt x="101936" y="122000"/>
                    <a:pt x="98507" y="121523"/>
                  </a:cubicBezTo>
                  <a:cubicBezTo>
                    <a:pt x="94316" y="120952"/>
                    <a:pt x="90697" y="124095"/>
                    <a:pt x="90697" y="128191"/>
                  </a:cubicBezTo>
                  <a:close/>
                  <a:moveTo>
                    <a:pt x="123653" y="183245"/>
                  </a:moveTo>
                  <a:cubicBezTo>
                    <a:pt x="119462" y="182674"/>
                    <a:pt x="115843" y="185912"/>
                    <a:pt x="115843" y="190008"/>
                  </a:cubicBezTo>
                  <a:lnTo>
                    <a:pt x="115843" y="275733"/>
                  </a:lnTo>
                  <a:lnTo>
                    <a:pt x="104317" y="275733"/>
                  </a:lnTo>
                  <a:lnTo>
                    <a:pt x="104317" y="171720"/>
                  </a:lnTo>
                  <a:lnTo>
                    <a:pt x="140988" y="171720"/>
                  </a:lnTo>
                  <a:lnTo>
                    <a:pt x="140988" y="275733"/>
                  </a:lnTo>
                  <a:lnTo>
                    <a:pt x="129464" y="275733"/>
                  </a:lnTo>
                  <a:lnTo>
                    <a:pt x="129464" y="190294"/>
                  </a:lnTo>
                  <a:cubicBezTo>
                    <a:pt x="129464" y="186865"/>
                    <a:pt x="127082" y="183817"/>
                    <a:pt x="123653" y="183341"/>
                  </a:cubicBezTo>
                  <a:close/>
                  <a:moveTo>
                    <a:pt x="154610" y="320500"/>
                  </a:moveTo>
                  <a:cubicBezTo>
                    <a:pt x="154610" y="325739"/>
                    <a:pt x="150513" y="330025"/>
                    <a:pt x="145370" y="330025"/>
                  </a:cubicBezTo>
                  <a:lnTo>
                    <a:pt x="99174" y="330025"/>
                  </a:lnTo>
                  <a:cubicBezTo>
                    <a:pt x="94126" y="330025"/>
                    <a:pt x="89935" y="325930"/>
                    <a:pt x="89935" y="320786"/>
                  </a:cubicBezTo>
                  <a:lnTo>
                    <a:pt x="89935" y="316405"/>
                  </a:lnTo>
                  <a:lnTo>
                    <a:pt x="125463" y="316405"/>
                  </a:lnTo>
                  <a:cubicBezTo>
                    <a:pt x="128892" y="316405"/>
                    <a:pt x="131940" y="314024"/>
                    <a:pt x="132416" y="310594"/>
                  </a:cubicBezTo>
                  <a:cubicBezTo>
                    <a:pt x="132988" y="306403"/>
                    <a:pt x="129749" y="302784"/>
                    <a:pt x="125653" y="302784"/>
                  </a:cubicBezTo>
                  <a:lnTo>
                    <a:pt x="89935" y="302784"/>
                  </a:lnTo>
                  <a:lnTo>
                    <a:pt x="89935" y="289163"/>
                  </a:lnTo>
                  <a:lnTo>
                    <a:pt x="154514" y="289163"/>
                  </a:lnTo>
                  <a:lnTo>
                    <a:pt x="154514" y="320405"/>
                  </a:lnTo>
                  <a:lnTo>
                    <a:pt x="154514" y="3204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07" name="Google Shape;424;p26">
              <a:extLst>
                <a:ext uri="{FF2B5EF4-FFF2-40B4-BE49-F238E27FC236}">
                  <a16:creationId xmlns:a16="http://schemas.microsoft.com/office/drawing/2014/main" id="{7E08859B-6D87-4494-A3FF-DD4FDD83D5EB}"/>
                </a:ext>
              </a:extLst>
            </p:cNvPr>
            <p:cNvSpPr/>
            <p:nvPr/>
          </p:nvSpPr>
          <p:spPr>
            <a:xfrm>
              <a:off x="8667040" y="3899916"/>
              <a:ext cx="14316" cy="13620"/>
            </a:xfrm>
            <a:custGeom>
              <a:avLst/>
              <a:gdLst/>
              <a:ahLst/>
              <a:cxnLst/>
              <a:rect l="l" t="t" r="r" b="b"/>
              <a:pathLst>
                <a:path w="14316" h="13620" extrusionOk="0">
                  <a:moveTo>
                    <a:pt x="7567" y="0"/>
                  </a:moveTo>
                  <a:lnTo>
                    <a:pt x="6806" y="0"/>
                  </a:lnTo>
                  <a:cubicBezTo>
                    <a:pt x="2328" y="0"/>
                    <a:pt x="-1100" y="4286"/>
                    <a:pt x="329" y="9049"/>
                  </a:cubicBezTo>
                  <a:cubicBezTo>
                    <a:pt x="1185" y="11811"/>
                    <a:pt x="3853" y="13621"/>
                    <a:pt x="6806" y="13621"/>
                  </a:cubicBezTo>
                  <a:lnTo>
                    <a:pt x="6806" y="13621"/>
                  </a:lnTo>
                  <a:cubicBezTo>
                    <a:pt x="6806" y="13621"/>
                    <a:pt x="7472" y="13621"/>
                    <a:pt x="7472" y="13621"/>
                  </a:cubicBezTo>
                  <a:lnTo>
                    <a:pt x="7472" y="13621"/>
                  </a:lnTo>
                  <a:cubicBezTo>
                    <a:pt x="10330" y="13621"/>
                    <a:pt x="12996" y="11811"/>
                    <a:pt x="13949" y="9049"/>
                  </a:cubicBezTo>
                  <a:cubicBezTo>
                    <a:pt x="15473" y="4381"/>
                    <a:pt x="12044" y="95"/>
                    <a:pt x="7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08" name="Google Shape;425;p26">
              <a:extLst>
                <a:ext uri="{FF2B5EF4-FFF2-40B4-BE49-F238E27FC236}">
                  <a16:creationId xmlns:a16="http://schemas.microsoft.com/office/drawing/2014/main" id="{EEC28856-52B6-4252-A996-5809B88C3214}"/>
                </a:ext>
              </a:extLst>
            </p:cNvPr>
            <p:cNvSpPr/>
            <p:nvPr/>
          </p:nvSpPr>
          <p:spPr>
            <a:xfrm>
              <a:off x="8692609" y="4025360"/>
              <a:ext cx="13620" cy="13525"/>
            </a:xfrm>
            <a:custGeom>
              <a:avLst/>
              <a:gdLst/>
              <a:ahLst/>
              <a:cxnLst/>
              <a:rect l="l" t="t" r="r" b="b"/>
              <a:pathLst>
                <a:path w="13620" h="13525" extrusionOk="0">
                  <a:moveTo>
                    <a:pt x="11621" y="2000"/>
                  </a:moveTo>
                  <a:cubicBezTo>
                    <a:pt x="10383" y="762"/>
                    <a:pt x="8573" y="0"/>
                    <a:pt x="6763" y="0"/>
                  </a:cubicBezTo>
                  <a:cubicBezTo>
                    <a:pt x="4953" y="0"/>
                    <a:pt x="3239" y="762"/>
                    <a:pt x="2000" y="2000"/>
                  </a:cubicBezTo>
                  <a:cubicBezTo>
                    <a:pt x="762" y="3239"/>
                    <a:pt x="0" y="5049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9" y="12764"/>
                    <a:pt x="5049" y="13526"/>
                    <a:pt x="6763" y="13526"/>
                  </a:cubicBezTo>
                  <a:cubicBezTo>
                    <a:pt x="8477" y="13526"/>
                    <a:pt x="10287" y="12764"/>
                    <a:pt x="11621" y="11525"/>
                  </a:cubicBezTo>
                  <a:cubicBezTo>
                    <a:pt x="12859" y="10287"/>
                    <a:pt x="13621" y="8477"/>
                    <a:pt x="13621" y="6763"/>
                  </a:cubicBezTo>
                  <a:cubicBezTo>
                    <a:pt x="13621" y="5049"/>
                    <a:pt x="12859" y="3239"/>
                    <a:pt x="11621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09" name="Google Shape;426;p26">
              <a:extLst>
                <a:ext uri="{FF2B5EF4-FFF2-40B4-BE49-F238E27FC236}">
                  <a16:creationId xmlns:a16="http://schemas.microsoft.com/office/drawing/2014/main" id="{411C26E4-31B3-4809-83C3-0D7775990524}"/>
                </a:ext>
              </a:extLst>
            </p:cNvPr>
            <p:cNvSpPr/>
            <p:nvPr/>
          </p:nvSpPr>
          <p:spPr>
            <a:xfrm>
              <a:off x="8820369" y="4016883"/>
              <a:ext cx="27753" cy="13620"/>
            </a:xfrm>
            <a:custGeom>
              <a:avLst/>
              <a:gdLst/>
              <a:ahLst/>
              <a:cxnLst/>
              <a:rect l="l" t="t" r="r" b="b"/>
              <a:pathLst>
                <a:path w="27753" h="13620" extrusionOk="0">
                  <a:moveTo>
                    <a:pt x="20925" y="0"/>
                  </a:moveTo>
                  <a:lnTo>
                    <a:pt x="7019" y="0"/>
                  </a:lnTo>
                  <a:cubicBezTo>
                    <a:pt x="3590" y="0"/>
                    <a:pt x="542" y="2381"/>
                    <a:pt x="66" y="5810"/>
                  </a:cubicBezTo>
                  <a:cubicBezTo>
                    <a:pt x="-506" y="10001"/>
                    <a:pt x="2732" y="13621"/>
                    <a:pt x="6828" y="13621"/>
                  </a:cubicBezTo>
                  <a:lnTo>
                    <a:pt x="20735" y="13621"/>
                  </a:lnTo>
                  <a:cubicBezTo>
                    <a:pt x="24164" y="13621"/>
                    <a:pt x="27212" y="11239"/>
                    <a:pt x="27688" y="7811"/>
                  </a:cubicBezTo>
                  <a:cubicBezTo>
                    <a:pt x="28259" y="3620"/>
                    <a:pt x="25021" y="0"/>
                    <a:pt x="20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0" name="Google Shape;427;p26">
              <a:extLst>
                <a:ext uri="{FF2B5EF4-FFF2-40B4-BE49-F238E27FC236}">
                  <a16:creationId xmlns:a16="http://schemas.microsoft.com/office/drawing/2014/main" id="{0CDB02E9-92A9-41CE-99DB-14423EFEA1EA}"/>
                </a:ext>
              </a:extLst>
            </p:cNvPr>
            <p:cNvSpPr/>
            <p:nvPr/>
          </p:nvSpPr>
          <p:spPr>
            <a:xfrm>
              <a:off x="8811291" y="4062507"/>
              <a:ext cx="26765" cy="26860"/>
            </a:xfrm>
            <a:custGeom>
              <a:avLst/>
              <a:gdLst/>
              <a:ahLst/>
              <a:cxnLst/>
              <a:rect l="l" t="t" r="r" b="b"/>
              <a:pathLst>
                <a:path w="26765" h="26860" extrusionOk="0">
                  <a:moveTo>
                    <a:pt x="24860" y="15240"/>
                  </a:moveTo>
                  <a:lnTo>
                    <a:pt x="11620" y="2000"/>
                  </a:lnTo>
                  <a:cubicBezTo>
                    <a:pt x="8954" y="-667"/>
                    <a:pt x="4667" y="-667"/>
                    <a:pt x="2000" y="2000"/>
                  </a:cubicBezTo>
                  <a:cubicBezTo>
                    <a:pt x="-667" y="4667"/>
                    <a:pt x="-667" y="8954"/>
                    <a:pt x="2000" y="11621"/>
                  </a:cubicBezTo>
                  <a:lnTo>
                    <a:pt x="15240" y="24860"/>
                  </a:lnTo>
                  <a:cubicBezTo>
                    <a:pt x="16573" y="26194"/>
                    <a:pt x="18288" y="26860"/>
                    <a:pt x="20002" y="26860"/>
                  </a:cubicBezTo>
                  <a:cubicBezTo>
                    <a:pt x="21717" y="26860"/>
                    <a:pt x="23526" y="26194"/>
                    <a:pt x="24765" y="24860"/>
                  </a:cubicBezTo>
                  <a:cubicBezTo>
                    <a:pt x="27432" y="22193"/>
                    <a:pt x="27432" y="17907"/>
                    <a:pt x="24765" y="152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1" name="Google Shape;428;p26">
              <a:extLst>
                <a:ext uri="{FF2B5EF4-FFF2-40B4-BE49-F238E27FC236}">
                  <a16:creationId xmlns:a16="http://schemas.microsoft.com/office/drawing/2014/main" id="{4AF3A7FB-0221-477F-9E0E-902E5D907DC5}"/>
                </a:ext>
              </a:extLst>
            </p:cNvPr>
            <p:cNvSpPr/>
            <p:nvPr/>
          </p:nvSpPr>
          <p:spPr>
            <a:xfrm>
              <a:off x="8811100" y="3958018"/>
              <a:ext cx="26955" cy="27051"/>
            </a:xfrm>
            <a:custGeom>
              <a:avLst/>
              <a:gdLst/>
              <a:ahLst/>
              <a:cxnLst/>
              <a:rect l="l" t="t" r="r" b="b"/>
              <a:pathLst>
                <a:path w="26955" h="27051" extrusionOk="0">
                  <a:moveTo>
                    <a:pt x="25051" y="2000"/>
                  </a:moveTo>
                  <a:cubicBezTo>
                    <a:pt x="22384" y="-667"/>
                    <a:pt x="18098" y="-667"/>
                    <a:pt x="15430" y="2000"/>
                  </a:cubicBezTo>
                  <a:lnTo>
                    <a:pt x="2000" y="15431"/>
                  </a:lnTo>
                  <a:cubicBezTo>
                    <a:pt x="-667" y="18098"/>
                    <a:pt x="-667" y="22384"/>
                    <a:pt x="2000" y="25051"/>
                  </a:cubicBezTo>
                  <a:cubicBezTo>
                    <a:pt x="3334" y="26384"/>
                    <a:pt x="5049" y="27051"/>
                    <a:pt x="6763" y="27051"/>
                  </a:cubicBezTo>
                  <a:cubicBezTo>
                    <a:pt x="8477" y="27051"/>
                    <a:pt x="10287" y="26384"/>
                    <a:pt x="11525" y="25051"/>
                  </a:cubicBezTo>
                  <a:lnTo>
                    <a:pt x="24955" y="11621"/>
                  </a:lnTo>
                  <a:cubicBezTo>
                    <a:pt x="27623" y="8954"/>
                    <a:pt x="27623" y="4667"/>
                    <a:pt x="2495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2" name="Google Shape;429;p26">
              <a:extLst>
                <a:ext uri="{FF2B5EF4-FFF2-40B4-BE49-F238E27FC236}">
                  <a16:creationId xmlns:a16="http://schemas.microsoft.com/office/drawing/2014/main" id="{58D2EFE0-38F9-4104-97B2-35B324DACDFE}"/>
                </a:ext>
              </a:extLst>
            </p:cNvPr>
            <p:cNvSpPr/>
            <p:nvPr/>
          </p:nvSpPr>
          <p:spPr>
            <a:xfrm>
              <a:off x="8499948" y="4016883"/>
              <a:ext cx="27753" cy="13620"/>
            </a:xfrm>
            <a:custGeom>
              <a:avLst/>
              <a:gdLst/>
              <a:ahLst/>
              <a:cxnLst/>
              <a:rect l="l" t="t" r="r" b="b"/>
              <a:pathLst>
                <a:path w="27753" h="13620" extrusionOk="0">
                  <a:moveTo>
                    <a:pt x="20925" y="0"/>
                  </a:moveTo>
                  <a:lnTo>
                    <a:pt x="7019" y="0"/>
                  </a:lnTo>
                  <a:cubicBezTo>
                    <a:pt x="3590" y="0"/>
                    <a:pt x="542" y="2381"/>
                    <a:pt x="66" y="5810"/>
                  </a:cubicBezTo>
                  <a:cubicBezTo>
                    <a:pt x="-506" y="10001"/>
                    <a:pt x="2732" y="13621"/>
                    <a:pt x="6828" y="13621"/>
                  </a:cubicBezTo>
                  <a:lnTo>
                    <a:pt x="20735" y="13621"/>
                  </a:lnTo>
                  <a:cubicBezTo>
                    <a:pt x="24164" y="13621"/>
                    <a:pt x="27212" y="11239"/>
                    <a:pt x="27688" y="7811"/>
                  </a:cubicBezTo>
                  <a:cubicBezTo>
                    <a:pt x="28259" y="3620"/>
                    <a:pt x="25021" y="0"/>
                    <a:pt x="20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3" name="Google Shape;430;p26">
              <a:extLst>
                <a:ext uri="{FF2B5EF4-FFF2-40B4-BE49-F238E27FC236}">
                  <a16:creationId xmlns:a16="http://schemas.microsoft.com/office/drawing/2014/main" id="{C05F4F8A-225D-448C-81AB-42D448FB9A59}"/>
                </a:ext>
              </a:extLst>
            </p:cNvPr>
            <p:cNvSpPr/>
            <p:nvPr/>
          </p:nvSpPr>
          <p:spPr>
            <a:xfrm>
              <a:off x="8509920" y="3958113"/>
              <a:ext cx="26765" cy="26860"/>
            </a:xfrm>
            <a:custGeom>
              <a:avLst/>
              <a:gdLst/>
              <a:ahLst/>
              <a:cxnLst/>
              <a:rect l="l" t="t" r="r" b="b"/>
              <a:pathLst>
                <a:path w="26765" h="26860" extrusionOk="0">
                  <a:moveTo>
                    <a:pt x="24860" y="15240"/>
                  </a:moveTo>
                  <a:lnTo>
                    <a:pt x="11621" y="2000"/>
                  </a:lnTo>
                  <a:cubicBezTo>
                    <a:pt x="8954" y="-667"/>
                    <a:pt x="4667" y="-667"/>
                    <a:pt x="2000" y="2000"/>
                  </a:cubicBezTo>
                  <a:cubicBezTo>
                    <a:pt x="-667" y="4667"/>
                    <a:pt x="-667" y="8953"/>
                    <a:pt x="2000" y="11620"/>
                  </a:cubicBezTo>
                  <a:lnTo>
                    <a:pt x="15240" y="24860"/>
                  </a:lnTo>
                  <a:cubicBezTo>
                    <a:pt x="16573" y="26194"/>
                    <a:pt x="18288" y="26860"/>
                    <a:pt x="20003" y="26860"/>
                  </a:cubicBezTo>
                  <a:cubicBezTo>
                    <a:pt x="21717" y="26860"/>
                    <a:pt x="23527" y="26194"/>
                    <a:pt x="24765" y="24860"/>
                  </a:cubicBezTo>
                  <a:cubicBezTo>
                    <a:pt x="27432" y="22193"/>
                    <a:pt x="27432" y="17907"/>
                    <a:pt x="24765" y="152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  <p:sp>
          <p:nvSpPr>
            <p:cNvPr id="114" name="Google Shape;431;p26">
              <a:extLst>
                <a:ext uri="{FF2B5EF4-FFF2-40B4-BE49-F238E27FC236}">
                  <a16:creationId xmlns:a16="http://schemas.microsoft.com/office/drawing/2014/main" id="{0066F4CC-0E6B-4686-8B6E-73A772AEC860}"/>
                </a:ext>
              </a:extLst>
            </p:cNvPr>
            <p:cNvSpPr/>
            <p:nvPr/>
          </p:nvSpPr>
          <p:spPr>
            <a:xfrm>
              <a:off x="8509824" y="4062317"/>
              <a:ext cx="26955" cy="27050"/>
            </a:xfrm>
            <a:custGeom>
              <a:avLst/>
              <a:gdLst/>
              <a:ahLst/>
              <a:cxnLst/>
              <a:rect l="l" t="t" r="r" b="b"/>
              <a:pathLst>
                <a:path w="26955" h="27050" extrusionOk="0">
                  <a:moveTo>
                    <a:pt x="25051" y="2000"/>
                  </a:moveTo>
                  <a:cubicBezTo>
                    <a:pt x="22384" y="-667"/>
                    <a:pt x="18098" y="-667"/>
                    <a:pt x="15430" y="2000"/>
                  </a:cubicBezTo>
                  <a:lnTo>
                    <a:pt x="2000" y="15430"/>
                  </a:lnTo>
                  <a:cubicBezTo>
                    <a:pt x="-667" y="18098"/>
                    <a:pt x="-667" y="22384"/>
                    <a:pt x="2000" y="25051"/>
                  </a:cubicBezTo>
                  <a:cubicBezTo>
                    <a:pt x="3334" y="26384"/>
                    <a:pt x="5049" y="27051"/>
                    <a:pt x="6763" y="27051"/>
                  </a:cubicBezTo>
                  <a:cubicBezTo>
                    <a:pt x="8477" y="27051"/>
                    <a:pt x="10287" y="26384"/>
                    <a:pt x="11525" y="25051"/>
                  </a:cubicBezTo>
                  <a:lnTo>
                    <a:pt x="24955" y="11620"/>
                  </a:lnTo>
                  <a:cubicBezTo>
                    <a:pt x="27623" y="8953"/>
                    <a:pt x="27623" y="4667"/>
                    <a:pt x="2495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PT Sans" panose="020B0604020202020204" charset="-52"/>
                <a:sym typeface="Arial"/>
              </a:endParaRPr>
            </a:p>
          </p:txBody>
        </p:sp>
      </p:grpSp>
      <p:graphicFrame>
        <p:nvGraphicFramePr>
          <p:cNvPr id="66" name="Таблица 65">
            <a:extLst>
              <a:ext uri="{FF2B5EF4-FFF2-40B4-BE49-F238E27FC236}">
                <a16:creationId xmlns:a16="http://schemas.microsoft.com/office/drawing/2014/main" id="{D0A50F03-2185-4515-B351-E0CB268379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420764"/>
              </p:ext>
            </p:extLst>
          </p:nvPr>
        </p:nvGraphicFramePr>
        <p:xfrm>
          <a:off x="392701" y="1134230"/>
          <a:ext cx="8079971" cy="3001728"/>
        </p:xfrm>
        <a:graphic>
          <a:graphicData uri="http://schemas.openxmlformats.org/drawingml/2006/table">
            <a:tbl>
              <a:tblPr>
                <a:noFill/>
                <a:tableStyleId>{4B32AEFF-6086-4EED-ABAF-0753E5B1B83B}</a:tableStyleId>
              </a:tblPr>
              <a:tblGrid>
                <a:gridCol w="8079971">
                  <a:extLst>
                    <a:ext uri="{9D8B030D-6E8A-4147-A177-3AD203B41FA5}">
                      <a16:colId xmlns:a16="http://schemas.microsoft.com/office/drawing/2014/main" val="4212446550"/>
                    </a:ext>
                  </a:extLst>
                </a:gridCol>
              </a:tblGrid>
              <a:tr h="2421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PT Sans" panose="020B0604020202020204" charset="-52"/>
                          <a:ea typeface="PT Sans"/>
                          <a:cs typeface="PT Sans"/>
                          <a:sym typeface="PT Sans"/>
                        </a:rPr>
                        <a:t>Выставочный стенд:</a:t>
                      </a:r>
                      <a:endParaRPr lang="ru-RU" sz="1200" b="1" i="0" u="none" strike="noStrike" cap="none" dirty="0">
                        <a:solidFill>
                          <a:schemeClr val="bg1"/>
                        </a:solidFill>
                        <a:latin typeface="PT Sans" panose="020B0604020202020204" charset="-52"/>
                        <a:cs typeface="PT Sans"/>
                        <a:sym typeface="Arial"/>
                      </a:endParaRPr>
                    </a:p>
                  </a:txBody>
                  <a:tcPr marL="45720" marR="4572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082643"/>
                  </a:ext>
                </a:extLst>
              </a:tr>
              <a:tr h="2223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1610" algn="l"/>
                          <a:tab pos="630555" algn="l"/>
                          <a:tab pos="2070735" algn="l"/>
                        </a:tabLst>
                      </a:pPr>
                      <a:r>
                        <a:rPr lang="ru-RU" sz="1000" dirty="0">
                          <a:effectLst/>
                          <a:latin typeface="PT Sans" panose="020B0604020202020204" charset="-52"/>
                          <a:ea typeface="Times New Roman" panose="02020603050405020304" pitchFamily="18" charset="0"/>
                          <a:cs typeface="PT Astra Serif"/>
                        </a:rPr>
                        <a:t>1. Соответствие теме фестиваля, полнота представленной информации, её логичность и структурированность</a:t>
                      </a:r>
                      <a:endParaRPr lang="ru-RU" sz="1000" dirty="0">
                        <a:effectLst/>
                        <a:latin typeface="PT Sans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70077383"/>
                  </a:ext>
                </a:extLst>
              </a:tr>
              <a:tr h="1670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1610" algn="l"/>
                          <a:tab pos="630555" algn="l"/>
                          <a:tab pos="2070735" algn="l"/>
                        </a:tabLst>
                      </a:pPr>
                      <a:r>
                        <a:rPr lang="ru-RU" sz="1000" dirty="0">
                          <a:effectLst/>
                          <a:latin typeface="PT Sans" panose="020B0604020202020204" charset="-52"/>
                          <a:ea typeface="Times New Roman" panose="02020603050405020304" pitchFamily="18" charset="0"/>
                          <a:cs typeface="PT Astra Serif"/>
                        </a:rPr>
                        <a:t>2. Эстетика и качество исполнения (аккуратность монтажа, качество материалов, цветовое решение, читаемость текста и графики)</a:t>
                      </a:r>
                      <a:endParaRPr lang="ru-RU" sz="1000" dirty="0">
                        <a:effectLst/>
                        <a:latin typeface="PT Sans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2000638"/>
                  </a:ext>
                </a:extLst>
              </a:tr>
              <a:tr h="28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1610" algn="l"/>
                          <a:tab pos="630555" algn="l"/>
                          <a:tab pos="2070735" algn="l"/>
                        </a:tabLst>
                      </a:pPr>
                      <a:r>
                        <a:rPr lang="ru-RU" sz="1000" dirty="0">
                          <a:effectLst/>
                          <a:latin typeface="PT Sans" panose="020B0604020202020204" charset="-52"/>
                          <a:ea typeface="Times New Roman" panose="02020603050405020304" pitchFamily="18" charset="0"/>
                          <a:cs typeface="PT Astra Serif"/>
                        </a:rPr>
                        <a:t>3. Творческий подход в оформлении</a:t>
                      </a:r>
                      <a:endParaRPr lang="ru-RU" sz="1000" dirty="0">
                        <a:effectLst/>
                        <a:latin typeface="PT Sans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7763309"/>
                  </a:ext>
                </a:extLst>
              </a:tr>
              <a:tr h="17549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200" b="1" i="0" u="none" strike="noStrike" cap="none" dirty="0" smtClean="0">
                          <a:solidFill>
                            <a:schemeClr val="bg1"/>
                          </a:solidFill>
                          <a:effectLst/>
                          <a:latin typeface="PT Sans" panose="020B0604020202020204" charset="-52"/>
                          <a:ea typeface="Arial"/>
                          <a:cs typeface="Arial"/>
                          <a:sym typeface="Arial"/>
                        </a:rPr>
                        <a:t>Устная презентация</a:t>
                      </a:r>
                      <a:endParaRPr lang="ru-RU" sz="1200" b="0" i="0" u="none" strike="noStrike" cap="none" dirty="0">
                        <a:solidFill>
                          <a:schemeClr val="bg1"/>
                        </a:solidFill>
                        <a:latin typeface="PT Sans" panose="020B0604020202020204" charset="-52"/>
                        <a:cs typeface="PT Sans"/>
                        <a:sym typeface="Arial"/>
                      </a:endParaRPr>
                    </a:p>
                  </a:txBody>
                  <a:tcPr marL="9525" marR="9525" marT="9525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9115420"/>
                  </a:ext>
                </a:extLst>
              </a:tr>
              <a:tr h="359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1610" algn="l"/>
                          <a:tab pos="630555" algn="l"/>
                          <a:tab pos="2070735" algn="l"/>
                        </a:tabLst>
                      </a:pPr>
                      <a:r>
                        <a:rPr lang="ru-RU" sz="1000" dirty="0">
                          <a:effectLst/>
                          <a:latin typeface="PT Sans" panose="020B0604020202020204" charset="-52"/>
                          <a:ea typeface="Times New Roman" panose="02020603050405020304" pitchFamily="18" charset="0"/>
                          <a:cs typeface="PT Astra Serif"/>
                        </a:rPr>
                        <a:t>1. Логичность изложения и свободное владение информацией; соответствие темы, цели и задач выступления, наличие примеров и фактов, логическая структура и актуальность информации</a:t>
                      </a:r>
                      <a:endParaRPr lang="ru-RU" sz="1000" dirty="0">
                        <a:effectLst/>
                        <a:latin typeface="PT Sans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450233"/>
                  </a:ext>
                </a:extLst>
              </a:tr>
              <a:tr h="2505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1610" algn="l"/>
                          <a:tab pos="630555" algn="l"/>
                          <a:tab pos="2070735" algn="l"/>
                        </a:tabLst>
                      </a:pPr>
                      <a:r>
                        <a:rPr lang="ru-RU" sz="1000">
                          <a:effectLst/>
                          <a:latin typeface="PT Sans" panose="020B0604020202020204" charset="-52"/>
                          <a:ea typeface="Times New Roman" panose="02020603050405020304" pitchFamily="18" charset="0"/>
                          <a:cs typeface="PT Astra Serif"/>
                        </a:rPr>
                        <a:t>2. Ясность, выразительность и грамотность речи, умение удерживать внимание аудитории</a:t>
                      </a:r>
                      <a:endParaRPr lang="ru-RU" sz="1000">
                        <a:effectLst/>
                        <a:latin typeface="PT Sans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1439988"/>
                  </a:ext>
                </a:extLst>
              </a:tr>
              <a:tr h="205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1610" algn="l"/>
                          <a:tab pos="630555" algn="l"/>
                          <a:tab pos="2070735" algn="l"/>
                        </a:tabLst>
                      </a:pPr>
                      <a:r>
                        <a:rPr lang="ru-RU" sz="1000" dirty="0">
                          <a:effectLst/>
                          <a:latin typeface="PT Sans" panose="020B0604020202020204" charset="-52"/>
                          <a:ea typeface="Times New Roman" panose="02020603050405020304" pitchFamily="18" charset="0"/>
                          <a:cs typeface="PT Astra Serif"/>
                        </a:rPr>
                        <a:t>3. Уверенность и аргументированность при ответах на вопросы</a:t>
                      </a:r>
                      <a:endParaRPr lang="ru-RU" sz="1000" dirty="0">
                        <a:effectLst/>
                        <a:latin typeface="PT Sans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461954"/>
                  </a:ext>
                </a:extLst>
              </a:tr>
              <a:tr h="1971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200" b="1" i="0" u="none" strike="noStrike" cap="none" dirty="0" smtClean="0">
                          <a:solidFill>
                            <a:schemeClr val="bg1"/>
                          </a:solidFill>
                          <a:effectLst/>
                          <a:latin typeface="PT Sans" panose="020B0604020202020204" charset="-52"/>
                          <a:ea typeface="Arial"/>
                          <a:cs typeface="Arial"/>
                          <a:sym typeface="Arial"/>
                        </a:rPr>
                        <a:t>Концертная программа</a:t>
                      </a:r>
                      <a:endParaRPr lang="ru-RU" sz="1200" b="0" i="0" u="none" strike="noStrike" cap="none" dirty="0" smtClean="0">
                        <a:solidFill>
                          <a:schemeClr val="bg1"/>
                        </a:solidFill>
                        <a:effectLst/>
                        <a:latin typeface="PT Sans" panose="020B0604020202020204" charset="-52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8490432"/>
                  </a:ext>
                </a:extLst>
              </a:tr>
              <a:tr h="2654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1610" algn="l"/>
                          <a:tab pos="630555" algn="l"/>
                          <a:tab pos="2070735" algn="l"/>
                        </a:tabLst>
                      </a:pPr>
                      <a:r>
                        <a:rPr lang="ru-RU" sz="1000" dirty="0">
                          <a:effectLst/>
                          <a:latin typeface="PT Sans" panose="020B0604020202020204" charset="-52"/>
                          <a:ea typeface="Times New Roman" panose="02020603050405020304" pitchFamily="18" charset="0"/>
                          <a:cs typeface="PT Astra Serif"/>
                        </a:rPr>
                        <a:t>1. Художественный уровень программы (целостность, эмоциональная выразительность, драматургия, артистизм исполнителей)</a:t>
                      </a:r>
                      <a:endParaRPr lang="ru-RU" sz="1000" dirty="0">
                        <a:effectLst/>
                        <a:latin typeface="PT Sans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117350"/>
                  </a:ext>
                </a:extLst>
              </a:tr>
              <a:tr h="2570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1610" algn="l"/>
                          <a:tab pos="630555" algn="l"/>
                          <a:tab pos="2070735" algn="l"/>
                        </a:tabLst>
                      </a:pPr>
                      <a:r>
                        <a:rPr lang="ru-RU" sz="1000">
                          <a:effectLst/>
                          <a:latin typeface="PT Sans" panose="020B0604020202020204" charset="-52"/>
                          <a:ea typeface="Times New Roman" panose="02020603050405020304" pitchFamily="18" charset="0"/>
                          <a:cs typeface="PT Astra Serif"/>
                        </a:rPr>
                        <a:t>2. Оригинальность идеи и творческий подход</a:t>
                      </a:r>
                      <a:endParaRPr lang="ru-RU" sz="1000">
                        <a:effectLst/>
                        <a:latin typeface="PT Sans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630187"/>
                  </a:ext>
                </a:extLst>
              </a:tr>
              <a:tr h="3019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1610" algn="l"/>
                          <a:tab pos="630555" algn="l"/>
                          <a:tab pos="2070735" algn="l"/>
                        </a:tabLst>
                      </a:pPr>
                      <a:r>
                        <a:rPr lang="ru-RU" sz="1000" dirty="0">
                          <a:effectLst/>
                          <a:latin typeface="PT Sans" panose="020B0604020202020204" charset="-52"/>
                          <a:ea typeface="Times New Roman" panose="02020603050405020304" pitchFamily="18" charset="0"/>
                          <a:cs typeface="PT Astra Serif"/>
                        </a:rPr>
                        <a:t>3. Вовлеченность разных категорий участников (школьники, педагоги, родители)</a:t>
                      </a:r>
                      <a:endParaRPr lang="ru-RU" sz="1000" dirty="0">
                        <a:effectLst/>
                        <a:latin typeface="PT Sans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727542"/>
                  </a:ext>
                </a:extLst>
              </a:tr>
            </a:tbl>
          </a:graphicData>
        </a:graphic>
      </p:graphicFrame>
      <p:sp>
        <p:nvSpPr>
          <p:cNvPr id="45" name="Google Shape;65;p14">
            <a:extLst>
              <a:ext uri="{FF2B5EF4-FFF2-40B4-BE49-F238E27FC236}">
                <a16:creationId xmlns:a16="http://schemas.microsoft.com/office/drawing/2014/main" id="{1AF49AE3-29AA-4460-8164-0AC38BF72AB7}"/>
              </a:ext>
            </a:extLst>
          </p:cNvPr>
          <p:cNvSpPr txBox="1"/>
          <p:nvPr/>
        </p:nvSpPr>
        <p:spPr>
          <a:xfrm>
            <a:off x="392701" y="258798"/>
            <a:ext cx="6582102" cy="4924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ru-RU" sz="2000" b="1" dirty="0">
                <a:solidFill>
                  <a:srgbClr val="007038"/>
                </a:solidFill>
                <a:latin typeface="PT Sans"/>
                <a:ea typeface="PT Sans"/>
                <a:cs typeface="PT Sans"/>
                <a:sym typeface="PT Sans"/>
              </a:rPr>
              <a:t>Рекомендации по представлению лучших </a:t>
            </a:r>
            <a:r>
              <a:rPr lang="ru-RU" sz="2000" b="1" dirty="0" smtClean="0">
                <a:solidFill>
                  <a:srgbClr val="007038"/>
                </a:solidFill>
                <a:latin typeface="PT Sans"/>
                <a:ea typeface="PT Sans"/>
                <a:cs typeface="PT Sans"/>
                <a:sym typeface="PT Sans"/>
              </a:rPr>
              <a:t>практик</a:t>
            </a:r>
            <a:endParaRPr lang="ru-RU" sz="2000" b="1" dirty="0">
              <a:solidFill>
                <a:srgbClr val="007038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sp>
        <p:nvSpPr>
          <p:cNvPr id="16" name="Google Shape;63;p14">
            <a:extLst>
              <a:ext uri="{FF2B5EF4-FFF2-40B4-BE49-F238E27FC236}">
                <a16:creationId xmlns:a16="http://schemas.microsoft.com/office/drawing/2014/main" id="{FC968DE7-C3A7-4DC7-9B91-8E41ABB57BCA}"/>
              </a:ext>
            </a:extLst>
          </p:cNvPr>
          <p:cNvSpPr txBox="1"/>
          <p:nvPr/>
        </p:nvSpPr>
        <p:spPr>
          <a:xfrm>
            <a:off x="6330949" y="232800"/>
            <a:ext cx="2556325" cy="4616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r"/>
            <a:r>
              <a:rPr lang="ru-RU" sz="900" dirty="0">
                <a:solidFill>
                  <a:srgbClr val="007038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Региональный фестиваль «Лучшие практики муниципальных систем образования – 2026»</a:t>
            </a:r>
          </a:p>
        </p:txBody>
      </p:sp>
    </p:spTree>
    <p:extLst>
      <p:ext uri="{BB962C8B-B14F-4D97-AF65-F5344CB8AC3E}">
        <p14:creationId xmlns:p14="http://schemas.microsoft.com/office/powerpoint/2010/main" val="3549762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8338575" y="491070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>
                <a:solidFill>
                  <a:srgbClr val="265439"/>
                </a:solidFill>
                <a:latin typeface="PT Sans"/>
                <a:ea typeface="PT Sans"/>
                <a:cs typeface="PT Sans"/>
                <a:sym typeface="PT Sans"/>
              </a:rPr>
              <a:t>8</a:t>
            </a:fld>
            <a:endParaRPr>
              <a:solidFill>
                <a:srgbClr val="265439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67" name="Google Shape;67;p14" title="TO_logo_green_lin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700" y="4720701"/>
            <a:ext cx="2068449" cy="126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" name="Google Shape;148;p18">
            <a:extLst>
              <a:ext uri="{FF2B5EF4-FFF2-40B4-BE49-F238E27FC236}">
                <a16:creationId xmlns:a16="http://schemas.microsoft.com/office/drawing/2014/main" id="{B530F7B8-385C-4BE8-9841-8E41C858087B}"/>
              </a:ext>
            </a:extLst>
          </p:cNvPr>
          <p:cNvCxnSpPr>
            <a:cxnSpLocks/>
          </p:cNvCxnSpPr>
          <p:nvPr/>
        </p:nvCxnSpPr>
        <p:spPr>
          <a:xfrm>
            <a:off x="4331103" y="1282319"/>
            <a:ext cx="0" cy="1556811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71" name="Google Shape;148;p18">
            <a:extLst>
              <a:ext uri="{FF2B5EF4-FFF2-40B4-BE49-F238E27FC236}">
                <a16:creationId xmlns:a16="http://schemas.microsoft.com/office/drawing/2014/main" id="{5AFA58C5-B590-4CF8-A219-0622B10020E0}"/>
              </a:ext>
            </a:extLst>
          </p:cNvPr>
          <p:cNvCxnSpPr>
            <a:cxnSpLocks/>
          </p:cNvCxnSpPr>
          <p:nvPr/>
        </p:nvCxnSpPr>
        <p:spPr>
          <a:xfrm flipV="1">
            <a:off x="4537684" y="3113952"/>
            <a:ext cx="0" cy="1663466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47" name="Google Shape;65;p14"/>
          <p:cNvSpPr txBox="1"/>
          <p:nvPr/>
        </p:nvSpPr>
        <p:spPr>
          <a:xfrm>
            <a:off x="318098" y="66301"/>
            <a:ext cx="3983342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ru-RU" sz="2000" b="1" dirty="0" smtClean="0">
                <a:solidFill>
                  <a:srgbClr val="007038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Контактная информация</a:t>
            </a:r>
            <a:endParaRPr lang="ru-RU" sz="1200" b="1" dirty="0">
              <a:solidFill>
                <a:srgbClr val="007038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5684" y="673368"/>
            <a:ext cx="4290380" cy="322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b="1" dirty="0" smtClean="0">
                <a:solidFill>
                  <a:srgbClr val="007038"/>
                </a:solidFill>
                <a:latin typeface="PT Sans" panose="020B0604020202020204" charset="-52"/>
                <a:ea typeface="Calibri" panose="020F0502020204030204" pitchFamily="34" charset="0"/>
                <a:cs typeface="Times New Roman" panose="02020603050405020304" pitchFamily="18" charset="0"/>
              </a:rPr>
              <a:t>Координаторы Фестиваля: </a:t>
            </a:r>
            <a:endParaRPr lang="ru-RU" sz="1200" dirty="0">
              <a:solidFill>
                <a:srgbClr val="007038"/>
              </a:solidFill>
              <a:effectLst/>
              <a:latin typeface="PT Sans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8" name="Google Shape;445;p28">
            <a:extLst>
              <a:ext uri="{FF2B5EF4-FFF2-40B4-BE49-F238E27FC236}">
                <a16:creationId xmlns:a16="http://schemas.microsoft.com/office/drawing/2014/main" id="{E9C9AEF0-C44E-4F8E-804F-AA5572E650A9}"/>
              </a:ext>
            </a:extLst>
          </p:cNvPr>
          <p:cNvSpPr/>
          <p:nvPr/>
        </p:nvSpPr>
        <p:spPr>
          <a:xfrm>
            <a:off x="364639" y="2748820"/>
            <a:ext cx="3637351" cy="1234285"/>
          </a:xfrm>
          <a:prstGeom prst="roundRect">
            <a:avLst>
              <a:gd name="adj" fmla="val 8462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6C1BF8EF-517D-4B4A-B90C-D53C8ADA059C}"/>
              </a:ext>
            </a:extLst>
          </p:cNvPr>
          <p:cNvGrpSpPr/>
          <p:nvPr/>
        </p:nvGrpSpPr>
        <p:grpSpPr>
          <a:xfrm>
            <a:off x="4812898" y="2221987"/>
            <a:ext cx="3637351" cy="1234285"/>
            <a:chOff x="4812899" y="1217435"/>
            <a:chExt cx="3637351" cy="1234285"/>
          </a:xfrm>
        </p:grpSpPr>
        <p:sp>
          <p:nvSpPr>
            <p:cNvPr id="19" name="Google Shape;445;p28">
              <a:extLst>
                <a:ext uri="{FF2B5EF4-FFF2-40B4-BE49-F238E27FC236}">
                  <a16:creationId xmlns:a16="http://schemas.microsoft.com/office/drawing/2014/main" id="{CC09E34F-8F2A-4790-B76A-F057AE1D3A9F}"/>
                </a:ext>
              </a:extLst>
            </p:cNvPr>
            <p:cNvSpPr/>
            <p:nvPr/>
          </p:nvSpPr>
          <p:spPr>
            <a:xfrm>
              <a:off x="4812899" y="1217435"/>
              <a:ext cx="3637351" cy="1234285"/>
            </a:xfrm>
            <a:prstGeom prst="roundRect">
              <a:avLst>
                <a:gd name="adj" fmla="val 8462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0" name="Google Shape;75;p15">
              <a:extLst>
                <a:ext uri="{FF2B5EF4-FFF2-40B4-BE49-F238E27FC236}">
                  <a16:creationId xmlns:a16="http://schemas.microsoft.com/office/drawing/2014/main" id="{3BD55F68-0498-4B7E-B60A-255B5BCF992A}"/>
                </a:ext>
              </a:extLst>
            </p:cNvPr>
            <p:cNvSpPr txBox="1"/>
            <p:nvPr/>
          </p:nvSpPr>
          <p:spPr>
            <a:xfrm>
              <a:off x="4981688" y="1292276"/>
              <a:ext cx="3265065" cy="1159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ru-RU" b="1" dirty="0" err="1">
                  <a:solidFill>
                    <a:srgbClr val="007038"/>
                  </a:solidFill>
                  <a:latin typeface="PT Sans" panose="020B0604020202020204" charset="-52"/>
                  <a:ea typeface="PT Sans"/>
                  <a:cs typeface="PT Sans"/>
                  <a:sym typeface="PT Sans"/>
                </a:rPr>
                <a:t>Долгоульская</a:t>
              </a:r>
              <a:r>
                <a:rPr lang="ru-RU" b="1" dirty="0">
                  <a:solidFill>
                    <a:srgbClr val="007038"/>
                  </a:solidFill>
                  <a:latin typeface="PT Sans" panose="020B0604020202020204" charset="-52"/>
                  <a:ea typeface="PT Sans"/>
                  <a:cs typeface="PT Sans"/>
                  <a:sym typeface="PT Sans"/>
                </a:rPr>
                <a:t> Анастасия Алексеевна, </a:t>
              </a:r>
            </a:p>
            <a:p>
              <a:pPr lvl="0" algn="ctr"/>
              <a:r>
                <a:rPr lang="ru-RU" dirty="0">
                  <a:latin typeface="PT Sans" panose="020B0604020202020204" charset="-52"/>
                </a:rPr>
                <a:t>начальник ЦСО ТОИПКРО</a:t>
              </a:r>
            </a:p>
            <a:p>
              <a:pPr lvl="0" algn="ctr"/>
              <a:r>
                <a:rPr lang="ru-RU" dirty="0">
                  <a:latin typeface="PT Sans" panose="020B0604020202020204" charset="-52"/>
                </a:rPr>
                <a:t>+7 (3822) </a:t>
              </a:r>
              <a:r>
                <a:rPr lang="ru-RU" dirty="0" smtClean="0">
                  <a:latin typeface="PT Sans" panose="020B0604020202020204" charset="-52"/>
                </a:rPr>
                <a:t>90-20-72</a:t>
              </a:r>
              <a:endParaRPr lang="ru-RU" dirty="0">
                <a:latin typeface="PT Sans" panose="020B0604020202020204" charset="-52"/>
              </a:endParaRPr>
            </a:p>
            <a:p>
              <a:pPr lvl="0" algn="ctr"/>
              <a:r>
                <a:rPr lang="ru-RU" dirty="0">
                  <a:latin typeface="PT Sans" panose="020B0604020202020204" charset="-52"/>
                </a:rPr>
                <a:t>aadolg@toipkro.ru</a:t>
              </a:r>
            </a:p>
          </p:txBody>
        </p:sp>
      </p:grpSp>
      <p:sp>
        <p:nvSpPr>
          <p:cNvPr id="24" name="Google Shape;75;p15">
            <a:extLst>
              <a:ext uri="{FF2B5EF4-FFF2-40B4-BE49-F238E27FC236}">
                <a16:creationId xmlns:a16="http://schemas.microsoft.com/office/drawing/2014/main" id="{D9386FDE-3C34-4541-99E8-EAB6A6E23A2E}"/>
              </a:ext>
            </a:extLst>
          </p:cNvPr>
          <p:cNvSpPr txBox="1"/>
          <p:nvPr/>
        </p:nvSpPr>
        <p:spPr>
          <a:xfrm>
            <a:off x="211958" y="2846158"/>
            <a:ext cx="3790032" cy="1153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ru-RU" b="1" dirty="0">
                <a:solidFill>
                  <a:srgbClr val="007038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Пичугина Олеся Владимировна, </a:t>
            </a:r>
          </a:p>
          <a:p>
            <a:pPr lvl="0" algn="ctr"/>
            <a:r>
              <a:rPr lang="ru-RU" sz="1600" dirty="0">
                <a:latin typeface="PT Sans" panose="020B0604020202020204" charset="-52"/>
              </a:rPr>
              <a:t>заведующий ЦНППМ ТОИПКРО</a:t>
            </a:r>
          </a:p>
          <a:p>
            <a:pPr lvl="0" algn="ctr"/>
            <a:r>
              <a:rPr lang="ru-RU" sz="1600" dirty="0">
                <a:latin typeface="PT Sans" panose="020B0604020202020204" charset="-52"/>
              </a:rPr>
              <a:t>+7 (3822) 90-20-57</a:t>
            </a:r>
          </a:p>
          <a:p>
            <a:pPr lvl="0" algn="ctr"/>
            <a:r>
              <a:rPr lang="ru-RU" sz="1600" dirty="0">
                <a:latin typeface="PT Sans" panose="020B0604020202020204" charset="-52"/>
              </a:rPr>
              <a:t>rabota@toipkro.ru</a:t>
            </a:r>
          </a:p>
        </p:txBody>
      </p:sp>
      <p:sp>
        <p:nvSpPr>
          <p:cNvPr id="25" name="Google Shape;63;p14">
            <a:extLst>
              <a:ext uri="{FF2B5EF4-FFF2-40B4-BE49-F238E27FC236}">
                <a16:creationId xmlns:a16="http://schemas.microsoft.com/office/drawing/2014/main" id="{FC968DE7-C3A7-4DC7-9B91-8E41ABB57BCA}"/>
              </a:ext>
            </a:extLst>
          </p:cNvPr>
          <p:cNvSpPr txBox="1"/>
          <p:nvPr/>
        </p:nvSpPr>
        <p:spPr>
          <a:xfrm>
            <a:off x="5886867" y="232800"/>
            <a:ext cx="3000408" cy="4616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r"/>
            <a:r>
              <a:rPr lang="ru-RU" sz="900" dirty="0">
                <a:solidFill>
                  <a:srgbClr val="007038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Региональный фестиваль «Лучшие практики муниципальных систем образования – 2026»</a:t>
            </a:r>
          </a:p>
        </p:txBody>
      </p:sp>
      <p:sp>
        <p:nvSpPr>
          <p:cNvPr id="26" name="Google Shape;445;p28">
            <a:extLst>
              <a:ext uri="{FF2B5EF4-FFF2-40B4-BE49-F238E27FC236}">
                <a16:creationId xmlns:a16="http://schemas.microsoft.com/office/drawing/2014/main" id="{E9C9AEF0-C44E-4F8E-804F-AA5572E650A9}"/>
              </a:ext>
            </a:extLst>
          </p:cNvPr>
          <p:cNvSpPr/>
          <p:nvPr/>
        </p:nvSpPr>
        <p:spPr>
          <a:xfrm>
            <a:off x="364639" y="1110869"/>
            <a:ext cx="3637351" cy="1234285"/>
          </a:xfrm>
          <a:prstGeom prst="roundRect">
            <a:avLst>
              <a:gd name="adj" fmla="val 8462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7" name="Google Shape;75;p15">
            <a:extLst>
              <a:ext uri="{FF2B5EF4-FFF2-40B4-BE49-F238E27FC236}">
                <a16:creationId xmlns:a16="http://schemas.microsoft.com/office/drawing/2014/main" id="{D9386FDE-3C34-4541-99E8-EAB6A6E23A2E}"/>
              </a:ext>
            </a:extLst>
          </p:cNvPr>
          <p:cNvSpPr txBox="1"/>
          <p:nvPr/>
        </p:nvSpPr>
        <p:spPr>
          <a:xfrm>
            <a:off x="265858" y="1151239"/>
            <a:ext cx="3790032" cy="1153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ru-RU" b="1" dirty="0" smtClean="0">
                <a:solidFill>
                  <a:srgbClr val="007038"/>
                </a:solidFill>
                <a:latin typeface="PT Sans" panose="020B0604020202020204" charset="-52"/>
                <a:ea typeface="PT Sans"/>
                <a:cs typeface="PT Sans"/>
                <a:sym typeface="PT Sans"/>
              </a:rPr>
              <a:t>Андреева Татьяна Анатольевна, </a:t>
            </a:r>
            <a:endParaRPr lang="ru-RU" b="1" dirty="0">
              <a:solidFill>
                <a:srgbClr val="007038"/>
              </a:solidFill>
              <a:latin typeface="PT Sans" panose="020B0604020202020204" charset="-52"/>
              <a:ea typeface="PT Sans"/>
              <a:cs typeface="PT Sans"/>
              <a:sym typeface="PT Sans"/>
            </a:endParaRPr>
          </a:p>
          <a:p>
            <a:pPr lvl="0" algn="ctr"/>
            <a:r>
              <a:rPr lang="ru-RU" sz="1600" dirty="0" smtClean="0">
                <a:latin typeface="PT Sans" panose="020B0604020202020204" charset="-52"/>
              </a:rPr>
              <a:t>специалист по УМР ЦНППМ </a:t>
            </a:r>
            <a:r>
              <a:rPr lang="ru-RU" sz="1600" dirty="0">
                <a:latin typeface="PT Sans" panose="020B0604020202020204" charset="-52"/>
              </a:rPr>
              <a:t>ТОИПКРО</a:t>
            </a:r>
          </a:p>
          <a:p>
            <a:pPr lvl="0" algn="ctr"/>
            <a:r>
              <a:rPr lang="en-US" sz="1600" dirty="0">
                <a:latin typeface="PT Sans" panose="020B0604020202020204" charset="-52"/>
              </a:rPr>
              <a:t>+7 (3822) 90-20-49</a:t>
            </a:r>
          </a:p>
          <a:p>
            <a:pPr lvl="0" algn="ctr"/>
            <a:r>
              <a:rPr lang="en-US" sz="1600" dirty="0" smtClean="0">
                <a:latin typeface="PT Sans" panose="020B0604020202020204" charset="-52"/>
              </a:rPr>
              <a:t>taa@toipkro.ru</a:t>
            </a:r>
            <a:endParaRPr lang="ru-RU" sz="1600" dirty="0">
              <a:latin typeface="PT Sans" panose="020B0604020202020204" charset="-5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606317" y="1285259"/>
            <a:ext cx="4290380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b="1" dirty="0" smtClean="0">
                <a:solidFill>
                  <a:srgbClr val="007038"/>
                </a:solidFill>
                <a:latin typeface="PT Sans" panose="020B0604020202020204" charset="-52"/>
                <a:ea typeface="Calibri" panose="020F0502020204030204" pitchFamily="34" charset="0"/>
                <a:cs typeface="Times New Roman" panose="02020603050405020304" pitchFamily="18" charset="0"/>
              </a:rPr>
              <a:t>Секретарь регионального форума «</a:t>
            </a:r>
            <a:r>
              <a:rPr lang="ru-RU" b="1" dirty="0" err="1" smtClean="0">
                <a:solidFill>
                  <a:srgbClr val="007038"/>
                </a:solidFill>
                <a:latin typeface="PT Sans" panose="020B0604020202020204" charset="-52"/>
                <a:ea typeface="Calibri" panose="020F0502020204030204" pitchFamily="34" charset="0"/>
                <a:cs typeface="Times New Roman" panose="02020603050405020304" pitchFamily="18" charset="0"/>
              </a:rPr>
              <a:t>Август.ПРО</a:t>
            </a:r>
            <a:r>
              <a:rPr lang="ru-RU" b="1" dirty="0" smtClean="0">
                <a:solidFill>
                  <a:srgbClr val="007038"/>
                </a:solidFill>
                <a:latin typeface="PT Sans" panose="020B0604020202020204" charset="-52"/>
                <a:ea typeface="Calibri" panose="020F0502020204030204" pitchFamily="34" charset="0"/>
                <a:cs typeface="Times New Roman" panose="02020603050405020304" pitchFamily="18" charset="0"/>
              </a:rPr>
              <a:t>: образование, регион, развитие»</a:t>
            </a:r>
            <a:endParaRPr lang="ru-RU" sz="1200" dirty="0">
              <a:solidFill>
                <a:srgbClr val="007038"/>
              </a:solidFill>
              <a:effectLst/>
              <a:latin typeface="PT Sans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913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9" title="TO_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14725" y="2163813"/>
            <a:ext cx="1196723" cy="36462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9"/>
          <p:cNvSpPr txBox="1"/>
          <p:nvPr/>
        </p:nvSpPr>
        <p:spPr>
          <a:xfrm>
            <a:off x="2913088" y="3342950"/>
            <a:ext cx="3000000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rgbClr val="528941"/>
                </a:solidFill>
                <a:latin typeface="PT Sans"/>
                <a:ea typeface="PT Sans"/>
                <a:cs typeface="PT Sans"/>
                <a:sym typeface="PT Sans"/>
              </a:rPr>
              <a:t>ТОИПКРО</a:t>
            </a:r>
            <a:r>
              <a:rPr lang="ru" sz="1000" dirty="0">
                <a:solidFill>
                  <a:srgbClr val="528941"/>
                </a:solidFill>
                <a:latin typeface="PT Sans"/>
                <a:ea typeface="PT Sans"/>
                <a:cs typeface="PT Sans"/>
                <a:sym typeface="PT Sans"/>
              </a:rPr>
              <a:t> </a:t>
            </a:r>
            <a:endParaRPr sz="1000" dirty="0">
              <a:solidFill>
                <a:srgbClr val="52894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lvl="0" algn="ctr">
              <a:lnSpc>
                <a:spcPct val="115000"/>
              </a:lnSpc>
              <a:spcBef>
                <a:spcPts val="300"/>
              </a:spcBef>
            </a:pPr>
            <a:r>
              <a:rPr lang="ru" sz="1000" dirty="0">
                <a:solidFill>
                  <a:srgbClr val="528941"/>
                </a:solidFill>
                <a:latin typeface="PT Sans"/>
                <a:ea typeface="PT Sans"/>
                <a:cs typeface="PT Sans"/>
                <a:sym typeface="PT Sans"/>
              </a:rPr>
              <a:t>634034, Томск, </a:t>
            </a:r>
            <a:r>
              <a:rPr lang="ru-RU" sz="1000" dirty="0">
                <a:solidFill>
                  <a:srgbClr val="528941"/>
                </a:solidFill>
                <a:latin typeface="PT Sans"/>
                <a:ea typeface="PT Sans"/>
                <a:cs typeface="PT Sans"/>
                <a:sym typeface="PT Sans"/>
              </a:rPr>
              <a:t>ул. Пирогова, 10</a:t>
            </a:r>
          </a:p>
          <a:p>
            <a:pPr lvl="0" algn="ctr">
              <a:lnSpc>
                <a:spcPct val="115000"/>
              </a:lnSpc>
              <a:spcBef>
                <a:spcPts val="300"/>
              </a:spcBef>
            </a:pPr>
            <a:r>
              <a:rPr lang="pt-BR" sz="1000" dirty="0">
                <a:solidFill>
                  <a:srgbClr val="528941"/>
                </a:solidFill>
                <a:latin typeface="PT Sans"/>
                <a:ea typeface="PT Sans"/>
                <a:cs typeface="PT Sans"/>
                <a:sym typeface="PT Sans"/>
              </a:rPr>
              <a:t>Тел. (3822) 90-79-89</a:t>
            </a:r>
            <a:r>
              <a:rPr lang="ru-RU" sz="1000" dirty="0">
                <a:solidFill>
                  <a:srgbClr val="528941"/>
                </a:solidFill>
                <a:latin typeface="PT Sans"/>
                <a:ea typeface="PT Sans"/>
                <a:cs typeface="PT Sans"/>
                <a:sym typeface="PT Sans"/>
              </a:rPr>
              <a:t> | </a:t>
            </a:r>
            <a:r>
              <a:rPr lang="pt-BR" sz="1000" dirty="0">
                <a:solidFill>
                  <a:srgbClr val="528941"/>
                </a:solidFill>
                <a:latin typeface="PT Sans"/>
                <a:ea typeface="PT Sans"/>
                <a:cs typeface="PT Sans"/>
                <a:sym typeface="PT Sans"/>
              </a:rPr>
              <a:t>факс (3822) 90-20-31</a:t>
            </a:r>
          </a:p>
          <a:p>
            <a:pPr lvl="0" algn="ctr">
              <a:lnSpc>
                <a:spcPct val="115000"/>
              </a:lnSpc>
              <a:spcBef>
                <a:spcPts val="300"/>
              </a:spcBef>
            </a:pPr>
            <a:r>
              <a:rPr lang="pt-BR" sz="1000" dirty="0">
                <a:solidFill>
                  <a:srgbClr val="528941"/>
                </a:solidFill>
                <a:latin typeface="PT Sans"/>
                <a:ea typeface="PT Sans"/>
                <a:cs typeface="PT Sans"/>
                <a:sym typeface="PT Sans"/>
              </a:rPr>
              <a:t>toipkro@toipkro.ru</a:t>
            </a:r>
            <a:endParaRPr sz="1000" dirty="0">
              <a:solidFill>
                <a:srgbClr val="52894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2956</TotalTime>
  <Words>721</Words>
  <Application>Microsoft Office PowerPoint</Application>
  <PresentationFormat>Экран (16:9)</PresentationFormat>
  <Paragraphs>114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Calibri</vt:lpstr>
      <vt:lpstr>Montserrat Medium</vt:lpstr>
      <vt:lpstr>PT Astra Serif</vt:lpstr>
      <vt:lpstr>Montserrat</vt:lpstr>
      <vt:lpstr>PT Sans</vt:lpstr>
      <vt:lpstr>Wingdings</vt:lpstr>
      <vt:lpstr>Arial</vt:lpstr>
      <vt:lpstr>Times New Roman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Рамазановна Нерадовская</dc:creator>
  <cp:lastModifiedBy>Анастасия Вячеславовна Горлова</cp:lastModifiedBy>
  <cp:revision>227</cp:revision>
  <cp:lastPrinted>2026-07-31T07:19:23Z</cp:lastPrinted>
  <dcterms:modified xsi:type="dcterms:W3CDTF">2026-08-05T08:58:32Z</dcterms:modified>
</cp:coreProperties>
</file>