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9" r:id="rId6"/>
    <p:sldId id="260" r:id="rId7"/>
    <p:sldId id="270" r:id="rId8"/>
    <p:sldId id="264" r:id="rId9"/>
    <p:sldId id="265" r:id="rId10"/>
    <p:sldId id="271" r:id="rId11"/>
    <p:sldId id="267" r:id="rId12"/>
    <p:sldId id="262" r:id="rId13"/>
    <p:sldId id="266" r:id="rId14"/>
    <p:sldId id="30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ECE9"/>
    <a:srgbClr val="EFF8F8"/>
    <a:srgbClr val="F6BB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6C001A-9CA6-41E2-8F0D-51503C6F5F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37D499A-13BB-4125-AA3C-5683BB066A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FCB99E-7508-4764-985B-EDB917327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3FF1-FCC6-4F18-B201-14C37FE03920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D438864-6397-4DA5-B0CB-82FA149D6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A372C-ADC8-4556-95A4-9282F9E9B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FD938-D6CE-4D71-A387-67327117C9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075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D54636-3DAF-4AA1-9A07-6B279DC90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0CBE11-3100-4BD0-9384-9C808AE9F5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DD6C78-CB9A-43DF-AE7A-95603526F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3FF1-FCC6-4F18-B201-14C37FE03920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DE9F03-3AA2-4629-8DA7-CC214F42D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6FC289-A59D-4865-A101-383BF3147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FD938-D6CE-4D71-A387-67327117C9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189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655CA7A-EB89-41DE-BA3F-A3FD6EB6A6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CE95777-E54A-4468-9F16-D40F40AA46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E77428-ADB4-44F9-89D5-01BAC2056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3FF1-FCC6-4F18-B201-14C37FE03920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E2F548-3567-4DAC-8896-58A381C36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69C6B6-B3F5-46F2-B944-B1093B6FE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FD938-D6CE-4D71-A387-67327117C9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27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8B4983-33FB-4350-A58E-D7820D6F7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DBADD3C-B8EF-4623-9242-4F2919618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805E0B-960D-4A01-B13D-4466EC73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3FF1-FCC6-4F18-B201-14C37FE03920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BD06B0-B388-41F6-9FE1-7DFDB9D37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2EA8F2-3186-4CB9-9287-7746CE93A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FD938-D6CE-4D71-A387-67327117C9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729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5F4828-29D4-4115-A15B-45492EE65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A834A7F-94F4-4713-B6A7-3C275ED6EC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255BF7A-5347-467E-9FCA-D0811DBEB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3FF1-FCC6-4F18-B201-14C37FE03920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96CA29-EB80-4D78-80E0-620AD0565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136066-1CC1-4DFF-8BCD-9A9E9B134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FD938-D6CE-4D71-A387-67327117C9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190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F47E7E-83D2-40E8-A82A-A1858F20E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E9A581-DFF4-42F2-A5AB-81A6C189FB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7B6841-AF68-4097-B081-E21BA57219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6DF9665-4A54-434E-9176-18CD84014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3FF1-FCC6-4F18-B201-14C37FE03920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88A1F52-521A-4B99-8E74-832D0EFD9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3E0AB-06BD-4FA3-8984-C37A86E0C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FD938-D6CE-4D71-A387-67327117C9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021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D1D4B4-E7C7-452F-9223-2B0F5ED84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BBAD1A4-CD1E-4492-AD83-D4AB281D0D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D8C9E4F-DFC9-4C13-AB10-DB268D661E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1201F85-633C-4942-98E8-4105764B80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DF98F18-10CD-4655-B117-E72DAFA781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D5B692C-338A-4887-9999-2C758E334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3FF1-FCC6-4F18-B201-14C37FE03920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375CF14-897C-40E1-8179-E3598C99C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492333E-E9DE-4F88-AD4A-78E172578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FD938-D6CE-4D71-A387-67327117C9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210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C9EB78-4343-49A6-A687-40222A994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CE424ED-26B5-468B-AF50-7F893BCF9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3FF1-FCC6-4F18-B201-14C37FE03920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3FFA980-12FA-47C1-B42D-90F7C9A30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1708DC6-7DB2-4847-B159-FC8860579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FD938-D6CE-4D71-A387-67327117C9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900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05BC770-313B-4AA8-A200-BDA69A073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3FF1-FCC6-4F18-B201-14C37FE03920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712526E-BD6D-4AB2-8157-DA9E14732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DFA9B32-3F23-481B-B679-3AC131C08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FD938-D6CE-4D71-A387-67327117C9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678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7BA4D5-FF37-4DCC-B0F3-1DD27873F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32C7E0-FECB-4E38-A707-03DEB2A56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18C808B-A368-45DD-9349-779F01B262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09C234-2835-4A87-947C-72C6BA6BA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3FF1-FCC6-4F18-B201-14C37FE03920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34DFED4-3D8C-4E9D-9634-63B407358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893637B-4B89-459F-8232-9448A75E7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FD938-D6CE-4D71-A387-67327117C9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472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A97372-6EA1-4BCD-ACDF-A5A24E089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404F93C-2425-4C20-960D-D01D4270D8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E8C53B3-2C54-460D-870D-399CEECD35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E0E871B-891F-4757-9F37-60E94E34F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A3FF1-FCC6-4F18-B201-14C37FE03920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274275-6BF4-4842-AEB4-192FF91DC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0E61DC5-80CF-4CE7-A7A0-97E6668EF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FD938-D6CE-4D71-A387-67327117C9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997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BA2B5F-640A-4A17-90F4-D3F6529E5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6AD1E30-A714-4EC8-AC82-8A4C94EC55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F8BB4E-9A0C-4789-A6D6-D4BE5ECDA3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A3FF1-FCC6-4F18-B201-14C37FE03920}" type="datetimeFigureOut">
              <a:rPr lang="ru-RU" smtClean="0"/>
              <a:t>30.04.2026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91A234-F743-4E48-A747-42B57326FC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0C1A364-B954-47E6-8089-100F5B4660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FD938-D6CE-4D71-A387-67327117C9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230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hyperlink" Target="https://vk.com/1uchite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s://www.eseur.ru/" TargetMode="External"/><Relationship Id="rId4" Type="http://schemas.openxmlformats.org/officeDocument/2006/relationships/hyperlink" Target="https://edu.gov.ru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C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3899EF-09FA-4D53-B77E-EF6585EE43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08799" y="1151467"/>
            <a:ext cx="4428067" cy="2714096"/>
          </a:xfrm>
        </p:spPr>
        <p:txBody>
          <a:bodyPr>
            <a:noAutofit/>
          </a:bodyPr>
          <a:lstStyle/>
          <a:p>
            <a:r>
              <a:rPr lang="ru-RU" sz="3600" b="1" i="1" dirty="0"/>
              <a:t> </a:t>
            </a:r>
            <a:r>
              <a:rPr lang="ru-RU" sz="4000" b="1" i="1" dirty="0"/>
              <a:t>Всероссийский профессиональный конкурс</a:t>
            </a:r>
            <a:br>
              <a:rPr lang="ru-RU" sz="4000" b="1" i="1" dirty="0"/>
            </a:br>
            <a:r>
              <a:rPr lang="ru-RU" sz="4000" b="1" i="1" dirty="0"/>
              <a:t>«Первый учитель» в 2026 году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677A7B9-374B-47F1-BA64-331DDC059E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97332" y="5261505"/>
            <a:ext cx="3115733" cy="800628"/>
          </a:xfrm>
        </p:spPr>
        <p:txBody>
          <a:bodyPr/>
          <a:lstStyle/>
          <a:p>
            <a:pPr algn="r"/>
            <a:r>
              <a:rPr lang="ru-RU" dirty="0"/>
              <a:t>Заведующий ЦРКП Серебрякова А.В.</a:t>
            </a:r>
          </a:p>
        </p:txBody>
      </p:sp>
      <p:sp>
        <p:nvSpPr>
          <p:cNvPr id="4" name="AutoShape 2" descr="https://sun9-87.vkuserphoto.ru/s/v1/ig2/qRQRSXB4APTbcGF5b3mN2WGbPwaky4kspsCAzWQN4tfkyfAkpEYuYrftBiUiWnzhO726qy-Atljh--gAX_5v1zzD.jpg?quality=95&amp;crop=0,0,1280,1252&amp;as=32x31,48x47,72x70,108x106,160x156,240x235,360x352,480x469,540x528,640x626,720x704,1080x1056,1280x1252&amp;from=bu&amp;u=k3yrmBxSE17lUpe8kioar0H9cN7LyjFrZfFSi75AL5s&amp;cs=1280x0">
            <a:extLst>
              <a:ext uri="{FF2B5EF4-FFF2-40B4-BE49-F238E27FC236}">
                <a16:creationId xmlns:a16="http://schemas.microsoft.com/office/drawing/2014/main" id="{B6F09F95-A101-4087-99BF-D0A1E6A6951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2AC62A-96FD-4385-B69B-452A474B45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656"/>
            <a:ext cx="6908799" cy="6757669"/>
          </a:xfrm>
          <a:prstGeom prst="rect">
            <a:avLst/>
          </a:prstGeom>
          <a:ln w="57150">
            <a:solidFill>
              <a:srgbClr val="F6BBB5"/>
            </a:solidFill>
          </a:ln>
        </p:spPr>
      </p:pic>
    </p:spTree>
    <p:extLst>
      <p:ext uri="{BB962C8B-B14F-4D97-AF65-F5344CB8AC3E}">
        <p14:creationId xmlns:p14="http://schemas.microsoft.com/office/powerpoint/2010/main" val="1063385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C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05537E5-EFCE-4029-ACCE-303653F88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268" y="1465115"/>
            <a:ext cx="11092098" cy="510057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u="sng" dirty="0"/>
              <a:t>Критерии оценки конкурсного испытания: </a:t>
            </a:r>
          </a:p>
          <a:p>
            <a:pPr marL="0" indent="0">
              <a:buNone/>
            </a:pPr>
            <a:r>
              <a:rPr lang="ru-RU" dirty="0"/>
              <a:t>1. по направлению «Я – Команда»:</a:t>
            </a:r>
          </a:p>
          <a:p>
            <a:pPr marL="0" indent="0">
              <a:buNone/>
            </a:pPr>
            <a:r>
              <a:rPr lang="ru-RU" dirty="0"/>
              <a:t> – умение организовать эффективную коммуникацию в команде; </a:t>
            </a:r>
          </a:p>
          <a:p>
            <a:pPr marL="0" indent="0">
              <a:buNone/>
            </a:pPr>
            <a:r>
              <a:rPr lang="ru-RU" dirty="0"/>
              <a:t>– способность проектировать достижение командного результата; </a:t>
            </a:r>
          </a:p>
          <a:p>
            <a:pPr marL="0" indent="0">
              <a:buNone/>
            </a:pPr>
            <a:r>
              <a:rPr lang="ru-RU" dirty="0"/>
              <a:t>– умение принимать решение с учётом мнения команды; </a:t>
            </a:r>
          </a:p>
          <a:p>
            <a:pPr marL="0" indent="0">
              <a:buNone/>
            </a:pPr>
            <a:r>
              <a:rPr lang="ru-RU" dirty="0"/>
              <a:t>– культура командной работы. </a:t>
            </a:r>
          </a:p>
          <a:p>
            <a:pPr marL="0" indent="0">
              <a:buNone/>
            </a:pPr>
            <a:r>
              <a:rPr lang="ru-RU" dirty="0"/>
              <a:t>2. по направлению «Я – Учитель»: </a:t>
            </a:r>
          </a:p>
          <a:p>
            <a:pPr marL="0" indent="0">
              <a:buNone/>
            </a:pPr>
            <a:r>
              <a:rPr lang="ru-RU" dirty="0"/>
              <a:t>– точность понимания задачи и сообразность её решения; </a:t>
            </a:r>
          </a:p>
          <a:p>
            <a:pPr marL="0" indent="0">
              <a:buNone/>
            </a:pPr>
            <a:r>
              <a:rPr lang="ru-RU" dirty="0"/>
              <a:t>– умение предъявить свою профессиональную позицию; </a:t>
            </a:r>
          </a:p>
          <a:p>
            <a:pPr marL="0" indent="0">
              <a:buNone/>
            </a:pPr>
            <a:r>
              <a:rPr lang="ru-RU" dirty="0"/>
              <a:t>– наличие и вариативность аргументации собственной позиции; </a:t>
            </a:r>
          </a:p>
          <a:p>
            <a:pPr marL="0" indent="0">
              <a:buNone/>
            </a:pPr>
            <a:r>
              <a:rPr lang="ru-RU" dirty="0"/>
              <a:t>– убедительность и оригинальность суждений;</a:t>
            </a:r>
          </a:p>
          <a:p>
            <a:pPr marL="0" indent="0">
              <a:buNone/>
            </a:pPr>
            <a:r>
              <a:rPr lang="ru-RU" dirty="0"/>
              <a:t> – умение управлять собственным поведением; </a:t>
            </a:r>
          </a:p>
          <a:p>
            <a:pPr marL="0" indent="0">
              <a:buNone/>
            </a:pPr>
            <a:r>
              <a:rPr lang="ru-RU" dirty="0"/>
              <a:t>– владение навыками самопрезентации. </a:t>
            </a:r>
            <a:endParaRPr lang="en-US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4DC1CCC-44AF-4149-A2CC-BC6551B7A41D}"/>
              </a:ext>
            </a:extLst>
          </p:cNvPr>
          <p:cNvSpPr/>
          <p:nvPr/>
        </p:nvSpPr>
        <p:spPr>
          <a:xfrm>
            <a:off x="366634" y="18565"/>
            <a:ext cx="1124886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/>
              <a:t>Второй тур отборочного заочного этапа </a:t>
            </a:r>
          </a:p>
          <a:p>
            <a:pPr algn="ctr"/>
            <a:r>
              <a:rPr lang="ru-RU" sz="4400" b="1" i="1" dirty="0"/>
              <a:t>«Групповая работа» </a:t>
            </a:r>
          </a:p>
        </p:txBody>
      </p:sp>
    </p:spTree>
    <p:extLst>
      <p:ext uri="{BB962C8B-B14F-4D97-AF65-F5344CB8AC3E}">
        <p14:creationId xmlns:p14="http://schemas.microsoft.com/office/powerpoint/2010/main" val="3631261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B491C43-9468-4079-964E-9DF9C76F7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773899"/>
            <a:ext cx="10515600" cy="176717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заключительный очный этап – с 20 сентября по 02 октября 2026 года (состоит из двух туров: в Петропавловске-Камчатском, в Москве/Московской области)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1FA6854-D5FF-4E53-A837-DAD511A6442C}"/>
              </a:ext>
            </a:extLst>
          </p:cNvPr>
          <p:cNvSpPr/>
          <p:nvPr/>
        </p:nvSpPr>
        <p:spPr>
          <a:xfrm>
            <a:off x="1272915" y="1316924"/>
            <a:ext cx="99035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Итоги отборочного заочного этапа Конкурса подводятся не позднее 13 июля 2026 года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88EA79D-4EF6-4BA2-83FC-8740A09FE7B2}"/>
              </a:ext>
            </a:extLst>
          </p:cNvPr>
          <p:cNvSpPr/>
          <p:nvPr/>
        </p:nvSpPr>
        <p:spPr>
          <a:xfrm>
            <a:off x="4019452" y="2714769"/>
            <a:ext cx="44601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30 участников очного этапа</a:t>
            </a:r>
          </a:p>
        </p:txBody>
      </p:sp>
    </p:spTree>
    <p:extLst>
      <p:ext uri="{BB962C8B-B14F-4D97-AF65-F5344CB8AC3E}">
        <p14:creationId xmlns:p14="http://schemas.microsoft.com/office/powerpoint/2010/main" val="3231626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C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A9D3AFA-7CB2-4708-99AA-9925DF022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783291"/>
            <a:ext cx="8661401" cy="4351338"/>
          </a:xfrm>
        </p:spPr>
        <p:txBody>
          <a:bodyPr>
            <a:noAutofit/>
          </a:bodyPr>
          <a:lstStyle/>
          <a:p>
            <a:pPr algn="just">
              <a:buClr>
                <a:srgbClr val="CC3300"/>
              </a:buClr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подложных документов или заведомо ложных сведений о себе при заполнении регистрационной формы и документов, а также в ходе проведения конкурсных испытаний; </a:t>
            </a:r>
          </a:p>
          <a:p>
            <a:pPr algn="just">
              <a:buClr>
                <a:srgbClr val="CC3300"/>
              </a:buClr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фото- и видеосъемка и размещение заданий конкурсных испытаний и результатов их выполнения в сети Интернет, в социальных сетях или других открытых источниках информации, публикация заданий и результатов их выполнения, в том числе посредством передачи представителям средств массовой информации;</a:t>
            </a:r>
          </a:p>
          <a:p>
            <a:pPr algn="just">
              <a:buClr>
                <a:srgbClr val="CC3300"/>
              </a:buClr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выполнение заданий конкурсных испытаний с нарушением требований к их выполнению; </a:t>
            </a:r>
          </a:p>
          <a:p>
            <a:pPr algn="just">
              <a:buClr>
                <a:srgbClr val="CC3300"/>
              </a:buClr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заданий конкурсных испытаний с нарушением законодательства Российской Федерации; </a:t>
            </a:r>
          </a:p>
          <a:p>
            <a:pPr algn="just">
              <a:buClr>
                <a:srgbClr val="CC3300"/>
              </a:buClr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публикация ложной, дискредитирующей информации о Конкурсе и его участниках.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BA92511-D73F-4415-92CD-F3D31A4AAE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722" t="22346" r="37153" b="27283"/>
          <a:stretch/>
        </p:blipFill>
        <p:spPr>
          <a:xfrm>
            <a:off x="9254065" y="81492"/>
            <a:ext cx="2777067" cy="279763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E9A311-1D5D-4E28-89E2-1321774BD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000" y="4885267"/>
            <a:ext cx="1729316" cy="172931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4ED5E2E-6E03-48F8-996F-90CFC814E054}"/>
              </a:ext>
            </a:extLst>
          </p:cNvPr>
          <p:cNvSpPr/>
          <p:nvPr/>
        </p:nvSpPr>
        <p:spPr>
          <a:xfrm>
            <a:off x="920090" y="212733"/>
            <a:ext cx="812480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u="sng" dirty="0"/>
              <a:t>Основания для прекращения участия в Конкурсе:</a:t>
            </a:r>
          </a:p>
        </p:txBody>
      </p:sp>
    </p:spTree>
    <p:extLst>
      <p:ext uri="{BB962C8B-B14F-4D97-AF65-F5344CB8AC3E}">
        <p14:creationId xmlns:p14="http://schemas.microsoft.com/office/powerpoint/2010/main" val="9703126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B461C5-6768-4702-9705-C9D14A81F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3716" y="243417"/>
            <a:ext cx="10515600" cy="1325563"/>
          </a:xfrm>
        </p:spPr>
        <p:txBody>
          <a:bodyPr>
            <a:noAutofit/>
          </a:bodyPr>
          <a:lstStyle/>
          <a:p>
            <a:pPr algn="just"/>
            <a:r>
              <a:rPr lang="ru-RU" b="1" i="1" dirty="0">
                <a:latin typeface="+mn-lt"/>
              </a:rPr>
              <a:t>Заключительный очный этап Конкурса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4D12D6-0612-45B9-8A3A-BE70C48C22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684" y="1354457"/>
            <a:ext cx="11464595" cy="49297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u="sng" dirty="0"/>
              <a:t>Первый тур (для финалистов) : </a:t>
            </a:r>
          </a:p>
          <a:p>
            <a:pPr marL="0" indent="0" algn="just">
              <a:buNone/>
            </a:pPr>
            <a:r>
              <a:rPr lang="ru-RU" dirty="0"/>
              <a:t>Конкурсное испытание «Открытый урок»;</a:t>
            </a:r>
            <a:endParaRPr lang="en-US" dirty="0"/>
          </a:p>
          <a:p>
            <a:pPr marL="0" indent="0" algn="just">
              <a:buNone/>
            </a:pPr>
            <a:r>
              <a:rPr lang="ru-RU" dirty="0"/>
              <a:t>Конкурсное испытание «Урок для родителей» - просветительское мероприятие на тему «Россия сегодня: время воспитания героев».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C67FC5F2-37F5-415F-89FF-FD3645C2566D}"/>
              </a:ext>
            </a:extLst>
          </p:cNvPr>
          <p:cNvSpPr txBox="1">
            <a:spLocks/>
          </p:cNvSpPr>
          <p:nvPr/>
        </p:nvSpPr>
        <p:spPr>
          <a:xfrm>
            <a:off x="311582" y="3819315"/>
            <a:ext cx="1157773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u="sng" dirty="0"/>
              <a:t>Второй тур (для лауреатов) : 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ru-RU" dirty="0"/>
              <a:t>«Профессиональная мастерская» - трансляция профессионального опыта на заданную тему;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ru-RU" dirty="0"/>
              <a:t>«Блицтурнир» - открытое обсуждение группой участников конкурсного испытания ситуационных задач, связанных с их профессиональной деятельностью, с представлением результатов обсуждения.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CEDD655-BB5D-492D-AFCD-11AA8AA9C515}"/>
              </a:ext>
            </a:extLst>
          </p:cNvPr>
          <p:cNvSpPr/>
          <p:nvPr/>
        </p:nvSpPr>
        <p:spPr>
          <a:xfrm>
            <a:off x="8387332" y="1169791"/>
            <a:ext cx="35019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 20 сентября по 02 октября 2026 </a:t>
            </a:r>
          </a:p>
        </p:txBody>
      </p:sp>
    </p:spTree>
    <p:extLst>
      <p:ext uri="{BB962C8B-B14F-4D97-AF65-F5344CB8AC3E}">
        <p14:creationId xmlns:p14="http://schemas.microsoft.com/office/powerpoint/2010/main" val="17379678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C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5">
            <a:extLst>
              <a:ext uri="{FF2B5EF4-FFF2-40B4-BE49-F238E27FC236}">
                <a16:creationId xmlns:a16="http://schemas.microsoft.com/office/drawing/2014/main" id="{8076AA28-8C04-4DE1-BE29-85CB56887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1066800"/>
            <a:ext cx="588645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ru-RU" altLang="ru-RU" sz="4400" b="1" dirty="0">
                <a:solidFill>
                  <a:srgbClr val="002060"/>
                </a:solidFill>
                <a:latin typeface="+mn-lt"/>
              </a:rPr>
              <a:t>Контакты:</a:t>
            </a:r>
            <a:endParaRPr lang="ru-RU" altLang="ru-RU" sz="44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" name="Прямоугольник 6">
            <a:extLst>
              <a:ext uri="{FF2B5EF4-FFF2-40B4-BE49-F238E27FC236}">
                <a16:creationId xmlns:a16="http://schemas.microsoft.com/office/drawing/2014/main" id="{1CB5717D-E7ED-445E-88D7-9A492E0A46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590800"/>
            <a:ext cx="7297737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ru-RU" altLang="ru-RU" sz="2400" b="1" dirty="0">
                <a:solidFill>
                  <a:srgbClr val="002060"/>
                </a:solidFill>
                <a:latin typeface="+mn-lt"/>
                <a:sym typeface="Century Gothic" panose="020B0502020202020204" pitchFamily="34" charset="0"/>
              </a:rPr>
              <a:t>Серебрякова Александра Владимировна,</a:t>
            </a:r>
          </a:p>
          <a:p>
            <a:r>
              <a:rPr lang="ru-RU" altLang="ru-RU" sz="2400" dirty="0">
                <a:solidFill>
                  <a:srgbClr val="002060"/>
                </a:solidFill>
                <a:latin typeface="+mn-lt"/>
                <a:sym typeface="Century Gothic" panose="020B0502020202020204" pitchFamily="34" charset="0"/>
              </a:rPr>
              <a:t>заведующий ЦРКП ТОИПКРО</a:t>
            </a:r>
          </a:p>
          <a:p>
            <a:endParaRPr lang="ru-RU" altLang="ru-RU" sz="2400" dirty="0">
              <a:solidFill>
                <a:srgbClr val="002060"/>
              </a:solidFill>
              <a:latin typeface="+mn-lt"/>
              <a:sym typeface="Century Gothic" panose="020B0502020202020204" pitchFamily="34" charset="0"/>
            </a:endParaRPr>
          </a:p>
          <a:p>
            <a:r>
              <a:rPr lang="ru-RU" altLang="ru-RU" sz="2400" dirty="0">
                <a:solidFill>
                  <a:srgbClr val="002060"/>
                </a:solidFill>
                <a:latin typeface="+mn-lt"/>
                <a:sym typeface="Century Gothic" panose="020B0502020202020204" pitchFamily="34" charset="0"/>
              </a:rPr>
              <a:t>Адрес: г. Томск, ул. Пирогова, 10 (каб.203)</a:t>
            </a:r>
          </a:p>
          <a:p>
            <a:endParaRPr lang="ru-RU" altLang="ru-RU" sz="2400" dirty="0">
              <a:solidFill>
                <a:srgbClr val="002060"/>
              </a:solidFill>
              <a:latin typeface="+mn-lt"/>
            </a:endParaRPr>
          </a:p>
          <a:p>
            <a:r>
              <a:rPr lang="ru-RU" altLang="ru-RU" sz="2400" dirty="0">
                <a:solidFill>
                  <a:srgbClr val="002060"/>
                </a:solidFill>
                <a:latin typeface="+mn-lt"/>
                <a:sym typeface="Century Gothic" panose="020B0502020202020204" pitchFamily="34" charset="0"/>
              </a:rPr>
              <a:t>Раб. телефон: 8(3822)90-20-43</a:t>
            </a:r>
          </a:p>
          <a:p>
            <a:endParaRPr lang="ru-RU" altLang="ru-RU" sz="2400" dirty="0">
              <a:solidFill>
                <a:srgbClr val="002060"/>
              </a:solidFill>
              <a:latin typeface="+mn-lt"/>
              <a:sym typeface="Century Gothic" panose="020B0502020202020204" pitchFamily="34" charset="0"/>
            </a:endParaRPr>
          </a:p>
          <a:p>
            <a:r>
              <a:rPr lang="en-US" altLang="ru-RU" sz="2400" dirty="0">
                <a:solidFill>
                  <a:srgbClr val="002060"/>
                </a:solidFill>
                <a:latin typeface="+mn-lt"/>
              </a:rPr>
              <a:t>e</a:t>
            </a:r>
            <a:r>
              <a:rPr lang="ru-RU" altLang="ru-RU" sz="2400" dirty="0">
                <a:solidFill>
                  <a:srgbClr val="002060"/>
                </a:solidFill>
                <a:latin typeface="+mn-lt"/>
              </a:rPr>
              <a:t>-</a:t>
            </a:r>
            <a:r>
              <a:rPr lang="ru-RU" altLang="ru-RU" sz="2400" dirty="0" err="1">
                <a:solidFill>
                  <a:srgbClr val="002060"/>
                </a:solidFill>
                <a:latin typeface="+mn-lt"/>
              </a:rPr>
              <a:t>mail</a:t>
            </a:r>
            <a:r>
              <a:rPr lang="ru-RU" altLang="ru-RU" sz="2400" dirty="0">
                <a:solidFill>
                  <a:srgbClr val="002060"/>
                </a:solidFill>
                <a:latin typeface="+mn-lt"/>
              </a:rPr>
              <a:t>: </a:t>
            </a:r>
            <a:r>
              <a:rPr lang="en-US" altLang="ru-RU" sz="2400" dirty="0">
                <a:solidFill>
                  <a:srgbClr val="002060"/>
                </a:solidFill>
                <a:latin typeface="+mn-lt"/>
                <a:sym typeface="Century Gothic" panose="020B0502020202020204" pitchFamily="34" charset="0"/>
              </a:rPr>
              <a:t>sav</a:t>
            </a:r>
            <a:r>
              <a:rPr lang="ru-RU" altLang="ru-RU" sz="2400" dirty="0">
                <a:solidFill>
                  <a:srgbClr val="002060"/>
                </a:solidFill>
                <a:latin typeface="+mn-lt"/>
                <a:sym typeface="Century Gothic" panose="020B0502020202020204" pitchFamily="34" charset="0"/>
              </a:rPr>
              <a:t>@</a:t>
            </a:r>
            <a:r>
              <a:rPr lang="en-US" altLang="ru-RU" sz="2400" dirty="0" err="1">
                <a:solidFill>
                  <a:srgbClr val="002060"/>
                </a:solidFill>
                <a:latin typeface="+mn-lt"/>
                <a:sym typeface="Century Gothic" panose="020B0502020202020204" pitchFamily="34" charset="0"/>
              </a:rPr>
              <a:t>toipkro</a:t>
            </a:r>
            <a:r>
              <a:rPr lang="ru-RU" altLang="ru-RU" sz="2400" dirty="0">
                <a:solidFill>
                  <a:srgbClr val="002060"/>
                </a:solidFill>
                <a:latin typeface="+mn-lt"/>
                <a:sym typeface="Century Gothic" panose="020B0502020202020204" pitchFamily="34" charset="0"/>
              </a:rPr>
              <a:t>.ru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EB4DAFB-E542-4BEA-ADCB-9FBEFD7687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33" t="17291" r="7694"/>
          <a:stretch/>
        </p:blipFill>
        <p:spPr>
          <a:xfrm>
            <a:off x="7681940" y="1576201"/>
            <a:ext cx="3979868" cy="3962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3017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C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C0C907B-CBA2-4979-94CF-E8148085A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685" y="1825624"/>
            <a:ext cx="11167672" cy="2086809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2000" b="1" u="sng" dirty="0"/>
              <a:t>Цель конкурса </a:t>
            </a:r>
            <a:r>
              <a:rPr lang="ru-RU" sz="2000" dirty="0"/>
              <a:t>- выявление и поощрение талантливых педагогических работников образовательных организаций, реализующих образовательные программы начального общего образования; создания условий для распространения лучших образцов профессионального мастерства в педагогической деятельности, отвечающих современным задачам образования; привлечения внимания общественности к социально значимым проектам в области образования, демонстрации ресурсов и достижений системы образования; повышения общественного статуса и значимости педагогических профессий в профессиональной и общественной среде.</a:t>
            </a:r>
            <a:endParaRPr lang="en-US" sz="200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15D6A7A-D1BC-44C9-9051-FB37669BC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092" y="253393"/>
            <a:ext cx="10515600" cy="1325563"/>
          </a:xfrm>
        </p:spPr>
        <p:txBody>
          <a:bodyPr/>
          <a:lstStyle/>
          <a:p>
            <a:pPr algn="ctr"/>
            <a:r>
              <a:rPr lang="ru-RU" b="1" i="1" dirty="0"/>
              <a:t>«Один шаг в обучении – </a:t>
            </a:r>
            <a:br>
              <a:rPr lang="ru-RU" b="1" i="1" dirty="0"/>
            </a:br>
            <a:r>
              <a:rPr lang="ru-RU" b="1" i="1" dirty="0"/>
              <a:t>сто шагов в развитии»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DF29CC4-A76F-4DE6-93DA-1F2247EAE5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00" y="4885267"/>
            <a:ext cx="1729316" cy="1729316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7BB875A-B840-4834-B401-0CF170094659}"/>
              </a:ext>
            </a:extLst>
          </p:cNvPr>
          <p:cNvSpPr/>
          <p:nvPr/>
        </p:nvSpPr>
        <p:spPr>
          <a:xfrm>
            <a:off x="479685" y="4405768"/>
            <a:ext cx="906891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u="sng" dirty="0"/>
              <a:t>Участниками Конкурса - </a:t>
            </a:r>
            <a:r>
              <a:rPr lang="ru-RU" sz="2000" dirty="0"/>
              <a:t>могут быть педагогические работники образовательных организаций, расположенных на территории Российской Федерации, независимо от их организационно-правовых форм, реализующих образовательные программы начального общего образования, занимающие по </a:t>
            </a:r>
            <a:r>
              <a:rPr lang="ru-RU" sz="2000" u="sng" dirty="0"/>
              <a:t>основному</a:t>
            </a:r>
            <a:r>
              <a:rPr lang="ru-RU" sz="2000" dirty="0"/>
              <a:t> месту работы должность «</a:t>
            </a:r>
            <a:r>
              <a:rPr lang="ru-RU" sz="2000" u="sng" dirty="0"/>
              <a:t>учитель начальных классов</a:t>
            </a:r>
            <a:r>
              <a:rPr lang="ru-RU" sz="2000" dirty="0"/>
              <a:t>» и являющиеся гражданами Российской Федерации.</a:t>
            </a:r>
          </a:p>
        </p:txBody>
      </p:sp>
    </p:spTree>
    <p:extLst>
      <p:ext uri="{BB962C8B-B14F-4D97-AF65-F5344CB8AC3E}">
        <p14:creationId xmlns:p14="http://schemas.microsoft.com/office/powerpoint/2010/main" val="3389585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E9C6BC-6642-4613-83E1-BB18D5D01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620" y="1961606"/>
            <a:ext cx="10515600" cy="1325563"/>
          </a:xfrm>
        </p:spPr>
        <p:txBody>
          <a:bodyPr/>
          <a:lstStyle/>
          <a:p>
            <a:pPr algn="ctr"/>
            <a:r>
              <a:rPr lang="ru-RU" u="sng" dirty="0"/>
              <a:t>Информация о Конкурсе: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FC4C00-2C21-45B5-9E3C-4F0477D44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427" y="3681674"/>
            <a:ext cx="3987991" cy="1257300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hlinkClick r:id="rId2"/>
              </a:rPr>
              <a:t>https://vk.com/1uchitel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15A5658-9B32-4823-85E1-7313B7DA5FC0}"/>
              </a:ext>
            </a:extLst>
          </p:cNvPr>
          <p:cNvSpPr/>
          <p:nvPr/>
        </p:nvSpPr>
        <p:spPr>
          <a:xfrm>
            <a:off x="701899" y="362050"/>
            <a:ext cx="1098104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/>
              <a:t>Оператор Конкурса - федеральное государственное автономное учреждение «Центр просветительских инициатив Министерства просвещения Российской Федерации»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8B9D2DC-96B8-42CC-A50D-9E96523C37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1239" y="3062448"/>
            <a:ext cx="1598341" cy="15983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58924DD-F2A7-406F-8663-25A63A9A2BF9}"/>
              </a:ext>
            </a:extLst>
          </p:cNvPr>
          <p:cNvSpPr/>
          <p:nvPr/>
        </p:nvSpPr>
        <p:spPr>
          <a:xfrm>
            <a:off x="6693614" y="4438041"/>
            <a:ext cx="2845907" cy="8002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hlinkClick r:id="rId4"/>
              </a:rPr>
              <a:t>https://edu.gov.ru</a:t>
            </a:r>
            <a:endParaRPr lang="en-US" sz="2800" dirty="0"/>
          </a:p>
          <a:p>
            <a:r>
              <a:rPr lang="en-US" dirty="0"/>
              <a:t> 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037682A-2B8B-4449-9264-B9E9B9BED6C3}"/>
              </a:ext>
            </a:extLst>
          </p:cNvPr>
          <p:cNvSpPr/>
          <p:nvPr/>
        </p:nvSpPr>
        <p:spPr>
          <a:xfrm>
            <a:off x="449597" y="5504253"/>
            <a:ext cx="34124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hlinkClick r:id="rId5"/>
              </a:rPr>
              <a:t>https://www.eseur.ru</a:t>
            </a:r>
            <a:r>
              <a:rPr lang="ru-RU" sz="2800" dirty="0"/>
              <a:t>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0762A1D-8FA3-4973-A418-530EFA0C49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8568" y="3861618"/>
            <a:ext cx="1709973" cy="17099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F947657-7409-49E1-9F13-949EAE2C90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1239" y="4882779"/>
            <a:ext cx="1709973" cy="17099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2437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C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3DCABF-1BCA-48E8-951D-0E2365E83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672" y="-54444"/>
            <a:ext cx="10515600" cy="1325563"/>
          </a:xfrm>
        </p:spPr>
        <p:txBody>
          <a:bodyPr/>
          <a:lstStyle/>
          <a:p>
            <a:pPr algn="ctr"/>
            <a:r>
              <a:rPr lang="ru-RU" b="1" i="1" u="sng" dirty="0"/>
              <a:t>Как участвовать?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DBF394-E475-4D9E-B644-E6C9E5BB75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0025" y="2256493"/>
            <a:ext cx="5627184" cy="139180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3400" dirty="0"/>
              <a:t>– регистрация по ссылке: </a:t>
            </a:r>
            <a:r>
              <a:rPr lang="en-US" sz="3400" dirty="0"/>
              <a:t> </a:t>
            </a:r>
            <a:endParaRPr lang="ru-RU" sz="3400" dirty="0"/>
          </a:p>
          <a:p>
            <a:pPr marL="0" indent="0" algn="just">
              <a:buNone/>
            </a:pPr>
            <a:r>
              <a:rPr lang="en-US" sz="3400" b="1" dirty="0"/>
              <a:t>https://clck.su/konkurs-perviy-uchitel</a:t>
            </a:r>
            <a:r>
              <a:rPr lang="ru-RU" sz="3400" dirty="0"/>
              <a:t> </a:t>
            </a:r>
          </a:p>
          <a:p>
            <a:pPr marL="0" indent="0" algn="just">
              <a:buNone/>
            </a:pPr>
            <a:r>
              <a:rPr lang="ru-RU" sz="3400" dirty="0"/>
              <a:t> </a:t>
            </a:r>
          </a:p>
        </p:txBody>
      </p:sp>
      <p:sp>
        <p:nvSpPr>
          <p:cNvPr id="5" name="Google Shape;334;p37">
            <a:extLst>
              <a:ext uri="{FF2B5EF4-FFF2-40B4-BE49-F238E27FC236}">
                <a16:creationId xmlns:a16="http://schemas.microsoft.com/office/drawing/2014/main" id="{E2BD95BE-4615-4919-9D0F-9E6234D91A8E}"/>
              </a:ext>
            </a:extLst>
          </p:cNvPr>
          <p:cNvSpPr/>
          <p:nvPr/>
        </p:nvSpPr>
        <p:spPr>
          <a:xfrm>
            <a:off x="256937" y="1967824"/>
            <a:ext cx="1593088" cy="966837"/>
          </a:xfrm>
          <a:custGeom>
            <a:avLst/>
            <a:gdLst/>
            <a:ahLst/>
            <a:cxnLst/>
            <a:rect l="l" t="t" r="r" b="b"/>
            <a:pathLst>
              <a:path w="73112" h="68207" extrusionOk="0">
                <a:moveTo>
                  <a:pt x="46809" y="1210"/>
                </a:moveTo>
                <a:lnTo>
                  <a:pt x="46886" y="1227"/>
                </a:lnTo>
                <a:lnTo>
                  <a:pt x="46886" y="1227"/>
                </a:lnTo>
                <a:lnTo>
                  <a:pt x="46866" y="1215"/>
                </a:lnTo>
                <a:lnTo>
                  <a:pt x="46809" y="1210"/>
                </a:lnTo>
                <a:close/>
                <a:moveTo>
                  <a:pt x="35754" y="1982"/>
                </a:moveTo>
                <a:lnTo>
                  <a:pt x="36320" y="2170"/>
                </a:lnTo>
                <a:lnTo>
                  <a:pt x="36037" y="2170"/>
                </a:lnTo>
                <a:lnTo>
                  <a:pt x="35660" y="2076"/>
                </a:lnTo>
                <a:lnTo>
                  <a:pt x="35754" y="1982"/>
                </a:lnTo>
                <a:close/>
                <a:moveTo>
                  <a:pt x="42641" y="1321"/>
                </a:moveTo>
                <a:lnTo>
                  <a:pt x="44622" y="1510"/>
                </a:lnTo>
                <a:lnTo>
                  <a:pt x="46603" y="1793"/>
                </a:lnTo>
                <a:lnTo>
                  <a:pt x="46226" y="1793"/>
                </a:lnTo>
                <a:lnTo>
                  <a:pt x="46320" y="1982"/>
                </a:lnTo>
                <a:lnTo>
                  <a:pt x="45660" y="1793"/>
                </a:lnTo>
                <a:lnTo>
                  <a:pt x="44905" y="1699"/>
                </a:lnTo>
                <a:lnTo>
                  <a:pt x="44905" y="1699"/>
                </a:lnTo>
                <a:lnTo>
                  <a:pt x="45188" y="2076"/>
                </a:lnTo>
                <a:lnTo>
                  <a:pt x="45282" y="2265"/>
                </a:lnTo>
                <a:lnTo>
                  <a:pt x="45094" y="2265"/>
                </a:lnTo>
                <a:lnTo>
                  <a:pt x="44716" y="2170"/>
                </a:lnTo>
                <a:lnTo>
                  <a:pt x="43773" y="1793"/>
                </a:lnTo>
                <a:lnTo>
                  <a:pt x="42641" y="1321"/>
                </a:lnTo>
                <a:close/>
                <a:moveTo>
                  <a:pt x="34622" y="5095"/>
                </a:moveTo>
                <a:lnTo>
                  <a:pt x="34169" y="5151"/>
                </a:lnTo>
                <a:lnTo>
                  <a:pt x="34169" y="5151"/>
                </a:lnTo>
                <a:lnTo>
                  <a:pt x="34056" y="5189"/>
                </a:lnTo>
                <a:lnTo>
                  <a:pt x="34622" y="5095"/>
                </a:lnTo>
                <a:close/>
                <a:moveTo>
                  <a:pt x="58490" y="6793"/>
                </a:moveTo>
                <a:lnTo>
                  <a:pt x="59056" y="7453"/>
                </a:lnTo>
                <a:lnTo>
                  <a:pt x="59087" y="7476"/>
                </a:lnTo>
                <a:lnTo>
                  <a:pt x="58490" y="6793"/>
                </a:lnTo>
                <a:close/>
                <a:moveTo>
                  <a:pt x="56697" y="7736"/>
                </a:moveTo>
                <a:lnTo>
                  <a:pt x="57358" y="8113"/>
                </a:lnTo>
                <a:lnTo>
                  <a:pt x="57075" y="8113"/>
                </a:lnTo>
                <a:lnTo>
                  <a:pt x="56697" y="7736"/>
                </a:lnTo>
                <a:close/>
                <a:moveTo>
                  <a:pt x="59810" y="8679"/>
                </a:moveTo>
                <a:lnTo>
                  <a:pt x="60087" y="8956"/>
                </a:lnTo>
                <a:lnTo>
                  <a:pt x="59905" y="8774"/>
                </a:lnTo>
                <a:lnTo>
                  <a:pt x="59810" y="8679"/>
                </a:lnTo>
                <a:close/>
                <a:moveTo>
                  <a:pt x="57546" y="8019"/>
                </a:moveTo>
                <a:lnTo>
                  <a:pt x="58395" y="8774"/>
                </a:lnTo>
                <a:lnTo>
                  <a:pt x="59339" y="9434"/>
                </a:lnTo>
                <a:lnTo>
                  <a:pt x="58490" y="8868"/>
                </a:lnTo>
                <a:lnTo>
                  <a:pt x="57735" y="8208"/>
                </a:lnTo>
                <a:lnTo>
                  <a:pt x="57546" y="8019"/>
                </a:lnTo>
                <a:close/>
                <a:moveTo>
                  <a:pt x="60282" y="9246"/>
                </a:moveTo>
                <a:lnTo>
                  <a:pt x="60565" y="9812"/>
                </a:lnTo>
                <a:lnTo>
                  <a:pt x="60282" y="9529"/>
                </a:lnTo>
                <a:lnTo>
                  <a:pt x="60282" y="9340"/>
                </a:lnTo>
                <a:lnTo>
                  <a:pt x="60282" y="9246"/>
                </a:lnTo>
                <a:close/>
                <a:moveTo>
                  <a:pt x="59999" y="8396"/>
                </a:moveTo>
                <a:lnTo>
                  <a:pt x="60659" y="8774"/>
                </a:lnTo>
                <a:lnTo>
                  <a:pt x="61131" y="9340"/>
                </a:lnTo>
                <a:lnTo>
                  <a:pt x="61603" y="9906"/>
                </a:lnTo>
                <a:lnTo>
                  <a:pt x="61886" y="10566"/>
                </a:lnTo>
                <a:lnTo>
                  <a:pt x="60942" y="9434"/>
                </a:lnTo>
                <a:lnTo>
                  <a:pt x="61320" y="10095"/>
                </a:lnTo>
                <a:lnTo>
                  <a:pt x="59999" y="8396"/>
                </a:lnTo>
                <a:close/>
                <a:moveTo>
                  <a:pt x="63773" y="11132"/>
                </a:moveTo>
                <a:lnTo>
                  <a:pt x="64537" y="12278"/>
                </a:lnTo>
                <a:lnTo>
                  <a:pt x="64622" y="12359"/>
                </a:lnTo>
                <a:lnTo>
                  <a:pt x="63773" y="11132"/>
                </a:lnTo>
                <a:close/>
                <a:moveTo>
                  <a:pt x="65093" y="14528"/>
                </a:moveTo>
                <a:lnTo>
                  <a:pt x="65376" y="15189"/>
                </a:lnTo>
                <a:lnTo>
                  <a:pt x="65659" y="15755"/>
                </a:lnTo>
                <a:lnTo>
                  <a:pt x="66037" y="16981"/>
                </a:lnTo>
                <a:lnTo>
                  <a:pt x="65659" y="16321"/>
                </a:lnTo>
                <a:lnTo>
                  <a:pt x="65282" y="15377"/>
                </a:lnTo>
                <a:lnTo>
                  <a:pt x="65093" y="14528"/>
                </a:lnTo>
                <a:close/>
                <a:moveTo>
                  <a:pt x="65093" y="16321"/>
                </a:moveTo>
                <a:lnTo>
                  <a:pt x="65565" y="16698"/>
                </a:lnTo>
                <a:lnTo>
                  <a:pt x="65942" y="17076"/>
                </a:lnTo>
                <a:lnTo>
                  <a:pt x="66320" y="17547"/>
                </a:lnTo>
                <a:lnTo>
                  <a:pt x="66414" y="17830"/>
                </a:lnTo>
                <a:lnTo>
                  <a:pt x="66508" y="18113"/>
                </a:lnTo>
                <a:lnTo>
                  <a:pt x="65848" y="17170"/>
                </a:lnTo>
                <a:lnTo>
                  <a:pt x="65093" y="16321"/>
                </a:lnTo>
                <a:close/>
                <a:moveTo>
                  <a:pt x="72074" y="36226"/>
                </a:moveTo>
                <a:lnTo>
                  <a:pt x="71791" y="37547"/>
                </a:lnTo>
                <a:lnTo>
                  <a:pt x="71603" y="38773"/>
                </a:lnTo>
                <a:lnTo>
                  <a:pt x="71320" y="40000"/>
                </a:lnTo>
                <a:lnTo>
                  <a:pt x="70754" y="41509"/>
                </a:lnTo>
                <a:lnTo>
                  <a:pt x="70942" y="40283"/>
                </a:lnTo>
                <a:lnTo>
                  <a:pt x="71225" y="38962"/>
                </a:lnTo>
                <a:lnTo>
                  <a:pt x="72074" y="36226"/>
                </a:lnTo>
                <a:close/>
                <a:moveTo>
                  <a:pt x="69150" y="44433"/>
                </a:moveTo>
                <a:lnTo>
                  <a:pt x="68867" y="44905"/>
                </a:lnTo>
                <a:lnTo>
                  <a:pt x="68584" y="45377"/>
                </a:lnTo>
                <a:lnTo>
                  <a:pt x="68206" y="45754"/>
                </a:lnTo>
                <a:lnTo>
                  <a:pt x="67923" y="46132"/>
                </a:lnTo>
                <a:lnTo>
                  <a:pt x="68112" y="45754"/>
                </a:lnTo>
                <a:lnTo>
                  <a:pt x="68678" y="45188"/>
                </a:lnTo>
                <a:lnTo>
                  <a:pt x="69150" y="44433"/>
                </a:lnTo>
                <a:close/>
                <a:moveTo>
                  <a:pt x="67357" y="47830"/>
                </a:moveTo>
                <a:lnTo>
                  <a:pt x="66886" y="48584"/>
                </a:lnTo>
                <a:lnTo>
                  <a:pt x="66508" y="48867"/>
                </a:lnTo>
                <a:lnTo>
                  <a:pt x="66414" y="48867"/>
                </a:lnTo>
                <a:lnTo>
                  <a:pt x="66414" y="48773"/>
                </a:lnTo>
                <a:lnTo>
                  <a:pt x="66886" y="48301"/>
                </a:lnTo>
                <a:lnTo>
                  <a:pt x="67357" y="47830"/>
                </a:lnTo>
                <a:close/>
                <a:moveTo>
                  <a:pt x="65093" y="48396"/>
                </a:moveTo>
                <a:lnTo>
                  <a:pt x="65376" y="48490"/>
                </a:lnTo>
                <a:lnTo>
                  <a:pt x="64905" y="49056"/>
                </a:lnTo>
                <a:lnTo>
                  <a:pt x="64622" y="49528"/>
                </a:lnTo>
                <a:lnTo>
                  <a:pt x="64244" y="49811"/>
                </a:lnTo>
                <a:lnTo>
                  <a:pt x="64244" y="49905"/>
                </a:lnTo>
                <a:lnTo>
                  <a:pt x="64056" y="49905"/>
                </a:lnTo>
                <a:lnTo>
                  <a:pt x="64056" y="49811"/>
                </a:lnTo>
                <a:lnTo>
                  <a:pt x="64433" y="49150"/>
                </a:lnTo>
                <a:lnTo>
                  <a:pt x="64622" y="48867"/>
                </a:lnTo>
                <a:lnTo>
                  <a:pt x="64905" y="48584"/>
                </a:lnTo>
                <a:lnTo>
                  <a:pt x="65093" y="48396"/>
                </a:lnTo>
                <a:close/>
                <a:moveTo>
                  <a:pt x="6981" y="52452"/>
                </a:moveTo>
                <a:lnTo>
                  <a:pt x="7170" y="53112"/>
                </a:lnTo>
                <a:lnTo>
                  <a:pt x="7075" y="53018"/>
                </a:lnTo>
                <a:lnTo>
                  <a:pt x="6981" y="52641"/>
                </a:lnTo>
                <a:lnTo>
                  <a:pt x="6981" y="52452"/>
                </a:lnTo>
                <a:close/>
                <a:moveTo>
                  <a:pt x="7736" y="54339"/>
                </a:moveTo>
                <a:lnTo>
                  <a:pt x="7641" y="54433"/>
                </a:lnTo>
                <a:lnTo>
                  <a:pt x="7641" y="54339"/>
                </a:lnTo>
                <a:close/>
                <a:moveTo>
                  <a:pt x="61225" y="55094"/>
                </a:moveTo>
                <a:lnTo>
                  <a:pt x="61037" y="55377"/>
                </a:lnTo>
                <a:lnTo>
                  <a:pt x="60754" y="55471"/>
                </a:lnTo>
                <a:lnTo>
                  <a:pt x="60754" y="55471"/>
                </a:lnTo>
                <a:lnTo>
                  <a:pt x="60942" y="55282"/>
                </a:lnTo>
                <a:lnTo>
                  <a:pt x="61225" y="55094"/>
                </a:lnTo>
                <a:close/>
                <a:moveTo>
                  <a:pt x="6132" y="53867"/>
                </a:moveTo>
                <a:lnTo>
                  <a:pt x="7358" y="55377"/>
                </a:lnTo>
                <a:lnTo>
                  <a:pt x="7641" y="55471"/>
                </a:lnTo>
                <a:lnTo>
                  <a:pt x="7641" y="55471"/>
                </a:lnTo>
                <a:lnTo>
                  <a:pt x="7641" y="55471"/>
                </a:lnTo>
                <a:lnTo>
                  <a:pt x="7830" y="55565"/>
                </a:lnTo>
                <a:lnTo>
                  <a:pt x="8302" y="56414"/>
                </a:lnTo>
                <a:lnTo>
                  <a:pt x="7170" y="55471"/>
                </a:lnTo>
                <a:lnTo>
                  <a:pt x="6509" y="54622"/>
                </a:lnTo>
                <a:lnTo>
                  <a:pt x="6226" y="54245"/>
                </a:lnTo>
                <a:lnTo>
                  <a:pt x="6132" y="53867"/>
                </a:lnTo>
                <a:close/>
                <a:moveTo>
                  <a:pt x="9056" y="56414"/>
                </a:moveTo>
                <a:lnTo>
                  <a:pt x="9245" y="56509"/>
                </a:lnTo>
                <a:lnTo>
                  <a:pt x="9151" y="56509"/>
                </a:lnTo>
                <a:lnTo>
                  <a:pt x="9056" y="56414"/>
                </a:lnTo>
                <a:close/>
                <a:moveTo>
                  <a:pt x="10472" y="56980"/>
                </a:moveTo>
                <a:lnTo>
                  <a:pt x="11321" y="57358"/>
                </a:lnTo>
                <a:lnTo>
                  <a:pt x="11887" y="57735"/>
                </a:lnTo>
                <a:lnTo>
                  <a:pt x="12264" y="58018"/>
                </a:lnTo>
                <a:lnTo>
                  <a:pt x="11604" y="57641"/>
                </a:lnTo>
                <a:lnTo>
                  <a:pt x="11604" y="57641"/>
                </a:lnTo>
                <a:lnTo>
                  <a:pt x="11792" y="58112"/>
                </a:lnTo>
                <a:lnTo>
                  <a:pt x="11604" y="58018"/>
                </a:lnTo>
                <a:lnTo>
                  <a:pt x="11132" y="57452"/>
                </a:lnTo>
                <a:lnTo>
                  <a:pt x="10849" y="57169"/>
                </a:lnTo>
                <a:lnTo>
                  <a:pt x="10472" y="56980"/>
                </a:lnTo>
                <a:close/>
                <a:moveTo>
                  <a:pt x="18019" y="59433"/>
                </a:moveTo>
                <a:lnTo>
                  <a:pt x="18773" y="59810"/>
                </a:lnTo>
                <a:lnTo>
                  <a:pt x="19528" y="60376"/>
                </a:lnTo>
                <a:lnTo>
                  <a:pt x="19056" y="60282"/>
                </a:lnTo>
                <a:lnTo>
                  <a:pt x="18962" y="60188"/>
                </a:lnTo>
                <a:lnTo>
                  <a:pt x="18490" y="59810"/>
                </a:lnTo>
                <a:lnTo>
                  <a:pt x="18019" y="59433"/>
                </a:lnTo>
                <a:close/>
                <a:moveTo>
                  <a:pt x="14528" y="59999"/>
                </a:moveTo>
                <a:lnTo>
                  <a:pt x="14717" y="60093"/>
                </a:lnTo>
                <a:lnTo>
                  <a:pt x="14905" y="60188"/>
                </a:lnTo>
                <a:lnTo>
                  <a:pt x="15188" y="60471"/>
                </a:lnTo>
                <a:lnTo>
                  <a:pt x="15283" y="60565"/>
                </a:lnTo>
                <a:lnTo>
                  <a:pt x="15188" y="60565"/>
                </a:lnTo>
                <a:lnTo>
                  <a:pt x="14528" y="59999"/>
                </a:lnTo>
                <a:close/>
                <a:moveTo>
                  <a:pt x="49339" y="60188"/>
                </a:moveTo>
                <a:lnTo>
                  <a:pt x="48395" y="60565"/>
                </a:lnTo>
                <a:lnTo>
                  <a:pt x="47924" y="60754"/>
                </a:lnTo>
                <a:lnTo>
                  <a:pt x="47452" y="60754"/>
                </a:lnTo>
                <a:lnTo>
                  <a:pt x="47924" y="60471"/>
                </a:lnTo>
                <a:lnTo>
                  <a:pt x="48301" y="60282"/>
                </a:lnTo>
                <a:lnTo>
                  <a:pt x="49056" y="60188"/>
                </a:lnTo>
                <a:close/>
                <a:moveTo>
                  <a:pt x="19245" y="60565"/>
                </a:moveTo>
                <a:lnTo>
                  <a:pt x="19811" y="60659"/>
                </a:lnTo>
                <a:lnTo>
                  <a:pt x="20566" y="61037"/>
                </a:lnTo>
                <a:lnTo>
                  <a:pt x="20566" y="61037"/>
                </a:lnTo>
                <a:lnTo>
                  <a:pt x="19811" y="60848"/>
                </a:lnTo>
                <a:lnTo>
                  <a:pt x="19245" y="60565"/>
                </a:lnTo>
                <a:close/>
                <a:moveTo>
                  <a:pt x="47075" y="61226"/>
                </a:moveTo>
                <a:lnTo>
                  <a:pt x="46792" y="61414"/>
                </a:lnTo>
                <a:lnTo>
                  <a:pt x="46697" y="61509"/>
                </a:lnTo>
                <a:lnTo>
                  <a:pt x="46792" y="61603"/>
                </a:lnTo>
                <a:lnTo>
                  <a:pt x="47263" y="61603"/>
                </a:lnTo>
                <a:lnTo>
                  <a:pt x="47641" y="61509"/>
                </a:lnTo>
                <a:lnTo>
                  <a:pt x="46886" y="61792"/>
                </a:lnTo>
                <a:lnTo>
                  <a:pt x="46131" y="61886"/>
                </a:lnTo>
                <a:lnTo>
                  <a:pt x="46131" y="61980"/>
                </a:lnTo>
                <a:lnTo>
                  <a:pt x="46037" y="61980"/>
                </a:lnTo>
                <a:lnTo>
                  <a:pt x="45660" y="61697"/>
                </a:lnTo>
                <a:lnTo>
                  <a:pt x="46320" y="61320"/>
                </a:lnTo>
                <a:lnTo>
                  <a:pt x="47075" y="61226"/>
                </a:lnTo>
                <a:close/>
                <a:moveTo>
                  <a:pt x="24151" y="63678"/>
                </a:moveTo>
                <a:lnTo>
                  <a:pt x="24905" y="63961"/>
                </a:lnTo>
                <a:lnTo>
                  <a:pt x="25754" y="64244"/>
                </a:lnTo>
                <a:lnTo>
                  <a:pt x="25188" y="64244"/>
                </a:lnTo>
                <a:lnTo>
                  <a:pt x="24151" y="64150"/>
                </a:lnTo>
                <a:lnTo>
                  <a:pt x="23773" y="64056"/>
                </a:lnTo>
                <a:lnTo>
                  <a:pt x="23585" y="63961"/>
                </a:lnTo>
                <a:lnTo>
                  <a:pt x="23585" y="63867"/>
                </a:lnTo>
                <a:lnTo>
                  <a:pt x="23585" y="63773"/>
                </a:lnTo>
                <a:lnTo>
                  <a:pt x="24151" y="63678"/>
                </a:lnTo>
                <a:close/>
                <a:moveTo>
                  <a:pt x="34811" y="64622"/>
                </a:moveTo>
                <a:lnTo>
                  <a:pt x="35094" y="64810"/>
                </a:lnTo>
                <a:lnTo>
                  <a:pt x="35377" y="64905"/>
                </a:lnTo>
                <a:lnTo>
                  <a:pt x="34622" y="64999"/>
                </a:lnTo>
                <a:lnTo>
                  <a:pt x="34056" y="64999"/>
                </a:lnTo>
                <a:lnTo>
                  <a:pt x="34056" y="64905"/>
                </a:lnTo>
                <a:lnTo>
                  <a:pt x="34811" y="64622"/>
                </a:lnTo>
                <a:close/>
                <a:moveTo>
                  <a:pt x="46414" y="63773"/>
                </a:moveTo>
                <a:lnTo>
                  <a:pt x="46131" y="64056"/>
                </a:lnTo>
                <a:lnTo>
                  <a:pt x="44433" y="64716"/>
                </a:lnTo>
                <a:lnTo>
                  <a:pt x="43962" y="64905"/>
                </a:lnTo>
                <a:lnTo>
                  <a:pt x="44150" y="64810"/>
                </a:lnTo>
                <a:lnTo>
                  <a:pt x="42641" y="64999"/>
                </a:lnTo>
                <a:lnTo>
                  <a:pt x="42924" y="64810"/>
                </a:lnTo>
                <a:lnTo>
                  <a:pt x="43207" y="64622"/>
                </a:lnTo>
                <a:lnTo>
                  <a:pt x="42358" y="64905"/>
                </a:lnTo>
                <a:lnTo>
                  <a:pt x="43113" y="64622"/>
                </a:lnTo>
                <a:lnTo>
                  <a:pt x="45377" y="63867"/>
                </a:lnTo>
                <a:lnTo>
                  <a:pt x="44999" y="64150"/>
                </a:lnTo>
                <a:lnTo>
                  <a:pt x="44622" y="64433"/>
                </a:lnTo>
                <a:lnTo>
                  <a:pt x="46414" y="63773"/>
                </a:lnTo>
                <a:close/>
                <a:moveTo>
                  <a:pt x="39905" y="64622"/>
                </a:moveTo>
                <a:lnTo>
                  <a:pt x="39811" y="64716"/>
                </a:lnTo>
                <a:lnTo>
                  <a:pt x="39622" y="64810"/>
                </a:lnTo>
                <a:lnTo>
                  <a:pt x="38962" y="64999"/>
                </a:lnTo>
                <a:lnTo>
                  <a:pt x="38207" y="65093"/>
                </a:lnTo>
                <a:lnTo>
                  <a:pt x="37641" y="65093"/>
                </a:lnTo>
                <a:lnTo>
                  <a:pt x="39056" y="64810"/>
                </a:lnTo>
                <a:lnTo>
                  <a:pt x="39528" y="64716"/>
                </a:lnTo>
                <a:lnTo>
                  <a:pt x="39905" y="64622"/>
                </a:lnTo>
                <a:close/>
                <a:moveTo>
                  <a:pt x="42829" y="64056"/>
                </a:moveTo>
                <a:lnTo>
                  <a:pt x="42452" y="64244"/>
                </a:lnTo>
                <a:lnTo>
                  <a:pt x="42263" y="64433"/>
                </a:lnTo>
                <a:lnTo>
                  <a:pt x="41980" y="64622"/>
                </a:lnTo>
                <a:lnTo>
                  <a:pt x="41886" y="64999"/>
                </a:lnTo>
                <a:lnTo>
                  <a:pt x="42263" y="64999"/>
                </a:lnTo>
                <a:lnTo>
                  <a:pt x="40094" y="65282"/>
                </a:lnTo>
                <a:lnTo>
                  <a:pt x="40848" y="64999"/>
                </a:lnTo>
                <a:lnTo>
                  <a:pt x="41131" y="64810"/>
                </a:lnTo>
                <a:lnTo>
                  <a:pt x="41131" y="64716"/>
                </a:lnTo>
                <a:lnTo>
                  <a:pt x="41037" y="64622"/>
                </a:lnTo>
                <a:lnTo>
                  <a:pt x="40754" y="64622"/>
                </a:lnTo>
                <a:lnTo>
                  <a:pt x="40282" y="64527"/>
                </a:lnTo>
                <a:lnTo>
                  <a:pt x="40188" y="64433"/>
                </a:lnTo>
                <a:lnTo>
                  <a:pt x="41509" y="64339"/>
                </a:lnTo>
                <a:lnTo>
                  <a:pt x="42829" y="64056"/>
                </a:lnTo>
                <a:close/>
                <a:moveTo>
                  <a:pt x="15660" y="60376"/>
                </a:moveTo>
                <a:lnTo>
                  <a:pt x="16887" y="61131"/>
                </a:lnTo>
                <a:lnTo>
                  <a:pt x="17924" y="62075"/>
                </a:lnTo>
                <a:lnTo>
                  <a:pt x="17924" y="61792"/>
                </a:lnTo>
                <a:lnTo>
                  <a:pt x="17830" y="61603"/>
                </a:lnTo>
                <a:lnTo>
                  <a:pt x="19056" y="61980"/>
                </a:lnTo>
                <a:lnTo>
                  <a:pt x="20283" y="62358"/>
                </a:lnTo>
                <a:lnTo>
                  <a:pt x="20849" y="62546"/>
                </a:lnTo>
                <a:lnTo>
                  <a:pt x="21415" y="62735"/>
                </a:lnTo>
                <a:lnTo>
                  <a:pt x="21886" y="63018"/>
                </a:lnTo>
                <a:lnTo>
                  <a:pt x="22358" y="63395"/>
                </a:lnTo>
                <a:lnTo>
                  <a:pt x="21509" y="63301"/>
                </a:lnTo>
                <a:lnTo>
                  <a:pt x="22547" y="63867"/>
                </a:lnTo>
                <a:lnTo>
                  <a:pt x="23868" y="64339"/>
                </a:lnTo>
                <a:lnTo>
                  <a:pt x="25471" y="64905"/>
                </a:lnTo>
                <a:lnTo>
                  <a:pt x="27169" y="65282"/>
                </a:lnTo>
                <a:lnTo>
                  <a:pt x="26603" y="65282"/>
                </a:lnTo>
                <a:lnTo>
                  <a:pt x="27075" y="65942"/>
                </a:lnTo>
                <a:lnTo>
                  <a:pt x="26886" y="65942"/>
                </a:lnTo>
                <a:lnTo>
                  <a:pt x="26603" y="65848"/>
                </a:lnTo>
                <a:lnTo>
                  <a:pt x="25849" y="65659"/>
                </a:lnTo>
                <a:lnTo>
                  <a:pt x="25283" y="65471"/>
                </a:lnTo>
                <a:lnTo>
                  <a:pt x="25188" y="65376"/>
                </a:lnTo>
                <a:lnTo>
                  <a:pt x="25754" y="65376"/>
                </a:lnTo>
                <a:lnTo>
                  <a:pt x="26226" y="65471"/>
                </a:lnTo>
                <a:lnTo>
                  <a:pt x="26320" y="65282"/>
                </a:lnTo>
                <a:lnTo>
                  <a:pt x="26320" y="65188"/>
                </a:lnTo>
                <a:lnTo>
                  <a:pt x="26226" y="65093"/>
                </a:lnTo>
                <a:lnTo>
                  <a:pt x="25660" y="65093"/>
                </a:lnTo>
                <a:lnTo>
                  <a:pt x="25188" y="65188"/>
                </a:lnTo>
                <a:lnTo>
                  <a:pt x="24528" y="65376"/>
                </a:lnTo>
                <a:lnTo>
                  <a:pt x="24528" y="65376"/>
                </a:lnTo>
                <a:lnTo>
                  <a:pt x="25000" y="65093"/>
                </a:lnTo>
                <a:lnTo>
                  <a:pt x="23679" y="64905"/>
                </a:lnTo>
                <a:lnTo>
                  <a:pt x="22547" y="64716"/>
                </a:lnTo>
                <a:lnTo>
                  <a:pt x="21603" y="64339"/>
                </a:lnTo>
                <a:lnTo>
                  <a:pt x="20660" y="63867"/>
                </a:lnTo>
                <a:lnTo>
                  <a:pt x="20943" y="63867"/>
                </a:lnTo>
                <a:lnTo>
                  <a:pt x="20377" y="63773"/>
                </a:lnTo>
                <a:lnTo>
                  <a:pt x="19339" y="63678"/>
                </a:lnTo>
                <a:lnTo>
                  <a:pt x="18868" y="63490"/>
                </a:lnTo>
                <a:lnTo>
                  <a:pt x="18396" y="63301"/>
                </a:lnTo>
                <a:lnTo>
                  <a:pt x="18585" y="63207"/>
                </a:lnTo>
                <a:lnTo>
                  <a:pt x="18868" y="63301"/>
                </a:lnTo>
                <a:lnTo>
                  <a:pt x="18019" y="62735"/>
                </a:lnTo>
                <a:lnTo>
                  <a:pt x="16981" y="62075"/>
                </a:lnTo>
                <a:lnTo>
                  <a:pt x="14811" y="60471"/>
                </a:lnTo>
                <a:lnTo>
                  <a:pt x="16415" y="61414"/>
                </a:lnTo>
                <a:lnTo>
                  <a:pt x="15660" y="60376"/>
                </a:lnTo>
                <a:close/>
                <a:moveTo>
                  <a:pt x="28867" y="65659"/>
                </a:moveTo>
                <a:lnTo>
                  <a:pt x="30660" y="65942"/>
                </a:lnTo>
                <a:lnTo>
                  <a:pt x="32547" y="66131"/>
                </a:lnTo>
                <a:lnTo>
                  <a:pt x="32075" y="66225"/>
                </a:lnTo>
                <a:lnTo>
                  <a:pt x="31320" y="66225"/>
                </a:lnTo>
                <a:lnTo>
                  <a:pt x="30566" y="66131"/>
                </a:lnTo>
                <a:lnTo>
                  <a:pt x="28867" y="65659"/>
                </a:lnTo>
                <a:close/>
                <a:moveTo>
                  <a:pt x="39150" y="0"/>
                </a:moveTo>
                <a:lnTo>
                  <a:pt x="39528" y="283"/>
                </a:lnTo>
                <a:lnTo>
                  <a:pt x="39622" y="378"/>
                </a:lnTo>
                <a:lnTo>
                  <a:pt x="41509" y="1038"/>
                </a:lnTo>
                <a:lnTo>
                  <a:pt x="40943" y="1132"/>
                </a:lnTo>
                <a:lnTo>
                  <a:pt x="40282" y="1227"/>
                </a:lnTo>
                <a:lnTo>
                  <a:pt x="38962" y="1038"/>
                </a:lnTo>
                <a:lnTo>
                  <a:pt x="37547" y="849"/>
                </a:lnTo>
                <a:lnTo>
                  <a:pt x="36320" y="661"/>
                </a:lnTo>
                <a:lnTo>
                  <a:pt x="36415" y="755"/>
                </a:lnTo>
                <a:lnTo>
                  <a:pt x="36415" y="849"/>
                </a:lnTo>
                <a:lnTo>
                  <a:pt x="35943" y="944"/>
                </a:lnTo>
                <a:lnTo>
                  <a:pt x="34150" y="1132"/>
                </a:lnTo>
                <a:lnTo>
                  <a:pt x="31698" y="1132"/>
                </a:lnTo>
                <a:lnTo>
                  <a:pt x="30660" y="1227"/>
                </a:lnTo>
                <a:lnTo>
                  <a:pt x="29716" y="1321"/>
                </a:lnTo>
                <a:lnTo>
                  <a:pt x="30377" y="1416"/>
                </a:lnTo>
                <a:lnTo>
                  <a:pt x="31037" y="1510"/>
                </a:lnTo>
                <a:lnTo>
                  <a:pt x="30094" y="1699"/>
                </a:lnTo>
                <a:lnTo>
                  <a:pt x="28773" y="2076"/>
                </a:lnTo>
                <a:lnTo>
                  <a:pt x="27924" y="2359"/>
                </a:lnTo>
                <a:lnTo>
                  <a:pt x="27924" y="2453"/>
                </a:lnTo>
                <a:lnTo>
                  <a:pt x="28207" y="2453"/>
                </a:lnTo>
                <a:lnTo>
                  <a:pt x="26509" y="3019"/>
                </a:lnTo>
                <a:lnTo>
                  <a:pt x="26792" y="2831"/>
                </a:lnTo>
                <a:lnTo>
                  <a:pt x="26792" y="2831"/>
                </a:lnTo>
                <a:lnTo>
                  <a:pt x="25660" y="2925"/>
                </a:lnTo>
                <a:lnTo>
                  <a:pt x="25754" y="2831"/>
                </a:lnTo>
                <a:lnTo>
                  <a:pt x="25377" y="2925"/>
                </a:lnTo>
                <a:lnTo>
                  <a:pt x="24905" y="3208"/>
                </a:lnTo>
                <a:lnTo>
                  <a:pt x="24056" y="3774"/>
                </a:lnTo>
                <a:lnTo>
                  <a:pt x="22264" y="4340"/>
                </a:lnTo>
                <a:lnTo>
                  <a:pt x="20471" y="5095"/>
                </a:lnTo>
                <a:lnTo>
                  <a:pt x="18679" y="5755"/>
                </a:lnTo>
                <a:lnTo>
                  <a:pt x="16981" y="6604"/>
                </a:lnTo>
                <a:lnTo>
                  <a:pt x="17453" y="6604"/>
                </a:lnTo>
                <a:lnTo>
                  <a:pt x="17830" y="6415"/>
                </a:lnTo>
                <a:lnTo>
                  <a:pt x="18868" y="6038"/>
                </a:lnTo>
                <a:lnTo>
                  <a:pt x="19905" y="5661"/>
                </a:lnTo>
                <a:lnTo>
                  <a:pt x="20377" y="5472"/>
                </a:lnTo>
                <a:lnTo>
                  <a:pt x="20943" y="5378"/>
                </a:lnTo>
                <a:lnTo>
                  <a:pt x="20943" y="5378"/>
                </a:lnTo>
                <a:lnTo>
                  <a:pt x="19528" y="6038"/>
                </a:lnTo>
                <a:lnTo>
                  <a:pt x="19528" y="6038"/>
                </a:lnTo>
                <a:lnTo>
                  <a:pt x="20094" y="5944"/>
                </a:lnTo>
                <a:lnTo>
                  <a:pt x="18396" y="7076"/>
                </a:lnTo>
                <a:lnTo>
                  <a:pt x="20849" y="6038"/>
                </a:lnTo>
                <a:lnTo>
                  <a:pt x="23396" y="5095"/>
                </a:lnTo>
                <a:lnTo>
                  <a:pt x="26037" y="4246"/>
                </a:lnTo>
                <a:lnTo>
                  <a:pt x="28679" y="3397"/>
                </a:lnTo>
                <a:lnTo>
                  <a:pt x="28301" y="3491"/>
                </a:lnTo>
                <a:lnTo>
                  <a:pt x="28773" y="3208"/>
                </a:lnTo>
                <a:lnTo>
                  <a:pt x="30283" y="2736"/>
                </a:lnTo>
                <a:lnTo>
                  <a:pt x="29905" y="2831"/>
                </a:lnTo>
                <a:lnTo>
                  <a:pt x="29056" y="2831"/>
                </a:lnTo>
                <a:lnTo>
                  <a:pt x="28584" y="2642"/>
                </a:lnTo>
                <a:lnTo>
                  <a:pt x="30566" y="2548"/>
                </a:lnTo>
                <a:lnTo>
                  <a:pt x="32641" y="2548"/>
                </a:lnTo>
                <a:lnTo>
                  <a:pt x="37264" y="2831"/>
                </a:lnTo>
                <a:lnTo>
                  <a:pt x="39528" y="3019"/>
                </a:lnTo>
                <a:lnTo>
                  <a:pt x="43490" y="3019"/>
                </a:lnTo>
                <a:lnTo>
                  <a:pt x="44339" y="2831"/>
                </a:lnTo>
                <a:lnTo>
                  <a:pt x="45094" y="2736"/>
                </a:lnTo>
                <a:lnTo>
                  <a:pt x="45943" y="3114"/>
                </a:lnTo>
                <a:lnTo>
                  <a:pt x="46886" y="3397"/>
                </a:lnTo>
                <a:lnTo>
                  <a:pt x="48678" y="3963"/>
                </a:lnTo>
                <a:lnTo>
                  <a:pt x="50565" y="4434"/>
                </a:lnTo>
                <a:lnTo>
                  <a:pt x="51509" y="4717"/>
                </a:lnTo>
                <a:lnTo>
                  <a:pt x="52358" y="5189"/>
                </a:lnTo>
                <a:lnTo>
                  <a:pt x="51792" y="4812"/>
                </a:lnTo>
                <a:lnTo>
                  <a:pt x="53584" y="5849"/>
                </a:lnTo>
                <a:lnTo>
                  <a:pt x="55376" y="6981"/>
                </a:lnTo>
                <a:lnTo>
                  <a:pt x="56320" y="7642"/>
                </a:lnTo>
                <a:lnTo>
                  <a:pt x="57169" y="8302"/>
                </a:lnTo>
                <a:lnTo>
                  <a:pt x="57924" y="9057"/>
                </a:lnTo>
                <a:lnTo>
                  <a:pt x="58678" y="9906"/>
                </a:lnTo>
                <a:lnTo>
                  <a:pt x="62357" y="14057"/>
                </a:lnTo>
                <a:lnTo>
                  <a:pt x="64622" y="16887"/>
                </a:lnTo>
                <a:lnTo>
                  <a:pt x="66697" y="19623"/>
                </a:lnTo>
                <a:lnTo>
                  <a:pt x="66603" y="19151"/>
                </a:lnTo>
                <a:lnTo>
                  <a:pt x="66603" y="18774"/>
                </a:lnTo>
                <a:lnTo>
                  <a:pt x="67357" y="20472"/>
                </a:lnTo>
                <a:lnTo>
                  <a:pt x="68772" y="23962"/>
                </a:lnTo>
                <a:lnTo>
                  <a:pt x="68867" y="24151"/>
                </a:lnTo>
                <a:lnTo>
                  <a:pt x="69810" y="26792"/>
                </a:lnTo>
                <a:lnTo>
                  <a:pt x="70565" y="29245"/>
                </a:lnTo>
                <a:lnTo>
                  <a:pt x="70754" y="30283"/>
                </a:lnTo>
                <a:lnTo>
                  <a:pt x="70848" y="31037"/>
                </a:lnTo>
                <a:lnTo>
                  <a:pt x="70848" y="31604"/>
                </a:lnTo>
                <a:lnTo>
                  <a:pt x="70754" y="31792"/>
                </a:lnTo>
                <a:lnTo>
                  <a:pt x="70565" y="31887"/>
                </a:lnTo>
                <a:lnTo>
                  <a:pt x="69433" y="36698"/>
                </a:lnTo>
                <a:lnTo>
                  <a:pt x="68206" y="41698"/>
                </a:lnTo>
                <a:lnTo>
                  <a:pt x="68584" y="41037"/>
                </a:lnTo>
                <a:lnTo>
                  <a:pt x="68961" y="40188"/>
                </a:lnTo>
                <a:lnTo>
                  <a:pt x="69244" y="40471"/>
                </a:lnTo>
                <a:lnTo>
                  <a:pt x="69244" y="40849"/>
                </a:lnTo>
                <a:lnTo>
                  <a:pt x="69244" y="41226"/>
                </a:lnTo>
                <a:lnTo>
                  <a:pt x="69055" y="41698"/>
                </a:lnTo>
                <a:lnTo>
                  <a:pt x="68489" y="42924"/>
                </a:lnTo>
                <a:lnTo>
                  <a:pt x="67735" y="44150"/>
                </a:lnTo>
                <a:lnTo>
                  <a:pt x="66791" y="45377"/>
                </a:lnTo>
                <a:lnTo>
                  <a:pt x="65942" y="46509"/>
                </a:lnTo>
                <a:lnTo>
                  <a:pt x="64716" y="47924"/>
                </a:lnTo>
                <a:lnTo>
                  <a:pt x="65565" y="47641"/>
                </a:lnTo>
                <a:lnTo>
                  <a:pt x="65093" y="48301"/>
                </a:lnTo>
                <a:lnTo>
                  <a:pt x="64433" y="48962"/>
                </a:lnTo>
                <a:lnTo>
                  <a:pt x="63112" y="50188"/>
                </a:lnTo>
                <a:lnTo>
                  <a:pt x="63678" y="48962"/>
                </a:lnTo>
                <a:lnTo>
                  <a:pt x="64244" y="47641"/>
                </a:lnTo>
                <a:lnTo>
                  <a:pt x="65754" y="44811"/>
                </a:lnTo>
                <a:lnTo>
                  <a:pt x="67169" y="42169"/>
                </a:lnTo>
                <a:lnTo>
                  <a:pt x="67735" y="41037"/>
                </a:lnTo>
                <a:lnTo>
                  <a:pt x="68206" y="40094"/>
                </a:lnTo>
                <a:lnTo>
                  <a:pt x="68206" y="39811"/>
                </a:lnTo>
                <a:lnTo>
                  <a:pt x="68301" y="39622"/>
                </a:lnTo>
                <a:lnTo>
                  <a:pt x="68301" y="39717"/>
                </a:lnTo>
                <a:lnTo>
                  <a:pt x="68395" y="39339"/>
                </a:lnTo>
                <a:lnTo>
                  <a:pt x="68772" y="37735"/>
                </a:lnTo>
                <a:lnTo>
                  <a:pt x="69055" y="36037"/>
                </a:lnTo>
                <a:lnTo>
                  <a:pt x="69150" y="32924"/>
                </a:lnTo>
                <a:lnTo>
                  <a:pt x="69150" y="30849"/>
                </a:lnTo>
                <a:lnTo>
                  <a:pt x="69150" y="28679"/>
                </a:lnTo>
                <a:lnTo>
                  <a:pt x="68961" y="28773"/>
                </a:lnTo>
                <a:lnTo>
                  <a:pt x="68961" y="29056"/>
                </a:lnTo>
                <a:lnTo>
                  <a:pt x="68678" y="28302"/>
                </a:lnTo>
                <a:lnTo>
                  <a:pt x="68395" y="27453"/>
                </a:lnTo>
                <a:lnTo>
                  <a:pt x="68018" y="25755"/>
                </a:lnTo>
                <a:lnTo>
                  <a:pt x="67923" y="25283"/>
                </a:lnTo>
                <a:lnTo>
                  <a:pt x="67923" y="25472"/>
                </a:lnTo>
                <a:lnTo>
                  <a:pt x="67546" y="24906"/>
                </a:lnTo>
                <a:lnTo>
                  <a:pt x="67074" y="24245"/>
                </a:lnTo>
                <a:lnTo>
                  <a:pt x="66980" y="24057"/>
                </a:lnTo>
                <a:lnTo>
                  <a:pt x="65471" y="22264"/>
                </a:lnTo>
                <a:lnTo>
                  <a:pt x="64810" y="21415"/>
                </a:lnTo>
                <a:lnTo>
                  <a:pt x="64339" y="20755"/>
                </a:lnTo>
                <a:lnTo>
                  <a:pt x="64622" y="20943"/>
                </a:lnTo>
                <a:lnTo>
                  <a:pt x="64527" y="20755"/>
                </a:lnTo>
                <a:lnTo>
                  <a:pt x="64339" y="20472"/>
                </a:lnTo>
                <a:lnTo>
                  <a:pt x="63301" y="19434"/>
                </a:lnTo>
                <a:lnTo>
                  <a:pt x="62357" y="18585"/>
                </a:lnTo>
                <a:lnTo>
                  <a:pt x="62452" y="18679"/>
                </a:lnTo>
                <a:lnTo>
                  <a:pt x="62357" y="18868"/>
                </a:lnTo>
                <a:lnTo>
                  <a:pt x="61508" y="18019"/>
                </a:lnTo>
                <a:lnTo>
                  <a:pt x="61791" y="18396"/>
                </a:lnTo>
                <a:lnTo>
                  <a:pt x="60848" y="17547"/>
                </a:lnTo>
                <a:lnTo>
                  <a:pt x="60471" y="17076"/>
                </a:lnTo>
                <a:lnTo>
                  <a:pt x="60471" y="16981"/>
                </a:lnTo>
                <a:lnTo>
                  <a:pt x="60565" y="17076"/>
                </a:lnTo>
                <a:lnTo>
                  <a:pt x="61225" y="17547"/>
                </a:lnTo>
                <a:lnTo>
                  <a:pt x="58961" y="15566"/>
                </a:lnTo>
                <a:lnTo>
                  <a:pt x="59527" y="16227"/>
                </a:lnTo>
                <a:lnTo>
                  <a:pt x="58584" y="15566"/>
                </a:lnTo>
                <a:lnTo>
                  <a:pt x="57641" y="14906"/>
                </a:lnTo>
                <a:lnTo>
                  <a:pt x="57546" y="15000"/>
                </a:lnTo>
                <a:lnTo>
                  <a:pt x="57452" y="15094"/>
                </a:lnTo>
                <a:lnTo>
                  <a:pt x="58301" y="15660"/>
                </a:lnTo>
                <a:lnTo>
                  <a:pt x="59056" y="16227"/>
                </a:lnTo>
                <a:lnTo>
                  <a:pt x="60471" y="17547"/>
                </a:lnTo>
                <a:lnTo>
                  <a:pt x="61886" y="18774"/>
                </a:lnTo>
                <a:lnTo>
                  <a:pt x="62640" y="19340"/>
                </a:lnTo>
                <a:lnTo>
                  <a:pt x="63395" y="19906"/>
                </a:lnTo>
                <a:lnTo>
                  <a:pt x="62829" y="19528"/>
                </a:lnTo>
                <a:lnTo>
                  <a:pt x="62074" y="19057"/>
                </a:lnTo>
                <a:lnTo>
                  <a:pt x="62074" y="19245"/>
                </a:lnTo>
                <a:lnTo>
                  <a:pt x="62357" y="19717"/>
                </a:lnTo>
                <a:lnTo>
                  <a:pt x="63584" y="21415"/>
                </a:lnTo>
                <a:lnTo>
                  <a:pt x="65093" y="23207"/>
                </a:lnTo>
                <a:lnTo>
                  <a:pt x="65754" y="23962"/>
                </a:lnTo>
                <a:lnTo>
                  <a:pt x="66225" y="24434"/>
                </a:lnTo>
                <a:lnTo>
                  <a:pt x="66414" y="24528"/>
                </a:lnTo>
                <a:lnTo>
                  <a:pt x="66320" y="24057"/>
                </a:lnTo>
                <a:lnTo>
                  <a:pt x="66697" y="24906"/>
                </a:lnTo>
                <a:lnTo>
                  <a:pt x="67074" y="26038"/>
                </a:lnTo>
                <a:lnTo>
                  <a:pt x="66414" y="24811"/>
                </a:lnTo>
                <a:lnTo>
                  <a:pt x="66791" y="25566"/>
                </a:lnTo>
                <a:lnTo>
                  <a:pt x="67169" y="26321"/>
                </a:lnTo>
                <a:lnTo>
                  <a:pt x="67263" y="26415"/>
                </a:lnTo>
                <a:lnTo>
                  <a:pt x="67923" y="28679"/>
                </a:lnTo>
                <a:lnTo>
                  <a:pt x="68206" y="29339"/>
                </a:lnTo>
                <a:lnTo>
                  <a:pt x="68678" y="30471"/>
                </a:lnTo>
                <a:lnTo>
                  <a:pt x="68772" y="30660"/>
                </a:lnTo>
                <a:lnTo>
                  <a:pt x="68678" y="30660"/>
                </a:lnTo>
                <a:lnTo>
                  <a:pt x="68395" y="30377"/>
                </a:lnTo>
                <a:lnTo>
                  <a:pt x="68206" y="30094"/>
                </a:lnTo>
                <a:lnTo>
                  <a:pt x="68206" y="30566"/>
                </a:lnTo>
                <a:lnTo>
                  <a:pt x="68301" y="31037"/>
                </a:lnTo>
                <a:lnTo>
                  <a:pt x="68395" y="31509"/>
                </a:lnTo>
                <a:lnTo>
                  <a:pt x="68395" y="31887"/>
                </a:lnTo>
                <a:lnTo>
                  <a:pt x="68301" y="31792"/>
                </a:lnTo>
                <a:lnTo>
                  <a:pt x="68301" y="31698"/>
                </a:lnTo>
                <a:lnTo>
                  <a:pt x="68301" y="31415"/>
                </a:lnTo>
                <a:lnTo>
                  <a:pt x="68018" y="30094"/>
                </a:lnTo>
                <a:lnTo>
                  <a:pt x="67735" y="28868"/>
                </a:lnTo>
                <a:lnTo>
                  <a:pt x="68112" y="31698"/>
                </a:lnTo>
                <a:lnTo>
                  <a:pt x="68206" y="33113"/>
                </a:lnTo>
                <a:lnTo>
                  <a:pt x="68206" y="34528"/>
                </a:lnTo>
                <a:lnTo>
                  <a:pt x="68112" y="35943"/>
                </a:lnTo>
                <a:lnTo>
                  <a:pt x="67923" y="37358"/>
                </a:lnTo>
                <a:lnTo>
                  <a:pt x="67546" y="38679"/>
                </a:lnTo>
                <a:lnTo>
                  <a:pt x="67074" y="40000"/>
                </a:lnTo>
                <a:lnTo>
                  <a:pt x="67263" y="39717"/>
                </a:lnTo>
                <a:lnTo>
                  <a:pt x="67357" y="39622"/>
                </a:lnTo>
                <a:lnTo>
                  <a:pt x="67357" y="39717"/>
                </a:lnTo>
                <a:lnTo>
                  <a:pt x="67263" y="40377"/>
                </a:lnTo>
                <a:lnTo>
                  <a:pt x="66980" y="41226"/>
                </a:lnTo>
                <a:lnTo>
                  <a:pt x="66791" y="41509"/>
                </a:lnTo>
                <a:lnTo>
                  <a:pt x="66697" y="41603"/>
                </a:lnTo>
                <a:lnTo>
                  <a:pt x="66414" y="42075"/>
                </a:lnTo>
                <a:lnTo>
                  <a:pt x="65754" y="43962"/>
                </a:lnTo>
                <a:lnTo>
                  <a:pt x="64905" y="46132"/>
                </a:lnTo>
                <a:lnTo>
                  <a:pt x="64150" y="47547"/>
                </a:lnTo>
                <a:lnTo>
                  <a:pt x="63395" y="48867"/>
                </a:lnTo>
                <a:lnTo>
                  <a:pt x="62546" y="50094"/>
                </a:lnTo>
                <a:lnTo>
                  <a:pt x="61697" y="51320"/>
                </a:lnTo>
                <a:lnTo>
                  <a:pt x="60376" y="52452"/>
                </a:lnTo>
                <a:lnTo>
                  <a:pt x="59810" y="53112"/>
                </a:lnTo>
                <a:lnTo>
                  <a:pt x="59244" y="53773"/>
                </a:lnTo>
                <a:lnTo>
                  <a:pt x="59999" y="53301"/>
                </a:lnTo>
                <a:lnTo>
                  <a:pt x="59905" y="53490"/>
                </a:lnTo>
                <a:lnTo>
                  <a:pt x="58018" y="54999"/>
                </a:lnTo>
                <a:lnTo>
                  <a:pt x="57075" y="55660"/>
                </a:lnTo>
                <a:lnTo>
                  <a:pt x="56037" y="56226"/>
                </a:lnTo>
                <a:lnTo>
                  <a:pt x="57924" y="54716"/>
                </a:lnTo>
                <a:lnTo>
                  <a:pt x="58867" y="53867"/>
                </a:lnTo>
                <a:lnTo>
                  <a:pt x="59716" y="53018"/>
                </a:lnTo>
                <a:lnTo>
                  <a:pt x="58961" y="53679"/>
                </a:lnTo>
                <a:lnTo>
                  <a:pt x="58207" y="54245"/>
                </a:lnTo>
                <a:lnTo>
                  <a:pt x="56603" y="55282"/>
                </a:lnTo>
                <a:lnTo>
                  <a:pt x="54905" y="56226"/>
                </a:lnTo>
                <a:lnTo>
                  <a:pt x="53301" y="57263"/>
                </a:lnTo>
                <a:lnTo>
                  <a:pt x="52735" y="57452"/>
                </a:lnTo>
                <a:lnTo>
                  <a:pt x="51509" y="57924"/>
                </a:lnTo>
                <a:lnTo>
                  <a:pt x="47829" y="59527"/>
                </a:lnTo>
                <a:lnTo>
                  <a:pt x="43962" y="61226"/>
                </a:lnTo>
                <a:lnTo>
                  <a:pt x="42358" y="61886"/>
                </a:lnTo>
                <a:lnTo>
                  <a:pt x="41414" y="62169"/>
                </a:lnTo>
                <a:lnTo>
                  <a:pt x="39433" y="62452"/>
                </a:lnTo>
                <a:lnTo>
                  <a:pt x="37169" y="62641"/>
                </a:lnTo>
                <a:lnTo>
                  <a:pt x="33679" y="62829"/>
                </a:lnTo>
                <a:lnTo>
                  <a:pt x="31226" y="62924"/>
                </a:lnTo>
                <a:lnTo>
                  <a:pt x="29528" y="62924"/>
                </a:lnTo>
                <a:lnTo>
                  <a:pt x="28301" y="62735"/>
                </a:lnTo>
                <a:lnTo>
                  <a:pt x="27075" y="62546"/>
                </a:lnTo>
                <a:lnTo>
                  <a:pt x="25754" y="62263"/>
                </a:lnTo>
                <a:lnTo>
                  <a:pt x="24622" y="61886"/>
                </a:lnTo>
                <a:lnTo>
                  <a:pt x="23396" y="61414"/>
                </a:lnTo>
                <a:lnTo>
                  <a:pt x="21320" y="60565"/>
                </a:lnTo>
                <a:lnTo>
                  <a:pt x="21509" y="60754"/>
                </a:lnTo>
                <a:lnTo>
                  <a:pt x="21698" y="60848"/>
                </a:lnTo>
                <a:lnTo>
                  <a:pt x="22169" y="61131"/>
                </a:lnTo>
                <a:lnTo>
                  <a:pt x="21037" y="60659"/>
                </a:lnTo>
                <a:lnTo>
                  <a:pt x="19434" y="59905"/>
                </a:lnTo>
                <a:lnTo>
                  <a:pt x="15754" y="57924"/>
                </a:lnTo>
                <a:lnTo>
                  <a:pt x="12453" y="56037"/>
                </a:lnTo>
                <a:lnTo>
                  <a:pt x="11415" y="55377"/>
                </a:lnTo>
                <a:lnTo>
                  <a:pt x="11226" y="55188"/>
                </a:lnTo>
                <a:lnTo>
                  <a:pt x="11132" y="55094"/>
                </a:lnTo>
                <a:lnTo>
                  <a:pt x="10377" y="54433"/>
                </a:lnTo>
                <a:lnTo>
                  <a:pt x="9717" y="53679"/>
                </a:lnTo>
                <a:lnTo>
                  <a:pt x="9717" y="53962"/>
                </a:lnTo>
                <a:lnTo>
                  <a:pt x="9622" y="54150"/>
                </a:lnTo>
                <a:lnTo>
                  <a:pt x="9528" y="54245"/>
                </a:lnTo>
                <a:lnTo>
                  <a:pt x="9434" y="54245"/>
                </a:lnTo>
                <a:lnTo>
                  <a:pt x="9151" y="54056"/>
                </a:lnTo>
                <a:lnTo>
                  <a:pt x="8868" y="53679"/>
                </a:lnTo>
                <a:lnTo>
                  <a:pt x="8585" y="53301"/>
                </a:lnTo>
                <a:lnTo>
                  <a:pt x="8302" y="52829"/>
                </a:lnTo>
                <a:lnTo>
                  <a:pt x="8302" y="52546"/>
                </a:lnTo>
                <a:lnTo>
                  <a:pt x="8302" y="52452"/>
                </a:lnTo>
                <a:lnTo>
                  <a:pt x="8396" y="52452"/>
                </a:lnTo>
                <a:lnTo>
                  <a:pt x="7924" y="52263"/>
                </a:lnTo>
                <a:lnTo>
                  <a:pt x="7358" y="51886"/>
                </a:lnTo>
                <a:lnTo>
                  <a:pt x="6038" y="50660"/>
                </a:lnTo>
                <a:lnTo>
                  <a:pt x="5849" y="50377"/>
                </a:lnTo>
                <a:lnTo>
                  <a:pt x="5566" y="50094"/>
                </a:lnTo>
                <a:lnTo>
                  <a:pt x="5566" y="50188"/>
                </a:lnTo>
                <a:lnTo>
                  <a:pt x="4811" y="49339"/>
                </a:lnTo>
                <a:lnTo>
                  <a:pt x="4717" y="49150"/>
                </a:lnTo>
                <a:lnTo>
                  <a:pt x="5189" y="49433"/>
                </a:lnTo>
                <a:lnTo>
                  <a:pt x="5377" y="49528"/>
                </a:lnTo>
                <a:lnTo>
                  <a:pt x="5472" y="49716"/>
                </a:lnTo>
                <a:lnTo>
                  <a:pt x="5660" y="50094"/>
                </a:lnTo>
                <a:lnTo>
                  <a:pt x="5377" y="49056"/>
                </a:lnTo>
                <a:lnTo>
                  <a:pt x="5000" y="48113"/>
                </a:lnTo>
                <a:lnTo>
                  <a:pt x="4057" y="45660"/>
                </a:lnTo>
                <a:lnTo>
                  <a:pt x="3585" y="44150"/>
                </a:lnTo>
                <a:lnTo>
                  <a:pt x="3208" y="42358"/>
                </a:lnTo>
                <a:lnTo>
                  <a:pt x="3396" y="42547"/>
                </a:lnTo>
                <a:lnTo>
                  <a:pt x="3491" y="42452"/>
                </a:lnTo>
                <a:lnTo>
                  <a:pt x="3585" y="42547"/>
                </a:lnTo>
                <a:lnTo>
                  <a:pt x="3774" y="42641"/>
                </a:lnTo>
                <a:lnTo>
                  <a:pt x="3679" y="40849"/>
                </a:lnTo>
                <a:lnTo>
                  <a:pt x="3585" y="38962"/>
                </a:lnTo>
                <a:lnTo>
                  <a:pt x="3679" y="37169"/>
                </a:lnTo>
                <a:lnTo>
                  <a:pt x="3774" y="36320"/>
                </a:lnTo>
                <a:lnTo>
                  <a:pt x="4057" y="35566"/>
                </a:lnTo>
                <a:lnTo>
                  <a:pt x="4434" y="33585"/>
                </a:lnTo>
                <a:lnTo>
                  <a:pt x="4434" y="33962"/>
                </a:lnTo>
                <a:lnTo>
                  <a:pt x="4528" y="34245"/>
                </a:lnTo>
                <a:lnTo>
                  <a:pt x="4717" y="32264"/>
                </a:lnTo>
                <a:lnTo>
                  <a:pt x="5189" y="30283"/>
                </a:lnTo>
                <a:lnTo>
                  <a:pt x="5755" y="28302"/>
                </a:lnTo>
                <a:lnTo>
                  <a:pt x="6604" y="26321"/>
                </a:lnTo>
                <a:lnTo>
                  <a:pt x="7453" y="24340"/>
                </a:lnTo>
                <a:lnTo>
                  <a:pt x="8585" y="22547"/>
                </a:lnTo>
                <a:lnTo>
                  <a:pt x="9717" y="20755"/>
                </a:lnTo>
                <a:lnTo>
                  <a:pt x="10943" y="19245"/>
                </a:lnTo>
                <a:lnTo>
                  <a:pt x="10849" y="19057"/>
                </a:lnTo>
                <a:lnTo>
                  <a:pt x="10849" y="18868"/>
                </a:lnTo>
                <a:lnTo>
                  <a:pt x="11132" y="18396"/>
                </a:lnTo>
                <a:lnTo>
                  <a:pt x="11604" y="17830"/>
                </a:lnTo>
                <a:lnTo>
                  <a:pt x="12264" y="17076"/>
                </a:lnTo>
                <a:lnTo>
                  <a:pt x="14151" y="15472"/>
                </a:lnTo>
                <a:lnTo>
                  <a:pt x="16415" y="13585"/>
                </a:lnTo>
                <a:lnTo>
                  <a:pt x="18868" y="11793"/>
                </a:lnTo>
                <a:lnTo>
                  <a:pt x="21226" y="10095"/>
                </a:lnTo>
                <a:lnTo>
                  <a:pt x="23302" y="8868"/>
                </a:lnTo>
                <a:lnTo>
                  <a:pt x="24717" y="8113"/>
                </a:lnTo>
                <a:lnTo>
                  <a:pt x="24245" y="8491"/>
                </a:lnTo>
                <a:lnTo>
                  <a:pt x="23773" y="8774"/>
                </a:lnTo>
                <a:lnTo>
                  <a:pt x="24811" y="8208"/>
                </a:lnTo>
                <a:lnTo>
                  <a:pt x="25566" y="7830"/>
                </a:lnTo>
                <a:lnTo>
                  <a:pt x="27452" y="6981"/>
                </a:lnTo>
                <a:lnTo>
                  <a:pt x="27264" y="6981"/>
                </a:lnTo>
                <a:lnTo>
                  <a:pt x="26981" y="6887"/>
                </a:lnTo>
                <a:lnTo>
                  <a:pt x="27830" y="6604"/>
                </a:lnTo>
                <a:lnTo>
                  <a:pt x="29056" y="6132"/>
                </a:lnTo>
                <a:lnTo>
                  <a:pt x="28679" y="6415"/>
                </a:lnTo>
                <a:lnTo>
                  <a:pt x="29056" y="6510"/>
                </a:lnTo>
                <a:lnTo>
                  <a:pt x="28962" y="6698"/>
                </a:lnTo>
                <a:lnTo>
                  <a:pt x="30283" y="6227"/>
                </a:lnTo>
                <a:lnTo>
                  <a:pt x="31698" y="5755"/>
                </a:lnTo>
                <a:lnTo>
                  <a:pt x="33113" y="5378"/>
                </a:lnTo>
                <a:lnTo>
                  <a:pt x="33867" y="5189"/>
                </a:lnTo>
                <a:lnTo>
                  <a:pt x="34169" y="5151"/>
                </a:lnTo>
                <a:lnTo>
                  <a:pt x="34169" y="5151"/>
                </a:lnTo>
                <a:lnTo>
                  <a:pt x="34905" y="4906"/>
                </a:lnTo>
                <a:lnTo>
                  <a:pt x="35754" y="4812"/>
                </a:lnTo>
                <a:lnTo>
                  <a:pt x="36603" y="4812"/>
                </a:lnTo>
                <a:lnTo>
                  <a:pt x="37547" y="4717"/>
                </a:lnTo>
                <a:lnTo>
                  <a:pt x="37830" y="4717"/>
                </a:lnTo>
                <a:lnTo>
                  <a:pt x="38396" y="4529"/>
                </a:lnTo>
                <a:lnTo>
                  <a:pt x="38867" y="4340"/>
                </a:lnTo>
                <a:lnTo>
                  <a:pt x="38867" y="4623"/>
                </a:lnTo>
                <a:lnTo>
                  <a:pt x="42735" y="4340"/>
                </a:lnTo>
                <a:lnTo>
                  <a:pt x="43207" y="4529"/>
                </a:lnTo>
                <a:lnTo>
                  <a:pt x="43018" y="4529"/>
                </a:lnTo>
                <a:lnTo>
                  <a:pt x="43867" y="4623"/>
                </a:lnTo>
                <a:lnTo>
                  <a:pt x="44811" y="4434"/>
                </a:lnTo>
                <a:lnTo>
                  <a:pt x="45094" y="4717"/>
                </a:lnTo>
                <a:lnTo>
                  <a:pt x="45754" y="4906"/>
                </a:lnTo>
                <a:lnTo>
                  <a:pt x="47546" y="5189"/>
                </a:lnTo>
                <a:lnTo>
                  <a:pt x="49622" y="5566"/>
                </a:lnTo>
                <a:lnTo>
                  <a:pt x="51131" y="5849"/>
                </a:lnTo>
                <a:lnTo>
                  <a:pt x="51131" y="5849"/>
                </a:lnTo>
                <a:lnTo>
                  <a:pt x="49244" y="5095"/>
                </a:lnTo>
                <a:lnTo>
                  <a:pt x="46886" y="4529"/>
                </a:lnTo>
                <a:lnTo>
                  <a:pt x="44433" y="3963"/>
                </a:lnTo>
                <a:lnTo>
                  <a:pt x="41980" y="3491"/>
                </a:lnTo>
                <a:lnTo>
                  <a:pt x="39528" y="3302"/>
                </a:lnTo>
                <a:lnTo>
                  <a:pt x="37358" y="3208"/>
                </a:lnTo>
                <a:lnTo>
                  <a:pt x="36415" y="3208"/>
                </a:lnTo>
                <a:lnTo>
                  <a:pt x="35565" y="3302"/>
                </a:lnTo>
                <a:lnTo>
                  <a:pt x="34811" y="3491"/>
                </a:lnTo>
                <a:lnTo>
                  <a:pt x="34150" y="3680"/>
                </a:lnTo>
                <a:lnTo>
                  <a:pt x="33490" y="3585"/>
                </a:lnTo>
                <a:lnTo>
                  <a:pt x="32830" y="3491"/>
                </a:lnTo>
                <a:lnTo>
                  <a:pt x="31509" y="3585"/>
                </a:lnTo>
                <a:lnTo>
                  <a:pt x="30000" y="3868"/>
                </a:lnTo>
                <a:lnTo>
                  <a:pt x="28490" y="4246"/>
                </a:lnTo>
                <a:lnTo>
                  <a:pt x="26981" y="4812"/>
                </a:lnTo>
                <a:lnTo>
                  <a:pt x="25471" y="5472"/>
                </a:lnTo>
                <a:lnTo>
                  <a:pt x="23868" y="6321"/>
                </a:lnTo>
                <a:lnTo>
                  <a:pt x="22358" y="7170"/>
                </a:lnTo>
                <a:lnTo>
                  <a:pt x="20849" y="8113"/>
                </a:lnTo>
                <a:lnTo>
                  <a:pt x="19339" y="9151"/>
                </a:lnTo>
                <a:lnTo>
                  <a:pt x="17924" y="10283"/>
                </a:lnTo>
                <a:lnTo>
                  <a:pt x="16604" y="11321"/>
                </a:lnTo>
                <a:lnTo>
                  <a:pt x="14056" y="13491"/>
                </a:lnTo>
                <a:lnTo>
                  <a:pt x="12075" y="15472"/>
                </a:lnTo>
                <a:lnTo>
                  <a:pt x="9717" y="18491"/>
                </a:lnTo>
                <a:lnTo>
                  <a:pt x="10000" y="17830"/>
                </a:lnTo>
                <a:lnTo>
                  <a:pt x="10377" y="17264"/>
                </a:lnTo>
                <a:lnTo>
                  <a:pt x="9717" y="18113"/>
                </a:lnTo>
                <a:lnTo>
                  <a:pt x="9056" y="19057"/>
                </a:lnTo>
                <a:lnTo>
                  <a:pt x="9151" y="19245"/>
                </a:lnTo>
                <a:lnTo>
                  <a:pt x="8396" y="20189"/>
                </a:lnTo>
                <a:lnTo>
                  <a:pt x="9151" y="18774"/>
                </a:lnTo>
                <a:lnTo>
                  <a:pt x="8019" y="20377"/>
                </a:lnTo>
                <a:lnTo>
                  <a:pt x="7075" y="22075"/>
                </a:lnTo>
                <a:lnTo>
                  <a:pt x="6226" y="23868"/>
                </a:lnTo>
                <a:lnTo>
                  <a:pt x="5472" y="25755"/>
                </a:lnTo>
                <a:lnTo>
                  <a:pt x="4151" y="29434"/>
                </a:lnTo>
                <a:lnTo>
                  <a:pt x="2924" y="32924"/>
                </a:lnTo>
                <a:lnTo>
                  <a:pt x="3019" y="33113"/>
                </a:lnTo>
                <a:lnTo>
                  <a:pt x="2924" y="33773"/>
                </a:lnTo>
                <a:lnTo>
                  <a:pt x="2453" y="36509"/>
                </a:lnTo>
                <a:lnTo>
                  <a:pt x="1981" y="39434"/>
                </a:lnTo>
                <a:lnTo>
                  <a:pt x="1981" y="39528"/>
                </a:lnTo>
                <a:lnTo>
                  <a:pt x="1981" y="39905"/>
                </a:lnTo>
                <a:lnTo>
                  <a:pt x="1792" y="41415"/>
                </a:lnTo>
                <a:lnTo>
                  <a:pt x="1698" y="42358"/>
                </a:lnTo>
                <a:lnTo>
                  <a:pt x="1698" y="43301"/>
                </a:lnTo>
                <a:lnTo>
                  <a:pt x="1792" y="44245"/>
                </a:lnTo>
                <a:lnTo>
                  <a:pt x="1887" y="44999"/>
                </a:lnTo>
                <a:lnTo>
                  <a:pt x="2170" y="46603"/>
                </a:lnTo>
                <a:lnTo>
                  <a:pt x="2170" y="46603"/>
                </a:lnTo>
                <a:lnTo>
                  <a:pt x="1887" y="46415"/>
                </a:lnTo>
                <a:lnTo>
                  <a:pt x="1792" y="46320"/>
                </a:lnTo>
                <a:lnTo>
                  <a:pt x="1792" y="46509"/>
                </a:lnTo>
                <a:lnTo>
                  <a:pt x="1981" y="46981"/>
                </a:lnTo>
                <a:lnTo>
                  <a:pt x="1415" y="46132"/>
                </a:lnTo>
                <a:lnTo>
                  <a:pt x="1509" y="46509"/>
                </a:lnTo>
                <a:lnTo>
                  <a:pt x="1321" y="46981"/>
                </a:lnTo>
                <a:lnTo>
                  <a:pt x="472" y="45471"/>
                </a:lnTo>
                <a:lnTo>
                  <a:pt x="377" y="45565"/>
                </a:lnTo>
                <a:lnTo>
                  <a:pt x="283" y="45660"/>
                </a:lnTo>
                <a:lnTo>
                  <a:pt x="189" y="45660"/>
                </a:lnTo>
                <a:lnTo>
                  <a:pt x="0" y="45565"/>
                </a:lnTo>
                <a:lnTo>
                  <a:pt x="0" y="45565"/>
                </a:lnTo>
                <a:lnTo>
                  <a:pt x="1038" y="47924"/>
                </a:lnTo>
                <a:lnTo>
                  <a:pt x="2264" y="50282"/>
                </a:lnTo>
                <a:lnTo>
                  <a:pt x="2075" y="49905"/>
                </a:lnTo>
                <a:lnTo>
                  <a:pt x="2170" y="49528"/>
                </a:lnTo>
                <a:lnTo>
                  <a:pt x="2736" y="50188"/>
                </a:lnTo>
                <a:lnTo>
                  <a:pt x="3208" y="50660"/>
                </a:lnTo>
                <a:lnTo>
                  <a:pt x="3396" y="50943"/>
                </a:lnTo>
                <a:lnTo>
                  <a:pt x="3396" y="51037"/>
                </a:lnTo>
                <a:lnTo>
                  <a:pt x="3302" y="50943"/>
                </a:lnTo>
                <a:lnTo>
                  <a:pt x="3302" y="50943"/>
                </a:lnTo>
                <a:lnTo>
                  <a:pt x="3585" y="51320"/>
                </a:lnTo>
                <a:lnTo>
                  <a:pt x="4623" y="53207"/>
                </a:lnTo>
                <a:lnTo>
                  <a:pt x="5755" y="55094"/>
                </a:lnTo>
                <a:lnTo>
                  <a:pt x="7075" y="56886"/>
                </a:lnTo>
                <a:lnTo>
                  <a:pt x="8585" y="58490"/>
                </a:lnTo>
                <a:lnTo>
                  <a:pt x="10189" y="59999"/>
                </a:lnTo>
                <a:lnTo>
                  <a:pt x="11792" y="61414"/>
                </a:lnTo>
                <a:lnTo>
                  <a:pt x="13585" y="62735"/>
                </a:lnTo>
                <a:lnTo>
                  <a:pt x="15471" y="63867"/>
                </a:lnTo>
                <a:lnTo>
                  <a:pt x="17641" y="64905"/>
                </a:lnTo>
                <a:lnTo>
                  <a:pt x="20000" y="65942"/>
                </a:lnTo>
                <a:lnTo>
                  <a:pt x="22358" y="66697"/>
                </a:lnTo>
                <a:lnTo>
                  <a:pt x="24811" y="67263"/>
                </a:lnTo>
                <a:lnTo>
                  <a:pt x="27264" y="67735"/>
                </a:lnTo>
                <a:lnTo>
                  <a:pt x="29811" y="68018"/>
                </a:lnTo>
                <a:lnTo>
                  <a:pt x="32264" y="68206"/>
                </a:lnTo>
                <a:lnTo>
                  <a:pt x="34811" y="68112"/>
                </a:lnTo>
                <a:lnTo>
                  <a:pt x="36981" y="67829"/>
                </a:lnTo>
                <a:lnTo>
                  <a:pt x="40471" y="67263"/>
                </a:lnTo>
                <a:lnTo>
                  <a:pt x="44056" y="66508"/>
                </a:lnTo>
                <a:lnTo>
                  <a:pt x="45565" y="66131"/>
                </a:lnTo>
                <a:lnTo>
                  <a:pt x="46509" y="65848"/>
                </a:lnTo>
                <a:lnTo>
                  <a:pt x="46509" y="65942"/>
                </a:lnTo>
                <a:lnTo>
                  <a:pt x="48018" y="65376"/>
                </a:lnTo>
                <a:lnTo>
                  <a:pt x="49527" y="64622"/>
                </a:lnTo>
                <a:lnTo>
                  <a:pt x="48867" y="64810"/>
                </a:lnTo>
                <a:lnTo>
                  <a:pt x="50754" y="63773"/>
                </a:lnTo>
                <a:lnTo>
                  <a:pt x="52546" y="62641"/>
                </a:lnTo>
                <a:lnTo>
                  <a:pt x="54244" y="61320"/>
                </a:lnTo>
                <a:lnTo>
                  <a:pt x="56037" y="59810"/>
                </a:lnTo>
                <a:lnTo>
                  <a:pt x="55282" y="60659"/>
                </a:lnTo>
                <a:lnTo>
                  <a:pt x="57263" y="59056"/>
                </a:lnTo>
                <a:lnTo>
                  <a:pt x="58112" y="58395"/>
                </a:lnTo>
                <a:lnTo>
                  <a:pt x="58207" y="58301"/>
                </a:lnTo>
                <a:lnTo>
                  <a:pt x="58112" y="58301"/>
                </a:lnTo>
                <a:lnTo>
                  <a:pt x="58584" y="57924"/>
                </a:lnTo>
                <a:lnTo>
                  <a:pt x="59056" y="57546"/>
                </a:lnTo>
                <a:lnTo>
                  <a:pt x="59999" y="56414"/>
                </a:lnTo>
                <a:lnTo>
                  <a:pt x="61414" y="55188"/>
                </a:lnTo>
                <a:lnTo>
                  <a:pt x="61414" y="55188"/>
                </a:lnTo>
                <a:lnTo>
                  <a:pt x="61131" y="55282"/>
                </a:lnTo>
                <a:lnTo>
                  <a:pt x="61508" y="54811"/>
                </a:lnTo>
                <a:lnTo>
                  <a:pt x="62735" y="53867"/>
                </a:lnTo>
                <a:lnTo>
                  <a:pt x="63867" y="52735"/>
                </a:lnTo>
                <a:lnTo>
                  <a:pt x="66131" y="50471"/>
                </a:lnTo>
                <a:lnTo>
                  <a:pt x="66131" y="50565"/>
                </a:lnTo>
                <a:lnTo>
                  <a:pt x="66320" y="50660"/>
                </a:lnTo>
                <a:lnTo>
                  <a:pt x="66414" y="50660"/>
                </a:lnTo>
                <a:lnTo>
                  <a:pt x="66603" y="50565"/>
                </a:lnTo>
                <a:lnTo>
                  <a:pt x="66603" y="50754"/>
                </a:lnTo>
                <a:lnTo>
                  <a:pt x="66508" y="50943"/>
                </a:lnTo>
                <a:lnTo>
                  <a:pt x="65848" y="51603"/>
                </a:lnTo>
                <a:lnTo>
                  <a:pt x="64999" y="52546"/>
                </a:lnTo>
                <a:lnTo>
                  <a:pt x="65376" y="52358"/>
                </a:lnTo>
                <a:lnTo>
                  <a:pt x="65848" y="52075"/>
                </a:lnTo>
                <a:lnTo>
                  <a:pt x="66697" y="51320"/>
                </a:lnTo>
                <a:lnTo>
                  <a:pt x="67546" y="50282"/>
                </a:lnTo>
                <a:lnTo>
                  <a:pt x="68301" y="49056"/>
                </a:lnTo>
                <a:lnTo>
                  <a:pt x="69055" y="47830"/>
                </a:lnTo>
                <a:lnTo>
                  <a:pt x="69716" y="46603"/>
                </a:lnTo>
                <a:lnTo>
                  <a:pt x="70565" y="44811"/>
                </a:lnTo>
                <a:lnTo>
                  <a:pt x="70282" y="45094"/>
                </a:lnTo>
                <a:lnTo>
                  <a:pt x="70942" y="43490"/>
                </a:lnTo>
                <a:lnTo>
                  <a:pt x="71037" y="43396"/>
                </a:lnTo>
                <a:lnTo>
                  <a:pt x="71697" y="41320"/>
                </a:lnTo>
                <a:lnTo>
                  <a:pt x="72263" y="39245"/>
                </a:lnTo>
                <a:lnTo>
                  <a:pt x="72640" y="37358"/>
                </a:lnTo>
                <a:lnTo>
                  <a:pt x="72923" y="35849"/>
                </a:lnTo>
                <a:lnTo>
                  <a:pt x="72829" y="36226"/>
                </a:lnTo>
                <a:lnTo>
                  <a:pt x="72735" y="36698"/>
                </a:lnTo>
                <a:lnTo>
                  <a:pt x="72452" y="36981"/>
                </a:lnTo>
                <a:lnTo>
                  <a:pt x="72169" y="37358"/>
                </a:lnTo>
                <a:lnTo>
                  <a:pt x="72263" y="36981"/>
                </a:lnTo>
                <a:lnTo>
                  <a:pt x="72452" y="36415"/>
                </a:lnTo>
                <a:lnTo>
                  <a:pt x="72452" y="35849"/>
                </a:lnTo>
                <a:lnTo>
                  <a:pt x="72357" y="35660"/>
                </a:lnTo>
                <a:lnTo>
                  <a:pt x="72263" y="35471"/>
                </a:lnTo>
                <a:lnTo>
                  <a:pt x="72640" y="33868"/>
                </a:lnTo>
                <a:lnTo>
                  <a:pt x="72735" y="33113"/>
                </a:lnTo>
                <a:lnTo>
                  <a:pt x="72735" y="32358"/>
                </a:lnTo>
                <a:lnTo>
                  <a:pt x="72923" y="33207"/>
                </a:lnTo>
                <a:lnTo>
                  <a:pt x="73018" y="34151"/>
                </a:lnTo>
                <a:lnTo>
                  <a:pt x="72923" y="32358"/>
                </a:lnTo>
                <a:lnTo>
                  <a:pt x="72923" y="31792"/>
                </a:lnTo>
                <a:lnTo>
                  <a:pt x="73112" y="30754"/>
                </a:lnTo>
                <a:lnTo>
                  <a:pt x="72829" y="31604"/>
                </a:lnTo>
                <a:lnTo>
                  <a:pt x="72735" y="30283"/>
                </a:lnTo>
                <a:lnTo>
                  <a:pt x="72546" y="28868"/>
                </a:lnTo>
                <a:lnTo>
                  <a:pt x="72357" y="27641"/>
                </a:lnTo>
                <a:lnTo>
                  <a:pt x="71980" y="26038"/>
                </a:lnTo>
                <a:lnTo>
                  <a:pt x="71414" y="24151"/>
                </a:lnTo>
                <a:lnTo>
                  <a:pt x="70754" y="22170"/>
                </a:lnTo>
                <a:lnTo>
                  <a:pt x="69905" y="20000"/>
                </a:lnTo>
                <a:lnTo>
                  <a:pt x="68867" y="18019"/>
                </a:lnTo>
                <a:lnTo>
                  <a:pt x="68301" y="16981"/>
                </a:lnTo>
                <a:lnTo>
                  <a:pt x="67735" y="16132"/>
                </a:lnTo>
                <a:lnTo>
                  <a:pt x="67074" y="15283"/>
                </a:lnTo>
                <a:lnTo>
                  <a:pt x="66414" y="14434"/>
                </a:lnTo>
                <a:lnTo>
                  <a:pt x="66508" y="14623"/>
                </a:lnTo>
                <a:lnTo>
                  <a:pt x="66414" y="14906"/>
                </a:lnTo>
                <a:lnTo>
                  <a:pt x="65754" y="14057"/>
                </a:lnTo>
                <a:lnTo>
                  <a:pt x="65093" y="13113"/>
                </a:lnTo>
                <a:lnTo>
                  <a:pt x="64537" y="12278"/>
                </a:lnTo>
                <a:lnTo>
                  <a:pt x="62924" y="10755"/>
                </a:lnTo>
                <a:lnTo>
                  <a:pt x="63018" y="10755"/>
                </a:lnTo>
                <a:lnTo>
                  <a:pt x="63018" y="10661"/>
                </a:lnTo>
                <a:lnTo>
                  <a:pt x="62924" y="10472"/>
                </a:lnTo>
                <a:lnTo>
                  <a:pt x="62263" y="9717"/>
                </a:lnTo>
                <a:lnTo>
                  <a:pt x="60376" y="7830"/>
                </a:lnTo>
                <a:lnTo>
                  <a:pt x="60754" y="8396"/>
                </a:lnTo>
                <a:lnTo>
                  <a:pt x="61131" y="8774"/>
                </a:lnTo>
                <a:lnTo>
                  <a:pt x="60376" y="8396"/>
                </a:lnTo>
                <a:lnTo>
                  <a:pt x="59716" y="7925"/>
                </a:lnTo>
                <a:lnTo>
                  <a:pt x="59087" y="7476"/>
                </a:lnTo>
                <a:lnTo>
                  <a:pt x="59810" y="8302"/>
                </a:lnTo>
                <a:lnTo>
                  <a:pt x="58678" y="7642"/>
                </a:lnTo>
                <a:lnTo>
                  <a:pt x="57641" y="6981"/>
                </a:lnTo>
                <a:lnTo>
                  <a:pt x="55471" y="5472"/>
                </a:lnTo>
                <a:lnTo>
                  <a:pt x="53301" y="4057"/>
                </a:lnTo>
                <a:lnTo>
                  <a:pt x="52169" y="3397"/>
                </a:lnTo>
                <a:lnTo>
                  <a:pt x="51037" y="2831"/>
                </a:lnTo>
                <a:lnTo>
                  <a:pt x="52075" y="2831"/>
                </a:lnTo>
                <a:lnTo>
                  <a:pt x="50660" y="1982"/>
                </a:lnTo>
                <a:lnTo>
                  <a:pt x="49811" y="1604"/>
                </a:lnTo>
                <a:lnTo>
                  <a:pt x="48867" y="1227"/>
                </a:lnTo>
                <a:lnTo>
                  <a:pt x="48018" y="849"/>
                </a:lnTo>
                <a:lnTo>
                  <a:pt x="47075" y="661"/>
                </a:lnTo>
                <a:lnTo>
                  <a:pt x="46226" y="566"/>
                </a:lnTo>
                <a:lnTo>
                  <a:pt x="45471" y="661"/>
                </a:lnTo>
                <a:lnTo>
                  <a:pt x="46226" y="849"/>
                </a:lnTo>
                <a:lnTo>
                  <a:pt x="46866" y="1215"/>
                </a:lnTo>
                <a:lnTo>
                  <a:pt x="46980" y="1227"/>
                </a:lnTo>
                <a:lnTo>
                  <a:pt x="47452" y="1416"/>
                </a:lnTo>
                <a:lnTo>
                  <a:pt x="47924" y="1510"/>
                </a:lnTo>
                <a:lnTo>
                  <a:pt x="47358" y="1321"/>
                </a:lnTo>
                <a:lnTo>
                  <a:pt x="46886" y="944"/>
                </a:lnTo>
                <a:lnTo>
                  <a:pt x="47829" y="1227"/>
                </a:lnTo>
                <a:lnTo>
                  <a:pt x="48773" y="1604"/>
                </a:lnTo>
                <a:lnTo>
                  <a:pt x="49622" y="2076"/>
                </a:lnTo>
                <a:lnTo>
                  <a:pt x="50377" y="2642"/>
                </a:lnTo>
                <a:lnTo>
                  <a:pt x="50377" y="2642"/>
                </a:lnTo>
                <a:lnTo>
                  <a:pt x="49622" y="2265"/>
                </a:lnTo>
                <a:lnTo>
                  <a:pt x="48584" y="1887"/>
                </a:lnTo>
                <a:lnTo>
                  <a:pt x="47358" y="1510"/>
                </a:lnTo>
                <a:lnTo>
                  <a:pt x="46037" y="1132"/>
                </a:lnTo>
                <a:lnTo>
                  <a:pt x="46809" y="1210"/>
                </a:lnTo>
                <a:lnTo>
                  <a:pt x="44339" y="661"/>
                </a:lnTo>
                <a:lnTo>
                  <a:pt x="44716" y="755"/>
                </a:lnTo>
                <a:lnTo>
                  <a:pt x="43113" y="472"/>
                </a:lnTo>
                <a:lnTo>
                  <a:pt x="41603" y="283"/>
                </a:lnTo>
                <a:lnTo>
                  <a:pt x="40282" y="95"/>
                </a:lnTo>
                <a:lnTo>
                  <a:pt x="3915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79087DD-0ADB-4E89-B627-6516B539BE47}"/>
              </a:ext>
            </a:extLst>
          </p:cNvPr>
          <p:cNvSpPr/>
          <p:nvPr/>
        </p:nvSpPr>
        <p:spPr>
          <a:xfrm>
            <a:off x="546479" y="2184400"/>
            <a:ext cx="13035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/>
              <a:t>1 шаг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7C014F4-7A99-4863-B04E-4B4594162A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506" t="9836" r="32230" b="7321"/>
          <a:stretch/>
        </p:blipFill>
        <p:spPr>
          <a:xfrm>
            <a:off x="7528384" y="1077944"/>
            <a:ext cx="4205931" cy="54045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Объект 2">
            <a:extLst>
              <a:ext uri="{FF2B5EF4-FFF2-40B4-BE49-F238E27FC236}">
                <a16:creationId xmlns:a16="http://schemas.microsoft.com/office/drawing/2014/main" id="{193F50ED-1382-43A2-9476-D38825A89C65}"/>
              </a:ext>
            </a:extLst>
          </p:cNvPr>
          <p:cNvSpPr txBox="1">
            <a:spLocks/>
          </p:cNvSpPr>
          <p:nvPr/>
        </p:nvSpPr>
        <p:spPr>
          <a:xfrm>
            <a:off x="693008" y="4610679"/>
            <a:ext cx="6261041" cy="139180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ru-RU" sz="3400" i="1" dirty="0"/>
              <a:t>Регистрация и прохождение тестирования с 28 апреля по 15 мая 2026 года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ru-RU" sz="3400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21840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3DCABF-1BCA-48E8-951D-0E2365E83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672" y="-54444"/>
            <a:ext cx="10515600" cy="1325563"/>
          </a:xfrm>
        </p:spPr>
        <p:txBody>
          <a:bodyPr/>
          <a:lstStyle/>
          <a:p>
            <a:pPr algn="ctr"/>
            <a:r>
              <a:rPr lang="ru-RU" b="1" i="1" u="sng" dirty="0"/>
              <a:t>Как участвовать?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DBF394-E475-4D9E-B644-E6C9E5BB75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9530" y="991903"/>
            <a:ext cx="9962896" cy="3010472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sz="3400" dirty="0"/>
              <a:t> </a:t>
            </a:r>
          </a:p>
          <a:p>
            <a:pPr marL="0" indent="0" algn="just">
              <a:buNone/>
            </a:pPr>
            <a:r>
              <a:rPr lang="ru-RU" sz="3400" dirty="0"/>
              <a:t> - заполнить все поля регистрационной формы и прикрепить в том числе следующие документы: </a:t>
            </a:r>
          </a:p>
          <a:p>
            <a:pPr marL="0" indent="0" algn="just">
              <a:buNone/>
            </a:pPr>
            <a:r>
              <a:rPr lang="ru-RU" sz="3400" dirty="0"/>
              <a:t>– скан-копия справки о занимаемой должности с указанием стажа работы в занимаемой должности;</a:t>
            </a:r>
          </a:p>
          <a:p>
            <a:pPr marL="0" indent="0" algn="just">
              <a:buNone/>
            </a:pPr>
            <a:r>
              <a:rPr lang="ru-RU" sz="3400" dirty="0"/>
              <a:t> – скан-копия заявления участника Конкурса;</a:t>
            </a:r>
          </a:p>
          <a:p>
            <a:pPr marL="0" indent="0" algn="just">
              <a:buNone/>
            </a:pPr>
            <a:r>
              <a:rPr lang="ru-RU" sz="3400" dirty="0"/>
              <a:t> – скан-копия согласия участника Конкурса на обработку персональных данных, заполненное в соответствии с требованиями</a:t>
            </a:r>
            <a:r>
              <a:rPr lang="ru-RU" dirty="0"/>
              <a:t>.</a:t>
            </a:r>
            <a:endParaRPr lang="en-US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B176C8F-FC01-41C9-95F2-86483E04F0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49" t="24997" r="28296" b="13661"/>
          <a:stretch/>
        </p:blipFill>
        <p:spPr>
          <a:xfrm>
            <a:off x="6629759" y="3817350"/>
            <a:ext cx="3590286" cy="2774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82D443D-16A2-425C-A4ED-F85A777101EE}"/>
              </a:ext>
            </a:extLst>
          </p:cNvPr>
          <p:cNvSpPr/>
          <p:nvPr/>
        </p:nvSpPr>
        <p:spPr>
          <a:xfrm>
            <a:off x="502082" y="1313837"/>
            <a:ext cx="11403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/>
              <a:t>2 шаг</a:t>
            </a:r>
          </a:p>
        </p:txBody>
      </p:sp>
      <p:sp>
        <p:nvSpPr>
          <p:cNvPr id="11" name="Google Shape;334;p37">
            <a:extLst>
              <a:ext uri="{FF2B5EF4-FFF2-40B4-BE49-F238E27FC236}">
                <a16:creationId xmlns:a16="http://schemas.microsoft.com/office/drawing/2014/main" id="{C53BB66C-E9F1-4424-860F-4C615BBC5758}"/>
              </a:ext>
            </a:extLst>
          </p:cNvPr>
          <p:cNvSpPr/>
          <p:nvPr/>
        </p:nvSpPr>
        <p:spPr>
          <a:xfrm>
            <a:off x="370727" y="1271119"/>
            <a:ext cx="1271754" cy="668920"/>
          </a:xfrm>
          <a:custGeom>
            <a:avLst/>
            <a:gdLst/>
            <a:ahLst/>
            <a:cxnLst/>
            <a:rect l="l" t="t" r="r" b="b"/>
            <a:pathLst>
              <a:path w="73112" h="68207" extrusionOk="0">
                <a:moveTo>
                  <a:pt x="46809" y="1210"/>
                </a:moveTo>
                <a:lnTo>
                  <a:pt x="46886" y="1227"/>
                </a:lnTo>
                <a:lnTo>
                  <a:pt x="46886" y="1227"/>
                </a:lnTo>
                <a:lnTo>
                  <a:pt x="46866" y="1215"/>
                </a:lnTo>
                <a:lnTo>
                  <a:pt x="46809" y="1210"/>
                </a:lnTo>
                <a:close/>
                <a:moveTo>
                  <a:pt x="35754" y="1982"/>
                </a:moveTo>
                <a:lnTo>
                  <a:pt x="36320" y="2170"/>
                </a:lnTo>
                <a:lnTo>
                  <a:pt x="36037" y="2170"/>
                </a:lnTo>
                <a:lnTo>
                  <a:pt x="35660" y="2076"/>
                </a:lnTo>
                <a:lnTo>
                  <a:pt x="35754" y="1982"/>
                </a:lnTo>
                <a:close/>
                <a:moveTo>
                  <a:pt x="42641" y="1321"/>
                </a:moveTo>
                <a:lnTo>
                  <a:pt x="44622" y="1510"/>
                </a:lnTo>
                <a:lnTo>
                  <a:pt x="46603" y="1793"/>
                </a:lnTo>
                <a:lnTo>
                  <a:pt x="46226" y="1793"/>
                </a:lnTo>
                <a:lnTo>
                  <a:pt x="46320" y="1982"/>
                </a:lnTo>
                <a:lnTo>
                  <a:pt x="45660" y="1793"/>
                </a:lnTo>
                <a:lnTo>
                  <a:pt x="44905" y="1699"/>
                </a:lnTo>
                <a:lnTo>
                  <a:pt x="44905" y="1699"/>
                </a:lnTo>
                <a:lnTo>
                  <a:pt x="45188" y="2076"/>
                </a:lnTo>
                <a:lnTo>
                  <a:pt x="45282" y="2265"/>
                </a:lnTo>
                <a:lnTo>
                  <a:pt x="45094" y="2265"/>
                </a:lnTo>
                <a:lnTo>
                  <a:pt x="44716" y="2170"/>
                </a:lnTo>
                <a:lnTo>
                  <a:pt x="43773" y="1793"/>
                </a:lnTo>
                <a:lnTo>
                  <a:pt x="42641" y="1321"/>
                </a:lnTo>
                <a:close/>
                <a:moveTo>
                  <a:pt x="34622" y="5095"/>
                </a:moveTo>
                <a:lnTo>
                  <a:pt x="34169" y="5151"/>
                </a:lnTo>
                <a:lnTo>
                  <a:pt x="34169" y="5151"/>
                </a:lnTo>
                <a:lnTo>
                  <a:pt x="34056" y="5189"/>
                </a:lnTo>
                <a:lnTo>
                  <a:pt x="34622" y="5095"/>
                </a:lnTo>
                <a:close/>
                <a:moveTo>
                  <a:pt x="58490" y="6793"/>
                </a:moveTo>
                <a:lnTo>
                  <a:pt x="59056" y="7453"/>
                </a:lnTo>
                <a:lnTo>
                  <a:pt x="59087" y="7476"/>
                </a:lnTo>
                <a:lnTo>
                  <a:pt x="58490" y="6793"/>
                </a:lnTo>
                <a:close/>
                <a:moveTo>
                  <a:pt x="56697" y="7736"/>
                </a:moveTo>
                <a:lnTo>
                  <a:pt x="57358" y="8113"/>
                </a:lnTo>
                <a:lnTo>
                  <a:pt x="57075" y="8113"/>
                </a:lnTo>
                <a:lnTo>
                  <a:pt x="56697" y="7736"/>
                </a:lnTo>
                <a:close/>
                <a:moveTo>
                  <a:pt x="59810" y="8679"/>
                </a:moveTo>
                <a:lnTo>
                  <a:pt x="60087" y="8956"/>
                </a:lnTo>
                <a:lnTo>
                  <a:pt x="59905" y="8774"/>
                </a:lnTo>
                <a:lnTo>
                  <a:pt x="59810" y="8679"/>
                </a:lnTo>
                <a:close/>
                <a:moveTo>
                  <a:pt x="57546" y="8019"/>
                </a:moveTo>
                <a:lnTo>
                  <a:pt x="58395" y="8774"/>
                </a:lnTo>
                <a:lnTo>
                  <a:pt x="59339" y="9434"/>
                </a:lnTo>
                <a:lnTo>
                  <a:pt x="58490" y="8868"/>
                </a:lnTo>
                <a:lnTo>
                  <a:pt x="57735" y="8208"/>
                </a:lnTo>
                <a:lnTo>
                  <a:pt x="57546" y="8019"/>
                </a:lnTo>
                <a:close/>
                <a:moveTo>
                  <a:pt x="60282" y="9246"/>
                </a:moveTo>
                <a:lnTo>
                  <a:pt x="60565" y="9812"/>
                </a:lnTo>
                <a:lnTo>
                  <a:pt x="60282" y="9529"/>
                </a:lnTo>
                <a:lnTo>
                  <a:pt x="60282" y="9340"/>
                </a:lnTo>
                <a:lnTo>
                  <a:pt x="60282" y="9246"/>
                </a:lnTo>
                <a:close/>
                <a:moveTo>
                  <a:pt x="59999" y="8396"/>
                </a:moveTo>
                <a:lnTo>
                  <a:pt x="60659" y="8774"/>
                </a:lnTo>
                <a:lnTo>
                  <a:pt x="61131" y="9340"/>
                </a:lnTo>
                <a:lnTo>
                  <a:pt x="61603" y="9906"/>
                </a:lnTo>
                <a:lnTo>
                  <a:pt x="61886" y="10566"/>
                </a:lnTo>
                <a:lnTo>
                  <a:pt x="60942" y="9434"/>
                </a:lnTo>
                <a:lnTo>
                  <a:pt x="61320" y="10095"/>
                </a:lnTo>
                <a:lnTo>
                  <a:pt x="59999" y="8396"/>
                </a:lnTo>
                <a:close/>
                <a:moveTo>
                  <a:pt x="63773" y="11132"/>
                </a:moveTo>
                <a:lnTo>
                  <a:pt x="64537" y="12278"/>
                </a:lnTo>
                <a:lnTo>
                  <a:pt x="64622" y="12359"/>
                </a:lnTo>
                <a:lnTo>
                  <a:pt x="63773" y="11132"/>
                </a:lnTo>
                <a:close/>
                <a:moveTo>
                  <a:pt x="65093" y="14528"/>
                </a:moveTo>
                <a:lnTo>
                  <a:pt x="65376" y="15189"/>
                </a:lnTo>
                <a:lnTo>
                  <a:pt x="65659" y="15755"/>
                </a:lnTo>
                <a:lnTo>
                  <a:pt x="66037" y="16981"/>
                </a:lnTo>
                <a:lnTo>
                  <a:pt x="65659" y="16321"/>
                </a:lnTo>
                <a:lnTo>
                  <a:pt x="65282" y="15377"/>
                </a:lnTo>
                <a:lnTo>
                  <a:pt x="65093" y="14528"/>
                </a:lnTo>
                <a:close/>
                <a:moveTo>
                  <a:pt x="65093" y="16321"/>
                </a:moveTo>
                <a:lnTo>
                  <a:pt x="65565" y="16698"/>
                </a:lnTo>
                <a:lnTo>
                  <a:pt x="65942" y="17076"/>
                </a:lnTo>
                <a:lnTo>
                  <a:pt x="66320" y="17547"/>
                </a:lnTo>
                <a:lnTo>
                  <a:pt x="66414" y="17830"/>
                </a:lnTo>
                <a:lnTo>
                  <a:pt x="66508" y="18113"/>
                </a:lnTo>
                <a:lnTo>
                  <a:pt x="65848" y="17170"/>
                </a:lnTo>
                <a:lnTo>
                  <a:pt x="65093" y="16321"/>
                </a:lnTo>
                <a:close/>
                <a:moveTo>
                  <a:pt x="72074" y="36226"/>
                </a:moveTo>
                <a:lnTo>
                  <a:pt x="71791" y="37547"/>
                </a:lnTo>
                <a:lnTo>
                  <a:pt x="71603" y="38773"/>
                </a:lnTo>
                <a:lnTo>
                  <a:pt x="71320" y="40000"/>
                </a:lnTo>
                <a:lnTo>
                  <a:pt x="70754" y="41509"/>
                </a:lnTo>
                <a:lnTo>
                  <a:pt x="70942" y="40283"/>
                </a:lnTo>
                <a:lnTo>
                  <a:pt x="71225" y="38962"/>
                </a:lnTo>
                <a:lnTo>
                  <a:pt x="72074" y="36226"/>
                </a:lnTo>
                <a:close/>
                <a:moveTo>
                  <a:pt x="69150" y="44433"/>
                </a:moveTo>
                <a:lnTo>
                  <a:pt x="68867" y="44905"/>
                </a:lnTo>
                <a:lnTo>
                  <a:pt x="68584" y="45377"/>
                </a:lnTo>
                <a:lnTo>
                  <a:pt x="68206" y="45754"/>
                </a:lnTo>
                <a:lnTo>
                  <a:pt x="67923" y="46132"/>
                </a:lnTo>
                <a:lnTo>
                  <a:pt x="68112" y="45754"/>
                </a:lnTo>
                <a:lnTo>
                  <a:pt x="68678" y="45188"/>
                </a:lnTo>
                <a:lnTo>
                  <a:pt x="69150" y="44433"/>
                </a:lnTo>
                <a:close/>
                <a:moveTo>
                  <a:pt x="67357" y="47830"/>
                </a:moveTo>
                <a:lnTo>
                  <a:pt x="66886" y="48584"/>
                </a:lnTo>
                <a:lnTo>
                  <a:pt x="66508" y="48867"/>
                </a:lnTo>
                <a:lnTo>
                  <a:pt x="66414" y="48867"/>
                </a:lnTo>
                <a:lnTo>
                  <a:pt x="66414" y="48773"/>
                </a:lnTo>
                <a:lnTo>
                  <a:pt x="66886" y="48301"/>
                </a:lnTo>
                <a:lnTo>
                  <a:pt x="67357" y="47830"/>
                </a:lnTo>
                <a:close/>
                <a:moveTo>
                  <a:pt x="65093" y="48396"/>
                </a:moveTo>
                <a:lnTo>
                  <a:pt x="65376" y="48490"/>
                </a:lnTo>
                <a:lnTo>
                  <a:pt x="64905" y="49056"/>
                </a:lnTo>
                <a:lnTo>
                  <a:pt x="64622" y="49528"/>
                </a:lnTo>
                <a:lnTo>
                  <a:pt x="64244" y="49811"/>
                </a:lnTo>
                <a:lnTo>
                  <a:pt x="64244" y="49905"/>
                </a:lnTo>
                <a:lnTo>
                  <a:pt x="64056" y="49905"/>
                </a:lnTo>
                <a:lnTo>
                  <a:pt x="64056" y="49811"/>
                </a:lnTo>
                <a:lnTo>
                  <a:pt x="64433" y="49150"/>
                </a:lnTo>
                <a:lnTo>
                  <a:pt x="64622" y="48867"/>
                </a:lnTo>
                <a:lnTo>
                  <a:pt x="64905" y="48584"/>
                </a:lnTo>
                <a:lnTo>
                  <a:pt x="65093" y="48396"/>
                </a:lnTo>
                <a:close/>
                <a:moveTo>
                  <a:pt x="6981" y="52452"/>
                </a:moveTo>
                <a:lnTo>
                  <a:pt x="7170" y="53112"/>
                </a:lnTo>
                <a:lnTo>
                  <a:pt x="7075" y="53018"/>
                </a:lnTo>
                <a:lnTo>
                  <a:pt x="6981" y="52641"/>
                </a:lnTo>
                <a:lnTo>
                  <a:pt x="6981" y="52452"/>
                </a:lnTo>
                <a:close/>
                <a:moveTo>
                  <a:pt x="7736" y="54339"/>
                </a:moveTo>
                <a:lnTo>
                  <a:pt x="7641" y="54433"/>
                </a:lnTo>
                <a:lnTo>
                  <a:pt x="7641" y="54339"/>
                </a:lnTo>
                <a:close/>
                <a:moveTo>
                  <a:pt x="61225" y="55094"/>
                </a:moveTo>
                <a:lnTo>
                  <a:pt x="61037" y="55377"/>
                </a:lnTo>
                <a:lnTo>
                  <a:pt x="60754" y="55471"/>
                </a:lnTo>
                <a:lnTo>
                  <a:pt x="60754" y="55471"/>
                </a:lnTo>
                <a:lnTo>
                  <a:pt x="60942" y="55282"/>
                </a:lnTo>
                <a:lnTo>
                  <a:pt x="61225" y="55094"/>
                </a:lnTo>
                <a:close/>
                <a:moveTo>
                  <a:pt x="6132" y="53867"/>
                </a:moveTo>
                <a:lnTo>
                  <a:pt x="7358" y="55377"/>
                </a:lnTo>
                <a:lnTo>
                  <a:pt x="7641" y="55471"/>
                </a:lnTo>
                <a:lnTo>
                  <a:pt x="7641" y="55471"/>
                </a:lnTo>
                <a:lnTo>
                  <a:pt x="7641" y="55471"/>
                </a:lnTo>
                <a:lnTo>
                  <a:pt x="7830" y="55565"/>
                </a:lnTo>
                <a:lnTo>
                  <a:pt x="8302" y="56414"/>
                </a:lnTo>
                <a:lnTo>
                  <a:pt x="7170" y="55471"/>
                </a:lnTo>
                <a:lnTo>
                  <a:pt x="6509" y="54622"/>
                </a:lnTo>
                <a:lnTo>
                  <a:pt x="6226" y="54245"/>
                </a:lnTo>
                <a:lnTo>
                  <a:pt x="6132" y="53867"/>
                </a:lnTo>
                <a:close/>
                <a:moveTo>
                  <a:pt x="9056" y="56414"/>
                </a:moveTo>
                <a:lnTo>
                  <a:pt x="9245" y="56509"/>
                </a:lnTo>
                <a:lnTo>
                  <a:pt x="9151" y="56509"/>
                </a:lnTo>
                <a:lnTo>
                  <a:pt x="9056" y="56414"/>
                </a:lnTo>
                <a:close/>
                <a:moveTo>
                  <a:pt x="10472" y="56980"/>
                </a:moveTo>
                <a:lnTo>
                  <a:pt x="11321" y="57358"/>
                </a:lnTo>
                <a:lnTo>
                  <a:pt x="11887" y="57735"/>
                </a:lnTo>
                <a:lnTo>
                  <a:pt x="12264" y="58018"/>
                </a:lnTo>
                <a:lnTo>
                  <a:pt x="11604" y="57641"/>
                </a:lnTo>
                <a:lnTo>
                  <a:pt x="11604" y="57641"/>
                </a:lnTo>
                <a:lnTo>
                  <a:pt x="11792" y="58112"/>
                </a:lnTo>
                <a:lnTo>
                  <a:pt x="11604" y="58018"/>
                </a:lnTo>
                <a:lnTo>
                  <a:pt x="11132" y="57452"/>
                </a:lnTo>
                <a:lnTo>
                  <a:pt x="10849" y="57169"/>
                </a:lnTo>
                <a:lnTo>
                  <a:pt x="10472" y="56980"/>
                </a:lnTo>
                <a:close/>
                <a:moveTo>
                  <a:pt x="18019" y="59433"/>
                </a:moveTo>
                <a:lnTo>
                  <a:pt x="18773" y="59810"/>
                </a:lnTo>
                <a:lnTo>
                  <a:pt x="19528" y="60376"/>
                </a:lnTo>
                <a:lnTo>
                  <a:pt x="19056" y="60282"/>
                </a:lnTo>
                <a:lnTo>
                  <a:pt x="18962" y="60188"/>
                </a:lnTo>
                <a:lnTo>
                  <a:pt x="18490" y="59810"/>
                </a:lnTo>
                <a:lnTo>
                  <a:pt x="18019" y="59433"/>
                </a:lnTo>
                <a:close/>
                <a:moveTo>
                  <a:pt x="14528" y="59999"/>
                </a:moveTo>
                <a:lnTo>
                  <a:pt x="14717" y="60093"/>
                </a:lnTo>
                <a:lnTo>
                  <a:pt x="14905" y="60188"/>
                </a:lnTo>
                <a:lnTo>
                  <a:pt x="15188" y="60471"/>
                </a:lnTo>
                <a:lnTo>
                  <a:pt x="15283" y="60565"/>
                </a:lnTo>
                <a:lnTo>
                  <a:pt x="15188" y="60565"/>
                </a:lnTo>
                <a:lnTo>
                  <a:pt x="14528" y="59999"/>
                </a:lnTo>
                <a:close/>
                <a:moveTo>
                  <a:pt x="49339" y="60188"/>
                </a:moveTo>
                <a:lnTo>
                  <a:pt x="48395" y="60565"/>
                </a:lnTo>
                <a:lnTo>
                  <a:pt x="47924" y="60754"/>
                </a:lnTo>
                <a:lnTo>
                  <a:pt x="47452" y="60754"/>
                </a:lnTo>
                <a:lnTo>
                  <a:pt x="47924" y="60471"/>
                </a:lnTo>
                <a:lnTo>
                  <a:pt x="48301" y="60282"/>
                </a:lnTo>
                <a:lnTo>
                  <a:pt x="49056" y="60188"/>
                </a:lnTo>
                <a:close/>
                <a:moveTo>
                  <a:pt x="19245" y="60565"/>
                </a:moveTo>
                <a:lnTo>
                  <a:pt x="19811" y="60659"/>
                </a:lnTo>
                <a:lnTo>
                  <a:pt x="20566" y="61037"/>
                </a:lnTo>
                <a:lnTo>
                  <a:pt x="20566" y="61037"/>
                </a:lnTo>
                <a:lnTo>
                  <a:pt x="19811" y="60848"/>
                </a:lnTo>
                <a:lnTo>
                  <a:pt x="19245" y="60565"/>
                </a:lnTo>
                <a:close/>
                <a:moveTo>
                  <a:pt x="47075" y="61226"/>
                </a:moveTo>
                <a:lnTo>
                  <a:pt x="46792" y="61414"/>
                </a:lnTo>
                <a:lnTo>
                  <a:pt x="46697" y="61509"/>
                </a:lnTo>
                <a:lnTo>
                  <a:pt x="46792" y="61603"/>
                </a:lnTo>
                <a:lnTo>
                  <a:pt x="47263" y="61603"/>
                </a:lnTo>
                <a:lnTo>
                  <a:pt x="47641" y="61509"/>
                </a:lnTo>
                <a:lnTo>
                  <a:pt x="46886" y="61792"/>
                </a:lnTo>
                <a:lnTo>
                  <a:pt x="46131" y="61886"/>
                </a:lnTo>
                <a:lnTo>
                  <a:pt x="46131" y="61980"/>
                </a:lnTo>
                <a:lnTo>
                  <a:pt x="46037" y="61980"/>
                </a:lnTo>
                <a:lnTo>
                  <a:pt x="45660" y="61697"/>
                </a:lnTo>
                <a:lnTo>
                  <a:pt x="46320" y="61320"/>
                </a:lnTo>
                <a:lnTo>
                  <a:pt x="47075" y="61226"/>
                </a:lnTo>
                <a:close/>
                <a:moveTo>
                  <a:pt x="24151" y="63678"/>
                </a:moveTo>
                <a:lnTo>
                  <a:pt x="24905" y="63961"/>
                </a:lnTo>
                <a:lnTo>
                  <a:pt x="25754" y="64244"/>
                </a:lnTo>
                <a:lnTo>
                  <a:pt x="25188" y="64244"/>
                </a:lnTo>
                <a:lnTo>
                  <a:pt x="24151" y="64150"/>
                </a:lnTo>
                <a:lnTo>
                  <a:pt x="23773" y="64056"/>
                </a:lnTo>
                <a:lnTo>
                  <a:pt x="23585" y="63961"/>
                </a:lnTo>
                <a:lnTo>
                  <a:pt x="23585" y="63867"/>
                </a:lnTo>
                <a:lnTo>
                  <a:pt x="23585" y="63773"/>
                </a:lnTo>
                <a:lnTo>
                  <a:pt x="24151" y="63678"/>
                </a:lnTo>
                <a:close/>
                <a:moveTo>
                  <a:pt x="34811" y="64622"/>
                </a:moveTo>
                <a:lnTo>
                  <a:pt x="35094" y="64810"/>
                </a:lnTo>
                <a:lnTo>
                  <a:pt x="35377" y="64905"/>
                </a:lnTo>
                <a:lnTo>
                  <a:pt x="34622" y="64999"/>
                </a:lnTo>
                <a:lnTo>
                  <a:pt x="34056" y="64999"/>
                </a:lnTo>
                <a:lnTo>
                  <a:pt x="34056" y="64905"/>
                </a:lnTo>
                <a:lnTo>
                  <a:pt x="34811" y="64622"/>
                </a:lnTo>
                <a:close/>
                <a:moveTo>
                  <a:pt x="46414" y="63773"/>
                </a:moveTo>
                <a:lnTo>
                  <a:pt x="46131" y="64056"/>
                </a:lnTo>
                <a:lnTo>
                  <a:pt x="44433" y="64716"/>
                </a:lnTo>
                <a:lnTo>
                  <a:pt x="43962" y="64905"/>
                </a:lnTo>
                <a:lnTo>
                  <a:pt x="44150" y="64810"/>
                </a:lnTo>
                <a:lnTo>
                  <a:pt x="42641" y="64999"/>
                </a:lnTo>
                <a:lnTo>
                  <a:pt x="42924" y="64810"/>
                </a:lnTo>
                <a:lnTo>
                  <a:pt x="43207" y="64622"/>
                </a:lnTo>
                <a:lnTo>
                  <a:pt x="42358" y="64905"/>
                </a:lnTo>
                <a:lnTo>
                  <a:pt x="43113" y="64622"/>
                </a:lnTo>
                <a:lnTo>
                  <a:pt x="45377" y="63867"/>
                </a:lnTo>
                <a:lnTo>
                  <a:pt x="44999" y="64150"/>
                </a:lnTo>
                <a:lnTo>
                  <a:pt x="44622" y="64433"/>
                </a:lnTo>
                <a:lnTo>
                  <a:pt x="46414" y="63773"/>
                </a:lnTo>
                <a:close/>
                <a:moveTo>
                  <a:pt x="39905" y="64622"/>
                </a:moveTo>
                <a:lnTo>
                  <a:pt x="39811" y="64716"/>
                </a:lnTo>
                <a:lnTo>
                  <a:pt x="39622" y="64810"/>
                </a:lnTo>
                <a:lnTo>
                  <a:pt x="38962" y="64999"/>
                </a:lnTo>
                <a:lnTo>
                  <a:pt x="38207" y="65093"/>
                </a:lnTo>
                <a:lnTo>
                  <a:pt x="37641" y="65093"/>
                </a:lnTo>
                <a:lnTo>
                  <a:pt x="39056" y="64810"/>
                </a:lnTo>
                <a:lnTo>
                  <a:pt x="39528" y="64716"/>
                </a:lnTo>
                <a:lnTo>
                  <a:pt x="39905" y="64622"/>
                </a:lnTo>
                <a:close/>
                <a:moveTo>
                  <a:pt x="42829" y="64056"/>
                </a:moveTo>
                <a:lnTo>
                  <a:pt x="42452" y="64244"/>
                </a:lnTo>
                <a:lnTo>
                  <a:pt x="42263" y="64433"/>
                </a:lnTo>
                <a:lnTo>
                  <a:pt x="41980" y="64622"/>
                </a:lnTo>
                <a:lnTo>
                  <a:pt x="41886" y="64999"/>
                </a:lnTo>
                <a:lnTo>
                  <a:pt x="42263" y="64999"/>
                </a:lnTo>
                <a:lnTo>
                  <a:pt x="40094" y="65282"/>
                </a:lnTo>
                <a:lnTo>
                  <a:pt x="40848" y="64999"/>
                </a:lnTo>
                <a:lnTo>
                  <a:pt x="41131" y="64810"/>
                </a:lnTo>
                <a:lnTo>
                  <a:pt x="41131" y="64716"/>
                </a:lnTo>
                <a:lnTo>
                  <a:pt x="41037" y="64622"/>
                </a:lnTo>
                <a:lnTo>
                  <a:pt x="40754" y="64622"/>
                </a:lnTo>
                <a:lnTo>
                  <a:pt x="40282" y="64527"/>
                </a:lnTo>
                <a:lnTo>
                  <a:pt x="40188" y="64433"/>
                </a:lnTo>
                <a:lnTo>
                  <a:pt x="41509" y="64339"/>
                </a:lnTo>
                <a:lnTo>
                  <a:pt x="42829" y="64056"/>
                </a:lnTo>
                <a:close/>
                <a:moveTo>
                  <a:pt x="15660" y="60376"/>
                </a:moveTo>
                <a:lnTo>
                  <a:pt x="16887" y="61131"/>
                </a:lnTo>
                <a:lnTo>
                  <a:pt x="17924" y="62075"/>
                </a:lnTo>
                <a:lnTo>
                  <a:pt x="17924" y="61792"/>
                </a:lnTo>
                <a:lnTo>
                  <a:pt x="17830" y="61603"/>
                </a:lnTo>
                <a:lnTo>
                  <a:pt x="19056" y="61980"/>
                </a:lnTo>
                <a:lnTo>
                  <a:pt x="20283" y="62358"/>
                </a:lnTo>
                <a:lnTo>
                  <a:pt x="20849" y="62546"/>
                </a:lnTo>
                <a:lnTo>
                  <a:pt x="21415" y="62735"/>
                </a:lnTo>
                <a:lnTo>
                  <a:pt x="21886" y="63018"/>
                </a:lnTo>
                <a:lnTo>
                  <a:pt x="22358" y="63395"/>
                </a:lnTo>
                <a:lnTo>
                  <a:pt x="21509" y="63301"/>
                </a:lnTo>
                <a:lnTo>
                  <a:pt x="22547" y="63867"/>
                </a:lnTo>
                <a:lnTo>
                  <a:pt x="23868" y="64339"/>
                </a:lnTo>
                <a:lnTo>
                  <a:pt x="25471" y="64905"/>
                </a:lnTo>
                <a:lnTo>
                  <a:pt x="27169" y="65282"/>
                </a:lnTo>
                <a:lnTo>
                  <a:pt x="26603" y="65282"/>
                </a:lnTo>
                <a:lnTo>
                  <a:pt x="27075" y="65942"/>
                </a:lnTo>
                <a:lnTo>
                  <a:pt x="26886" y="65942"/>
                </a:lnTo>
                <a:lnTo>
                  <a:pt x="26603" y="65848"/>
                </a:lnTo>
                <a:lnTo>
                  <a:pt x="25849" y="65659"/>
                </a:lnTo>
                <a:lnTo>
                  <a:pt x="25283" y="65471"/>
                </a:lnTo>
                <a:lnTo>
                  <a:pt x="25188" y="65376"/>
                </a:lnTo>
                <a:lnTo>
                  <a:pt x="25754" y="65376"/>
                </a:lnTo>
                <a:lnTo>
                  <a:pt x="26226" y="65471"/>
                </a:lnTo>
                <a:lnTo>
                  <a:pt x="26320" y="65282"/>
                </a:lnTo>
                <a:lnTo>
                  <a:pt x="26320" y="65188"/>
                </a:lnTo>
                <a:lnTo>
                  <a:pt x="26226" y="65093"/>
                </a:lnTo>
                <a:lnTo>
                  <a:pt x="25660" y="65093"/>
                </a:lnTo>
                <a:lnTo>
                  <a:pt x="25188" y="65188"/>
                </a:lnTo>
                <a:lnTo>
                  <a:pt x="24528" y="65376"/>
                </a:lnTo>
                <a:lnTo>
                  <a:pt x="24528" y="65376"/>
                </a:lnTo>
                <a:lnTo>
                  <a:pt x="25000" y="65093"/>
                </a:lnTo>
                <a:lnTo>
                  <a:pt x="23679" y="64905"/>
                </a:lnTo>
                <a:lnTo>
                  <a:pt x="22547" y="64716"/>
                </a:lnTo>
                <a:lnTo>
                  <a:pt x="21603" y="64339"/>
                </a:lnTo>
                <a:lnTo>
                  <a:pt x="20660" y="63867"/>
                </a:lnTo>
                <a:lnTo>
                  <a:pt x="20943" y="63867"/>
                </a:lnTo>
                <a:lnTo>
                  <a:pt x="20377" y="63773"/>
                </a:lnTo>
                <a:lnTo>
                  <a:pt x="19339" y="63678"/>
                </a:lnTo>
                <a:lnTo>
                  <a:pt x="18868" y="63490"/>
                </a:lnTo>
                <a:lnTo>
                  <a:pt x="18396" y="63301"/>
                </a:lnTo>
                <a:lnTo>
                  <a:pt x="18585" y="63207"/>
                </a:lnTo>
                <a:lnTo>
                  <a:pt x="18868" y="63301"/>
                </a:lnTo>
                <a:lnTo>
                  <a:pt x="18019" y="62735"/>
                </a:lnTo>
                <a:lnTo>
                  <a:pt x="16981" y="62075"/>
                </a:lnTo>
                <a:lnTo>
                  <a:pt x="14811" y="60471"/>
                </a:lnTo>
                <a:lnTo>
                  <a:pt x="16415" y="61414"/>
                </a:lnTo>
                <a:lnTo>
                  <a:pt x="15660" y="60376"/>
                </a:lnTo>
                <a:close/>
                <a:moveTo>
                  <a:pt x="28867" y="65659"/>
                </a:moveTo>
                <a:lnTo>
                  <a:pt x="30660" y="65942"/>
                </a:lnTo>
                <a:lnTo>
                  <a:pt x="32547" y="66131"/>
                </a:lnTo>
                <a:lnTo>
                  <a:pt x="32075" y="66225"/>
                </a:lnTo>
                <a:lnTo>
                  <a:pt x="31320" y="66225"/>
                </a:lnTo>
                <a:lnTo>
                  <a:pt x="30566" y="66131"/>
                </a:lnTo>
                <a:lnTo>
                  <a:pt x="28867" y="65659"/>
                </a:lnTo>
                <a:close/>
                <a:moveTo>
                  <a:pt x="39150" y="0"/>
                </a:moveTo>
                <a:lnTo>
                  <a:pt x="39528" y="283"/>
                </a:lnTo>
                <a:lnTo>
                  <a:pt x="39622" y="378"/>
                </a:lnTo>
                <a:lnTo>
                  <a:pt x="41509" y="1038"/>
                </a:lnTo>
                <a:lnTo>
                  <a:pt x="40943" y="1132"/>
                </a:lnTo>
                <a:lnTo>
                  <a:pt x="40282" y="1227"/>
                </a:lnTo>
                <a:lnTo>
                  <a:pt x="38962" y="1038"/>
                </a:lnTo>
                <a:lnTo>
                  <a:pt x="37547" y="849"/>
                </a:lnTo>
                <a:lnTo>
                  <a:pt x="36320" y="661"/>
                </a:lnTo>
                <a:lnTo>
                  <a:pt x="36415" y="755"/>
                </a:lnTo>
                <a:lnTo>
                  <a:pt x="36415" y="849"/>
                </a:lnTo>
                <a:lnTo>
                  <a:pt x="35943" y="944"/>
                </a:lnTo>
                <a:lnTo>
                  <a:pt x="34150" y="1132"/>
                </a:lnTo>
                <a:lnTo>
                  <a:pt x="31698" y="1132"/>
                </a:lnTo>
                <a:lnTo>
                  <a:pt x="30660" y="1227"/>
                </a:lnTo>
                <a:lnTo>
                  <a:pt x="29716" y="1321"/>
                </a:lnTo>
                <a:lnTo>
                  <a:pt x="30377" y="1416"/>
                </a:lnTo>
                <a:lnTo>
                  <a:pt x="31037" y="1510"/>
                </a:lnTo>
                <a:lnTo>
                  <a:pt x="30094" y="1699"/>
                </a:lnTo>
                <a:lnTo>
                  <a:pt x="28773" y="2076"/>
                </a:lnTo>
                <a:lnTo>
                  <a:pt x="27924" y="2359"/>
                </a:lnTo>
                <a:lnTo>
                  <a:pt x="27924" y="2453"/>
                </a:lnTo>
                <a:lnTo>
                  <a:pt x="28207" y="2453"/>
                </a:lnTo>
                <a:lnTo>
                  <a:pt x="26509" y="3019"/>
                </a:lnTo>
                <a:lnTo>
                  <a:pt x="26792" y="2831"/>
                </a:lnTo>
                <a:lnTo>
                  <a:pt x="26792" y="2831"/>
                </a:lnTo>
                <a:lnTo>
                  <a:pt x="25660" y="2925"/>
                </a:lnTo>
                <a:lnTo>
                  <a:pt x="25754" y="2831"/>
                </a:lnTo>
                <a:lnTo>
                  <a:pt x="25377" y="2925"/>
                </a:lnTo>
                <a:lnTo>
                  <a:pt x="24905" y="3208"/>
                </a:lnTo>
                <a:lnTo>
                  <a:pt x="24056" y="3774"/>
                </a:lnTo>
                <a:lnTo>
                  <a:pt x="22264" y="4340"/>
                </a:lnTo>
                <a:lnTo>
                  <a:pt x="20471" y="5095"/>
                </a:lnTo>
                <a:lnTo>
                  <a:pt x="18679" y="5755"/>
                </a:lnTo>
                <a:lnTo>
                  <a:pt x="16981" y="6604"/>
                </a:lnTo>
                <a:lnTo>
                  <a:pt x="17453" y="6604"/>
                </a:lnTo>
                <a:lnTo>
                  <a:pt x="17830" y="6415"/>
                </a:lnTo>
                <a:lnTo>
                  <a:pt x="18868" y="6038"/>
                </a:lnTo>
                <a:lnTo>
                  <a:pt x="19905" y="5661"/>
                </a:lnTo>
                <a:lnTo>
                  <a:pt x="20377" y="5472"/>
                </a:lnTo>
                <a:lnTo>
                  <a:pt x="20943" y="5378"/>
                </a:lnTo>
                <a:lnTo>
                  <a:pt x="20943" y="5378"/>
                </a:lnTo>
                <a:lnTo>
                  <a:pt x="19528" y="6038"/>
                </a:lnTo>
                <a:lnTo>
                  <a:pt x="19528" y="6038"/>
                </a:lnTo>
                <a:lnTo>
                  <a:pt x="20094" y="5944"/>
                </a:lnTo>
                <a:lnTo>
                  <a:pt x="18396" y="7076"/>
                </a:lnTo>
                <a:lnTo>
                  <a:pt x="20849" y="6038"/>
                </a:lnTo>
                <a:lnTo>
                  <a:pt x="23396" y="5095"/>
                </a:lnTo>
                <a:lnTo>
                  <a:pt x="26037" y="4246"/>
                </a:lnTo>
                <a:lnTo>
                  <a:pt x="28679" y="3397"/>
                </a:lnTo>
                <a:lnTo>
                  <a:pt x="28301" y="3491"/>
                </a:lnTo>
                <a:lnTo>
                  <a:pt x="28773" y="3208"/>
                </a:lnTo>
                <a:lnTo>
                  <a:pt x="30283" y="2736"/>
                </a:lnTo>
                <a:lnTo>
                  <a:pt x="29905" y="2831"/>
                </a:lnTo>
                <a:lnTo>
                  <a:pt x="29056" y="2831"/>
                </a:lnTo>
                <a:lnTo>
                  <a:pt x="28584" y="2642"/>
                </a:lnTo>
                <a:lnTo>
                  <a:pt x="30566" y="2548"/>
                </a:lnTo>
                <a:lnTo>
                  <a:pt x="32641" y="2548"/>
                </a:lnTo>
                <a:lnTo>
                  <a:pt x="37264" y="2831"/>
                </a:lnTo>
                <a:lnTo>
                  <a:pt x="39528" y="3019"/>
                </a:lnTo>
                <a:lnTo>
                  <a:pt x="43490" y="3019"/>
                </a:lnTo>
                <a:lnTo>
                  <a:pt x="44339" y="2831"/>
                </a:lnTo>
                <a:lnTo>
                  <a:pt x="45094" y="2736"/>
                </a:lnTo>
                <a:lnTo>
                  <a:pt x="45943" y="3114"/>
                </a:lnTo>
                <a:lnTo>
                  <a:pt x="46886" y="3397"/>
                </a:lnTo>
                <a:lnTo>
                  <a:pt x="48678" y="3963"/>
                </a:lnTo>
                <a:lnTo>
                  <a:pt x="50565" y="4434"/>
                </a:lnTo>
                <a:lnTo>
                  <a:pt x="51509" y="4717"/>
                </a:lnTo>
                <a:lnTo>
                  <a:pt x="52358" y="5189"/>
                </a:lnTo>
                <a:lnTo>
                  <a:pt x="51792" y="4812"/>
                </a:lnTo>
                <a:lnTo>
                  <a:pt x="53584" y="5849"/>
                </a:lnTo>
                <a:lnTo>
                  <a:pt x="55376" y="6981"/>
                </a:lnTo>
                <a:lnTo>
                  <a:pt x="56320" y="7642"/>
                </a:lnTo>
                <a:lnTo>
                  <a:pt x="57169" y="8302"/>
                </a:lnTo>
                <a:lnTo>
                  <a:pt x="57924" y="9057"/>
                </a:lnTo>
                <a:lnTo>
                  <a:pt x="58678" y="9906"/>
                </a:lnTo>
                <a:lnTo>
                  <a:pt x="62357" y="14057"/>
                </a:lnTo>
                <a:lnTo>
                  <a:pt x="64622" y="16887"/>
                </a:lnTo>
                <a:lnTo>
                  <a:pt x="66697" y="19623"/>
                </a:lnTo>
                <a:lnTo>
                  <a:pt x="66603" y="19151"/>
                </a:lnTo>
                <a:lnTo>
                  <a:pt x="66603" y="18774"/>
                </a:lnTo>
                <a:lnTo>
                  <a:pt x="67357" y="20472"/>
                </a:lnTo>
                <a:lnTo>
                  <a:pt x="68772" y="23962"/>
                </a:lnTo>
                <a:lnTo>
                  <a:pt x="68867" y="24151"/>
                </a:lnTo>
                <a:lnTo>
                  <a:pt x="69810" y="26792"/>
                </a:lnTo>
                <a:lnTo>
                  <a:pt x="70565" y="29245"/>
                </a:lnTo>
                <a:lnTo>
                  <a:pt x="70754" y="30283"/>
                </a:lnTo>
                <a:lnTo>
                  <a:pt x="70848" y="31037"/>
                </a:lnTo>
                <a:lnTo>
                  <a:pt x="70848" y="31604"/>
                </a:lnTo>
                <a:lnTo>
                  <a:pt x="70754" y="31792"/>
                </a:lnTo>
                <a:lnTo>
                  <a:pt x="70565" y="31887"/>
                </a:lnTo>
                <a:lnTo>
                  <a:pt x="69433" y="36698"/>
                </a:lnTo>
                <a:lnTo>
                  <a:pt x="68206" y="41698"/>
                </a:lnTo>
                <a:lnTo>
                  <a:pt x="68584" y="41037"/>
                </a:lnTo>
                <a:lnTo>
                  <a:pt x="68961" y="40188"/>
                </a:lnTo>
                <a:lnTo>
                  <a:pt x="69244" y="40471"/>
                </a:lnTo>
                <a:lnTo>
                  <a:pt x="69244" y="40849"/>
                </a:lnTo>
                <a:lnTo>
                  <a:pt x="69244" y="41226"/>
                </a:lnTo>
                <a:lnTo>
                  <a:pt x="69055" y="41698"/>
                </a:lnTo>
                <a:lnTo>
                  <a:pt x="68489" y="42924"/>
                </a:lnTo>
                <a:lnTo>
                  <a:pt x="67735" y="44150"/>
                </a:lnTo>
                <a:lnTo>
                  <a:pt x="66791" y="45377"/>
                </a:lnTo>
                <a:lnTo>
                  <a:pt x="65942" y="46509"/>
                </a:lnTo>
                <a:lnTo>
                  <a:pt x="64716" y="47924"/>
                </a:lnTo>
                <a:lnTo>
                  <a:pt x="65565" y="47641"/>
                </a:lnTo>
                <a:lnTo>
                  <a:pt x="65093" y="48301"/>
                </a:lnTo>
                <a:lnTo>
                  <a:pt x="64433" y="48962"/>
                </a:lnTo>
                <a:lnTo>
                  <a:pt x="63112" y="50188"/>
                </a:lnTo>
                <a:lnTo>
                  <a:pt x="63678" y="48962"/>
                </a:lnTo>
                <a:lnTo>
                  <a:pt x="64244" y="47641"/>
                </a:lnTo>
                <a:lnTo>
                  <a:pt x="65754" y="44811"/>
                </a:lnTo>
                <a:lnTo>
                  <a:pt x="67169" y="42169"/>
                </a:lnTo>
                <a:lnTo>
                  <a:pt x="67735" y="41037"/>
                </a:lnTo>
                <a:lnTo>
                  <a:pt x="68206" y="40094"/>
                </a:lnTo>
                <a:lnTo>
                  <a:pt x="68206" y="39811"/>
                </a:lnTo>
                <a:lnTo>
                  <a:pt x="68301" y="39622"/>
                </a:lnTo>
                <a:lnTo>
                  <a:pt x="68301" y="39717"/>
                </a:lnTo>
                <a:lnTo>
                  <a:pt x="68395" y="39339"/>
                </a:lnTo>
                <a:lnTo>
                  <a:pt x="68772" y="37735"/>
                </a:lnTo>
                <a:lnTo>
                  <a:pt x="69055" y="36037"/>
                </a:lnTo>
                <a:lnTo>
                  <a:pt x="69150" y="32924"/>
                </a:lnTo>
                <a:lnTo>
                  <a:pt x="69150" y="30849"/>
                </a:lnTo>
                <a:lnTo>
                  <a:pt x="69150" y="28679"/>
                </a:lnTo>
                <a:lnTo>
                  <a:pt x="68961" y="28773"/>
                </a:lnTo>
                <a:lnTo>
                  <a:pt x="68961" y="29056"/>
                </a:lnTo>
                <a:lnTo>
                  <a:pt x="68678" y="28302"/>
                </a:lnTo>
                <a:lnTo>
                  <a:pt x="68395" y="27453"/>
                </a:lnTo>
                <a:lnTo>
                  <a:pt x="68018" y="25755"/>
                </a:lnTo>
                <a:lnTo>
                  <a:pt x="67923" y="25283"/>
                </a:lnTo>
                <a:lnTo>
                  <a:pt x="67923" y="25472"/>
                </a:lnTo>
                <a:lnTo>
                  <a:pt x="67546" y="24906"/>
                </a:lnTo>
                <a:lnTo>
                  <a:pt x="67074" y="24245"/>
                </a:lnTo>
                <a:lnTo>
                  <a:pt x="66980" y="24057"/>
                </a:lnTo>
                <a:lnTo>
                  <a:pt x="65471" y="22264"/>
                </a:lnTo>
                <a:lnTo>
                  <a:pt x="64810" y="21415"/>
                </a:lnTo>
                <a:lnTo>
                  <a:pt x="64339" y="20755"/>
                </a:lnTo>
                <a:lnTo>
                  <a:pt x="64622" y="20943"/>
                </a:lnTo>
                <a:lnTo>
                  <a:pt x="64527" y="20755"/>
                </a:lnTo>
                <a:lnTo>
                  <a:pt x="64339" y="20472"/>
                </a:lnTo>
                <a:lnTo>
                  <a:pt x="63301" y="19434"/>
                </a:lnTo>
                <a:lnTo>
                  <a:pt x="62357" y="18585"/>
                </a:lnTo>
                <a:lnTo>
                  <a:pt x="62452" y="18679"/>
                </a:lnTo>
                <a:lnTo>
                  <a:pt x="62357" y="18868"/>
                </a:lnTo>
                <a:lnTo>
                  <a:pt x="61508" y="18019"/>
                </a:lnTo>
                <a:lnTo>
                  <a:pt x="61791" y="18396"/>
                </a:lnTo>
                <a:lnTo>
                  <a:pt x="60848" y="17547"/>
                </a:lnTo>
                <a:lnTo>
                  <a:pt x="60471" y="17076"/>
                </a:lnTo>
                <a:lnTo>
                  <a:pt x="60471" y="16981"/>
                </a:lnTo>
                <a:lnTo>
                  <a:pt x="60565" y="17076"/>
                </a:lnTo>
                <a:lnTo>
                  <a:pt x="61225" y="17547"/>
                </a:lnTo>
                <a:lnTo>
                  <a:pt x="58961" y="15566"/>
                </a:lnTo>
                <a:lnTo>
                  <a:pt x="59527" y="16227"/>
                </a:lnTo>
                <a:lnTo>
                  <a:pt x="58584" y="15566"/>
                </a:lnTo>
                <a:lnTo>
                  <a:pt x="57641" y="14906"/>
                </a:lnTo>
                <a:lnTo>
                  <a:pt x="57546" y="15000"/>
                </a:lnTo>
                <a:lnTo>
                  <a:pt x="57452" y="15094"/>
                </a:lnTo>
                <a:lnTo>
                  <a:pt x="58301" y="15660"/>
                </a:lnTo>
                <a:lnTo>
                  <a:pt x="59056" y="16227"/>
                </a:lnTo>
                <a:lnTo>
                  <a:pt x="60471" y="17547"/>
                </a:lnTo>
                <a:lnTo>
                  <a:pt x="61886" y="18774"/>
                </a:lnTo>
                <a:lnTo>
                  <a:pt x="62640" y="19340"/>
                </a:lnTo>
                <a:lnTo>
                  <a:pt x="63395" y="19906"/>
                </a:lnTo>
                <a:lnTo>
                  <a:pt x="62829" y="19528"/>
                </a:lnTo>
                <a:lnTo>
                  <a:pt x="62074" y="19057"/>
                </a:lnTo>
                <a:lnTo>
                  <a:pt x="62074" y="19245"/>
                </a:lnTo>
                <a:lnTo>
                  <a:pt x="62357" y="19717"/>
                </a:lnTo>
                <a:lnTo>
                  <a:pt x="63584" y="21415"/>
                </a:lnTo>
                <a:lnTo>
                  <a:pt x="65093" y="23207"/>
                </a:lnTo>
                <a:lnTo>
                  <a:pt x="65754" y="23962"/>
                </a:lnTo>
                <a:lnTo>
                  <a:pt x="66225" y="24434"/>
                </a:lnTo>
                <a:lnTo>
                  <a:pt x="66414" y="24528"/>
                </a:lnTo>
                <a:lnTo>
                  <a:pt x="66320" y="24057"/>
                </a:lnTo>
                <a:lnTo>
                  <a:pt x="66697" y="24906"/>
                </a:lnTo>
                <a:lnTo>
                  <a:pt x="67074" y="26038"/>
                </a:lnTo>
                <a:lnTo>
                  <a:pt x="66414" y="24811"/>
                </a:lnTo>
                <a:lnTo>
                  <a:pt x="66791" y="25566"/>
                </a:lnTo>
                <a:lnTo>
                  <a:pt x="67169" y="26321"/>
                </a:lnTo>
                <a:lnTo>
                  <a:pt x="67263" y="26415"/>
                </a:lnTo>
                <a:lnTo>
                  <a:pt x="67923" y="28679"/>
                </a:lnTo>
                <a:lnTo>
                  <a:pt x="68206" y="29339"/>
                </a:lnTo>
                <a:lnTo>
                  <a:pt x="68678" y="30471"/>
                </a:lnTo>
                <a:lnTo>
                  <a:pt x="68772" y="30660"/>
                </a:lnTo>
                <a:lnTo>
                  <a:pt x="68678" y="30660"/>
                </a:lnTo>
                <a:lnTo>
                  <a:pt x="68395" y="30377"/>
                </a:lnTo>
                <a:lnTo>
                  <a:pt x="68206" y="30094"/>
                </a:lnTo>
                <a:lnTo>
                  <a:pt x="68206" y="30566"/>
                </a:lnTo>
                <a:lnTo>
                  <a:pt x="68301" y="31037"/>
                </a:lnTo>
                <a:lnTo>
                  <a:pt x="68395" y="31509"/>
                </a:lnTo>
                <a:lnTo>
                  <a:pt x="68395" y="31887"/>
                </a:lnTo>
                <a:lnTo>
                  <a:pt x="68301" y="31792"/>
                </a:lnTo>
                <a:lnTo>
                  <a:pt x="68301" y="31698"/>
                </a:lnTo>
                <a:lnTo>
                  <a:pt x="68301" y="31415"/>
                </a:lnTo>
                <a:lnTo>
                  <a:pt x="68018" y="30094"/>
                </a:lnTo>
                <a:lnTo>
                  <a:pt x="67735" y="28868"/>
                </a:lnTo>
                <a:lnTo>
                  <a:pt x="68112" y="31698"/>
                </a:lnTo>
                <a:lnTo>
                  <a:pt x="68206" y="33113"/>
                </a:lnTo>
                <a:lnTo>
                  <a:pt x="68206" y="34528"/>
                </a:lnTo>
                <a:lnTo>
                  <a:pt x="68112" y="35943"/>
                </a:lnTo>
                <a:lnTo>
                  <a:pt x="67923" y="37358"/>
                </a:lnTo>
                <a:lnTo>
                  <a:pt x="67546" y="38679"/>
                </a:lnTo>
                <a:lnTo>
                  <a:pt x="67074" y="40000"/>
                </a:lnTo>
                <a:lnTo>
                  <a:pt x="67263" y="39717"/>
                </a:lnTo>
                <a:lnTo>
                  <a:pt x="67357" y="39622"/>
                </a:lnTo>
                <a:lnTo>
                  <a:pt x="67357" y="39717"/>
                </a:lnTo>
                <a:lnTo>
                  <a:pt x="67263" y="40377"/>
                </a:lnTo>
                <a:lnTo>
                  <a:pt x="66980" y="41226"/>
                </a:lnTo>
                <a:lnTo>
                  <a:pt x="66791" y="41509"/>
                </a:lnTo>
                <a:lnTo>
                  <a:pt x="66697" y="41603"/>
                </a:lnTo>
                <a:lnTo>
                  <a:pt x="66414" y="42075"/>
                </a:lnTo>
                <a:lnTo>
                  <a:pt x="65754" y="43962"/>
                </a:lnTo>
                <a:lnTo>
                  <a:pt x="64905" y="46132"/>
                </a:lnTo>
                <a:lnTo>
                  <a:pt x="64150" y="47547"/>
                </a:lnTo>
                <a:lnTo>
                  <a:pt x="63395" y="48867"/>
                </a:lnTo>
                <a:lnTo>
                  <a:pt x="62546" y="50094"/>
                </a:lnTo>
                <a:lnTo>
                  <a:pt x="61697" y="51320"/>
                </a:lnTo>
                <a:lnTo>
                  <a:pt x="60376" y="52452"/>
                </a:lnTo>
                <a:lnTo>
                  <a:pt x="59810" y="53112"/>
                </a:lnTo>
                <a:lnTo>
                  <a:pt x="59244" y="53773"/>
                </a:lnTo>
                <a:lnTo>
                  <a:pt x="59999" y="53301"/>
                </a:lnTo>
                <a:lnTo>
                  <a:pt x="59905" y="53490"/>
                </a:lnTo>
                <a:lnTo>
                  <a:pt x="58018" y="54999"/>
                </a:lnTo>
                <a:lnTo>
                  <a:pt x="57075" y="55660"/>
                </a:lnTo>
                <a:lnTo>
                  <a:pt x="56037" y="56226"/>
                </a:lnTo>
                <a:lnTo>
                  <a:pt x="57924" y="54716"/>
                </a:lnTo>
                <a:lnTo>
                  <a:pt x="58867" y="53867"/>
                </a:lnTo>
                <a:lnTo>
                  <a:pt x="59716" y="53018"/>
                </a:lnTo>
                <a:lnTo>
                  <a:pt x="58961" y="53679"/>
                </a:lnTo>
                <a:lnTo>
                  <a:pt x="58207" y="54245"/>
                </a:lnTo>
                <a:lnTo>
                  <a:pt x="56603" y="55282"/>
                </a:lnTo>
                <a:lnTo>
                  <a:pt x="54905" y="56226"/>
                </a:lnTo>
                <a:lnTo>
                  <a:pt x="53301" y="57263"/>
                </a:lnTo>
                <a:lnTo>
                  <a:pt x="52735" y="57452"/>
                </a:lnTo>
                <a:lnTo>
                  <a:pt x="51509" y="57924"/>
                </a:lnTo>
                <a:lnTo>
                  <a:pt x="47829" y="59527"/>
                </a:lnTo>
                <a:lnTo>
                  <a:pt x="43962" y="61226"/>
                </a:lnTo>
                <a:lnTo>
                  <a:pt x="42358" y="61886"/>
                </a:lnTo>
                <a:lnTo>
                  <a:pt x="41414" y="62169"/>
                </a:lnTo>
                <a:lnTo>
                  <a:pt x="39433" y="62452"/>
                </a:lnTo>
                <a:lnTo>
                  <a:pt x="37169" y="62641"/>
                </a:lnTo>
                <a:lnTo>
                  <a:pt x="33679" y="62829"/>
                </a:lnTo>
                <a:lnTo>
                  <a:pt x="31226" y="62924"/>
                </a:lnTo>
                <a:lnTo>
                  <a:pt x="29528" y="62924"/>
                </a:lnTo>
                <a:lnTo>
                  <a:pt x="28301" y="62735"/>
                </a:lnTo>
                <a:lnTo>
                  <a:pt x="27075" y="62546"/>
                </a:lnTo>
                <a:lnTo>
                  <a:pt x="25754" y="62263"/>
                </a:lnTo>
                <a:lnTo>
                  <a:pt x="24622" y="61886"/>
                </a:lnTo>
                <a:lnTo>
                  <a:pt x="23396" y="61414"/>
                </a:lnTo>
                <a:lnTo>
                  <a:pt x="21320" y="60565"/>
                </a:lnTo>
                <a:lnTo>
                  <a:pt x="21509" y="60754"/>
                </a:lnTo>
                <a:lnTo>
                  <a:pt x="21698" y="60848"/>
                </a:lnTo>
                <a:lnTo>
                  <a:pt x="22169" y="61131"/>
                </a:lnTo>
                <a:lnTo>
                  <a:pt x="21037" y="60659"/>
                </a:lnTo>
                <a:lnTo>
                  <a:pt x="19434" y="59905"/>
                </a:lnTo>
                <a:lnTo>
                  <a:pt x="15754" y="57924"/>
                </a:lnTo>
                <a:lnTo>
                  <a:pt x="12453" y="56037"/>
                </a:lnTo>
                <a:lnTo>
                  <a:pt x="11415" y="55377"/>
                </a:lnTo>
                <a:lnTo>
                  <a:pt x="11226" y="55188"/>
                </a:lnTo>
                <a:lnTo>
                  <a:pt x="11132" y="55094"/>
                </a:lnTo>
                <a:lnTo>
                  <a:pt x="10377" y="54433"/>
                </a:lnTo>
                <a:lnTo>
                  <a:pt x="9717" y="53679"/>
                </a:lnTo>
                <a:lnTo>
                  <a:pt x="9717" y="53962"/>
                </a:lnTo>
                <a:lnTo>
                  <a:pt x="9622" y="54150"/>
                </a:lnTo>
                <a:lnTo>
                  <a:pt x="9528" y="54245"/>
                </a:lnTo>
                <a:lnTo>
                  <a:pt x="9434" y="54245"/>
                </a:lnTo>
                <a:lnTo>
                  <a:pt x="9151" y="54056"/>
                </a:lnTo>
                <a:lnTo>
                  <a:pt x="8868" y="53679"/>
                </a:lnTo>
                <a:lnTo>
                  <a:pt x="8585" y="53301"/>
                </a:lnTo>
                <a:lnTo>
                  <a:pt x="8302" y="52829"/>
                </a:lnTo>
                <a:lnTo>
                  <a:pt x="8302" y="52546"/>
                </a:lnTo>
                <a:lnTo>
                  <a:pt x="8302" y="52452"/>
                </a:lnTo>
                <a:lnTo>
                  <a:pt x="8396" y="52452"/>
                </a:lnTo>
                <a:lnTo>
                  <a:pt x="7924" y="52263"/>
                </a:lnTo>
                <a:lnTo>
                  <a:pt x="7358" y="51886"/>
                </a:lnTo>
                <a:lnTo>
                  <a:pt x="6038" y="50660"/>
                </a:lnTo>
                <a:lnTo>
                  <a:pt x="5849" y="50377"/>
                </a:lnTo>
                <a:lnTo>
                  <a:pt x="5566" y="50094"/>
                </a:lnTo>
                <a:lnTo>
                  <a:pt x="5566" y="50188"/>
                </a:lnTo>
                <a:lnTo>
                  <a:pt x="4811" y="49339"/>
                </a:lnTo>
                <a:lnTo>
                  <a:pt x="4717" y="49150"/>
                </a:lnTo>
                <a:lnTo>
                  <a:pt x="5189" y="49433"/>
                </a:lnTo>
                <a:lnTo>
                  <a:pt x="5377" y="49528"/>
                </a:lnTo>
                <a:lnTo>
                  <a:pt x="5472" y="49716"/>
                </a:lnTo>
                <a:lnTo>
                  <a:pt x="5660" y="50094"/>
                </a:lnTo>
                <a:lnTo>
                  <a:pt x="5377" y="49056"/>
                </a:lnTo>
                <a:lnTo>
                  <a:pt x="5000" y="48113"/>
                </a:lnTo>
                <a:lnTo>
                  <a:pt x="4057" y="45660"/>
                </a:lnTo>
                <a:lnTo>
                  <a:pt x="3585" y="44150"/>
                </a:lnTo>
                <a:lnTo>
                  <a:pt x="3208" y="42358"/>
                </a:lnTo>
                <a:lnTo>
                  <a:pt x="3396" y="42547"/>
                </a:lnTo>
                <a:lnTo>
                  <a:pt x="3491" y="42452"/>
                </a:lnTo>
                <a:lnTo>
                  <a:pt x="3585" y="42547"/>
                </a:lnTo>
                <a:lnTo>
                  <a:pt x="3774" y="42641"/>
                </a:lnTo>
                <a:lnTo>
                  <a:pt x="3679" y="40849"/>
                </a:lnTo>
                <a:lnTo>
                  <a:pt x="3585" y="38962"/>
                </a:lnTo>
                <a:lnTo>
                  <a:pt x="3679" y="37169"/>
                </a:lnTo>
                <a:lnTo>
                  <a:pt x="3774" y="36320"/>
                </a:lnTo>
                <a:lnTo>
                  <a:pt x="4057" y="35566"/>
                </a:lnTo>
                <a:lnTo>
                  <a:pt x="4434" y="33585"/>
                </a:lnTo>
                <a:lnTo>
                  <a:pt x="4434" y="33962"/>
                </a:lnTo>
                <a:lnTo>
                  <a:pt x="4528" y="34245"/>
                </a:lnTo>
                <a:lnTo>
                  <a:pt x="4717" y="32264"/>
                </a:lnTo>
                <a:lnTo>
                  <a:pt x="5189" y="30283"/>
                </a:lnTo>
                <a:lnTo>
                  <a:pt x="5755" y="28302"/>
                </a:lnTo>
                <a:lnTo>
                  <a:pt x="6604" y="26321"/>
                </a:lnTo>
                <a:lnTo>
                  <a:pt x="7453" y="24340"/>
                </a:lnTo>
                <a:lnTo>
                  <a:pt x="8585" y="22547"/>
                </a:lnTo>
                <a:lnTo>
                  <a:pt x="9717" y="20755"/>
                </a:lnTo>
                <a:lnTo>
                  <a:pt x="10943" y="19245"/>
                </a:lnTo>
                <a:lnTo>
                  <a:pt x="10849" y="19057"/>
                </a:lnTo>
                <a:lnTo>
                  <a:pt x="10849" y="18868"/>
                </a:lnTo>
                <a:lnTo>
                  <a:pt x="11132" y="18396"/>
                </a:lnTo>
                <a:lnTo>
                  <a:pt x="11604" y="17830"/>
                </a:lnTo>
                <a:lnTo>
                  <a:pt x="12264" y="17076"/>
                </a:lnTo>
                <a:lnTo>
                  <a:pt x="14151" y="15472"/>
                </a:lnTo>
                <a:lnTo>
                  <a:pt x="16415" y="13585"/>
                </a:lnTo>
                <a:lnTo>
                  <a:pt x="18868" y="11793"/>
                </a:lnTo>
                <a:lnTo>
                  <a:pt x="21226" y="10095"/>
                </a:lnTo>
                <a:lnTo>
                  <a:pt x="23302" y="8868"/>
                </a:lnTo>
                <a:lnTo>
                  <a:pt x="24717" y="8113"/>
                </a:lnTo>
                <a:lnTo>
                  <a:pt x="24245" y="8491"/>
                </a:lnTo>
                <a:lnTo>
                  <a:pt x="23773" y="8774"/>
                </a:lnTo>
                <a:lnTo>
                  <a:pt x="24811" y="8208"/>
                </a:lnTo>
                <a:lnTo>
                  <a:pt x="25566" y="7830"/>
                </a:lnTo>
                <a:lnTo>
                  <a:pt x="27452" y="6981"/>
                </a:lnTo>
                <a:lnTo>
                  <a:pt x="27264" y="6981"/>
                </a:lnTo>
                <a:lnTo>
                  <a:pt x="26981" y="6887"/>
                </a:lnTo>
                <a:lnTo>
                  <a:pt x="27830" y="6604"/>
                </a:lnTo>
                <a:lnTo>
                  <a:pt x="29056" y="6132"/>
                </a:lnTo>
                <a:lnTo>
                  <a:pt x="28679" y="6415"/>
                </a:lnTo>
                <a:lnTo>
                  <a:pt x="29056" y="6510"/>
                </a:lnTo>
                <a:lnTo>
                  <a:pt x="28962" y="6698"/>
                </a:lnTo>
                <a:lnTo>
                  <a:pt x="30283" y="6227"/>
                </a:lnTo>
                <a:lnTo>
                  <a:pt x="31698" y="5755"/>
                </a:lnTo>
                <a:lnTo>
                  <a:pt x="33113" y="5378"/>
                </a:lnTo>
                <a:lnTo>
                  <a:pt x="33867" y="5189"/>
                </a:lnTo>
                <a:lnTo>
                  <a:pt x="34169" y="5151"/>
                </a:lnTo>
                <a:lnTo>
                  <a:pt x="34169" y="5151"/>
                </a:lnTo>
                <a:lnTo>
                  <a:pt x="34905" y="4906"/>
                </a:lnTo>
                <a:lnTo>
                  <a:pt x="35754" y="4812"/>
                </a:lnTo>
                <a:lnTo>
                  <a:pt x="36603" y="4812"/>
                </a:lnTo>
                <a:lnTo>
                  <a:pt x="37547" y="4717"/>
                </a:lnTo>
                <a:lnTo>
                  <a:pt x="37830" y="4717"/>
                </a:lnTo>
                <a:lnTo>
                  <a:pt x="38396" y="4529"/>
                </a:lnTo>
                <a:lnTo>
                  <a:pt x="38867" y="4340"/>
                </a:lnTo>
                <a:lnTo>
                  <a:pt x="38867" y="4623"/>
                </a:lnTo>
                <a:lnTo>
                  <a:pt x="42735" y="4340"/>
                </a:lnTo>
                <a:lnTo>
                  <a:pt x="43207" y="4529"/>
                </a:lnTo>
                <a:lnTo>
                  <a:pt x="43018" y="4529"/>
                </a:lnTo>
                <a:lnTo>
                  <a:pt x="43867" y="4623"/>
                </a:lnTo>
                <a:lnTo>
                  <a:pt x="44811" y="4434"/>
                </a:lnTo>
                <a:lnTo>
                  <a:pt x="45094" y="4717"/>
                </a:lnTo>
                <a:lnTo>
                  <a:pt x="45754" y="4906"/>
                </a:lnTo>
                <a:lnTo>
                  <a:pt x="47546" y="5189"/>
                </a:lnTo>
                <a:lnTo>
                  <a:pt x="49622" y="5566"/>
                </a:lnTo>
                <a:lnTo>
                  <a:pt x="51131" y="5849"/>
                </a:lnTo>
                <a:lnTo>
                  <a:pt x="51131" y="5849"/>
                </a:lnTo>
                <a:lnTo>
                  <a:pt x="49244" y="5095"/>
                </a:lnTo>
                <a:lnTo>
                  <a:pt x="46886" y="4529"/>
                </a:lnTo>
                <a:lnTo>
                  <a:pt x="44433" y="3963"/>
                </a:lnTo>
                <a:lnTo>
                  <a:pt x="41980" y="3491"/>
                </a:lnTo>
                <a:lnTo>
                  <a:pt x="39528" y="3302"/>
                </a:lnTo>
                <a:lnTo>
                  <a:pt x="37358" y="3208"/>
                </a:lnTo>
                <a:lnTo>
                  <a:pt x="36415" y="3208"/>
                </a:lnTo>
                <a:lnTo>
                  <a:pt x="35565" y="3302"/>
                </a:lnTo>
                <a:lnTo>
                  <a:pt x="34811" y="3491"/>
                </a:lnTo>
                <a:lnTo>
                  <a:pt x="34150" y="3680"/>
                </a:lnTo>
                <a:lnTo>
                  <a:pt x="33490" y="3585"/>
                </a:lnTo>
                <a:lnTo>
                  <a:pt x="32830" y="3491"/>
                </a:lnTo>
                <a:lnTo>
                  <a:pt x="31509" y="3585"/>
                </a:lnTo>
                <a:lnTo>
                  <a:pt x="30000" y="3868"/>
                </a:lnTo>
                <a:lnTo>
                  <a:pt x="28490" y="4246"/>
                </a:lnTo>
                <a:lnTo>
                  <a:pt x="26981" y="4812"/>
                </a:lnTo>
                <a:lnTo>
                  <a:pt x="25471" y="5472"/>
                </a:lnTo>
                <a:lnTo>
                  <a:pt x="23868" y="6321"/>
                </a:lnTo>
                <a:lnTo>
                  <a:pt x="22358" y="7170"/>
                </a:lnTo>
                <a:lnTo>
                  <a:pt x="20849" y="8113"/>
                </a:lnTo>
                <a:lnTo>
                  <a:pt x="19339" y="9151"/>
                </a:lnTo>
                <a:lnTo>
                  <a:pt x="17924" y="10283"/>
                </a:lnTo>
                <a:lnTo>
                  <a:pt x="16604" y="11321"/>
                </a:lnTo>
                <a:lnTo>
                  <a:pt x="14056" y="13491"/>
                </a:lnTo>
                <a:lnTo>
                  <a:pt x="12075" y="15472"/>
                </a:lnTo>
                <a:lnTo>
                  <a:pt x="9717" y="18491"/>
                </a:lnTo>
                <a:lnTo>
                  <a:pt x="10000" y="17830"/>
                </a:lnTo>
                <a:lnTo>
                  <a:pt x="10377" y="17264"/>
                </a:lnTo>
                <a:lnTo>
                  <a:pt x="9717" y="18113"/>
                </a:lnTo>
                <a:lnTo>
                  <a:pt x="9056" y="19057"/>
                </a:lnTo>
                <a:lnTo>
                  <a:pt x="9151" y="19245"/>
                </a:lnTo>
                <a:lnTo>
                  <a:pt x="8396" y="20189"/>
                </a:lnTo>
                <a:lnTo>
                  <a:pt x="9151" y="18774"/>
                </a:lnTo>
                <a:lnTo>
                  <a:pt x="8019" y="20377"/>
                </a:lnTo>
                <a:lnTo>
                  <a:pt x="7075" y="22075"/>
                </a:lnTo>
                <a:lnTo>
                  <a:pt x="6226" y="23868"/>
                </a:lnTo>
                <a:lnTo>
                  <a:pt x="5472" y="25755"/>
                </a:lnTo>
                <a:lnTo>
                  <a:pt x="4151" y="29434"/>
                </a:lnTo>
                <a:lnTo>
                  <a:pt x="2924" y="32924"/>
                </a:lnTo>
                <a:lnTo>
                  <a:pt x="3019" y="33113"/>
                </a:lnTo>
                <a:lnTo>
                  <a:pt x="2924" y="33773"/>
                </a:lnTo>
                <a:lnTo>
                  <a:pt x="2453" y="36509"/>
                </a:lnTo>
                <a:lnTo>
                  <a:pt x="1981" y="39434"/>
                </a:lnTo>
                <a:lnTo>
                  <a:pt x="1981" y="39528"/>
                </a:lnTo>
                <a:lnTo>
                  <a:pt x="1981" y="39905"/>
                </a:lnTo>
                <a:lnTo>
                  <a:pt x="1792" y="41415"/>
                </a:lnTo>
                <a:lnTo>
                  <a:pt x="1698" y="42358"/>
                </a:lnTo>
                <a:lnTo>
                  <a:pt x="1698" y="43301"/>
                </a:lnTo>
                <a:lnTo>
                  <a:pt x="1792" y="44245"/>
                </a:lnTo>
                <a:lnTo>
                  <a:pt x="1887" y="44999"/>
                </a:lnTo>
                <a:lnTo>
                  <a:pt x="2170" y="46603"/>
                </a:lnTo>
                <a:lnTo>
                  <a:pt x="2170" y="46603"/>
                </a:lnTo>
                <a:lnTo>
                  <a:pt x="1887" y="46415"/>
                </a:lnTo>
                <a:lnTo>
                  <a:pt x="1792" y="46320"/>
                </a:lnTo>
                <a:lnTo>
                  <a:pt x="1792" y="46509"/>
                </a:lnTo>
                <a:lnTo>
                  <a:pt x="1981" y="46981"/>
                </a:lnTo>
                <a:lnTo>
                  <a:pt x="1415" y="46132"/>
                </a:lnTo>
                <a:lnTo>
                  <a:pt x="1509" y="46509"/>
                </a:lnTo>
                <a:lnTo>
                  <a:pt x="1321" y="46981"/>
                </a:lnTo>
                <a:lnTo>
                  <a:pt x="472" y="45471"/>
                </a:lnTo>
                <a:lnTo>
                  <a:pt x="377" y="45565"/>
                </a:lnTo>
                <a:lnTo>
                  <a:pt x="283" y="45660"/>
                </a:lnTo>
                <a:lnTo>
                  <a:pt x="189" y="45660"/>
                </a:lnTo>
                <a:lnTo>
                  <a:pt x="0" y="45565"/>
                </a:lnTo>
                <a:lnTo>
                  <a:pt x="0" y="45565"/>
                </a:lnTo>
                <a:lnTo>
                  <a:pt x="1038" y="47924"/>
                </a:lnTo>
                <a:lnTo>
                  <a:pt x="2264" y="50282"/>
                </a:lnTo>
                <a:lnTo>
                  <a:pt x="2075" y="49905"/>
                </a:lnTo>
                <a:lnTo>
                  <a:pt x="2170" y="49528"/>
                </a:lnTo>
                <a:lnTo>
                  <a:pt x="2736" y="50188"/>
                </a:lnTo>
                <a:lnTo>
                  <a:pt x="3208" y="50660"/>
                </a:lnTo>
                <a:lnTo>
                  <a:pt x="3396" y="50943"/>
                </a:lnTo>
                <a:lnTo>
                  <a:pt x="3396" y="51037"/>
                </a:lnTo>
                <a:lnTo>
                  <a:pt x="3302" y="50943"/>
                </a:lnTo>
                <a:lnTo>
                  <a:pt x="3302" y="50943"/>
                </a:lnTo>
                <a:lnTo>
                  <a:pt x="3585" y="51320"/>
                </a:lnTo>
                <a:lnTo>
                  <a:pt x="4623" y="53207"/>
                </a:lnTo>
                <a:lnTo>
                  <a:pt x="5755" y="55094"/>
                </a:lnTo>
                <a:lnTo>
                  <a:pt x="7075" y="56886"/>
                </a:lnTo>
                <a:lnTo>
                  <a:pt x="8585" y="58490"/>
                </a:lnTo>
                <a:lnTo>
                  <a:pt x="10189" y="59999"/>
                </a:lnTo>
                <a:lnTo>
                  <a:pt x="11792" y="61414"/>
                </a:lnTo>
                <a:lnTo>
                  <a:pt x="13585" y="62735"/>
                </a:lnTo>
                <a:lnTo>
                  <a:pt x="15471" y="63867"/>
                </a:lnTo>
                <a:lnTo>
                  <a:pt x="17641" y="64905"/>
                </a:lnTo>
                <a:lnTo>
                  <a:pt x="20000" y="65942"/>
                </a:lnTo>
                <a:lnTo>
                  <a:pt x="22358" y="66697"/>
                </a:lnTo>
                <a:lnTo>
                  <a:pt x="24811" y="67263"/>
                </a:lnTo>
                <a:lnTo>
                  <a:pt x="27264" y="67735"/>
                </a:lnTo>
                <a:lnTo>
                  <a:pt x="29811" y="68018"/>
                </a:lnTo>
                <a:lnTo>
                  <a:pt x="32264" y="68206"/>
                </a:lnTo>
                <a:lnTo>
                  <a:pt x="34811" y="68112"/>
                </a:lnTo>
                <a:lnTo>
                  <a:pt x="36981" y="67829"/>
                </a:lnTo>
                <a:lnTo>
                  <a:pt x="40471" y="67263"/>
                </a:lnTo>
                <a:lnTo>
                  <a:pt x="44056" y="66508"/>
                </a:lnTo>
                <a:lnTo>
                  <a:pt x="45565" y="66131"/>
                </a:lnTo>
                <a:lnTo>
                  <a:pt x="46509" y="65848"/>
                </a:lnTo>
                <a:lnTo>
                  <a:pt x="46509" y="65942"/>
                </a:lnTo>
                <a:lnTo>
                  <a:pt x="48018" y="65376"/>
                </a:lnTo>
                <a:lnTo>
                  <a:pt x="49527" y="64622"/>
                </a:lnTo>
                <a:lnTo>
                  <a:pt x="48867" y="64810"/>
                </a:lnTo>
                <a:lnTo>
                  <a:pt x="50754" y="63773"/>
                </a:lnTo>
                <a:lnTo>
                  <a:pt x="52546" y="62641"/>
                </a:lnTo>
                <a:lnTo>
                  <a:pt x="54244" y="61320"/>
                </a:lnTo>
                <a:lnTo>
                  <a:pt x="56037" y="59810"/>
                </a:lnTo>
                <a:lnTo>
                  <a:pt x="55282" y="60659"/>
                </a:lnTo>
                <a:lnTo>
                  <a:pt x="57263" y="59056"/>
                </a:lnTo>
                <a:lnTo>
                  <a:pt x="58112" y="58395"/>
                </a:lnTo>
                <a:lnTo>
                  <a:pt x="58207" y="58301"/>
                </a:lnTo>
                <a:lnTo>
                  <a:pt x="58112" y="58301"/>
                </a:lnTo>
                <a:lnTo>
                  <a:pt x="58584" y="57924"/>
                </a:lnTo>
                <a:lnTo>
                  <a:pt x="59056" y="57546"/>
                </a:lnTo>
                <a:lnTo>
                  <a:pt x="59999" y="56414"/>
                </a:lnTo>
                <a:lnTo>
                  <a:pt x="61414" y="55188"/>
                </a:lnTo>
                <a:lnTo>
                  <a:pt x="61414" y="55188"/>
                </a:lnTo>
                <a:lnTo>
                  <a:pt x="61131" y="55282"/>
                </a:lnTo>
                <a:lnTo>
                  <a:pt x="61508" y="54811"/>
                </a:lnTo>
                <a:lnTo>
                  <a:pt x="62735" y="53867"/>
                </a:lnTo>
                <a:lnTo>
                  <a:pt x="63867" y="52735"/>
                </a:lnTo>
                <a:lnTo>
                  <a:pt x="66131" y="50471"/>
                </a:lnTo>
                <a:lnTo>
                  <a:pt x="66131" y="50565"/>
                </a:lnTo>
                <a:lnTo>
                  <a:pt x="66320" y="50660"/>
                </a:lnTo>
                <a:lnTo>
                  <a:pt x="66414" y="50660"/>
                </a:lnTo>
                <a:lnTo>
                  <a:pt x="66603" y="50565"/>
                </a:lnTo>
                <a:lnTo>
                  <a:pt x="66603" y="50754"/>
                </a:lnTo>
                <a:lnTo>
                  <a:pt x="66508" y="50943"/>
                </a:lnTo>
                <a:lnTo>
                  <a:pt x="65848" y="51603"/>
                </a:lnTo>
                <a:lnTo>
                  <a:pt x="64999" y="52546"/>
                </a:lnTo>
                <a:lnTo>
                  <a:pt x="65376" y="52358"/>
                </a:lnTo>
                <a:lnTo>
                  <a:pt x="65848" y="52075"/>
                </a:lnTo>
                <a:lnTo>
                  <a:pt x="66697" y="51320"/>
                </a:lnTo>
                <a:lnTo>
                  <a:pt x="67546" y="50282"/>
                </a:lnTo>
                <a:lnTo>
                  <a:pt x="68301" y="49056"/>
                </a:lnTo>
                <a:lnTo>
                  <a:pt x="69055" y="47830"/>
                </a:lnTo>
                <a:lnTo>
                  <a:pt x="69716" y="46603"/>
                </a:lnTo>
                <a:lnTo>
                  <a:pt x="70565" y="44811"/>
                </a:lnTo>
                <a:lnTo>
                  <a:pt x="70282" y="45094"/>
                </a:lnTo>
                <a:lnTo>
                  <a:pt x="70942" y="43490"/>
                </a:lnTo>
                <a:lnTo>
                  <a:pt x="71037" y="43396"/>
                </a:lnTo>
                <a:lnTo>
                  <a:pt x="71697" y="41320"/>
                </a:lnTo>
                <a:lnTo>
                  <a:pt x="72263" y="39245"/>
                </a:lnTo>
                <a:lnTo>
                  <a:pt x="72640" y="37358"/>
                </a:lnTo>
                <a:lnTo>
                  <a:pt x="72923" y="35849"/>
                </a:lnTo>
                <a:lnTo>
                  <a:pt x="72829" y="36226"/>
                </a:lnTo>
                <a:lnTo>
                  <a:pt x="72735" y="36698"/>
                </a:lnTo>
                <a:lnTo>
                  <a:pt x="72452" y="36981"/>
                </a:lnTo>
                <a:lnTo>
                  <a:pt x="72169" y="37358"/>
                </a:lnTo>
                <a:lnTo>
                  <a:pt x="72263" y="36981"/>
                </a:lnTo>
                <a:lnTo>
                  <a:pt x="72452" y="36415"/>
                </a:lnTo>
                <a:lnTo>
                  <a:pt x="72452" y="35849"/>
                </a:lnTo>
                <a:lnTo>
                  <a:pt x="72357" y="35660"/>
                </a:lnTo>
                <a:lnTo>
                  <a:pt x="72263" y="35471"/>
                </a:lnTo>
                <a:lnTo>
                  <a:pt x="72640" y="33868"/>
                </a:lnTo>
                <a:lnTo>
                  <a:pt x="72735" y="33113"/>
                </a:lnTo>
                <a:lnTo>
                  <a:pt x="72735" y="32358"/>
                </a:lnTo>
                <a:lnTo>
                  <a:pt x="72923" y="33207"/>
                </a:lnTo>
                <a:lnTo>
                  <a:pt x="73018" y="34151"/>
                </a:lnTo>
                <a:lnTo>
                  <a:pt x="72923" y="32358"/>
                </a:lnTo>
                <a:lnTo>
                  <a:pt x="72923" y="31792"/>
                </a:lnTo>
                <a:lnTo>
                  <a:pt x="73112" y="30754"/>
                </a:lnTo>
                <a:lnTo>
                  <a:pt x="72829" y="31604"/>
                </a:lnTo>
                <a:lnTo>
                  <a:pt x="72735" y="30283"/>
                </a:lnTo>
                <a:lnTo>
                  <a:pt x="72546" y="28868"/>
                </a:lnTo>
                <a:lnTo>
                  <a:pt x="72357" y="27641"/>
                </a:lnTo>
                <a:lnTo>
                  <a:pt x="71980" y="26038"/>
                </a:lnTo>
                <a:lnTo>
                  <a:pt x="71414" y="24151"/>
                </a:lnTo>
                <a:lnTo>
                  <a:pt x="70754" y="22170"/>
                </a:lnTo>
                <a:lnTo>
                  <a:pt x="69905" y="20000"/>
                </a:lnTo>
                <a:lnTo>
                  <a:pt x="68867" y="18019"/>
                </a:lnTo>
                <a:lnTo>
                  <a:pt x="68301" y="16981"/>
                </a:lnTo>
                <a:lnTo>
                  <a:pt x="67735" y="16132"/>
                </a:lnTo>
                <a:lnTo>
                  <a:pt x="67074" y="15283"/>
                </a:lnTo>
                <a:lnTo>
                  <a:pt x="66414" y="14434"/>
                </a:lnTo>
                <a:lnTo>
                  <a:pt x="66508" y="14623"/>
                </a:lnTo>
                <a:lnTo>
                  <a:pt x="66414" y="14906"/>
                </a:lnTo>
                <a:lnTo>
                  <a:pt x="65754" y="14057"/>
                </a:lnTo>
                <a:lnTo>
                  <a:pt x="65093" y="13113"/>
                </a:lnTo>
                <a:lnTo>
                  <a:pt x="64537" y="12278"/>
                </a:lnTo>
                <a:lnTo>
                  <a:pt x="62924" y="10755"/>
                </a:lnTo>
                <a:lnTo>
                  <a:pt x="63018" y="10755"/>
                </a:lnTo>
                <a:lnTo>
                  <a:pt x="63018" y="10661"/>
                </a:lnTo>
                <a:lnTo>
                  <a:pt x="62924" y="10472"/>
                </a:lnTo>
                <a:lnTo>
                  <a:pt x="62263" y="9717"/>
                </a:lnTo>
                <a:lnTo>
                  <a:pt x="60376" y="7830"/>
                </a:lnTo>
                <a:lnTo>
                  <a:pt x="60754" y="8396"/>
                </a:lnTo>
                <a:lnTo>
                  <a:pt x="61131" y="8774"/>
                </a:lnTo>
                <a:lnTo>
                  <a:pt x="60376" y="8396"/>
                </a:lnTo>
                <a:lnTo>
                  <a:pt x="59716" y="7925"/>
                </a:lnTo>
                <a:lnTo>
                  <a:pt x="59087" y="7476"/>
                </a:lnTo>
                <a:lnTo>
                  <a:pt x="59810" y="8302"/>
                </a:lnTo>
                <a:lnTo>
                  <a:pt x="58678" y="7642"/>
                </a:lnTo>
                <a:lnTo>
                  <a:pt x="57641" y="6981"/>
                </a:lnTo>
                <a:lnTo>
                  <a:pt x="55471" y="5472"/>
                </a:lnTo>
                <a:lnTo>
                  <a:pt x="53301" y="4057"/>
                </a:lnTo>
                <a:lnTo>
                  <a:pt x="52169" y="3397"/>
                </a:lnTo>
                <a:lnTo>
                  <a:pt x="51037" y="2831"/>
                </a:lnTo>
                <a:lnTo>
                  <a:pt x="52075" y="2831"/>
                </a:lnTo>
                <a:lnTo>
                  <a:pt x="50660" y="1982"/>
                </a:lnTo>
                <a:lnTo>
                  <a:pt x="49811" y="1604"/>
                </a:lnTo>
                <a:lnTo>
                  <a:pt x="48867" y="1227"/>
                </a:lnTo>
                <a:lnTo>
                  <a:pt x="48018" y="849"/>
                </a:lnTo>
                <a:lnTo>
                  <a:pt x="47075" y="661"/>
                </a:lnTo>
                <a:lnTo>
                  <a:pt x="46226" y="566"/>
                </a:lnTo>
                <a:lnTo>
                  <a:pt x="45471" y="661"/>
                </a:lnTo>
                <a:lnTo>
                  <a:pt x="46226" y="849"/>
                </a:lnTo>
                <a:lnTo>
                  <a:pt x="46866" y="1215"/>
                </a:lnTo>
                <a:lnTo>
                  <a:pt x="46980" y="1227"/>
                </a:lnTo>
                <a:lnTo>
                  <a:pt x="47452" y="1416"/>
                </a:lnTo>
                <a:lnTo>
                  <a:pt x="47924" y="1510"/>
                </a:lnTo>
                <a:lnTo>
                  <a:pt x="47358" y="1321"/>
                </a:lnTo>
                <a:lnTo>
                  <a:pt x="46886" y="944"/>
                </a:lnTo>
                <a:lnTo>
                  <a:pt x="47829" y="1227"/>
                </a:lnTo>
                <a:lnTo>
                  <a:pt x="48773" y="1604"/>
                </a:lnTo>
                <a:lnTo>
                  <a:pt x="49622" y="2076"/>
                </a:lnTo>
                <a:lnTo>
                  <a:pt x="50377" y="2642"/>
                </a:lnTo>
                <a:lnTo>
                  <a:pt x="50377" y="2642"/>
                </a:lnTo>
                <a:lnTo>
                  <a:pt x="49622" y="2265"/>
                </a:lnTo>
                <a:lnTo>
                  <a:pt x="48584" y="1887"/>
                </a:lnTo>
                <a:lnTo>
                  <a:pt x="47358" y="1510"/>
                </a:lnTo>
                <a:lnTo>
                  <a:pt x="46037" y="1132"/>
                </a:lnTo>
                <a:lnTo>
                  <a:pt x="46809" y="1210"/>
                </a:lnTo>
                <a:lnTo>
                  <a:pt x="44339" y="661"/>
                </a:lnTo>
                <a:lnTo>
                  <a:pt x="44716" y="755"/>
                </a:lnTo>
                <a:lnTo>
                  <a:pt x="43113" y="472"/>
                </a:lnTo>
                <a:lnTo>
                  <a:pt x="41603" y="283"/>
                </a:lnTo>
                <a:lnTo>
                  <a:pt x="40282" y="95"/>
                </a:lnTo>
                <a:lnTo>
                  <a:pt x="3915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7B9B590-F744-4EC2-9C8C-CDBDFEE0AD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3209" y="4002375"/>
            <a:ext cx="2395692" cy="24041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8464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C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B491C43-9468-4079-964E-9DF9C76F7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933" y="259290"/>
            <a:ext cx="6569333" cy="621771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5100" u="sng" dirty="0"/>
              <a:t>Темы профессионального тестирования:</a:t>
            </a:r>
          </a:p>
          <a:p>
            <a:pPr marL="0" indent="0">
              <a:buNone/>
            </a:pPr>
            <a:endParaRPr lang="ru-RU" sz="5100" u="sng" dirty="0"/>
          </a:p>
          <a:p>
            <a:pPr marL="0" indent="0" algn="just">
              <a:buNone/>
            </a:pPr>
            <a:r>
              <a:rPr lang="ru-RU" dirty="0"/>
              <a:t> </a:t>
            </a:r>
            <a:r>
              <a:rPr lang="ru-RU" sz="3600" b="1" dirty="0"/>
              <a:t>«Учитель – Школа» </a:t>
            </a:r>
            <a:r>
              <a:rPr lang="ru-RU" sz="3600" dirty="0"/>
              <a:t>(правовая и организационная культура учителя, принятие эффективных решений в выстраивании взаимодействия со специалистами внутри образовательной организации и специалистами смежных ведомств в интересах учеников)</a:t>
            </a:r>
          </a:p>
          <a:p>
            <a:pPr marL="0" indent="0" algn="just">
              <a:buNone/>
            </a:pPr>
            <a:r>
              <a:rPr lang="ru-RU" sz="3600" b="1" dirty="0"/>
              <a:t>«Учитель – Ученики» </a:t>
            </a:r>
            <a:r>
              <a:rPr lang="ru-RU" sz="3600" dirty="0"/>
              <a:t>(психолого-педагогическая компетентность учителя, владение эффективными методиками и приёмами организации обучения и воспитания с учётом возрастных (и иных) особенностей учеников)</a:t>
            </a:r>
          </a:p>
          <a:p>
            <a:pPr marL="0" indent="0" algn="just">
              <a:buNone/>
            </a:pPr>
            <a:r>
              <a:rPr lang="ru-RU" sz="3600" b="1" dirty="0"/>
              <a:t>«Учитель – Родители» </a:t>
            </a:r>
            <a:r>
              <a:rPr lang="ru-RU" sz="3600" dirty="0"/>
              <a:t>(владение навыками эффективной коммуникации, управления конфликтами, выстраивания взаимодействия на основе доверия и сотрудничества)</a:t>
            </a:r>
          </a:p>
          <a:p>
            <a:pPr marL="0" indent="0" algn="just">
              <a:buNone/>
            </a:pPr>
            <a:r>
              <a:rPr lang="ru-RU" sz="3600" b="1" dirty="0"/>
              <a:t>«Учитель – Учителя» </a:t>
            </a:r>
            <a:r>
              <a:rPr lang="ru-RU" sz="3600" dirty="0"/>
              <a:t>(методическая компетентность учителя: способность к обобщению собственного педагогического опыта и его трансляции, умение конструктивно принимать опыт коллег, работать в команде, принимать совместные решения в интересах учеников)</a:t>
            </a:r>
          </a:p>
          <a:p>
            <a:pPr marL="0" indent="0" algn="just">
              <a:buNone/>
            </a:pPr>
            <a:r>
              <a:rPr lang="ru-RU" sz="3600" b="1" dirty="0"/>
              <a:t>«Я – Учитель»</a:t>
            </a:r>
            <a:r>
              <a:rPr lang="ru-RU" sz="3600" dirty="0"/>
              <a:t> (личностные компетенции учителя: </a:t>
            </a:r>
            <a:r>
              <a:rPr lang="ru-RU" sz="3600" dirty="0" err="1"/>
              <a:t>рефлексивность</a:t>
            </a:r>
            <a:r>
              <a:rPr lang="ru-RU" sz="3600" dirty="0"/>
              <a:t>, способность к саморазвитию, эмоциональный интеллект, критичность, умение проектировать своё профессиональное и личностное будущее)</a:t>
            </a:r>
          </a:p>
          <a:p>
            <a:pPr marL="0" indent="0">
              <a:buNone/>
            </a:pPr>
            <a:endParaRPr lang="ru-RU" sz="3600" dirty="0"/>
          </a:p>
          <a:p>
            <a:pPr marL="0" indent="0">
              <a:buNone/>
            </a:pPr>
            <a:r>
              <a:rPr lang="ru-RU" sz="3600" dirty="0"/>
              <a:t>Итоги первого тура отборочного заочного этапа Конкурса подводятся до 07 июня 2026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B7A8E7-B126-457D-9624-95B6F5205A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1266" y="371701"/>
            <a:ext cx="4797968" cy="599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896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DFEC14B-7492-458A-81DC-E24CA8093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058" y="1594041"/>
            <a:ext cx="10515600" cy="59652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Серия публикаций в социальной сети «</a:t>
            </a:r>
            <a:r>
              <a:rPr lang="ru-RU" dirty="0" err="1"/>
              <a:t>ВКонтакте</a:t>
            </a:r>
            <a:r>
              <a:rPr lang="ru-RU" dirty="0"/>
              <a:t>» на личной странице участника Конкурса. </a:t>
            </a:r>
          </a:p>
          <a:p>
            <a:pPr marL="0" indent="0">
              <a:buNone/>
            </a:pPr>
            <a:r>
              <a:rPr lang="ru-RU" b="1" dirty="0"/>
              <a:t>23 июня 2026 года </a:t>
            </a:r>
            <a:r>
              <a:rPr lang="ru-RU" dirty="0"/>
              <a:t>направляют письмо, содержащее </a:t>
            </a:r>
            <a:r>
              <a:rPr lang="ru-RU" dirty="0" err="1"/>
              <a:t>кликабельные</a:t>
            </a:r>
            <a:r>
              <a:rPr lang="ru-RU" dirty="0"/>
              <a:t> ссылки на публикации</a:t>
            </a:r>
          </a:p>
          <a:p>
            <a:pPr marL="0" indent="0">
              <a:buNone/>
            </a:pPr>
            <a:r>
              <a:rPr lang="ru-RU" dirty="0"/>
              <a:t>Не менее одной по каждой из тем: </a:t>
            </a:r>
          </a:p>
          <a:p>
            <a:pPr marL="0" indent="0">
              <a:buNone/>
            </a:pPr>
            <a:r>
              <a:rPr lang="ru-RU" dirty="0"/>
              <a:t>– «Я в конкурсе «Первый учитель»;</a:t>
            </a:r>
          </a:p>
          <a:p>
            <a:pPr marL="0" indent="0">
              <a:buNone/>
            </a:pPr>
            <a:r>
              <a:rPr lang="ru-RU" dirty="0"/>
              <a:t> – «Один день из жизни учителя начальной школы»;</a:t>
            </a:r>
          </a:p>
          <a:p>
            <a:pPr marL="0" indent="0">
              <a:buNone/>
            </a:pPr>
            <a:r>
              <a:rPr lang="ru-RU" dirty="0"/>
              <a:t> – «Мой класс»; </a:t>
            </a:r>
          </a:p>
          <a:p>
            <a:pPr marL="0" indent="0">
              <a:buNone/>
            </a:pPr>
            <a:r>
              <a:rPr lang="ru-RU" dirty="0"/>
              <a:t>– «Моя школа»; </a:t>
            </a:r>
          </a:p>
          <a:p>
            <a:pPr marL="0" indent="0">
              <a:buNone/>
            </a:pPr>
            <a:r>
              <a:rPr lang="ru-RU" dirty="0"/>
              <a:t>– «Первые учителя – всей стране».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5FC569F-13A1-4741-A678-4E7ADEB5C74C}"/>
              </a:ext>
            </a:extLst>
          </p:cNvPr>
          <p:cNvSpPr/>
          <p:nvPr/>
        </p:nvSpPr>
        <p:spPr>
          <a:xfrm>
            <a:off x="588723" y="0"/>
            <a:ext cx="11014554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/>
              <a:t>Второй тур отборочного заочного этапа </a:t>
            </a:r>
          </a:p>
          <a:p>
            <a:pPr algn="ctr"/>
            <a:r>
              <a:rPr lang="ru-RU" sz="4400" b="1" i="1" dirty="0"/>
              <a:t>«Марафон публикаций» </a:t>
            </a:r>
          </a:p>
          <a:p>
            <a:endParaRPr lang="ru-RU" sz="4400" i="1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4D257A3-C953-4C51-BBFD-1BB9CC18FA85}"/>
              </a:ext>
            </a:extLst>
          </p:cNvPr>
          <p:cNvSpPr/>
          <p:nvPr/>
        </p:nvSpPr>
        <p:spPr>
          <a:xfrm>
            <a:off x="9585610" y="1224709"/>
            <a:ext cx="21932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/>
              <a:t>с 08 июня 2026 года</a:t>
            </a:r>
          </a:p>
        </p:txBody>
      </p:sp>
      <p:sp>
        <p:nvSpPr>
          <p:cNvPr id="7" name="Google Shape;334;p37">
            <a:extLst>
              <a:ext uri="{FF2B5EF4-FFF2-40B4-BE49-F238E27FC236}">
                <a16:creationId xmlns:a16="http://schemas.microsoft.com/office/drawing/2014/main" id="{E0C6F166-8E2D-4C4D-90C8-2625CCE20354}"/>
              </a:ext>
            </a:extLst>
          </p:cNvPr>
          <p:cNvSpPr/>
          <p:nvPr/>
        </p:nvSpPr>
        <p:spPr>
          <a:xfrm>
            <a:off x="9123158" y="1074915"/>
            <a:ext cx="2916441" cy="668920"/>
          </a:xfrm>
          <a:custGeom>
            <a:avLst/>
            <a:gdLst/>
            <a:ahLst/>
            <a:cxnLst/>
            <a:rect l="l" t="t" r="r" b="b"/>
            <a:pathLst>
              <a:path w="73112" h="68207" extrusionOk="0">
                <a:moveTo>
                  <a:pt x="46809" y="1210"/>
                </a:moveTo>
                <a:lnTo>
                  <a:pt x="46886" y="1227"/>
                </a:lnTo>
                <a:lnTo>
                  <a:pt x="46886" y="1227"/>
                </a:lnTo>
                <a:lnTo>
                  <a:pt x="46866" y="1215"/>
                </a:lnTo>
                <a:lnTo>
                  <a:pt x="46809" y="1210"/>
                </a:lnTo>
                <a:close/>
                <a:moveTo>
                  <a:pt x="35754" y="1982"/>
                </a:moveTo>
                <a:lnTo>
                  <a:pt x="36320" y="2170"/>
                </a:lnTo>
                <a:lnTo>
                  <a:pt x="36037" y="2170"/>
                </a:lnTo>
                <a:lnTo>
                  <a:pt x="35660" y="2076"/>
                </a:lnTo>
                <a:lnTo>
                  <a:pt x="35754" y="1982"/>
                </a:lnTo>
                <a:close/>
                <a:moveTo>
                  <a:pt x="42641" y="1321"/>
                </a:moveTo>
                <a:lnTo>
                  <a:pt x="44622" y="1510"/>
                </a:lnTo>
                <a:lnTo>
                  <a:pt x="46603" y="1793"/>
                </a:lnTo>
                <a:lnTo>
                  <a:pt x="46226" y="1793"/>
                </a:lnTo>
                <a:lnTo>
                  <a:pt x="46320" y="1982"/>
                </a:lnTo>
                <a:lnTo>
                  <a:pt x="45660" y="1793"/>
                </a:lnTo>
                <a:lnTo>
                  <a:pt x="44905" y="1699"/>
                </a:lnTo>
                <a:lnTo>
                  <a:pt x="44905" y="1699"/>
                </a:lnTo>
                <a:lnTo>
                  <a:pt x="45188" y="2076"/>
                </a:lnTo>
                <a:lnTo>
                  <a:pt x="45282" y="2265"/>
                </a:lnTo>
                <a:lnTo>
                  <a:pt x="45094" y="2265"/>
                </a:lnTo>
                <a:lnTo>
                  <a:pt x="44716" y="2170"/>
                </a:lnTo>
                <a:lnTo>
                  <a:pt x="43773" y="1793"/>
                </a:lnTo>
                <a:lnTo>
                  <a:pt x="42641" y="1321"/>
                </a:lnTo>
                <a:close/>
                <a:moveTo>
                  <a:pt x="34622" y="5095"/>
                </a:moveTo>
                <a:lnTo>
                  <a:pt x="34169" y="5151"/>
                </a:lnTo>
                <a:lnTo>
                  <a:pt x="34169" y="5151"/>
                </a:lnTo>
                <a:lnTo>
                  <a:pt x="34056" y="5189"/>
                </a:lnTo>
                <a:lnTo>
                  <a:pt x="34622" y="5095"/>
                </a:lnTo>
                <a:close/>
                <a:moveTo>
                  <a:pt x="58490" y="6793"/>
                </a:moveTo>
                <a:lnTo>
                  <a:pt x="59056" y="7453"/>
                </a:lnTo>
                <a:lnTo>
                  <a:pt x="59087" y="7476"/>
                </a:lnTo>
                <a:lnTo>
                  <a:pt x="58490" y="6793"/>
                </a:lnTo>
                <a:close/>
                <a:moveTo>
                  <a:pt x="56697" y="7736"/>
                </a:moveTo>
                <a:lnTo>
                  <a:pt x="57358" y="8113"/>
                </a:lnTo>
                <a:lnTo>
                  <a:pt x="57075" y="8113"/>
                </a:lnTo>
                <a:lnTo>
                  <a:pt x="56697" y="7736"/>
                </a:lnTo>
                <a:close/>
                <a:moveTo>
                  <a:pt x="59810" y="8679"/>
                </a:moveTo>
                <a:lnTo>
                  <a:pt x="60087" y="8956"/>
                </a:lnTo>
                <a:lnTo>
                  <a:pt x="59905" y="8774"/>
                </a:lnTo>
                <a:lnTo>
                  <a:pt x="59810" y="8679"/>
                </a:lnTo>
                <a:close/>
                <a:moveTo>
                  <a:pt x="57546" y="8019"/>
                </a:moveTo>
                <a:lnTo>
                  <a:pt x="58395" y="8774"/>
                </a:lnTo>
                <a:lnTo>
                  <a:pt x="59339" y="9434"/>
                </a:lnTo>
                <a:lnTo>
                  <a:pt x="58490" y="8868"/>
                </a:lnTo>
                <a:lnTo>
                  <a:pt x="57735" y="8208"/>
                </a:lnTo>
                <a:lnTo>
                  <a:pt x="57546" y="8019"/>
                </a:lnTo>
                <a:close/>
                <a:moveTo>
                  <a:pt x="60282" y="9246"/>
                </a:moveTo>
                <a:lnTo>
                  <a:pt x="60565" y="9812"/>
                </a:lnTo>
                <a:lnTo>
                  <a:pt x="60282" y="9529"/>
                </a:lnTo>
                <a:lnTo>
                  <a:pt x="60282" y="9340"/>
                </a:lnTo>
                <a:lnTo>
                  <a:pt x="60282" y="9246"/>
                </a:lnTo>
                <a:close/>
                <a:moveTo>
                  <a:pt x="59999" y="8396"/>
                </a:moveTo>
                <a:lnTo>
                  <a:pt x="60659" y="8774"/>
                </a:lnTo>
                <a:lnTo>
                  <a:pt x="61131" y="9340"/>
                </a:lnTo>
                <a:lnTo>
                  <a:pt x="61603" y="9906"/>
                </a:lnTo>
                <a:lnTo>
                  <a:pt x="61886" y="10566"/>
                </a:lnTo>
                <a:lnTo>
                  <a:pt x="60942" y="9434"/>
                </a:lnTo>
                <a:lnTo>
                  <a:pt x="61320" y="10095"/>
                </a:lnTo>
                <a:lnTo>
                  <a:pt x="59999" y="8396"/>
                </a:lnTo>
                <a:close/>
                <a:moveTo>
                  <a:pt x="63773" y="11132"/>
                </a:moveTo>
                <a:lnTo>
                  <a:pt x="64537" y="12278"/>
                </a:lnTo>
                <a:lnTo>
                  <a:pt x="64622" y="12359"/>
                </a:lnTo>
                <a:lnTo>
                  <a:pt x="63773" y="11132"/>
                </a:lnTo>
                <a:close/>
                <a:moveTo>
                  <a:pt x="65093" y="14528"/>
                </a:moveTo>
                <a:lnTo>
                  <a:pt x="65376" y="15189"/>
                </a:lnTo>
                <a:lnTo>
                  <a:pt x="65659" y="15755"/>
                </a:lnTo>
                <a:lnTo>
                  <a:pt x="66037" y="16981"/>
                </a:lnTo>
                <a:lnTo>
                  <a:pt x="65659" y="16321"/>
                </a:lnTo>
                <a:lnTo>
                  <a:pt x="65282" y="15377"/>
                </a:lnTo>
                <a:lnTo>
                  <a:pt x="65093" y="14528"/>
                </a:lnTo>
                <a:close/>
                <a:moveTo>
                  <a:pt x="65093" y="16321"/>
                </a:moveTo>
                <a:lnTo>
                  <a:pt x="65565" y="16698"/>
                </a:lnTo>
                <a:lnTo>
                  <a:pt x="65942" y="17076"/>
                </a:lnTo>
                <a:lnTo>
                  <a:pt x="66320" y="17547"/>
                </a:lnTo>
                <a:lnTo>
                  <a:pt x="66414" y="17830"/>
                </a:lnTo>
                <a:lnTo>
                  <a:pt x="66508" y="18113"/>
                </a:lnTo>
                <a:lnTo>
                  <a:pt x="65848" y="17170"/>
                </a:lnTo>
                <a:lnTo>
                  <a:pt x="65093" y="16321"/>
                </a:lnTo>
                <a:close/>
                <a:moveTo>
                  <a:pt x="72074" y="36226"/>
                </a:moveTo>
                <a:lnTo>
                  <a:pt x="71791" y="37547"/>
                </a:lnTo>
                <a:lnTo>
                  <a:pt x="71603" y="38773"/>
                </a:lnTo>
                <a:lnTo>
                  <a:pt x="71320" y="40000"/>
                </a:lnTo>
                <a:lnTo>
                  <a:pt x="70754" y="41509"/>
                </a:lnTo>
                <a:lnTo>
                  <a:pt x="70942" y="40283"/>
                </a:lnTo>
                <a:lnTo>
                  <a:pt x="71225" y="38962"/>
                </a:lnTo>
                <a:lnTo>
                  <a:pt x="72074" y="36226"/>
                </a:lnTo>
                <a:close/>
                <a:moveTo>
                  <a:pt x="69150" y="44433"/>
                </a:moveTo>
                <a:lnTo>
                  <a:pt x="68867" y="44905"/>
                </a:lnTo>
                <a:lnTo>
                  <a:pt x="68584" y="45377"/>
                </a:lnTo>
                <a:lnTo>
                  <a:pt x="68206" y="45754"/>
                </a:lnTo>
                <a:lnTo>
                  <a:pt x="67923" y="46132"/>
                </a:lnTo>
                <a:lnTo>
                  <a:pt x="68112" y="45754"/>
                </a:lnTo>
                <a:lnTo>
                  <a:pt x="68678" y="45188"/>
                </a:lnTo>
                <a:lnTo>
                  <a:pt x="69150" y="44433"/>
                </a:lnTo>
                <a:close/>
                <a:moveTo>
                  <a:pt x="67357" y="47830"/>
                </a:moveTo>
                <a:lnTo>
                  <a:pt x="66886" y="48584"/>
                </a:lnTo>
                <a:lnTo>
                  <a:pt x="66508" y="48867"/>
                </a:lnTo>
                <a:lnTo>
                  <a:pt x="66414" y="48867"/>
                </a:lnTo>
                <a:lnTo>
                  <a:pt x="66414" y="48773"/>
                </a:lnTo>
                <a:lnTo>
                  <a:pt x="66886" y="48301"/>
                </a:lnTo>
                <a:lnTo>
                  <a:pt x="67357" y="47830"/>
                </a:lnTo>
                <a:close/>
                <a:moveTo>
                  <a:pt x="65093" y="48396"/>
                </a:moveTo>
                <a:lnTo>
                  <a:pt x="65376" y="48490"/>
                </a:lnTo>
                <a:lnTo>
                  <a:pt x="64905" y="49056"/>
                </a:lnTo>
                <a:lnTo>
                  <a:pt x="64622" y="49528"/>
                </a:lnTo>
                <a:lnTo>
                  <a:pt x="64244" y="49811"/>
                </a:lnTo>
                <a:lnTo>
                  <a:pt x="64244" y="49905"/>
                </a:lnTo>
                <a:lnTo>
                  <a:pt x="64056" y="49905"/>
                </a:lnTo>
                <a:lnTo>
                  <a:pt x="64056" y="49811"/>
                </a:lnTo>
                <a:lnTo>
                  <a:pt x="64433" y="49150"/>
                </a:lnTo>
                <a:lnTo>
                  <a:pt x="64622" y="48867"/>
                </a:lnTo>
                <a:lnTo>
                  <a:pt x="64905" y="48584"/>
                </a:lnTo>
                <a:lnTo>
                  <a:pt x="65093" y="48396"/>
                </a:lnTo>
                <a:close/>
                <a:moveTo>
                  <a:pt x="6981" y="52452"/>
                </a:moveTo>
                <a:lnTo>
                  <a:pt x="7170" y="53112"/>
                </a:lnTo>
                <a:lnTo>
                  <a:pt x="7075" y="53018"/>
                </a:lnTo>
                <a:lnTo>
                  <a:pt x="6981" y="52641"/>
                </a:lnTo>
                <a:lnTo>
                  <a:pt x="6981" y="52452"/>
                </a:lnTo>
                <a:close/>
                <a:moveTo>
                  <a:pt x="7736" y="54339"/>
                </a:moveTo>
                <a:lnTo>
                  <a:pt x="7641" y="54433"/>
                </a:lnTo>
                <a:lnTo>
                  <a:pt x="7641" y="54339"/>
                </a:lnTo>
                <a:close/>
                <a:moveTo>
                  <a:pt x="61225" y="55094"/>
                </a:moveTo>
                <a:lnTo>
                  <a:pt x="61037" y="55377"/>
                </a:lnTo>
                <a:lnTo>
                  <a:pt x="60754" y="55471"/>
                </a:lnTo>
                <a:lnTo>
                  <a:pt x="60754" y="55471"/>
                </a:lnTo>
                <a:lnTo>
                  <a:pt x="60942" y="55282"/>
                </a:lnTo>
                <a:lnTo>
                  <a:pt x="61225" y="55094"/>
                </a:lnTo>
                <a:close/>
                <a:moveTo>
                  <a:pt x="6132" y="53867"/>
                </a:moveTo>
                <a:lnTo>
                  <a:pt x="7358" y="55377"/>
                </a:lnTo>
                <a:lnTo>
                  <a:pt x="7641" y="55471"/>
                </a:lnTo>
                <a:lnTo>
                  <a:pt x="7641" y="55471"/>
                </a:lnTo>
                <a:lnTo>
                  <a:pt x="7641" y="55471"/>
                </a:lnTo>
                <a:lnTo>
                  <a:pt x="7830" y="55565"/>
                </a:lnTo>
                <a:lnTo>
                  <a:pt x="8302" y="56414"/>
                </a:lnTo>
                <a:lnTo>
                  <a:pt x="7170" y="55471"/>
                </a:lnTo>
                <a:lnTo>
                  <a:pt x="6509" y="54622"/>
                </a:lnTo>
                <a:lnTo>
                  <a:pt x="6226" y="54245"/>
                </a:lnTo>
                <a:lnTo>
                  <a:pt x="6132" y="53867"/>
                </a:lnTo>
                <a:close/>
                <a:moveTo>
                  <a:pt x="9056" y="56414"/>
                </a:moveTo>
                <a:lnTo>
                  <a:pt x="9245" y="56509"/>
                </a:lnTo>
                <a:lnTo>
                  <a:pt x="9151" y="56509"/>
                </a:lnTo>
                <a:lnTo>
                  <a:pt x="9056" y="56414"/>
                </a:lnTo>
                <a:close/>
                <a:moveTo>
                  <a:pt x="10472" y="56980"/>
                </a:moveTo>
                <a:lnTo>
                  <a:pt x="11321" y="57358"/>
                </a:lnTo>
                <a:lnTo>
                  <a:pt x="11887" y="57735"/>
                </a:lnTo>
                <a:lnTo>
                  <a:pt x="12264" y="58018"/>
                </a:lnTo>
                <a:lnTo>
                  <a:pt x="11604" y="57641"/>
                </a:lnTo>
                <a:lnTo>
                  <a:pt x="11604" y="57641"/>
                </a:lnTo>
                <a:lnTo>
                  <a:pt x="11792" y="58112"/>
                </a:lnTo>
                <a:lnTo>
                  <a:pt x="11604" y="58018"/>
                </a:lnTo>
                <a:lnTo>
                  <a:pt x="11132" y="57452"/>
                </a:lnTo>
                <a:lnTo>
                  <a:pt x="10849" y="57169"/>
                </a:lnTo>
                <a:lnTo>
                  <a:pt x="10472" y="56980"/>
                </a:lnTo>
                <a:close/>
                <a:moveTo>
                  <a:pt x="18019" y="59433"/>
                </a:moveTo>
                <a:lnTo>
                  <a:pt x="18773" y="59810"/>
                </a:lnTo>
                <a:lnTo>
                  <a:pt x="19528" y="60376"/>
                </a:lnTo>
                <a:lnTo>
                  <a:pt x="19056" y="60282"/>
                </a:lnTo>
                <a:lnTo>
                  <a:pt x="18962" y="60188"/>
                </a:lnTo>
                <a:lnTo>
                  <a:pt x="18490" y="59810"/>
                </a:lnTo>
                <a:lnTo>
                  <a:pt x="18019" y="59433"/>
                </a:lnTo>
                <a:close/>
                <a:moveTo>
                  <a:pt x="14528" y="59999"/>
                </a:moveTo>
                <a:lnTo>
                  <a:pt x="14717" y="60093"/>
                </a:lnTo>
                <a:lnTo>
                  <a:pt x="14905" y="60188"/>
                </a:lnTo>
                <a:lnTo>
                  <a:pt x="15188" y="60471"/>
                </a:lnTo>
                <a:lnTo>
                  <a:pt x="15283" y="60565"/>
                </a:lnTo>
                <a:lnTo>
                  <a:pt x="15188" y="60565"/>
                </a:lnTo>
                <a:lnTo>
                  <a:pt x="14528" y="59999"/>
                </a:lnTo>
                <a:close/>
                <a:moveTo>
                  <a:pt x="49339" y="60188"/>
                </a:moveTo>
                <a:lnTo>
                  <a:pt x="48395" y="60565"/>
                </a:lnTo>
                <a:lnTo>
                  <a:pt x="47924" y="60754"/>
                </a:lnTo>
                <a:lnTo>
                  <a:pt x="47452" y="60754"/>
                </a:lnTo>
                <a:lnTo>
                  <a:pt x="47924" y="60471"/>
                </a:lnTo>
                <a:lnTo>
                  <a:pt x="48301" y="60282"/>
                </a:lnTo>
                <a:lnTo>
                  <a:pt x="49056" y="60188"/>
                </a:lnTo>
                <a:close/>
                <a:moveTo>
                  <a:pt x="19245" y="60565"/>
                </a:moveTo>
                <a:lnTo>
                  <a:pt x="19811" y="60659"/>
                </a:lnTo>
                <a:lnTo>
                  <a:pt x="20566" y="61037"/>
                </a:lnTo>
                <a:lnTo>
                  <a:pt x="20566" y="61037"/>
                </a:lnTo>
                <a:lnTo>
                  <a:pt x="19811" y="60848"/>
                </a:lnTo>
                <a:lnTo>
                  <a:pt x="19245" y="60565"/>
                </a:lnTo>
                <a:close/>
                <a:moveTo>
                  <a:pt x="47075" y="61226"/>
                </a:moveTo>
                <a:lnTo>
                  <a:pt x="46792" y="61414"/>
                </a:lnTo>
                <a:lnTo>
                  <a:pt x="46697" y="61509"/>
                </a:lnTo>
                <a:lnTo>
                  <a:pt x="46792" y="61603"/>
                </a:lnTo>
                <a:lnTo>
                  <a:pt x="47263" y="61603"/>
                </a:lnTo>
                <a:lnTo>
                  <a:pt x="47641" y="61509"/>
                </a:lnTo>
                <a:lnTo>
                  <a:pt x="46886" y="61792"/>
                </a:lnTo>
                <a:lnTo>
                  <a:pt x="46131" y="61886"/>
                </a:lnTo>
                <a:lnTo>
                  <a:pt x="46131" y="61980"/>
                </a:lnTo>
                <a:lnTo>
                  <a:pt x="46037" y="61980"/>
                </a:lnTo>
                <a:lnTo>
                  <a:pt x="45660" y="61697"/>
                </a:lnTo>
                <a:lnTo>
                  <a:pt x="46320" y="61320"/>
                </a:lnTo>
                <a:lnTo>
                  <a:pt x="47075" y="61226"/>
                </a:lnTo>
                <a:close/>
                <a:moveTo>
                  <a:pt x="24151" y="63678"/>
                </a:moveTo>
                <a:lnTo>
                  <a:pt x="24905" y="63961"/>
                </a:lnTo>
                <a:lnTo>
                  <a:pt x="25754" y="64244"/>
                </a:lnTo>
                <a:lnTo>
                  <a:pt x="25188" y="64244"/>
                </a:lnTo>
                <a:lnTo>
                  <a:pt x="24151" y="64150"/>
                </a:lnTo>
                <a:lnTo>
                  <a:pt x="23773" y="64056"/>
                </a:lnTo>
                <a:lnTo>
                  <a:pt x="23585" y="63961"/>
                </a:lnTo>
                <a:lnTo>
                  <a:pt x="23585" y="63867"/>
                </a:lnTo>
                <a:lnTo>
                  <a:pt x="23585" y="63773"/>
                </a:lnTo>
                <a:lnTo>
                  <a:pt x="24151" y="63678"/>
                </a:lnTo>
                <a:close/>
                <a:moveTo>
                  <a:pt x="34811" y="64622"/>
                </a:moveTo>
                <a:lnTo>
                  <a:pt x="35094" y="64810"/>
                </a:lnTo>
                <a:lnTo>
                  <a:pt x="35377" y="64905"/>
                </a:lnTo>
                <a:lnTo>
                  <a:pt x="34622" y="64999"/>
                </a:lnTo>
                <a:lnTo>
                  <a:pt x="34056" y="64999"/>
                </a:lnTo>
                <a:lnTo>
                  <a:pt x="34056" y="64905"/>
                </a:lnTo>
                <a:lnTo>
                  <a:pt x="34811" y="64622"/>
                </a:lnTo>
                <a:close/>
                <a:moveTo>
                  <a:pt x="46414" y="63773"/>
                </a:moveTo>
                <a:lnTo>
                  <a:pt x="46131" y="64056"/>
                </a:lnTo>
                <a:lnTo>
                  <a:pt x="44433" y="64716"/>
                </a:lnTo>
                <a:lnTo>
                  <a:pt x="43962" y="64905"/>
                </a:lnTo>
                <a:lnTo>
                  <a:pt x="44150" y="64810"/>
                </a:lnTo>
                <a:lnTo>
                  <a:pt x="42641" y="64999"/>
                </a:lnTo>
                <a:lnTo>
                  <a:pt x="42924" y="64810"/>
                </a:lnTo>
                <a:lnTo>
                  <a:pt x="43207" y="64622"/>
                </a:lnTo>
                <a:lnTo>
                  <a:pt x="42358" y="64905"/>
                </a:lnTo>
                <a:lnTo>
                  <a:pt x="43113" y="64622"/>
                </a:lnTo>
                <a:lnTo>
                  <a:pt x="45377" y="63867"/>
                </a:lnTo>
                <a:lnTo>
                  <a:pt x="44999" y="64150"/>
                </a:lnTo>
                <a:lnTo>
                  <a:pt x="44622" y="64433"/>
                </a:lnTo>
                <a:lnTo>
                  <a:pt x="46414" y="63773"/>
                </a:lnTo>
                <a:close/>
                <a:moveTo>
                  <a:pt x="39905" y="64622"/>
                </a:moveTo>
                <a:lnTo>
                  <a:pt x="39811" y="64716"/>
                </a:lnTo>
                <a:lnTo>
                  <a:pt x="39622" y="64810"/>
                </a:lnTo>
                <a:lnTo>
                  <a:pt x="38962" y="64999"/>
                </a:lnTo>
                <a:lnTo>
                  <a:pt x="38207" y="65093"/>
                </a:lnTo>
                <a:lnTo>
                  <a:pt x="37641" y="65093"/>
                </a:lnTo>
                <a:lnTo>
                  <a:pt x="39056" y="64810"/>
                </a:lnTo>
                <a:lnTo>
                  <a:pt x="39528" y="64716"/>
                </a:lnTo>
                <a:lnTo>
                  <a:pt x="39905" y="64622"/>
                </a:lnTo>
                <a:close/>
                <a:moveTo>
                  <a:pt x="42829" y="64056"/>
                </a:moveTo>
                <a:lnTo>
                  <a:pt x="42452" y="64244"/>
                </a:lnTo>
                <a:lnTo>
                  <a:pt x="42263" y="64433"/>
                </a:lnTo>
                <a:lnTo>
                  <a:pt x="41980" y="64622"/>
                </a:lnTo>
                <a:lnTo>
                  <a:pt x="41886" y="64999"/>
                </a:lnTo>
                <a:lnTo>
                  <a:pt x="42263" y="64999"/>
                </a:lnTo>
                <a:lnTo>
                  <a:pt x="40094" y="65282"/>
                </a:lnTo>
                <a:lnTo>
                  <a:pt x="40848" y="64999"/>
                </a:lnTo>
                <a:lnTo>
                  <a:pt x="41131" y="64810"/>
                </a:lnTo>
                <a:lnTo>
                  <a:pt x="41131" y="64716"/>
                </a:lnTo>
                <a:lnTo>
                  <a:pt x="41037" y="64622"/>
                </a:lnTo>
                <a:lnTo>
                  <a:pt x="40754" y="64622"/>
                </a:lnTo>
                <a:lnTo>
                  <a:pt x="40282" y="64527"/>
                </a:lnTo>
                <a:lnTo>
                  <a:pt x="40188" y="64433"/>
                </a:lnTo>
                <a:lnTo>
                  <a:pt x="41509" y="64339"/>
                </a:lnTo>
                <a:lnTo>
                  <a:pt x="42829" y="64056"/>
                </a:lnTo>
                <a:close/>
                <a:moveTo>
                  <a:pt x="15660" y="60376"/>
                </a:moveTo>
                <a:lnTo>
                  <a:pt x="16887" y="61131"/>
                </a:lnTo>
                <a:lnTo>
                  <a:pt x="17924" y="62075"/>
                </a:lnTo>
                <a:lnTo>
                  <a:pt x="17924" y="61792"/>
                </a:lnTo>
                <a:lnTo>
                  <a:pt x="17830" y="61603"/>
                </a:lnTo>
                <a:lnTo>
                  <a:pt x="19056" y="61980"/>
                </a:lnTo>
                <a:lnTo>
                  <a:pt x="20283" y="62358"/>
                </a:lnTo>
                <a:lnTo>
                  <a:pt x="20849" y="62546"/>
                </a:lnTo>
                <a:lnTo>
                  <a:pt x="21415" y="62735"/>
                </a:lnTo>
                <a:lnTo>
                  <a:pt x="21886" y="63018"/>
                </a:lnTo>
                <a:lnTo>
                  <a:pt x="22358" y="63395"/>
                </a:lnTo>
                <a:lnTo>
                  <a:pt x="21509" y="63301"/>
                </a:lnTo>
                <a:lnTo>
                  <a:pt x="22547" y="63867"/>
                </a:lnTo>
                <a:lnTo>
                  <a:pt x="23868" y="64339"/>
                </a:lnTo>
                <a:lnTo>
                  <a:pt x="25471" y="64905"/>
                </a:lnTo>
                <a:lnTo>
                  <a:pt x="27169" y="65282"/>
                </a:lnTo>
                <a:lnTo>
                  <a:pt x="26603" y="65282"/>
                </a:lnTo>
                <a:lnTo>
                  <a:pt x="27075" y="65942"/>
                </a:lnTo>
                <a:lnTo>
                  <a:pt x="26886" y="65942"/>
                </a:lnTo>
                <a:lnTo>
                  <a:pt x="26603" y="65848"/>
                </a:lnTo>
                <a:lnTo>
                  <a:pt x="25849" y="65659"/>
                </a:lnTo>
                <a:lnTo>
                  <a:pt x="25283" y="65471"/>
                </a:lnTo>
                <a:lnTo>
                  <a:pt x="25188" y="65376"/>
                </a:lnTo>
                <a:lnTo>
                  <a:pt x="25754" y="65376"/>
                </a:lnTo>
                <a:lnTo>
                  <a:pt x="26226" y="65471"/>
                </a:lnTo>
                <a:lnTo>
                  <a:pt x="26320" y="65282"/>
                </a:lnTo>
                <a:lnTo>
                  <a:pt x="26320" y="65188"/>
                </a:lnTo>
                <a:lnTo>
                  <a:pt x="26226" y="65093"/>
                </a:lnTo>
                <a:lnTo>
                  <a:pt x="25660" y="65093"/>
                </a:lnTo>
                <a:lnTo>
                  <a:pt x="25188" y="65188"/>
                </a:lnTo>
                <a:lnTo>
                  <a:pt x="24528" y="65376"/>
                </a:lnTo>
                <a:lnTo>
                  <a:pt x="24528" y="65376"/>
                </a:lnTo>
                <a:lnTo>
                  <a:pt x="25000" y="65093"/>
                </a:lnTo>
                <a:lnTo>
                  <a:pt x="23679" y="64905"/>
                </a:lnTo>
                <a:lnTo>
                  <a:pt x="22547" y="64716"/>
                </a:lnTo>
                <a:lnTo>
                  <a:pt x="21603" y="64339"/>
                </a:lnTo>
                <a:lnTo>
                  <a:pt x="20660" y="63867"/>
                </a:lnTo>
                <a:lnTo>
                  <a:pt x="20943" y="63867"/>
                </a:lnTo>
                <a:lnTo>
                  <a:pt x="20377" y="63773"/>
                </a:lnTo>
                <a:lnTo>
                  <a:pt x="19339" y="63678"/>
                </a:lnTo>
                <a:lnTo>
                  <a:pt x="18868" y="63490"/>
                </a:lnTo>
                <a:lnTo>
                  <a:pt x="18396" y="63301"/>
                </a:lnTo>
                <a:lnTo>
                  <a:pt x="18585" y="63207"/>
                </a:lnTo>
                <a:lnTo>
                  <a:pt x="18868" y="63301"/>
                </a:lnTo>
                <a:lnTo>
                  <a:pt x="18019" y="62735"/>
                </a:lnTo>
                <a:lnTo>
                  <a:pt x="16981" y="62075"/>
                </a:lnTo>
                <a:lnTo>
                  <a:pt x="14811" y="60471"/>
                </a:lnTo>
                <a:lnTo>
                  <a:pt x="16415" y="61414"/>
                </a:lnTo>
                <a:lnTo>
                  <a:pt x="15660" y="60376"/>
                </a:lnTo>
                <a:close/>
                <a:moveTo>
                  <a:pt x="28867" y="65659"/>
                </a:moveTo>
                <a:lnTo>
                  <a:pt x="30660" y="65942"/>
                </a:lnTo>
                <a:lnTo>
                  <a:pt x="32547" y="66131"/>
                </a:lnTo>
                <a:lnTo>
                  <a:pt x="32075" y="66225"/>
                </a:lnTo>
                <a:lnTo>
                  <a:pt x="31320" y="66225"/>
                </a:lnTo>
                <a:lnTo>
                  <a:pt x="30566" y="66131"/>
                </a:lnTo>
                <a:lnTo>
                  <a:pt x="28867" y="65659"/>
                </a:lnTo>
                <a:close/>
                <a:moveTo>
                  <a:pt x="39150" y="0"/>
                </a:moveTo>
                <a:lnTo>
                  <a:pt x="39528" y="283"/>
                </a:lnTo>
                <a:lnTo>
                  <a:pt x="39622" y="378"/>
                </a:lnTo>
                <a:lnTo>
                  <a:pt x="41509" y="1038"/>
                </a:lnTo>
                <a:lnTo>
                  <a:pt x="40943" y="1132"/>
                </a:lnTo>
                <a:lnTo>
                  <a:pt x="40282" y="1227"/>
                </a:lnTo>
                <a:lnTo>
                  <a:pt x="38962" y="1038"/>
                </a:lnTo>
                <a:lnTo>
                  <a:pt x="37547" y="849"/>
                </a:lnTo>
                <a:lnTo>
                  <a:pt x="36320" y="661"/>
                </a:lnTo>
                <a:lnTo>
                  <a:pt x="36415" y="755"/>
                </a:lnTo>
                <a:lnTo>
                  <a:pt x="36415" y="849"/>
                </a:lnTo>
                <a:lnTo>
                  <a:pt x="35943" y="944"/>
                </a:lnTo>
                <a:lnTo>
                  <a:pt x="34150" y="1132"/>
                </a:lnTo>
                <a:lnTo>
                  <a:pt x="31698" y="1132"/>
                </a:lnTo>
                <a:lnTo>
                  <a:pt x="30660" y="1227"/>
                </a:lnTo>
                <a:lnTo>
                  <a:pt x="29716" y="1321"/>
                </a:lnTo>
                <a:lnTo>
                  <a:pt x="30377" y="1416"/>
                </a:lnTo>
                <a:lnTo>
                  <a:pt x="31037" y="1510"/>
                </a:lnTo>
                <a:lnTo>
                  <a:pt x="30094" y="1699"/>
                </a:lnTo>
                <a:lnTo>
                  <a:pt x="28773" y="2076"/>
                </a:lnTo>
                <a:lnTo>
                  <a:pt x="27924" y="2359"/>
                </a:lnTo>
                <a:lnTo>
                  <a:pt x="27924" y="2453"/>
                </a:lnTo>
                <a:lnTo>
                  <a:pt x="28207" y="2453"/>
                </a:lnTo>
                <a:lnTo>
                  <a:pt x="26509" y="3019"/>
                </a:lnTo>
                <a:lnTo>
                  <a:pt x="26792" y="2831"/>
                </a:lnTo>
                <a:lnTo>
                  <a:pt x="26792" y="2831"/>
                </a:lnTo>
                <a:lnTo>
                  <a:pt x="25660" y="2925"/>
                </a:lnTo>
                <a:lnTo>
                  <a:pt x="25754" y="2831"/>
                </a:lnTo>
                <a:lnTo>
                  <a:pt x="25377" y="2925"/>
                </a:lnTo>
                <a:lnTo>
                  <a:pt x="24905" y="3208"/>
                </a:lnTo>
                <a:lnTo>
                  <a:pt x="24056" y="3774"/>
                </a:lnTo>
                <a:lnTo>
                  <a:pt x="22264" y="4340"/>
                </a:lnTo>
                <a:lnTo>
                  <a:pt x="20471" y="5095"/>
                </a:lnTo>
                <a:lnTo>
                  <a:pt x="18679" y="5755"/>
                </a:lnTo>
                <a:lnTo>
                  <a:pt x="16981" y="6604"/>
                </a:lnTo>
                <a:lnTo>
                  <a:pt x="17453" y="6604"/>
                </a:lnTo>
                <a:lnTo>
                  <a:pt x="17830" y="6415"/>
                </a:lnTo>
                <a:lnTo>
                  <a:pt x="18868" y="6038"/>
                </a:lnTo>
                <a:lnTo>
                  <a:pt x="19905" y="5661"/>
                </a:lnTo>
                <a:lnTo>
                  <a:pt x="20377" y="5472"/>
                </a:lnTo>
                <a:lnTo>
                  <a:pt x="20943" y="5378"/>
                </a:lnTo>
                <a:lnTo>
                  <a:pt x="20943" y="5378"/>
                </a:lnTo>
                <a:lnTo>
                  <a:pt x="19528" y="6038"/>
                </a:lnTo>
                <a:lnTo>
                  <a:pt x="19528" y="6038"/>
                </a:lnTo>
                <a:lnTo>
                  <a:pt x="20094" y="5944"/>
                </a:lnTo>
                <a:lnTo>
                  <a:pt x="18396" y="7076"/>
                </a:lnTo>
                <a:lnTo>
                  <a:pt x="20849" y="6038"/>
                </a:lnTo>
                <a:lnTo>
                  <a:pt x="23396" y="5095"/>
                </a:lnTo>
                <a:lnTo>
                  <a:pt x="26037" y="4246"/>
                </a:lnTo>
                <a:lnTo>
                  <a:pt x="28679" y="3397"/>
                </a:lnTo>
                <a:lnTo>
                  <a:pt x="28301" y="3491"/>
                </a:lnTo>
                <a:lnTo>
                  <a:pt x="28773" y="3208"/>
                </a:lnTo>
                <a:lnTo>
                  <a:pt x="30283" y="2736"/>
                </a:lnTo>
                <a:lnTo>
                  <a:pt x="29905" y="2831"/>
                </a:lnTo>
                <a:lnTo>
                  <a:pt x="29056" y="2831"/>
                </a:lnTo>
                <a:lnTo>
                  <a:pt x="28584" y="2642"/>
                </a:lnTo>
                <a:lnTo>
                  <a:pt x="30566" y="2548"/>
                </a:lnTo>
                <a:lnTo>
                  <a:pt x="32641" y="2548"/>
                </a:lnTo>
                <a:lnTo>
                  <a:pt x="37264" y="2831"/>
                </a:lnTo>
                <a:lnTo>
                  <a:pt x="39528" y="3019"/>
                </a:lnTo>
                <a:lnTo>
                  <a:pt x="43490" y="3019"/>
                </a:lnTo>
                <a:lnTo>
                  <a:pt x="44339" y="2831"/>
                </a:lnTo>
                <a:lnTo>
                  <a:pt x="45094" y="2736"/>
                </a:lnTo>
                <a:lnTo>
                  <a:pt x="45943" y="3114"/>
                </a:lnTo>
                <a:lnTo>
                  <a:pt x="46886" y="3397"/>
                </a:lnTo>
                <a:lnTo>
                  <a:pt x="48678" y="3963"/>
                </a:lnTo>
                <a:lnTo>
                  <a:pt x="50565" y="4434"/>
                </a:lnTo>
                <a:lnTo>
                  <a:pt x="51509" y="4717"/>
                </a:lnTo>
                <a:lnTo>
                  <a:pt x="52358" y="5189"/>
                </a:lnTo>
                <a:lnTo>
                  <a:pt x="51792" y="4812"/>
                </a:lnTo>
                <a:lnTo>
                  <a:pt x="53584" y="5849"/>
                </a:lnTo>
                <a:lnTo>
                  <a:pt x="55376" y="6981"/>
                </a:lnTo>
                <a:lnTo>
                  <a:pt x="56320" y="7642"/>
                </a:lnTo>
                <a:lnTo>
                  <a:pt x="57169" y="8302"/>
                </a:lnTo>
                <a:lnTo>
                  <a:pt x="57924" y="9057"/>
                </a:lnTo>
                <a:lnTo>
                  <a:pt x="58678" y="9906"/>
                </a:lnTo>
                <a:lnTo>
                  <a:pt x="62357" y="14057"/>
                </a:lnTo>
                <a:lnTo>
                  <a:pt x="64622" y="16887"/>
                </a:lnTo>
                <a:lnTo>
                  <a:pt x="66697" y="19623"/>
                </a:lnTo>
                <a:lnTo>
                  <a:pt x="66603" y="19151"/>
                </a:lnTo>
                <a:lnTo>
                  <a:pt x="66603" y="18774"/>
                </a:lnTo>
                <a:lnTo>
                  <a:pt x="67357" y="20472"/>
                </a:lnTo>
                <a:lnTo>
                  <a:pt x="68772" y="23962"/>
                </a:lnTo>
                <a:lnTo>
                  <a:pt x="68867" y="24151"/>
                </a:lnTo>
                <a:lnTo>
                  <a:pt x="69810" y="26792"/>
                </a:lnTo>
                <a:lnTo>
                  <a:pt x="70565" y="29245"/>
                </a:lnTo>
                <a:lnTo>
                  <a:pt x="70754" y="30283"/>
                </a:lnTo>
                <a:lnTo>
                  <a:pt x="70848" y="31037"/>
                </a:lnTo>
                <a:lnTo>
                  <a:pt x="70848" y="31604"/>
                </a:lnTo>
                <a:lnTo>
                  <a:pt x="70754" y="31792"/>
                </a:lnTo>
                <a:lnTo>
                  <a:pt x="70565" y="31887"/>
                </a:lnTo>
                <a:lnTo>
                  <a:pt x="69433" y="36698"/>
                </a:lnTo>
                <a:lnTo>
                  <a:pt x="68206" y="41698"/>
                </a:lnTo>
                <a:lnTo>
                  <a:pt x="68584" y="41037"/>
                </a:lnTo>
                <a:lnTo>
                  <a:pt x="68961" y="40188"/>
                </a:lnTo>
                <a:lnTo>
                  <a:pt x="69244" y="40471"/>
                </a:lnTo>
                <a:lnTo>
                  <a:pt x="69244" y="40849"/>
                </a:lnTo>
                <a:lnTo>
                  <a:pt x="69244" y="41226"/>
                </a:lnTo>
                <a:lnTo>
                  <a:pt x="69055" y="41698"/>
                </a:lnTo>
                <a:lnTo>
                  <a:pt x="68489" y="42924"/>
                </a:lnTo>
                <a:lnTo>
                  <a:pt x="67735" y="44150"/>
                </a:lnTo>
                <a:lnTo>
                  <a:pt x="66791" y="45377"/>
                </a:lnTo>
                <a:lnTo>
                  <a:pt x="65942" y="46509"/>
                </a:lnTo>
                <a:lnTo>
                  <a:pt x="64716" y="47924"/>
                </a:lnTo>
                <a:lnTo>
                  <a:pt x="65565" y="47641"/>
                </a:lnTo>
                <a:lnTo>
                  <a:pt x="65093" y="48301"/>
                </a:lnTo>
                <a:lnTo>
                  <a:pt x="64433" y="48962"/>
                </a:lnTo>
                <a:lnTo>
                  <a:pt x="63112" y="50188"/>
                </a:lnTo>
                <a:lnTo>
                  <a:pt x="63678" y="48962"/>
                </a:lnTo>
                <a:lnTo>
                  <a:pt x="64244" y="47641"/>
                </a:lnTo>
                <a:lnTo>
                  <a:pt x="65754" y="44811"/>
                </a:lnTo>
                <a:lnTo>
                  <a:pt x="67169" y="42169"/>
                </a:lnTo>
                <a:lnTo>
                  <a:pt x="67735" y="41037"/>
                </a:lnTo>
                <a:lnTo>
                  <a:pt x="68206" y="40094"/>
                </a:lnTo>
                <a:lnTo>
                  <a:pt x="68206" y="39811"/>
                </a:lnTo>
                <a:lnTo>
                  <a:pt x="68301" y="39622"/>
                </a:lnTo>
                <a:lnTo>
                  <a:pt x="68301" y="39717"/>
                </a:lnTo>
                <a:lnTo>
                  <a:pt x="68395" y="39339"/>
                </a:lnTo>
                <a:lnTo>
                  <a:pt x="68772" y="37735"/>
                </a:lnTo>
                <a:lnTo>
                  <a:pt x="69055" y="36037"/>
                </a:lnTo>
                <a:lnTo>
                  <a:pt x="69150" y="32924"/>
                </a:lnTo>
                <a:lnTo>
                  <a:pt x="69150" y="30849"/>
                </a:lnTo>
                <a:lnTo>
                  <a:pt x="69150" y="28679"/>
                </a:lnTo>
                <a:lnTo>
                  <a:pt x="68961" y="28773"/>
                </a:lnTo>
                <a:lnTo>
                  <a:pt x="68961" y="29056"/>
                </a:lnTo>
                <a:lnTo>
                  <a:pt x="68678" y="28302"/>
                </a:lnTo>
                <a:lnTo>
                  <a:pt x="68395" y="27453"/>
                </a:lnTo>
                <a:lnTo>
                  <a:pt x="68018" y="25755"/>
                </a:lnTo>
                <a:lnTo>
                  <a:pt x="67923" y="25283"/>
                </a:lnTo>
                <a:lnTo>
                  <a:pt x="67923" y="25472"/>
                </a:lnTo>
                <a:lnTo>
                  <a:pt x="67546" y="24906"/>
                </a:lnTo>
                <a:lnTo>
                  <a:pt x="67074" y="24245"/>
                </a:lnTo>
                <a:lnTo>
                  <a:pt x="66980" y="24057"/>
                </a:lnTo>
                <a:lnTo>
                  <a:pt x="65471" y="22264"/>
                </a:lnTo>
                <a:lnTo>
                  <a:pt x="64810" y="21415"/>
                </a:lnTo>
                <a:lnTo>
                  <a:pt x="64339" y="20755"/>
                </a:lnTo>
                <a:lnTo>
                  <a:pt x="64622" y="20943"/>
                </a:lnTo>
                <a:lnTo>
                  <a:pt x="64527" y="20755"/>
                </a:lnTo>
                <a:lnTo>
                  <a:pt x="64339" y="20472"/>
                </a:lnTo>
                <a:lnTo>
                  <a:pt x="63301" y="19434"/>
                </a:lnTo>
                <a:lnTo>
                  <a:pt x="62357" y="18585"/>
                </a:lnTo>
                <a:lnTo>
                  <a:pt x="62452" y="18679"/>
                </a:lnTo>
                <a:lnTo>
                  <a:pt x="62357" y="18868"/>
                </a:lnTo>
                <a:lnTo>
                  <a:pt x="61508" y="18019"/>
                </a:lnTo>
                <a:lnTo>
                  <a:pt x="61791" y="18396"/>
                </a:lnTo>
                <a:lnTo>
                  <a:pt x="60848" y="17547"/>
                </a:lnTo>
                <a:lnTo>
                  <a:pt x="60471" y="17076"/>
                </a:lnTo>
                <a:lnTo>
                  <a:pt x="60471" y="16981"/>
                </a:lnTo>
                <a:lnTo>
                  <a:pt x="60565" y="17076"/>
                </a:lnTo>
                <a:lnTo>
                  <a:pt x="61225" y="17547"/>
                </a:lnTo>
                <a:lnTo>
                  <a:pt x="58961" y="15566"/>
                </a:lnTo>
                <a:lnTo>
                  <a:pt x="59527" y="16227"/>
                </a:lnTo>
                <a:lnTo>
                  <a:pt x="58584" y="15566"/>
                </a:lnTo>
                <a:lnTo>
                  <a:pt x="57641" y="14906"/>
                </a:lnTo>
                <a:lnTo>
                  <a:pt x="57546" y="15000"/>
                </a:lnTo>
                <a:lnTo>
                  <a:pt x="57452" y="15094"/>
                </a:lnTo>
                <a:lnTo>
                  <a:pt x="58301" y="15660"/>
                </a:lnTo>
                <a:lnTo>
                  <a:pt x="59056" y="16227"/>
                </a:lnTo>
                <a:lnTo>
                  <a:pt x="60471" y="17547"/>
                </a:lnTo>
                <a:lnTo>
                  <a:pt x="61886" y="18774"/>
                </a:lnTo>
                <a:lnTo>
                  <a:pt x="62640" y="19340"/>
                </a:lnTo>
                <a:lnTo>
                  <a:pt x="63395" y="19906"/>
                </a:lnTo>
                <a:lnTo>
                  <a:pt x="62829" y="19528"/>
                </a:lnTo>
                <a:lnTo>
                  <a:pt x="62074" y="19057"/>
                </a:lnTo>
                <a:lnTo>
                  <a:pt x="62074" y="19245"/>
                </a:lnTo>
                <a:lnTo>
                  <a:pt x="62357" y="19717"/>
                </a:lnTo>
                <a:lnTo>
                  <a:pt x="63584" y="21415"/>
                </a:lnTo>
                <a:lnTo>
                  <a:pt x="65093" y="23207"/>
                </a:lnTo>
                <a:lnTo>
                  <a:pt x="65754" y="23962"/>
                </a:lnTo>
                <a:lnTo>
                  <a:pt x="66225" y="24434"/>
                </a:lnTo>
                <a:lnTo>
                  <a:pt x="66414" y="24528"/>
                </a:lnTo>
                <a:lnTo>
                  <a:pt x="66320" y="24057"/>
                </a:lnTo>
                <a:lnTo>
                  <a:pt x="66697" y="24906"/>
                </a:lnTo>
                <a:lnTo>
                  <a:pt x="67074" y="26038"/>
                </a:lnTo>
                <a:lnTo>
                  <a:pt x="66414" y="24811"/>
                </a:lnTo>
                <a:lnTo>
                  <a:pt x="66791" y="25566"/>
                </a:lnTo>
                <a:lnTo>
                  <a:pt x="67169" y="26321"/>
                </a:lnTo>
                <a:lnTo>
                  <a:pt x="67263" y="26415"/>
                </a:lnTo>
                <a:lnTo>
                  <a:pt x="67923" y="28679"/>
                </a:lnTo>
                <a:lnTo>
                  <a:pt x="68206" y="29339"/>
                </a:lnTo>
                <a:lnTo>
                  <a:pt x="68678" y="30471"/>
                </a:lnTo>
                <a:lnTo>
                  <a:pt x="68772" y="30660"/>
                </a:lnTo>
                <a:lnTo>
                  <a:pt x="68678" y="30660"/>
                </a:lnTo>
                <a:lnTo>
                  <a:pt x="68395" y="30377"/>
                </a:lnTo>
                <a:lnTo>
                  <a:pt x="68206" y="30094"/>
                </a:lnTo>
                <a:lnTo>
                  <a:pt x="68206" y="30566"/>
                </a:lnTo>
                <a:lnTo>
                  <a:pt x="68301" y="31037"/>
                </a:lnTo>
                <a:lnTo>
                  <a:pt x="68395" y="31509"/>
                </a:lnTo>
                <a:lnTo>
                  <a:pt x="68395" y="31887"/>
                </a:lnTo>
                <a:lnTo>
                  <a:pt x="68301" y="31792"/>
                </a:lnTo>
                <a:lnTo>
                  <a:pt x="68301" y="31698"/>
                </a:lnTo>
                <a:lnTo>
                  <a:pt x="68301" y="31415"/>
                </a:lnTo>
                <a:lnTo>
                  <a:pt x="68018" y="30094"/>
                </a:lnTo>
                <a:lnTo>
                  <a:pt x="67735" y="28868"/>
                </a:lnTo>
                <a:lnTo>
                  <a:pt x="68112" y="31698"/>
                </a:lnTo>
                <a:lnTo>
                  <a:pt x="68206" y="33113"/>
                </a:lnTo>
                <a:lnTo>
                  <a:pt x="68206" y="34528"/>
                </a:lnTo>
                <a:lnTo>
                  <a:pt x="68112" y="35943"/>
                </a:lnTo>
                <a:lnTo>
                  <a:pt x="67923" y="37358"/>
                </a:lnTo>
                <a:lnTo>
                  <a:pt x="67546" y="38679"/>
                </a:lnTo>
                <a:lnTo>
                  <a:pt x="67074" y="40000"/>
                </a:lnTo>
                <a:lnTo>
                  <a:pt x="67263" y="39717"/>
                </a:lnTo>
                <a:lnTo>
                  <a:pt x="67357" y="39622"/>
                </a:lnTo>
                <a:lnTo>
                  <a:pt x="67357" y="39717"/>
                </a:lnTo>
                <a:lnTo>
                  <a:pt x="67263" y="40377"/>
                </a:lnTo>
                <a:lnTo>
                  <a:pt x="66980" y="41226"/>
                </a:lnTo>
                <a:lnTo>
                  <a:pt x="66791" y="41509"/>
                </a:lnTo>
                <a:lnTo>
                  <a:pt x="66697" y="41603"/>
                </a:lnTo>
                <a:lnTo>
                  <a:pt x="66414" y="42075"/>
                </a:lnTo>
                <a:lnTo>
                  <a:pt x="65754" y="43962"/>
                </a:lnTo>
                <a:lnTo>
                  <a:pt x="64905" y="46132"/>
                </a:lnTo>
                <a:lnTo>
                  <a:pt x="64150" y="47547"/>
                </a:lnTo>
                <a:lnTo>
                  <a:pt x="63395" y="48867"/>
                </a:lnTo>
                <a:lnTo>
                  <a:pt x="62546" y="50094"/>
                </a:lnTo>
                <a:lnTo>
                  <a:pt x="61697" y="51320"/>
                </a:lnTo>
                <a:lnTo>
                  <a:pt x="60376" y="52452"/>
                </a:lnTo>
                <a:lnTo>
                  <a:pt x="59810" y="53112"/>
                </a:lnTo>
                <a:lnTo>
                  <a:pt x="59244" y="53773"/>
                </a:lnTo>
                <a:lnTo>
                  <a:pt x="59999" y="53301"/>
                </a:lnTo>
                <a:lnTo>
                  <a:pt x="59905" y="53490"/>
                </a:lnTo>
                <a:lnTo>
                  <a:pt x="58018" y="54999"/>
                </a:lnTo>
                <a:lnTo>
                  <a:pt x="57075" y="55660"/>
                </a:lnTo>
                <a:lnTo>
                  <a:pt x="56037" y="56226"/>
                </a:lnTo>
                <a:lnTo>
                  <a:pt x="57924" y="54716"/>
                </a:lnTo>
                <a:lnTo>
                  <a:pt x="58867" y="53867"/>
                </a:lnTo>
                <a:lnTo>
                  <a:pt x="59716" y="53018"/>
                </a:lnTo>
                <a:lnTo>
                  <a:pt x="58961" y="53679"/>
                </a:lnTo>
                <a:lnTo>
                  <a:pt x="58207" y="54245"/>
                </a:lnTo>
                <a:lnTo>
                  <a:pt x="56603" y="55282"/>
                </a:lnTo>
                <a:lnTo>
                  <a:pt x="54905" y="56226"/>
                </a:lnTo>
                <a:lnTo>
                  <a:pt x="53301" y="57263"/>
                </a:lnTo>
                <a:lnTo>
                  <a:pt x="52735" y="57452"/>
                </a:lnTo>
                <a:lnTo>
                  <a:pt x="51509" y="57924"/>
                </a:lnTo>
                <a:lnTo>
                  <a:pt x="47829" y="59527"/>
                </a:lnTo>
                <a:lnTo>
                  <a:pt x="43962" y="61226"/>
                </a:lnTo>
                <a:lnTo>
                  <a:pt x="42358" y="61886"/>
                </a:lnTo>
                <a:lnTo>
                  <a:pt x="41414" y="62169"/>
                </a:lnTo>
                <a:lnTo>
                  <a:pt x="39433" y="62452"/>
                </a:lnTo>
                <a:lnTo>
                  <a:pt x="37169" y="62641"/>
                </a:lnTo>
                <a:lnTo>
                  <a:pt x="33679" y="62829"/>
                </a:lnTo>
                <a:lnTo>
                  <a:pt x="31226" y="62924"/>
                </a:lnTo>
                <a:lnTo>
                  <a:pt x="29528" y="62924"/>
                </a:lnTo>
                <a:lnTo>
                  <a:pt x="28301" y="62735"/>
                </a:lnTo>
                <a:lnTo>
                  <a:pt x="27075" y="62546"/>
                </a:lnTo>
                <a:lnTo>
                  <a:pt x="25754" y="62263"/>
                </a:lnTo>
                <a:lnTo>
                  <a:pt x="24622" y="61886"/>
                </a:lnTo>
                <a:lnTo>
                  <a:pt x="23396" y="61414"/>
                </a:lnTo>
                <a:lnTo>
                  <a:pt x="21320" y="60565"/>
                </a:lnTo>
                <a:lnTo>
                  <a:pt x="21509" y="60754"/>
                </a:lnTo>
                <a:lnTo>
                  <a:pt x="21698" y="60848"/>
                </a:lnTo>
                <a:lnTo>
                  <a:pt x="22169" y="61131"/>
                </a:lnTo>
                <a:lnTo>
                  <a:pt x="21037" y="60659"/>
                </a:lnTo>
                <a:lnTo>
                  <a:pt x="19434" y="59905"/>
                </a:lnTo>
                <a:lnTo>
                  <a:pt x="15754" y="57924"/>
                </a:lnTo>
                <a:lnTo>
                  <a:pt x="12453" y="56037"/>
                </a:lnTo>
                <a:lnTo>
                  <a:pt x="11415" y="55377"/>
                </a:lnTo>
                <a:lnTo>
                  <a:pt x="11226" y="55188"/>
                </a:lnTo>
                <a:lnTo>
                  <a:pt x="11132" y="55094"/>
                </a:lnTo>
                <a:lnTo>
                  <a:pt x="10377" y="54433"/>
                </a:lnTo>
                <a:lnTo>
                  <a:pt x="9717" y="53679"/>
                </a:lnTo>
                <a:lnTo>
                  <a:pt x="9717" y="53962"/>
                </a:lnTo>
                <a:lnTo>
                  <a:pt x="9622" y="54150"/>
                </a:lnTo>
                <a:lnTo>
                  <a:pt x="9528" y="54245"/>
                </a:lnTo>
                <a:lnTo>
                  <a:pt x="9434" y="54245"/>
                </a:lnTo>
                <a:lnTo>
                  <a:pt x="9151" y="54056"/>
                </a:lnTo>
                <a:lnTo>
                  <a:pt x="8868" y="53679"/>
                </a:lnTo>
                <a:lnTo>
                  <a:pt x="8585" y="53301"/>
                </a:lnTo>
                <a:lnTo>
                  <a:pt x="8302" y="52829"/>
                </a:lnTo>
                <a:lnTo>
                  <a:pt x="8302" y="52546"/>
                </a:lnTo>
                <a:lnTo>
                  <a:pt x="8302" y="52452"/>
                </a:lnTo>
                <a:lnTo>
                  <a:pt x="8396" y="52452"/>
                </a:lnTo>
                <a:lnTo>
                  <a:pt x="7924" y="52263"/>
                </a:lnTo>
                <a:lnTo>
                  <a:pt x="7358" y="51886"/>
                </a:lnTo>
                <a:lnTo>
                  <a:pt x="6038" y="50660"/>
                </a:lnTo>
                <a:lnTo>
                  <a:pt x="5849" y="50377"/>
                </a:lnTo>
                <a:lnTo>
                  <a:pt x="5566" y="50094"/>
                </a:lnTo>
                <a:lnTo>
                  <a:pt x="5566" y="50188"/>
                </a:lnTo>
                <a:lnTo>
                  <a:pt x="4811" y="49339"/>
                </a:lnTo>
                <a:lnTo>
                  <a:pt x="4717" y="49150"/>
                </a:lnTo>
                <a:lnTo>
                  <a:pt x="5189" y="49433"/>
                </a:lnTo>
                <a:lnTo>
                  <a:pt x="5377" y="49528"/>
                </a:lnTo>
                <a:lnTo>
                  <a:pt x="5472" y="49716"/>
                </a:lnTo>
                <a:lnTo>
                  <a:pt x="5660" y="50094"/>
                </a:lnTo>
                <a:lnTo>
                  <a:pt x="5377" y="49056"/>
                </a:lnTo>
                <a:lnTo>
                  <a:pt x="5000" y="48113"/>
                </a:lnTo>
                <a:lnTo>
                  <a:pt x="4057" y="45660"/>
                </a:lnTo>
                <a:lnTo>
                  <a:pt x="3585" y="44150"/>
                </a:lnTo>
                <a:lnTo>
                  <a:pt x="3208" y="42358"/>
                </a:lnTo>
                <a:lnTo>
                  <a:pt x="3396" y="42547"/>
                </a:lnTo>
                <a:lnTo>
                  <a:pt x="3491" y="42452"/>
                </a:lnTo>
                <a:lnTo>
                  <a:pt x="3585" y="42547"/>
                </a:lnTo>
                <a:lnTo>
                  <a:pt x="3774" y="42641"/>
                </a:lnTo>
                <a:lnTo>
                  <a:pt x="3679" y="40849"/>
                </a:lnTo>
                <a:lnTo>
                  <a:pt x="3585" y="38962"/>
                </a:lnTo>
                <a:lnTo>
                  <a:pt x="3679" y="37169"/>
                </a:lnTo>
                <a:lnTo>
                  <a:pt x="3774" y="36320"/>
                </a:lnTo>
                <a:lnTo>
                  <a:pt x="4057" y="35566"/>
                </a:lnTo>
                <a:lnTo>
                  <a:pt x="4434" y="33585"/>
                </a:lnTo>
                <a:lnTo>
                  <a:pt x="4434" y="33962"/>
                </a:lnTo>
                <a:lnTo>
                  <a:pt x="4528" y="34245"/>
                </a:lnTo>
                <a:lnTo>
                  <a:pt x="4717" y="32264"/>
                </a:lnTo>
                <a:lnTo>
                  <a:pt x="5189" y="30283"/>
                </a:lnTo>
                <a:lnTo>
                  <a:pt x="5755" y="28302"/>
                </a:lnTo>
                <a:lnTo>
                  <a:pt x="6604" y="26321"/>
                </a:lnTo>
                <a:lnTo>
                  <a:pt x="7453" y="24340"/>
                </a:lnTo>
                <a:lnTo>
                  <a:pt x="8585" y="22547"/>
                </a:lnTo>
                <a:lnTo>
                  <a:pt x="9717" y="20755"/>
                </a:lnTo>
                <a:lnTo>
                  <a:pt x="10943" y="19245"/>
                </a:lnTo>
                <a:lnTo>
                  <a:pt x="10849" y="19057"/>
                </a:lnTo>
                <a:lnTo>
                  <a:pt x="10849" y="18868"/>
                </a:lnTo>
                <a:lnTo>
                  <a:pt x="11132" y="18396"/>
                </a:lnTo>
                <a:lnTo>
                  <a:pt x="11604" y="17830"/>
                </a:lnTo>
                <a:lnTo>
                  <a:pt x="12264" y="17076"/>
                </a:lnTo>
                <a:lnTo>
                  <a:pt x="14151" y="15472"/>
                </a:lnTo>
                <a:lnTo>
                  <a:pt x="16415" y="13585"/>
                </a:lnTo>
                <a:lnTo>
                  <a:pt x="18868" y="11793"/>
                </a:lnTo>
                <a:lnTo>
                  <a:pt x="21226" y="10095"/>
                </a:lnTo>
                <a:lnTo>
                  <a:pt x="23302" y="8868"/>
                </a:lnTo>
                <a:lnTo>
                  <a:pt x="24717" y="8113"/>
                </a:lnTo>
                <a:lnTo>
                  <a:pt x="24245" y="8491"/>
                </a:lnTo>
                <a:lnTo>
                  <a:pt x="23773" y="8774"/>
                </a:lnTo>
                <a:lnTo>
                  <a:pt x="24811" y="8208"/>
                </a:lnTo>
                <a:lnTo>
                  <a:pt x="25566" y="7830"/>
                </a:lnTo>
                <a:lnTo>
                  <a:pt x="27452" y="6981"/>
                </a:lnTo>
                <a:lnTo>
                  <a:pt x="27264" y="6981"/>
                </a:lnTo>
                <a:lnTo>
                  <a:pt x="26981" y="6887"/>
                </a:lnTo>
                <a:lnTo>
                  <a:pt x="27830" y="6604"/>
                </a:lnTo>
                <a:lnTo>
                  <a:pt x="29056" y="6132"/>
                </a:lnTo>
                <a:lnTo>
                  <a:pt x="28679" y="6415"/>
                </a:lnTo>
                <a:lnTo>
                  <a:pt x="29056" y="6510"/>
                </a:lnTo>
                <a:lnTo>
                  <a:pt x="28962" y="6698"/>
                </a:lnTo>
                <a:lnTo>
                  <a:pt x="30283" y="6227"/>
                </a:lnTo>
                <a:lnTo>
                  <a:pt x="31698" y="5755"/>
                </a:lnTo>
                <a:lnTo>
                  <a:pt x="33113" y="5378"/>
                </a:lnTo>
                <a:lnTo>
                  <a:pt x="33867" y="5189"/>
                </a:lnTo>
                <a:lnTo>
                  <a:pt x="34169" y="5151"/>
                </a:lnTo>
                <a:lnTo>
                  <a:pt x="34169" y="5151"/>
                </a:lnTo>
                <a:lnTo>
                  <a:pt x="34905" y="4906"/>
                </a:lnTo>
                <a:lnTo>
                  <a:pt x="35754" y="4812"/>
                </a:lnTo>
                <a:lnTo>
                  <a:pt x="36603" y="4812"/>
                </a:lnTo>
                <a:lnTo>
                  <a:pt x="37547" y="4717"/>
                </a:lnTo>
                <a:lnTo>
                  <a:pt x="37830" y="4717"/>
                </a:lnTo>
                <a:lnTo>
                  <a:pt x="38396" y="4529"/>
                </a:lnTo>
                <a:lnTo>
                  <a:pt x="38867" y="4340"/>
                </a:lnTo>
                <a:lnTo>
                  <a:pt x="38867" y="4623"/>
                </a:lnTo>
                <a:lnTo>
                  <a:pt x="42735" y="4340"/>
                </a:lnTo>
                <a:lnTo>
                  <a:pt x="43207" y="4529"/>
                </a:lnTo>
                <a:lnTo>
                  <a:pt x="43018" y="4529"/>
                </a:lnTo>
                <a:lnTo>
                  <a:pt x="43867" y="4623"/>
                </a:lnTo>
                <a:lnTo>
                  <a:pt x="44811" y="4434"/>
                </a:lnTo>
                <a:lnTo>
                  <a:pt x="45094" y="4717"/>
                </a:lnTo>
                <a:lnTo>
                  <a:pt x="45754" y="4906"/>
                </a:lnTo>
                <a:lnTo>
                  <a:pt x="47546" y="5189"/>
                </a:lnTo>
                <a:lnTo>
                  <a:pt x="49622" y="5566"/>
                </a:lnTo>
                <a:lnTo>
                  <a:pt x="51131" y="5849"/>
                </a:lnTo>
                <a:lnTo>
                  <a:pt x="51131" y="5849"/>
                </a:lnTo>
                <a:lnTo>
                  <a:pt x="49244" y="5095"/>
                </a:lnTo>
                <a:lnTo>
                  <a:pt x="46886" y="4529"/>
                </a:lnTo>
                <a:lnTo>
                  <a:pt x="44433" y="3963"/>
                </a:lnTo>
                <a:lnTo>
                  <a:pt x="41980" y="3491"/>
                </a:lnTo>
                <a:lnTo>
                  <a:pt x="39528" y="3302"/>
                </a:lnTo>
                <a:lnTo>
                  <a:pt x="37358" y="3208"/>
                </a:lnTo>
                <a:lnTo>
                  <a:pt x="36415" y="3208"/>
                </a:lnTo>
                <a:lnTo>
                  <a:pt x="35565" y="3302"/>
                </a:lnTo>
                <a:lnTo>
                  <a:pt x="34811" y="3491"/>
                </a:lnTo>
                <a:lnTo>
                  <a:pt x="34150" y="3680"/>
                </a:lnTo>
                <a:lnTo>
                  <a:pt x="33490" y="3585"/>
                </a:lnTo>
                <a:lnTo>
                  <a:pt x="32830" y="3491"/>
                </a:lnTo>
                <a:lnTo>
                  <a:pt x="31509" y="3585"/>
                </a:lnTo>
                <a:lnTo>
                  <a:pt x="30000" y="3868"/>
                </a:lnTo>
                <a:lnTo>
                  <a:pt x="28490" y="4246"/>
                </a:lnTo>
                <a:lnTo>
                  <a:pt x="26981" y="4812"/>
                </a:lnTo>
                <a:lnTo>
                  <a:pt x="25471" y="5472"/>
                </a:lnTo>
                <a:lnTo>
                  <a:pt x="23868" y="6321"/>
                </a:lnTo>
                <a:lnTo>
                  <a:pt x="22358" y="7170"/>
                </a:lnTo>
                <a:lnTo>
                  <a:pt x="20849" y="8113"/>
                </a:lnTo>
                <a:lnTo>
                  <a:pt x="19339" y="9151"/>
                </a:lnTo>
                <a:lnTo>
                  <a:pt x="17924" y="10283"/>
                </a:lnTo>
                <a:lnTo>
                  <a:pt x="16604" y="11321"/>
                </a:lnTo>
                <a:lnTo>
                  <a:pt x="14056" y="13491"/>
                </a:lnTo>
                <a:lnTo>
                  <a:pt x="12075" y="15472"/>
                </a:lnTo>
                <a:lnTo>
                  <a:pt x="9717" y="18491"/>
                </a:lnTo>
                <a:lnTo>
                  <a:pt x="10000" y="17830"/>
                </a:lnTo>
                <a:lnTo>
                  <a:pt x="10377" y="17264"/>
                </a:lnTo>
                <a:lnTo>
                  <a:pt x="9717" y="18113"/>
                </a:lnTo>
                <a:lnTo>
                  <a:pt x="9056" y="19057"/>
                </a:lnTo>
                <a:lnTo>
                  <a:pt x="9151" y="19245"/>
                </a:lnTo>
                <a:lnTo>
                  <a:pt x="8396" y="20189"/>
                </a:lnTo>
                <a:lnTo>
                  <a:pt x="9151" y="18774"/>
                </a:lnTo>
                <a:lnTo>
                  <a:pt x="8019" y="20377"/>
                </a:lnTo>
                <a:lnTo>
                  <a:pt x="7075" y="22075"/>
                </a:lnTo>
                <a:lnTo>
                  <a:pt x="6226" y="23868"/>
                </a:lnTo>
                <a:lnTo>
                  <a:pt x="5472" y="25755"/>
                </a:lnTo>
                <a:lnTo>
                  <a:pt x="4151" y="29434"/>
                </a:lnTo>
                <a:lnTo>
                  <a:pt x="2924" y="32924"/>
                </a:lnTo>
                <a:lnTo>
                  <a:pt x="3019" y="33113"/>
                </a:lnTo>
                <a:lnTo>
                  <a:pt x="2924" y="33773"/>
                </a:lnTo>
                <a:lnTo>
                  <a:pt x="2453" y="36509"/>
                </a:lnTo>
                <a:lnTo>
                  <a:pt x="1981" y="39434"/>
                </a:lnTo>
                <a:lnTo>
                  <a:pt x="1981" y="39528"/>
                </a:lnTo>
                <a:lnTo>
                  <a:pt x="1981" y="39905"/>
                </a:lnTo>
                <a:lnTo>
                  <a:pt x="1792" y="41415"/>
                </a:lnTo>
                <a:lnTo>
                  <a:pt x="1698" y="42358"/>
                </a:lnTo>
                <a:lnTo>
                  <a:pt x="1698" y="43301"/>
                </a:lnTo>
                <a:lnTo>
                  <a:pt x="1792" y="44245"/>
                </a:lnTo>
                <a:lnTo>
                  <a:pt x="1887" y="44999"/>
                </a:lnTo>
                <a:lnTo>
                  <a:pt x="2170" y="46603"/>
                </a:lnTo>
                <a:lnTo>
                  <a:pt x="2170" y="46603"/>
                </a:lnTo>
                <a:lnTo>
                  <a:pt x="1887" y="46415"/>
                </a:lnTo>
                <a:lnTo>
                  <a:pt x="1792" y="46320"/>
                </a:lnTo>
                <a:lnTo>
                  <a:pt x="1792" y="46509"/>
                </a:lnTo>
                <a:lnTo>
                  <a:pt x="1981" y="46981"/>
                </a:lnTo>
                <a:lnTo>
                  <a:pt x="1415" y="46132"/>
                </a:lnTo>
                <a:lnTo>
                  <a:pt x="1509" y="46509"/>
                </a:lnTo>
                <a:lnTo>
                  <a:pt x="1321" y="46981"/>
                </a:lnTo>
                <a:lnTo>
                  <a:pt x="472" y="45471"/>
                </a:lnTo>
                <a:lnTo>
                  <a:pt x="377" y="45565"/>
                </a:lnTo>
                <a:lnTo>
                  <a:pt x="283" y="45660"/>
                </a:lnTo>
                <a:lnTo>
                  <a:pt x="189" y="45660"/>
                </a:lnTo>
                <a:lnTo>
                  <a:pt x="0" y="45565"/>
                </a:lnTo>
                <a:lnTo>
                  <a:pt x="0" y="45565"/>
                </a:lnTo>
                <a:lnTo>
                  <a:pt x="1038" y="47924"/>
                </a:lnTo>
                <a:lnTo>
                  <a:pt x="2264" y="50282"/>
                </a:lnTo>
                <a:lnTo>
                  <a:pt x="2075" y="49905"/>
                </a:lnTo>
                <a:lnTo>
                  <a:pt x="2170" y="49528"/>
                </a:lnTo>
                <a:lnTo>
                  <a:pt x="2736" y="50188"/>
                </a:lnTo>
                <a:lnTo>
                  <a:pt x="3208" y="50660"/>
                </a:lnTo>
                <a:lnTo>
                  <a:pt x="3396" y="50943"/>
                </a:lnTo>
                <a:lnTo>
                  <a:pt x="3396" y="51037"/>
                </a:lnTo>
                <a:lnTo>
                  <a:pt x="3302" y="50943"/>
                </a:lnTo>
                <a:lnTo>
                  <a:pt x="3302" y="50943"/>
                </a:lnTo>
                <a:lnTo>
                  <a:pt x="3585" y="51320"/>
                </a:lnTo>
                <a:lnTo>
                  <a:pt x="4623" y="53207"/>
                </a:lnTo>
                <a:lnTo>
                  <a:pt x="5755" y="55094"/>
                </a:lnTo>
                <a:lnTo>
                  <a:pt x="7075" y="56886"/>
                </a:lnTo>
                <a:lnTo>
                  <a:pt x="8585" y="58490"/>
                </a:lnTo>
                <a:lnTo>
                  <a:pt x="10189" y="59999"/>
                </a:lnTo>
                <a:lnTo>
                  <a:pt x="11792" y="61414"/>
                </a:lnTo>
                <a:lnTo>
                  <a:pt x="13585" y="62735"/>
                </a:lnTo>
                <a:lnTo>
                  <a:pt x="15471" y="63867"/>
                </a:lnTo>
                <a:lnTo>
                  <a:pt x="17641" y="64905"/>
                </a:lnTo>
                <a:lnTo>
                  <a:pt x="20000" y="65942"/>
                </a:lnTo>
                <a:lnTo>
                  <a:pt x="22358" y="66697"/>
                </a:lnTo>
                <a:lnTo>
                  <a:pt x="24811" y="67263"/>
                </a:lnTo>
                <a:lnTo>
                  <a:pt x="27264" y="67735"/>
                </a:lnTo>
                <a:lnTo>
                  <a:pt x="29811" y="68018"/>
                </a:lnTo>
                <a:lnTo>
                  <a:pt x="32264" y="68206"/>
                </a:lnTo>
                <a:lnTo>
                  <a:pt x="34811" y="68112"/>
                </a:lnTo>
                <a:lnTo>
                  <a:pt x="36981" y="67829"/>
                </a:lnTo>
                <a:lnTo>
                  <a:pt x="40471" y="67263"/>
                </a:lnTo>
                <a:lnTo>
                  <a:pt x="44056" y="66508"/>
                </a:lnTo>
                <a:lnTo>
                  <a:pt x="45565" y="66131"/>
                </a:lnTo>
                <a:lnTo>
                  <a:pt x="46509" y="65848"/>
                </a:lnTo>
                <a:lnTo>
                  <a:pt x="46509" y="65942"/>
                </a:lnTo>
                <a:lnTo>
                  <a:pt x="48018" y="65376"/>
                </a:lnTo>
                <a:lnTo>
                  <a:pt x="49527" y="64622"/>
                </a:lnTo>
                <a:lnTo>
                  <a:pt x="48867" y="64810"/>
                </a:lnTo>
                <a:lnTo>
                  <a:pt x="50754" y="63773"/>
                </a:lnTo>
                <a:lnTo>
                  <a:pt x="52546" y="62641"/>
                </a:lnTo>
                <a:lnTo>
                  <a:pt x="54244" y="61320"/>
                </a:lnTo>
                <a:lnTo>
                  <a:pt x="56037" y="59810"/>
                </a:lnTo>
                <a:lnTo>
                  <a:pt x="55282" y="60659"/>
                </a:lnTo>
                <a:lnTo>
                  <a:pt x="57263" y="59056"/>
                </a:lnTo>
                <a:lnTo>
                  <a:pt x="58112" y="58395"/>
                </a:lnTo>
                <a:lnTo>
                  <a:pt x="58207" y="58301"/>
                </a:lnTo>
                <a:lnTo>
                  <a:pt x="58112" y="58301"/>
                </a:lnTo>
                <a:lnTo>
                  <a:pt x="58584" y="57924"/>
                </a:lnTo>
                <a:lnTo>
                  <a:pt x="59056" y="57546"/>
                </a:lnTo>
                <a:lnTo>
                  <a:pt x="59999" y="56414"/>
                </a:lnTo>
                <a:lnTo>
                  <a:pt x="61414" y="55188"/>
                </a:lnTo>
                <a:lnTo>
                  <a:pt x="61414" y="55188"/>
                </a:lnTo>
                <a:lnTo>
                  <a:pt x="61131" y="55282"/>
                </a:lnTo>
                <a:lnTo>
                  <a:pt x="61508" y="54811"/>
                </a:lnTo>
                <a:lnTo>
                  <a:pt x="62735" y="53867"/>
                </a:lnTo>
                <a:lnTo>
                  <a:pt x="63867" y="52735"/>
                </a:lnTo>
                <a:lnTo>
                  <a:pt x="66131" y="50471"/>
                </a:lnTo>
                <a:lnTo>
                  <a:pt x="66131" y="50565"/>
                </a:lnTo>
                <a:lnTo>
                  <a:pt x="66320" y="50660"/>
                </a:lnTo>
                <a:lnTo>
                  <a:pt x="66414" y="50660"/>
                </a:lnTo>
                <a:lnTo>
                  <a:pt x="66603" y="50565"/>
                </a:lnTo>
                <a:lnTo>
                  <a:pt x="66603" y="50754"/>
                </a:lnTo>
                <a:lnTo>
                  <a:pt x="66508" y="50943"/>
                </a:lnTo>
                <a:lnTo>
                  <a:pt x="65848" y="51603"/>
                </a:lnTo>
                <a:lnTo>
                  <a:pt x="64999" y="52546"/>
                </a:lnTo>
                <a:lnTo>
                  <a:pt x="65376" y="52358"/>
                </a:lnTo>
                <a:lnTo>
                  <a:pt x="65848" y="52075"/>
                </a:lnTo>
                <a:lnTo>
                  <a:pt x="66697" y="51320"/>
                </a:lnTo>
                <a:lnTo>
                  <a:pt x="67546" y="50282"/>
                </a:lnTo>
                <a:lnTo>
                  <a:pt x="68301" y="49056"/>
                </a:lnTo>
                <a:lnTo>
                  <a:pt x="69055" y="47830"/>
                </a:lnTo>
                <a:lnTo>
                  <a:pt x="69716" y="46603"/>
                </a:lnTo>
                <a:lnTo>
                  <a:pt x="70565" y="44811"/>
                </a:lnTo>
                <a:lnTo>
                  <a:pt x="70282" y="45094"/>
                </a:lnTo>
                <a:lnTo>
                  <a:pt x="70942" y="43490"/>
                </a:lnTo>
                <a:lnTo>
                  <a:pt x="71037" y="43396"/>
                </a:lnTo>
                <a:lnTo>
                  <a:pt x="71697" y="41320"/>
                </a:lnTo>
                <a:lnTo>
                  <a:pt x="72263" y="39245"/>
                </a:lnTo>
                <a:lnTo>
                  <a:pt x="72640" y="37358"/>
                </a:lnTo>
                <a:lnTo>
                  <a:pt x="72923" y="35849"/>
                </a:lnTo>
                <a:lnTo>
                  <a:pt x="72829" y="36226"/>
                </a:lnTo>
                <a:lnTo>
                  <a:pt x="72735" y="36698"/>
                </a:lnTo>
                <a:lnTo>
                  <a:pt x="72452" y="36981"/>
                </a:lnTo>
                <a:lnTo>
                  <a:pt x="72169" y="37358"/>
                </a:lnTo>
                <a:lnTo>
                  <a:pt x="72263" y="36981"/>
                </a:lnTo>
                <a:lnTo>
                  <a:pt x="72452" y="36415"/>
                </a:lnTo>
                <a:lnTo>
                  <a:pt x="72452" y="35849"/>
                </a:lnTo>
                <a:lnTo>
                  <a:pt x="72357" y="35660"/>
                </a:lnTo>
                <a:lnTo>
                  <a:pt x="72263" y="35471"/>
                </a:lnTo>
                <a:lnTo>
                  <a:pt x="72640" y="33868"/>
                </a:lnTo>
                <a:lnTo>
                  <a:pt x="72735" y="33113"/>
                </a:lnTo>
                <a:lnTo>
                  <a:pt x="72735" y="32358"/>
                </a:lnTo>
                <a:lnTo>
                  <a:pt x="72923" y="33207"/>
                </a:lnTo>
                <a:lnTo>
                  <a:pt x="73018" y="34151"/>
                </a:lnTo>
                <a:lnTo>
                  <a:pt x="72923" y="32358"/>
                </a:lnTo>
                <a:lnTo>
                  <a:pt x="72923" y="31792"/>
                </a:lnTo>
                <a:lnTo>
                  <a:pt x="73112" y="30754"/>
                </a:lnTo>
                <a:lnTo>
                  <a:pt x="72829" y="31604"/>
                </a:lnTo>
                <a:lnTo>
                  <a:pt x="72735" y="30283"/>
                </a:lnTo>
                <a:lnTo>
                  <a:pt x="72546" y="28868"/>
                </a:lnTo>
                <a:lnTo>
                  <a:pt x="72357" y="27641"/>
                </a:lnTo>
                <a:lnTo>
                  <a:pt x="71980" y="26038"/>
                </a:lnTo>
                <a:lnTo>
                  <a:pt x="71414" y="24151"/>
                </a:lnTo>
                <a:lnTo>
                  <a:pt x="70754" y="22170"/>
                </a:lnTo>
                <a:lnTo>
                  <a:pt x="69905" y="20000"/>
                </a:lnTo>
                <a:lnTo>
                  <a:pt x="68867" y="18019"/>
                </a:lnTo>
                <a:lnTo>
                  <a:pt x="68301" y="16981"/>
                </a:lnTo>
                <a:lnTo>
                  <a:pt x="67735" y="16132"/>
                </a:lnTo>
                <a:lnTo>
                  <a:pt x="67074" y="15283"/>
                </a:lnTo>
                <a:lnTo>
                  <a:pt x="66414" y="14434"/>
                </a:lnTo>
                <a:lnTo>
                  <a:pt x="66508" y="14623"/>
                </a:lnTo>
                <a:lnTo>
                  <a:pt x="66414" y="14906"/>
                </a:lnTo>
                <a:lnTo>
                  <a:pt x="65754" y="14057"/>
                </a:lnTo>
                <a:lnTo>
                  <a:pt x="65093" y="13113"/>
                </a:lnTo>
                <a:lnTo>
                  <a:pt x="64537" y="12278"/>
                </a:lnTo>
                <a:lnTo>
                  <a:pt x="62924" y="10755"/>
                </a:lnTo>
                <a:lnTo>
                  <a:pt x="63018" y="10755"/>
                </a:lnTo>
                <a:lnTo>
                  <a:pt x="63018" y="10661"/>
                </a:lnTo>
                <a:lnTo>
                  <a:pt x="62924" y="10472"/>
                </a:lnTo>
                <a:lnTo>
                  <a:pt x="62263" y="9717"/>
                </a:lnTo>
                <a:lnTo>
                  <a:pt x="60376" y="7830"/>
                </a:lnTo>
                <a:lnTo>
                  <a:pt x="60754" y="8396"/>
                </a:lnTo>
                <a:lnTo>
                  <a:pt x="61131" y="8774"/>
                </a:lnTo>
                <a:lnTo>
                  <a:pt x="60376" y="8396"/>
                </a:lnTo>
                <a:lnTo>
                  <a:pt x="59716" y="7925"/>
                </a:lnTo>
                <a:lnTo>
                  <a:pt x="59087" y="7476"/>
                </a:lnTo>
                <a:lnTo>
                  <a:pt x="59810" y="8302"/>
                </a:lnTo>
                <a:lnTo>
                  <a:pt x="58678" y="7642"/>
                </a:lnTo>
                <a:lnTo>
                  <a:pt x="57641" y="6981"/>
                </a:lnTo>
                <a:lnTo>
                  <a:pt x="55471" y="5472"/>
                </a:lnTo>
                <a:lnTo>
                  <a:pt x="53301" y="4057"/>
                </a:lnTo>
                <a:lnTo>
                  <a:pt x="52169" y="3397"/>
                </a:lnTo>
                <a:lnTo>
                  <a:pt x="51037" y="2831"/>
                </a:lnTo>
                <a:lnTo>
                  <a:pt x="52075" y="2831"/>
                </a:lnTo>
                <a:lnTo>
                  <a:pt x="50660" y="1982"/>
                </a:lnTo>
                <a:lnTo>
                  <a:pt x="49811" y="1604"/>
                </a:lnTo>
                <a:lnTo>
                  <a:pt x="48867" y="1227"/>
                </a:lnTo>
                <a:lnTo>
                  <a:pt x="48018" y="849"/>
                </a:lnTo>
                <a:lnTo>
                  <a:pt x="47075" y="661"/>
                </a:lnTo>
                <a:lnTo>
                  <a:pt x="46226" y="566"/>
                </a:lnTo>
                <a:lnTo>
                  <a:pt x="45471" y="661"/>
                </a:lnTo>
                <a:lnTo>
                  <a:pt x="46226" y="849"/>
                </a:lnTo>
                <a:lnTo>
                  <a:pt x="46866" y="1215"/>
                </a:lnTo>
                <a:lnTo>
                  <a:pt x="46980" y="1227"/>
                </a:lnTo>
                <a:lnTo>
                  <a:pt x="47452" y="1416"/>
                </a:lnTo>
                <a:lnTo>
                  <a:pt x="47924" y="1510"/>
                </a:lnTo>
                <a:lnTo>
                  <a:pt x="47358" y="1321"/>
                </a:lnTo>
                <a:lnTo>
                  <a:pt x="46886" y="944"/>
                </a:lnTo>
                <a:lnTo>
                  <a:pt x="47829" y="1227"/>
                </a:lnTo>
                <a:lnTo>
                  <a:pt x="48773" y="1604"/>
                </a:lnTo>
                <a:lnTo>
                  <a:pt x="49622" y="2076"/>
                </a:lnTo>
                <a:lnTo>
                  <a:pt x="50377" y="2642"/>
                </a:lnTo>
                <a:lnTo>
                  <a:pt x="50377" y="2642"/>
                </a:lnTo>
                <a:lnTo>
                  <a:pt x="49622" y="2265"/>
                </a:lnTo>
                <a:lnTo>
                  <a:pt x="48584" y="1887"/>
                </a:lnTo>
                <a:lnTo>
                  <a:pt x="47358" y="1510"/>
                </a:lnTo>
                <a:lnTo>
                  <a:pt x="46037" y="1132"/>
                </a:lnTo>
                <a:lnTo>
                  <a:pt x="46809" y="1210"/>
                </a:lnTo>
                <a:lnTo>
                  <a:pt x="44339" y="661"/>
                </a:lnTo>
                <a:lnTo>
                  <a:pt x="44716" y="755"/>
                </a:lnTo>
                <a:lnTo>
                  <a:pt x="43113" y="472"/>
                </a:lnTo>
                <a:lnTo>
                  <a:pt x="41603" y="283"/>
                </a:lnTo>
                <a:lnTo>
                  <a:pt x="40282" y="95"/>
                </a:lnTo>
                <a:lnTo>
                  <a:pt x="3915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12628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C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DFEC14B-7492-458A-81DC-E24CA8093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491" y="1446550"/>
            <a:ext cx="11723159" cy="49542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/>
              <a:t>Технические требования к публикациям: </a:t>
            </a:r>
          </a:p>
          <a:p>
            <a:pPr marL="0" indent="0">
              <a:buNone/>
            </a:pPr>
            <a:r>
              <a:rPr lang="ru-RU" sz="1600" dirty="0"/>
              <a:t>– в социальной сети «</a:t>
            </a:r>
            <a:r>
              <a:rPr lang="ru-RU" sz="1600" dirty="0" err="1"/>
              <a:t>ВКонтакте</a:t>
            </a:r>
            <a:r>
              <a:rPr lang="ru-RU" sz="1600" dirty="0"/>
              <a:t>» в настройках приватности на личной странице участника Конкурса на весь период проведения Конкурса в строке «Кто видит основную информацию моей страницы» должно быть выбрано </a:t>
            </a:r>
            <a:r>
              <a:rPr lang="ru-RU" sz="1600" b="1" dirty="0"/>
              <a:t>«Все пользователи»</a:t>
            </a:r>
            <a:r>
              <a:rPr lang="ru-RU" sz="1600" dirty="0"/>
              <a:t>, </a:t>
            </a:r>
            <a:r>
              <a:rPr lang="ru-RU" sz="1600" b="1" u="sng" dirty="0"/>
              <a:t>не должна быть активирована опция «Закрытый профиль» </a:t>
            </a:r>
            <a:r>
              <a:rPr lang="ru-RU" sz="1600" dirty="0"/>
              <a:t>в разделе «Прочее»; </a:t>
            </a:r>
          </a:p>
          <a:p>
            <a:pPr marL="0" indent="0">
              <a:buNone/>
            </a:pPr>
            <a:r>
              <a:rPr lang="ru-RU" sz="1600" dirty="0"/>
              <a:t>– при размещении публикации в графе «Кто увидит этот пост» должно быть выбрано </a:t>
            </a:r>
            <a:r>
              <a:rPr lang="ru-RU" sz="1600" b="1" u="sng" dirty="0"/>
              <a:t>«Все»;</a:t>
            </a:r>
          </a:p>
          <a:p>
            <a:pPr marL="0" indent="0">
              <a:buNone/>
            </a:pPr>
            <a:r>
              <a:rPr lang="ru-RU" sz="1600" dirty="0"/>
              <a:t>– в публикации </a:t>
            </a:r>
            <a:r>
              <a:rPr lang="ru-RU" sz="1600" b="1" u="sng" dirty="0"/>
              <a:t>должна быть указана тема</a:t>
            </a:r>
            <a:r>
              <a:rPr lang="ru-RU" sz="1600" dirty="0"/>
              <a:t>;</a:t>
            </a:r>
          </a:p>
          <a:p>
            <a:pPr marL="0" indent="0">
              <a:buNone/>
            </a:pPr>
            <a:r>
              <a:rPr lang="ru-RU" sz="1600" dirty="0"/>
              <a:t>– количество символов в публикации </a:t>
            </a:r>
            <a:r>
              <a:rPr lang="ru-RU" sz="1600" b="1" u="sng" dirty="0"/>
              <a:t>не должно превышать 2000 символов </a:t>
            </a:r>
            <a:r>
              <a:rPr lang="ru-RU" sz="1600" dirty="0"/>
              <a:t>(с пробелами); </a:t>
            </a:r>
          </a:p>
          <a:p>
            <a:pPr marL="0" indent="0">
              <a:buNone/>
            </a:pPr>
            <a:r>
              <a:rPr lang="ru-RU" sz="1600" dirty="0"/>
              <a:t>– публикации должны содержать </a:t>
            </a:r>
            <a:r>
              <a:rPr lang="ru-RU" sz="1600" dirty="0" err="1"/>
              <a:t>хэштеги</a:t>
            </a:r>
            <a:r>
              <a:rPr lang="ru-RU" sz="1600" dirty="0"/>
              <a:t> Конкурса </a:t>
            </a:r>
            <a:r>
              <a:rPr lang="ru-RU" sz="1600" b="1" u="sng" dirty="0"/>
              <a:t>#ЯвКонкурсеПервыйУчитель2026, #</a:t>
            </a:r>
            <a:r>
              <a:rPr lang="ru-RU" sz="1600" b="1" u="sng" dirty="0" err="1"/>
              <a:t>марафонпервыйучитель</a:t>
            </a:r>
            <a:r>
              <a:rPr lang="ru-RU" sz="1600" b="1" u="sng" dirty="0"/>
              <a:t>. </a:t>
            </a:r>
          </a:p>
          <a:p>
            <a:pPr marL="0" indent="0">
              <a:buNone/>
            </a:pPr>
            <a:r>
              <a:rPr lang="ru-RU" sz="1600" dirty="0"/>
              <a:t>Публикации могут содержать </a:t>
            </a:r>
            <a:r>
              <a:rPr lang="ru-RU" sz="1600" b="1" i="1" dirty="0"/>
              <a:t>фотографии, рисунки, видеофрагменты </a:t>
            </a:r>
            <a:r>
              <a:rPr lang="ru-RU" sz="1600" dirty="0"/>
              <a:t>и др. </a:t>
            </a:r>
          </a:p>
          <a:p>
            <a:pPr marL="0" indent="0">
              <a:buNone/>
            </a:pPr>
            <a:r>
              <a:rPr lang="ru-RU" sz="1600" dirty="0"/>
              <a:t>В случае публикации изображений обучающихся участник Конкурса подтверждает наличие у него согласия родителей (законных представителей) на использование персональных данных обучающихся. К экспертизе не допускаются публикации, не соответствующие техническим требованиям и/или противоречащие действующему законодательству Российской Федерации.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5FC569F-13A1-4741-A678-4E7ADEB5C74C}"/>
              </a:ext>
            </a:extLst>
          </p:cNvPr>
          <p:cNvSpPr/>
          <p:nvPr/>
        </p:nvSpPr>
        <p:spPr>
          <a:xfrm>
            <a:off x="588723" y="0"/>
            <a:ext cx="11014554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/>
              <a:t>Второй тур отборочного заочного этапа </a:t>
            </a:r>
          </a:p>
          <a:p>
            <a:pPr algn="ctr"/>
            <a:r>
              <a:rPr lang="ru-RU" sz="4400" b="1" i="1" dirty="0"/>
              <a:t>«Марафон публикаций»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9DDB029-FAD7-4E31-AF38-045B8A54DFE9}"/>
              </a:ext>
            </a:extLst>
          </p:cNvPr>
          <p:cNvSpPr/>
          <p:nvPr/>
        </p:nvSpPr>
        <p:spPr>
          <a:xfrm>
            <a:off x="3107266" y="4998899"/>
            <a:ext cx="73247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/>
              <a:t>Критерии оценки конкурсного испытания:</a:t>
            </a:r>
          </a:p>
          <a:p>
            <a:r>
              <a:rPr lang="ru-RU" dirty="0"/>
              <a:t> – актуальность и информационная насыщенность;</a:t>
            </a:r>
          </a:p>
          <a:p>
            <a:r>
              <a:rPr lang="ru-RU" dirty="0"/>
              <a:t> – </a:t>
            </a:r>
            <a:r>
              <a:rPr lang="ru-RU" dirty="0" err="1"/>
              <a:t>проявленность</a:t>
            </a:r>
            <a:r>
              <a:rPr lang="ru-RU" dirty="0"/>
              <a:t> профессиональной и гражданской позиции; </a:t>
            </a:r>
          </a:p>
          <a:p>
            <a:r>
              <a:rPr lang="ru-RU" dirty="0"/>
              <a:t>– нестандартность содержательного решения; </a:t>
            </a:r>
          </a:p>
          <a:p>
            <a:r>
              <a:rPr lang="ru-RU" dirty="0"/>
              <a:t>– культура представления информации в публичном пространстве; </a:t>
            </a:r>
          </a:p>
          <a:p>
            <a:r>
              <a:rPr lang="ru-RU" dirty="0"/>
              <a:t>– рефлексивная культура.</a:t>
            </a:r>
          </a:p>
        </p:txBody>
      </p:sp>
    </p:spTree>
    <p:extLst>
      <p:ext uri="{BB962C8B-B14F-4D97-AF65-F5344CB8AC3E}">
        <p14:creationId xmlns:p14="http://schemas.microsoft.com/office/powerpoint/2010/main" val="3284424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05537E5-EFCE-4029-ACCE-303653F88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05" y="1854859"/>
            <a:ext cx="11092098" cy="585523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Групповое обсуждение и командный поиск решения профессиональной задачи в режиме видео-конференц-связи. </a:t>
            </a:r>
          </a:p>
          <a:p>
            <a:pPr marL="0" indent="0" algn="just">
              <a:buNone/>
            </a:pPr>
            <a:r>
              <a:rPr lang="ru-RU" dirty="0"/>
              <a:t>Ссылка для подключения к видео-конференц-связи направляется участникам на личные электронные почты, указанные при регистрации. Состав команд определяется жеребьёвкой. Конкурсное испытание оценивается жюри. </a:t>
            </a:r>
          </a:p>
          <a:p>
            <a:pPr marL="0" indent="0" algn="just">
              <a:buNone/>
            </a:pPr>
            <a:r>
              <a:rPr lang="ru-RU" dirty="0"/>
              <a:t>Регламент конкурсного испытания: продолжительность – не более 45 минут.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4DC1CCC-44AF-4149-A2CC-BC6551B7A41D}"/>
              </a:ext>
            </a:extLst>
          </p:cNvPr>
          <p:cNvSpPr/>
          <p:nvPr/>
        </p:nvSpPr>
        <p:spPr>
          <a:xfrm>
            <a:off x="366634" y="18565"/>
            <a:ext cx="1124886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/>
              <a:t>Второй тур отборочного заочного этапа </a:t>
            </a:r>
          </a:p>
          <a:p>
            <a:pPr algn="ctr"/>
            <a:r>
              <a:rPr lang="ru-RU" sz="4400" b="1" i="1" dirty="0"/>
              <a:t>«Групповая работа» </a:t>
            </a:r>
          </a:p>
        </p:txBody>
      </p:sp>
    </p:spTree>
    <p:extLst>
      <p:ext uri="{BB962C8B-B14F-4D97-AF65-F5344CB8AC3E}">
        <p14:creationId xmlns:p14="http://schemas.microsoft.com/office/powerpoint/2010/main" val="10427978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3015</TotalTime>
  <Words>1172</Words>
  <Application>Microsoft Office PowerPoint</Application>
  <PresentationFormat>Широкоэкранный</PresentationFormat>
  <Paragraphs>107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Century Gothic</vt:lpstr>
      <vt:lpstr>Times New Roman</vt:lpstr>
      <vt:lpstr>Wingdings</vt:lpstr>
      <vt:lpstr>Тема Office</vt:lpstr>
      <vt:lpstr> Всероссийский профессиональный конкурс «Первый учитель» в 2026 году</vt:lpstr>
      <vt:lpstr>«Один шаг в обучении –  сто шагов в развитии»</vt:lpstr>
      <vt:lpstr>Информация о Конкурсе: </vt:lpstr>
      <vt:lpstr>Как участвовать?</vt:lpstr>
      <vt:lpstr>Как участвовать?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Заключительный очный этап Конкурса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Всероссийский профессиональный конкурс «Первый учитель» в 2026 году</dc:title>
  <dc:creator>Кущ Ирина Юрьевна</dc:creator>
  <cp:lastModifiedBy>Кущ Ирина Юрьевна</cp:lastModifiedBy>
  <cp:revision>30</cp:revision>
  <dcterms:created xsi:type="dcterms:W3CDTF">2026-04-28T04:54:31Z</dcterms:created>
  <dcterms:modified xsi:type="dcterms:W3CDTF">2026-04-30T07:16:55Z</dcterms:modified>
</cp:coreProperties>
</file>