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4" r:id="rId10"/>
    <p:sldId id="265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558" autoAdjust="0"/>
  </p:normalViewPr>
  <p:slideViewPr>
    <p:cSldViewPr>
      <p:cViewPr varScale="1">
        <p:scale>
          <a:sx n="74" d="100"/>
          <a:sy n="74" d="100"/>
        </p:scale>
        <p:origin x="1013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DD292C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6062"/>
            <a:ext cx="12192000" cy="661193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807707" y="1415796"/>
            <a:ext cx="4811395" cy="4703445"/>
          </a:xfrm>
          <a:custGeom>
            <a:avLst/>
            <a:gdLst/>
            <a:ahLst/>
            <a:cxnLst/>
            <a:rect l="l" t="t" r="r" b="b"/>
            <a:pathLst>
              <a:path w="4811395" h="4703445">
                <a:moveTo>
                  <a:pt x="4811267" y="0"/>
                </a:moveTo>
                <a:lnTo>
                  <a:pt x="0" y="0"/>
                </a:lnTo>
                <a:lnTo>
                  <a:pt x="0" y="4703064"/>
                </a:lnTo>
                <a:lnTo>
                  <a:pt x="4811267" y="4703064"/>
                </a:lnTo>
                <a:lnTo>
                  <a:pt x="4811267" y="0"/>
                </a:lnTo>
                <a:close/>
              </a:path>
            </a:pathLst>
          </a:custGeom>
          <a:solidFill>
            <a:srgbClr val="DD2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59079" y="4527803"/>
            <a:ext cx="6410325" cy="1887220"/>
          </a:xfrm>
          <a:custGeom>
            <a:avLst/>
            <a:gdLst/>
            <a:ahLst/>
            <a:cxnLst/>
            <a:rect l="l" t="t" r="r" b="b"/>
            <a:pathLst>
              <a:path w="6410325" h="1887220">
                <a:moveTo>
                  <a:pt x="6409944" y="0"/>
                </a:moveTo>
                <a:lnTo>
                  <a:pt x="0" y="0"/>
                </a:lnTo>
                <a:lnTo>
                  <a:pt x="0" y="1886712"/>
                </a:lnTo>
                <a:lnTo>
                  <a:pt x="6409944" y="1886712"/>
                </a:lnTo>
                <a:lnTo>
                  <a:pt x="6409944" y="0"/>
                </a:lnTo>
                <a:close/>
              </a:path>
            </a:pathLst>
          </a:custGeom>
          <a:solidFill>
            <a:srgbClr val="BEBD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88620" y="4629911"/>
            <a:ext cx="6114415" cy="2131060"/>
          </a:xfrm>
          <a:custGeom>
            <a:avLst/>
            <a:gdLst/>
            <a:ahLst/>
            <a:cxnLst/>
            <a:rect l="l" t="t" r="r" b="b"/>
            <a:pathLst>
              <a:path w="6114415" h="2131059">
                <a:moveTo>
                  <a:pt x="6114287" y="0"/>
                </a:moveTo>
                <a:lnTo>
                  <a:pt x="0" y="0"/>
                </a:lnTo>
                <a:lnTo>
                  <a:pt x="0" y="2130552"/>
                </a:lnTo>
                <a:lnTo>
                  <a:pt x="6114287" y="2130552"/>
                </a:lnTo>
                <a:lnTo>
                  <a:pt x="61142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D292C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D292C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D292C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69875"/>
            <a:ext cx="12192000" cy="65881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3169" y="297637"/>
            <a:ext cx="4601845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DD292C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4304" y="1668602"/>
            <a:ext cx="6344920" cy="273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>
            <a:extLst>
              <a:ext uri="{FF2B5EF4-FFF2-40B4-BE49-F238E27FC236}">
                <a16:creationId xmlns:a16="http://schemas.microsoft.com/office/drawing/2014/main" id="{E73C6944-AD44-4F8F-80A6-5FB0E4C06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049343"/>
            <a:ext cx="6172200" cy="1354217"/>
          </a:xfrm>
        </p:spPr>
        <p:txBody>
          <a:bodyPr/>
          <a:lstStyle/>
          <a:p>
            <a:r>
              <a:rPr lang="ru-RU" dirty="0">
                <a:latin typeface="Mossport" pitchFamily="50" charset="-52"/>
              </a:rPr>
              <a:t>Всероссийский конкурс – «Быть, а не казаться»</a:t>
            </a:r>
          </a:p>
        </p:txBody>
      </p:sp>
      <p:sp>
        <p:nvSpPr>
          <p:cNvPr id="18" name="Заголовок 14">
            <a:extLst>
              <a:ext uri="{FF2B5EF4-FFF2-40B4-BE49-F238E27FC236}">
                <a16:creationId xmlns:a16="http://schemas.microsoft.com/office/drawing/2014/main" id="{F2341063-792C-42E6-B320-F03F9F046065}"/>
              </a:ext>
            </a:extLst>
          </p:cNvPr>
          <p:cNvSpPr txBox="1">
            <a:spLocks/>
          </p:cNvSpPr>
          <p:nvPr/>
        </p:nvSpPr>
        <p:spPr>
          <a:xfrm>
            <a:off x="609600" y="4679879"/>
            <a:ext cx="61722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DD292C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r>
              <a:rPr lang="ru-RU" sz="2400" dirty="0">
                <a:solidFill>
                  <a:schemeClr val="tx1"/>
                </a:solidFill>
                <a:latin typeface="Mossport" pitchFamily="50" charset="-52"/>
              </a:rPr>
              <a:t>Новиков Алексей Николаевич– преподаватель ОГБПОУ « Шегарский техникум индустриальных технологий»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E46CD67-23DA-4F61-B3AD-4B65827DA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049491"/>
            <a:ext cx="4347900" cy="53927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6062"/>
            <a:ext cx="12192000" cy="66119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53311"/>
            <a:ext cx="12192000" cy="51678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3169" y="300965"/>
            <a:ext cx="7106031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0" dirty="0">
                <a:latin typeface="Mossport" pitchFamily="50" charset="-52"/>
              </a:rPr>
              <a:t>ОРГАНИЗАТОРЫ И ПАРТНЕРЫ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1188719"/>
            <a:ext cx="12192000" cy="5055235"/>
            <a:chOff x="0" y="1188719"/>
            <a:chExt cx="12192000" cy="50552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198619"/>
              <a:ext cx="12192000" cy="20452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363" y="1188719"/>
              <a:ext cx="10515600" cy="33345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47" y="1196339"/>
            <a:ext cx="12039600" cy="53522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3169" y="297637"/>
            <a:ext cx="8782431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Mossport" pitchFamily="50" charset="-52"/>
              </a:rPr>
              <a:t>НОМИНАЦИИ КОНКУРСА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2227" y="1240536"/>
            <a:ext cx="10372344" cy="55458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3169" y="297637"/>
            <a:ext cx="8477631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Mossport" pitchFamily="50" charset="-52"/>
              </a:rPr>
              <a:t>НОМИНАЦИИ КОНКУРСА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1683" y="1173480"/>
            <a:ext cx="10725912" cy="53004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3169" y="297637"/>
            <a:ext cx="870623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Mossport" pitchFamily="50" charset="-52"/>
              </a:rPr>
              <a:t>ЭТАПЫ КОНКУРСА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352" y="1226819"/>
            <a:ext cx="11885676" cy="53324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3169" y="297637"/>
            <a:ext cx="870623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dirty="0">
              <a:latin typeface="Mossport" pitchFamily="50" charset="-5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279277-70D0-4E4B-965F-6D6AE5BF8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933"/>
            <a:ext cx="5689601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51CA4D-53A4-4770-880C-B2761BC69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960" y="0"/>
            <a:ext cx="2324040" cy="4800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7668E8-5F44-47EF-AA2E-A85D5AB3D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037" y="2819400"/>
            <a:ext cx="5945923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81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3169" y="297637"/>
            <a:ext cx="9239631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Mossport" pitchFamily="50" charset="-52"/>
              </a:rPr>
              <a:t>ПРИЗОВОЙ ФОНД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187" y="1207008"/>
            <a:ext cx="10611612" cy="55153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FFFFFF"/>
        </a:solidFill>
      </a:spPr>
      <a:bodyPr vert="horz" wrap="square" lIns="0" tIns="95885" rIns="0" bIns="0" rtlCol="0" anchor="ctr">
        <a:spAutoFit/>
      </a:bodyPr>
      <a:lstStyle>
        <a:defPPr marL="461009" algn="l">
          <a:lnSpc>
            <a:spcPts val="3245"/>
          </a:lnSpc>
          <a:spcBef>
            <a:spcPts val="755"/>
          </a:spcBef>
          <a:defRPr sz="2800" spc="-890" dirty="0" smtClean="0">
            <a:solidFill>
              <a:srgbClr val="DD292C"/>
            </a:solidFill>
            <a:latin typeface="Mossport" pitchFamily="50" charset="-52"/>
            <a:cs typeface="Microsoft Sans Serif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33</Words>
  <Application>Microsoft Office PowerPoint</Application>
  <PresentationFormat>Широкоэкранный</PresentationFormat>
  <Paragraphs>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Microsoft Sans Serif</vt:lpstr>
      <vt:lpstr>Mossport</vt:lpstr>
      <vt:lpstr>Office Theme</vt:lpstr>
      <vt:lpstr>Всероссийский конкурс – «Быть, а не казаться»</vt:lpstr>
      <vt:lpstr>Презентация PowerPoint</vt:lpstr>
      <vt:lpstr>ОРГАНИЗАТОРЫ И ПАРТНЕРЫ</vt:lpstr>
      <vt:lpstr>Презентация PowerPoint</vt:lpstr>
      <vt:lpstr>НОМИНАЦИИ КОНКУРСА</vt:lpstr>
      <vt:lpstr>НОМИНАЦИИ КОНКУРСА</vt:lpstr>
      <vt:lpstr>ЭТАПЫ КОНКУРСА</vt:lpstr>
      <vt:lpstr>Презентация PowerPoint</vt:lpstr>
      <vt:lpstr>ПРИЗОВОЙ ФОНД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ВЫСТУПЛЕНИЯ/ НАЗВАНИЕ ИНИЦИАТИВЫ (ИДЕИ)</dc:title>
  <dc:creator>Irina Nizova</dc:creator>
  <cp:lastModifiedBy>K11U7</cp:lastModifiedBy>
  <cp:revision>5</cp:revision>
  <dcterms:created xsi:type="dcterms:W3CDTF">2025-11-26T01:31:28Z</dcterms:created>
  <dcterms:modified xsi:type="dcterms:W3CDTF">2025-11-26T02:57:51Z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2025-11-26T00:00:00Z</vt:filetime>
  </property>
  <property fmtid="{D5CDD505-2E9C-101B-9397-08002B2CF9AE}" pid="5" name="Producer">
    <vt:lpwstr>Microsoft® PowerPoint® 2013</vt:lpwstr>
  </property>
</Properties>
</file>