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565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93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011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5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536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66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6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458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944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57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19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F64FF-0B75-4622-B997-1F9A76F89CFD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3E98D-1F9E-4B8F-A98C-03024C57A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17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7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21829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9948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4492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5760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2578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8286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9031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Катасонова Анна Андреевна</dc:creator>
  <cp:lastModifiedBy>Катасонова Анна Андреевна</cp:lastModifiedBy>
  <cp:revision>2</cp:revision>
  <dcterms:created xsi:type="dcterms:W3CDTF">2026-10-27T04:57:37Z</dcterms:created>
  <dcterms:modified xsi:type="dcterms:W3CDTF">2026-10-27T08:46:18Z</dcterms:modified>
</cp:coreProperties>
</file>