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5"/>
  </p:notesMasterIdLst>
  <p:sldIdLst>
    <p:sldId id="268" r:id="rId2"/>
    <p:sldId id="289" r:id="rId3"/>
    <p:sldId id="292" r:id="rId4"/>
    <p:sldId id="298" r:id="rId5"/>
    <p:sldId id="303" r:id="rId6"/>
    <p:sldId id="304" r:id="rId7"/>
    <p:sldId id="311" r:id="rId8"/>
    <p:sldId id="305" r:id="rId9"/>
    <p:sldId id="308" r:id="rId10"/>
    <p:sldId id="309" r:id="rId11"/>
    <p:sldId id="306" r:id="rId12"/>
    <p:sldId id="295" r:id="rId13"/>
    <p:sldId id="296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733" userDrawn="1">
          <p15:clr>
            <a:srgbClr val="A4A3A4"/>
          </p15:clr>
        </p15:guide>
        <p15:guide id="3" pos="3931" userDrawn="1">
          <p15:clr>
            <a:srgbClr val="A4A3A4"/>
          </p15:clr>
        </p15:guide>
        <p15:guide id="4" pos="550">
          <p15:clr>
            <a:srgbClr val="A4A3A4"/>
          </p15:clr>
        </p15:guide>
        <p15:guide id="5" pos="294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ксим Алексеевич Зырянов" initials="МАЗ" lastIdx="1" clrIdx="0">
    <p:extLst>
      <p:ext uri="{19B8F6BF-5375-455C-9EA6-DF929625EA0E}">
        <p15:presenceInfo xmlns:p15="http://schemas.microsoft.com/office/powerpoint/2012/main" userId="S-1-5-21-1844237615-1078145449-1708537768-1062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58B6"/>
    <a:srgbClr val="467BDA"/>
    <a:srgbClr val="CAE3D9"/>
    <a:srgbClr val="2A65D2"/>
    <a:srgbClr val="00881B"/>
    <a:srgbClr val="005A23"/>
    <a:srgbClr val="EAB200"/>
    <a:srgbClr val="FE8455"/>
    <a:srgbClr val="F54A02"/>
    <a:srgbClr val="1213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45" autoAdjust="0"/>
    <p:restoredTop sz="94713" autoAdjust="0"/>
  </p:normalViewPr>
  <p:slideViewPr>
    <p:cSldViewPr snapToGrid="0">
      <p:cViewPr>
        <p:scale>
          <a:sx n="150" d="100"/>
          <a:sy n="150" d="100"/>
        </p:scale>
        <p:origin x="96" y="-1362"/>
      </p:cViewPr>
      <p:guideLst>
        <p:guide orient="horz" pos="2160"/>
        <p:guide pos="733"/>
        <p:guide pos="3931"/>
        <p:guide pos="550"/>
        <p:guide pos="294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154BFF-C8C5-4090-B59C-73D551856CAB}" type="doc">
      <dgm:prSet loTypeId="urn:microsoft.com/office/officeart/2005/8/layout/cycle3" loCatId="cycle" qsTypeId="urn:microsoft.com/office/officeart/2005/8/quickstyle/3d3" qsCatId="3D" csTypeId="urn:microsoft.com/office/officeart/2005/8/colors/accent1_2" csCatId="accent1" phldr="1"/>
      <dgm:spPr/>
    </dgm:pt>
    <dgm:pt modelId="{34AB97CB-02AC-4A87-9F84-01D687A6A1E5}">
      <dgm:prSet phldrT="[Текст]" custT="1"/>
      <dgm:spPr>
        <a:solidFill>
          <a:srgbClr val="FF000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/>
            <a:t>3. Фестиваль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/>
            <a:t>«Пасхальная радость»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/>
            <a:t>(март-май)</a:t>
          </a:r>
        </a:p>
      </dgm:t>
    </dgm:pt>
    <dgm:pt modelId="{D49F284F-29D9-4C95-8248-B508498206DF}" type="parTrans" cxnId="{4B8D680E-E4CE-4865-9D7A-1C6D743B7385}">
      <dgm:prSet/>
      <dgm:spPr/>
      <dgm:t>
        <a:bodyPr/>
        <a:lstStyle/>
        <a:p>
          <a:endParaRPr lang="ru-RU"/>
        </a:p>
      </dgm:t>
    </dgm:pt>
    <dgm:pt modelId="{1807328D-5EA6-49C5-A659-889E46395560}" type="sibTrans" cxnId="{4B8D680E-E4CE-4865-9D7A-1C6D743B7385}">
      <dgm:prSet/>
      <dgm:spPr/>
      <dgm:t>
        <a:bodyPr/>
        <a:lstStyle/>
        <a:p>
          <a:endParaRPr lang="ru-RU"/>
        </a:p>
      </dgm:t>
    </dgm:pt>
    <dgm:pt modelId="{D5D665C4-BDAC-48E7-8506-F6771419B574}">
      <dgm:prSet phldrT="[Текст]" custT="1"/>
      <dgm:spPr>
        <a:solidFill>
          <a:srgbClr val="EAB200"/>
        </a:solidFill>
      </dgm:spPr>
      <dgm:t>
        <a:bodyPr/>
        <a:lstStyle/>
        <a:p>
          <a:r>
            <a:rPr lang="ru-RU" sz="2400" b="1" dirty="0"/>
            <a:t>4.Кирилло-Мефодиевские </a:t>
          </a:r>
          <a:r>
            <a:rPr lang="ru-RU" sz="2400" b="1" dirty="0" smtClean="0"/>
            <a:t>чтения </a:t>
          </a:r>
          <a:r>
            <a:rPr lang="ru-RU" sz="1600" b="1" dirty="0" smtClean="0"/>
            <a:t>(</a:t>
          </a:r>
          <a:r>
            <a:rPr lang="ru-RU" sz="1600" b="1" dirty="0"/>
            <a:t>апрель-июнь)</a:t>
          </a:r>
        </a:p>
      </dgm:t>
    </dgm:pt>
    <dgm:pt modelId="{872E329D-DEF8-4BB0-B588-7946D49A8738}" type="parTrans" cxnId="{2A79F17E-C9DC-40CF-AD32-76093DED925F}">
      <dgm:prSet/>
      <dgm:spPr/>
      <dgm:t>
        <a:bodyPr/>
        <a:lstStyle/>
        <a:p>
          <a:endParaRPr lang="ru-RU"/>
        </a:p>
      </dgm:t>
    </dgm:pt>
    <dgm:pt modelId="{F96DD56C-8F43-4A05-BDDD-7A3B0C65D7F9}" type="sibTrans" cxnId="{2A79F17E-C9DC-40CF-AD32-76093DED925F}">
      <dgm:prSet/>
      <dgm:spPr/>
      <dgm:t>
        <a:bodyPr/>
        <a:lstStyle/>
        <a:p>
          <a:endParaRPr lang="ru-RU"/>
        </a:p>
      </dgm:t>
    </dgm:pt>
    <dgm:pt modelId="{1507B19F-72A2-400C-9F33-AB16E4D7572C}">
      <dgm:prSet phldrT="[Текст]" custT="1"/>
      <dgm:spPr>
        <a:solidFill>
          <a:schemeClr val="accent6">
            <a:lumMod val="75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6350" prstMaterial="metal">
          <a:bevelT w="88900" h="203200"/>
          <a:bevelB w="165100" h="254000"/>
        </a:sp3d>
      </dgm:spPr>
      <dgm:t>
        <a:bodyPr/>
        <a:lstStyle/>
        <a:p>
          <a:r>
            <a:rPr lang="ru-RU" sz="2400" b="1" dirty="0"/>
            <a:t>1. </a:t>
          </a:r>
          <a:r>
            <a:rPr lang="ru-RU" sz="2400" b="1" dirty="0" err="1"/>
            <a:t>Макариевские</a:t>
          </a:r>
          <a:r>
            <a:rPr lang="ru-RU" sz="2400" b="1" dirty="0"/>
            <a:t> образовательные чтения </a:t>
          </a:r>
          <a:r>
            <a:rPr lang="ru-RU" sz="1600" b="1" dirty="0"/>
            <a:t>(сентябрь-ноябрь)</a:t>
          </a:r>
        </a:p>
      </dgm:t>
    </dgm:pt>
    <dgm:pt modelId="{5CC1127E-0617-40A8-A8ED-A77C649D8C80}" type="parTrans" cxnId="{002EAD4A-5243-4676-9998-97D5E6426F61}">
      <dgm:prSet/>
      <dgm:spPr/>
      <dgm:t>
        <a:bodyPr/>
        <a:lstStyle/>
        <a:p>
          <a:endParaRPr lang="ru-RU"/>
        </a:p>
      </dgm:t>
    </dgm:pt>
    <dgm:pt modelId="{796BE5E9-9197-494A-A1B0-2C8094A1EEF9}" type="sibTrans" cxnId="{002EAD4A-5243-4676-9998-97D5E6426F61}">
      <dgm:prSet/>
      <dgm:spPr>
        <a:solidFill>
          <a:srgbClr val="FE8455"/>
        </a:solidFill>
        <a:ln>
          <a:solidFill>
            <a:srgbClr val="FFC000"/>
          </a:solidFill>
        </a:ln>
      </dgm:spPr>
      <dgm:t>
        <a:bodyPr/>
        <a:lstStyle/>
        <a:p>
          <a:endParaRPr lang="ru-RU"/>
        </a:p>
      </dgm:t>
    </dgm:pt>
    <dgm:pt modelId="{EFC5B4A5-C989-4062-9F49-6AD2D84E7868}">
      <dgm:prSet phldrT="[Текст]" custT="1"/>
      <dgm:spPr>
        <a:solidFill>
          <a:srgbClr val="00B0F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/>
            <a:t>2. Фестиваль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/>
            <a:t>«Светлый праздник Рождества Христова»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/>
            <a:t>(ноябрь-февраль</a:t>
          </a:r>
          <a:r>
            <a:rPr lang="ru-RU" sz="1600" b="1" dirty="0"/>
            <a:t>)</a:t>
          </a:r>
        </a:p>
      </dgm:t>
    </dgm:pt>
    <dgm:pt modelId="{7591FA56-273B-4890-9102-6D31108C03F7}" type="sibTrans" cxnId="{9AF012CC-3243-4256-8FA8-E712E15E737D}">
      <dgm:prSet/>
      <dgm:spPr/>
      <dgm:t>
        <a:bodyPr/>
        <a:lstStyle/>
        <a:p>
          <a:endParaRPr lang="ru-RU"/>
        </a:p>
      </dgm:t>
    </dgm:pt>
    <dgm:pt modelId="{AA1D7978-FB52-43C3-A813-CD641F5BC7A3}" type="parTrans" cxnId="{9AF012CC-3243-4256-8FA8-E712E15E737D}">
      <dgm:prSet/>
      <dgm:spPr/>
      <dgm:t>
        <a:bodyPr/>
        <a:lstStyle/>
        <a:p>
          <a:endParaRPr lang="ru-RU"/>
        </a:p>
      </dgm:t>
    </dgm:pt>
    <dgm:pt modelId="{29FCECD6-A489-45D1-9584-A5C19D6C71EC}" type="pres">
      <dgm:prSet presAssocID="{B8154BFF-C8C5-4090-B59C-73D551856CAB}" presName="Name0" presStyleCnt="0">
        <dgm:presLayoutVars>
          <dgm:dir/>
          <dgm:resizeHandles val="exact"/>
        </dgm:presLayoutVars>
      </dgm:prSet>
      <dgm:spPr/>
    </dgm:pt>
    <dgm:pt modelId="{0772D11B-E84B-4FDB-8A1A-6AB3F5BCC37A}" type="pres">
      <dgm:prSet presAssocID="{B8154BFF-C8C5-4090-B59C-73D551856CAB}" presName="cycle" presStyleCnt="0"/>
      <dgm:spPr/>
    </dgm:pt>
    <dgm:pt modelId="{72B30EA5-FB57-46A9-AA9F-C9DF93FDDFB7}" type="pres">
      <dgm:prSet presAssocID="{1507B19F-72A2-400C-9F33-AB16E4D7572C}" presName="nodeFirstNode" presStyleLbl="node1" presStyleIdx="0" presStyleCnt="4" custScaleX="127030" custScaleY="103358" custRadScaleRad="102311" custRadScaleInc="-143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39BA00-CC7F-4CA5-A6F9-C79E4E1B4DB8}" type="pres">
      <dgm:prSet presAssocID="{796BE5E9-9197-494A-A1B0-2C8094A1EEF9}" presName="sibTransFirstNode" presStyleLbl="bgShp" presStyleIdx="0" presStyleCnt="1" custAng="626638" custScaleX="121274" custLinFactNeighborX="1136" custLinFactNeighborY="7378"/>
      <dgm:spPr/>
      <dgm:t>
        <a:bodyPr/>
        <a:lstStyle/>
        <a:p>
          <a:endParaRPr lang="ru-RU"/>
        </a:p>
      </dgm:t>
    </dgm:pt>
    <dgm:pt modelId="{33F01158-43C5-4926-BFE3-AF0A2EFDD9B7}" type="pres">
      <dgm:prSet presAssocID="{EFC5B4A5-C989-4062-9F49-6AD2D84E7868}" presName="nodeFollowingNodes" presStyleLbl="node1" presStyleIdx="1" presStyleCnt="4" custScaleX="127432" custRadScaleRad="159560" custRadScaleInc="5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AD11F2-CA92-40E2-9277-4761661AFAE2}" type="pres">
      <dgm:prSet presAssocID="{34AB97CB-02AC-4A87-9F84-01D687A6A1E5}" presName="nodeFollowingNodes" presStyleLbl="node1" presStyleIdx="2" presStyleCnt="4" custScaleX="123006" custScaleY="94141" custRadScaleRad="101401" custRadScaleInc="39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D9F33-5AC6-47F7-9E89-AEE6D7560FE2}" type="pres">
      <dgm:prSet presAssocID="{D5D665C4-BDAC-48E7-8506-F6771419B574}" presName="nodeFollowingNodes" presStyleLbl="node1" presStyleIdx="3" presStyleCnt="4" custScaleX="128946" custRadScaleRad="168628" custRadScaleInc="2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9309E4-977E-4B0A-9F06-DD9E10562EAD}" type="presOf" srcId="{EFC5B4A5-C989-4062-9F49-6AD2D84E7868}" destId="{33F01158-43C5-4926-BFE3-AF0A2EFDD9B7}" srcOrd="0" destOrd="0" presId="urn:microsoft.com/office/officeart/2005/8/layout/cycle3"/>
    <dgm:cxn modelId="{2A79F17E-C9DC-40CF-AD32-76093DED925F}" srcId="{B8154BFF-C8C5-4090-B59C-73D551856CAB}" destId="{D5D665C4-BDAC-48E7-8506-F6771419B574}" srcOrd="3" destOrd="0" parTransId="{872E329D-DEF8-4BB0-B588-7946D49A8738}" sibTransId="{F96DD56C-8F43-4A05-BDDD-7A3B0C65D7F9}"/>
    <dgm:cxn modelId="{9EB1F11A-4C63-46AD-B497-2CA24ECB18BA}" type="presOf" srcId="{1507B19F-72A2-400C-9F33-AB16E4D7572C}" destId="{72B30EA5-FB57-46A9-AA9F-C9DF93FDDFB7}" srcOrd="0" destOrd="0" presId="urn:microsoft.com/office/officeart/2005/8/layout/cycle3"/>
    <dgm:cxn modelId="{9AF012CC-3243-4256-8FA8-E712E15E737D}" srcId="{B8154BFF-C8C5-4090-B59C-73D551856CAB}" destId="{EFC5B4A5-C989-4062-9F49-6AD2D84E7868}" srcOrd="1" destOrd="0" parTransId="{AA1D7978-FB52-43C3-A813-CD641F5BC7A3}" sibTransId="{7591FA56-273B-4890-9102-6D31108C03F7}"/>
    <dgm:cxn modelId="{01255D75-9837-4046-90E8-BC3EA6BD8183}" type="presOf" srcId="{D5D665C4-BDAC-48E7-8506-F6771419B574}" destId="{F5BD9F33-5AC6-47F7-9E89-AEE6D7560FE2}" srcOrd="0" destOrd="0" presId="urn:microsoft.com/office/officeart/2005/8/layout/cycle3"/>
    <dgm:cxn modelId="{4B8D680E-E4CE-4865-9D7A-1C6D743B7385}" srcId="{B8154BFF-C8C5-4090-B59C-73D551856CAB}" destId="{34AB97CB-02AC-4A87-9F84-01D687A6A1E5}" srcOrd="2" destOrd="0" parTransId="{D49F284F-29D9-4C95-8248-B508498206DF}" sibTransId="{1807328D-5EA6-49C5-A659-889E46395560}"/>
    <dgm:cxn modelId="{D0452A52-A475-4D6C-9283-45FCFC8AF827}" type="presOf" srcId="{34AB97CB-02AC-4A87-9F84-01D687A6A1E5}" destId="{7AAD11F2-CA92-40E2-9277-4761661AFAE2}" srcOrd="0" destOrd="0" presId="urn:microsoft.com/office/officeart/2005/8/layout/cycle3"/>
    <dgm:cxn modelId="{BDDA32DC-83DD-4ED0-A3B5-8424F72C8FA1}" type="presOf" srcId="{796BE5E9-9197-494A-A1B0-2C8094A1EEF9}" destId="{BF39BA00-CC7F-4CA5-A6F9-C79E4E1B4DB8}" srcOrd="0" destOrd="0" presId="urn:microsoft.com/office/officeart/2005/8/layout/cycle3"/>
    <dgm:cxn modelId="{002EAD4A-5243-4676-9998-97D5E6426F61}" srcId="{B8154BFF-C8C5-4090-B59C-73D551856CAB}" destId="{1507B19F-72A2-400C-9F33-AB16E4D7572C}" srcOrd="0" destOrd="0" parTransId="{5CC1127E-0617-40A8-A8ED-A77C649D8C80}" sibTransId="{796BE5E9-9197-494A-A1B0-2C8094A1EEF9}"/>
    <dgm:cxn modelId="{CBD325D0-025C-46EC-B553-F3C3C49E624F}" type="presOf" srcId="{B8154BFF-C8C5-4090-B59C-73D551856CAB}" destId="{29FCECD6-A489-45D1-9584-A5C19D6C71EC}" srcOrd="0" destOrd="0" presId="urn:microsoft.com/office/officeart/2005/8/layout/cycle3"/>
    <dgm:cxn modelId="{7EF21184-8B00-4BBE-A9B1-9E912D0008A0}" type="presParOf" srcId="{29FCECD6-A489-45D1-9584-A5C19D6C71EC}" destId="{0772D11B-E84B-4FDB-8A1A-6AB3F5BCC37A}" srcOrd="0" destOrd="0" presId="urn:microsoft.com/office/officeart/2005/8/layout/cycle3"/>
    <dgm:cxn modelId="{66F9088A-2E91-4F02-96EF-03E5BE3407AA}" type="presParOf" srcId="{0772D11B-E84B-4FDB-8A1A-6AB3F5BCC37A}" destId="{72B30EA5-FB57-46A9-AA9F-C9DF93FDDFB7}" srcOrd="0" destOrd="0" presId="urn:microsoft.com/office/officeart/2005/8/layout/cycle3"/>
    <dgm:cxn modelId="{46018B8E-7B54-4B42-80FC-7C312FE54AF3}" type="presParOf" srcId="{0772D11B-E84B-4FDB-8A1A-6AB3F5BCC37A}" destId="{BF39BA00-CC7F-4CA5-A6F9-C79E4E1B4DB8}" srcOrd="1" destOrd="0" presId="urn:microsoft.com/office/officeart/2005/8/layout/cycle3"/>
    <dgm:cxn modelId="{C5C61CCD-C70B-4230-A1A6-281A1EEBDA82}" type="presParOf" srcId="{0772D11B-E84B-4FDB-8A1A-6AB3F5BCC37A}" destId="{33F01158-43C5-4926-BFE3-AF0A2EFDD9B7}" srcOrd="2" destOrd="0" presId="urn:microsoft.com/office/officeart/2005/8/layout/cycle3"/>
    <dgm:cxn modelId="{256552BF-AE12-4A8A-8B7E-38C2E1111E2F}" type="presParOf" srcId="{0772D11B-E84B-4FDB-8A1A-6AB3F5BCC37A}" destId="{7AAD11F2-CA92-40E2-9277-4761661AFAE2}" srcOrd="3" destOrd="0" presId="urn:microsoft.com/office/officeart/2005/8/layout/cycle3"/>
    <dgm:cxn modelId="{15E18B61-6834-47B9-BCC7-74C2550CCCC2}" type="presParOf" srcId="{0772D11B-E84B-4FDB-8A1A-6AB3F5BCC37A}" destId="{F5BD9F33-5AC6-47F7-9E89-AEE6D7560FE2}" srcOrd="4" destOrd="0" presId="urn:microsoft.com/office/officeart/2005/8/layout/cycle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9BA00-CC7F-4CA5-A6F9-C79E4E1B4DB8}">
      <dsp:nvSpPr>
        <dsp:cNvPr id="0" name=""/>
        <dsp:cNvSpPr/>
      </dsp:nvSpPr>
      <dsp:spPr>
        <a:xfrm rot="626638">
          <a:off x="1159385" y="-354040"/>
          <a:ext cx="5341948" cy="4404859"/>
        </a:xfrm>
        <a:prstGeom prst="circularArrow">
          <a:avLst>
            <a:gd name="adj1" fmla="val 4668"/>
            <a:gd name="adj2" fmla="val 272909"/>
            <a:gd name="adj3" fmla="val 11586950"/>
            <a:gd name="adj4" fmla="val 18957216"/>
            <a:gd name="adj5" fmla="val 4847"/>
          </a:avLst>
        </a:prstGeom>
        <a:solidFill>
          <a:srgbClr val="FE8455"/>
        </a:solidFill>
        <a:ln w="6350" cap="flat" cmpd="sng" algn="ctr">
          <a:solidFill>
            <a:srgbClr val="FFC000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B30EA5-FB57-46A9-AA9F-C9DF93FDDFB7}">
      <dsp:nvSpPr>
        <dsp:cNvPr id="0" name=""/>
        <dsp:cNvSpPr/>
      </dsp:nvSpPr>
      <dsp:spPr>
        <a:xfrm>
          <a:off x="1945076" y="0"/>
          <a:ext cx="3670488" cy="1493247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63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1. </a:t>
          </a:r>
          <a:r>
            <a:rPr lang="ru-RU" sz="2400" b="1" kern="1200" dirty="0" err="1"/>
            <a:t>Макариевские</a:t>
          </a:r>
          <a:r>
            <a:rPr lang="ru-RU" sz="2400" b="1" kern="1200" dirty="0"/>
            <a:t> образовательные чтения </a:t>
          </a:r>
          <a:r>
            <a:rPr lang="ru-RU" sz="1600" b="1" kern="1200" dirty="0"/>
            <a:t>(сентябрь-ноябрь)</a:t>
          </a:r>
        </a:p>
      </dsp:txBody>
      <dsp:txXfrm>
        <a:off x="2017970" y="72894"/>
        <a:ext cx="3524700" cy="1347459"/>
      </dsp:txXfrm>
    </dsp:sp>
    <dsp:sp modelId="{33F01158-43C5-4926-BFE3-AF0A2EFDD9B7}">
      <dsp:nvSpPr>
        <dsp:cNvPr id="0" name=""/>
        <dsp:cNvSpPr/>
      </dsp:nvSpPr>
      <dsp:spPr>
        <a:xfrm>
          <a:off x="4435352" y="1632732"/>
          <a:ext cx="3682104" cy="1444732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/>
            <a:t>2. Фестиваль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/>
            <a:t>«Светлый праздник Рождества Христова»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/>
            <a:t>(ноябрь-февраль</a:t>
          </a:r>
          <a:r>
            <a:rPr lang="ru-RU" sz="1600" b="1" kern="1200" dirty="0"/>
            <a:t>)</a:t>
          </a:r>
        </a:p>
      </dsp:txBody>
      <dsp:txXfrm>
        <a:off x="4505878" y="1703258"/>
        <a:ext cx="3541052" cy="1303680"/>
      </dsp:txXfrm>
    </dsp:sp>
    <dsp:sp modelId="{7AAD11F2-CA92-40E2-9277-4761661AFAE2}">
      <dsp:nvSpPr>
        <dsp:cNvPr id="0" name=""/>
        <dsp:cNvSpPr/>
      </dsp:nvSpPr>
      <dsp:spPr>
        <a:xfrm>
          <a:off x="2213746" y="3250675"/>
          <a:ext cx="3554216" cy="1360086"/>
        </a:xfrm>
        <a:prstGeom prst="roundRect">
          <a:avLst/>
        </a:prstGeom>
        <a:solidFill>
          <a:srgbClr val="FF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/>
            <a:t>3. Фестиваль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/>
            <a:t>«Пасхальная радость»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/>
            <a:t>(март-май)</a:t>
          </a:r>
        </a:p>
      </dsp:txBody>
      <dsp:txXfrm>
        <a:off x="2280140" y="3317069"/>
        <a:ext cx="3421428" cy="1227298"/>
      </dsp:txXfrm>
    </dsp:sp>
    <dsp:sp modelId="{F5BD9F33-5AC6-47F7-9E89-AEE6D7560FE2}">
      <dsp:nvSpPr>
        <dsp:cNvPr id="0" name=""/>
        <dsp:cNvSpPr/>
      </dsp:nvSpPr>
      <dsp:spPr>
        <a:xfrm>
          <a:off x="0" y="1607557"/>
          <a:ext cx="3725850" cy="1444732"/>
        </a:xfrm>
        <a:prstGeom prst="roundRect">
          <a:avLst/>
        </a:prstGeom>
        <a:solidFill>
          <a:srgbClr val="EAB2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4.Кирилло-Мефодиевские </a:t>
          </a:r>
          <a:r>
            <a:rPr lang="ru-RU" sz="2400" b="1" kern="1200" dirty="0" smtClean="0"/>
            <a:t>чтения </a:t>
          </a:r>
          <a:r>
            <a:rPr lang="ru-RU" sz="1600" b="1" kern="1200" dirty="0" smtClean="0"/>
            <a:t>(</a:t>
          </a:r>
          <a:r>
            <a:rPr lang="ru-RU" sz="1600" b="1" kern="1200" dirty="0"/>
            <a:t>апрель-июнь)</a:t>
          </a:r>
        </a:p>
      </dsp:txBody>
      <dsp:txXfrm>
        <a:off x="70526" y="1678083"/>
        <a:ext cx="3584798" cy="1303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DC928-6890-46F2-B836-2E24B55EFA83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96488-FE76-455D-B1F2-257DD49F0B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070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148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4C488AE-526E-435D-94B9-ED8EA1A8E416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1671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96488-FE76-455D-B1F2-257DD49F0B6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289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96488-FE76-455D-B1F2-257DD49F0B6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8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96488-FE76-455D-B1F2-257DD49F0B6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865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34AB06-D174-49B0-AB65-15B8C330E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0A95761-06F3-440C-B786-E5AAB206BB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E36C5E9-FFC6-4608-A511-54A617D08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BEEC0E1-AA91-44F6-A179-28332209F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754C8DB-430E-4259-8869-AFC420303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108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5AD075-6A09-4B4C-B613-67516D119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21DDCAD-A2EC-4830-89C5-942AB88F6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937BF2-7090-4F6B-8A2A-8E247932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AE8A327-7105-4362-A2E0-BD59AB729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89FDABC-DB81-4B34-8559-348A46075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53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2C5C84-BC66-4AB7-9426-EEB2A958E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8A36339-EA79-48F1-858C-BB9B416FB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7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C90F44E-937F-43BB-BBFD-07ADCC8E6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0082781-C6A7-49A2-9D98-DCEA0663F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69DE991-6103-4019-AB8F-44BE73D09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348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97C899-4A89-4166-B64E-013A5C354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74285E9-1A64-45B4-83EC-3FC604782C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B588A24-FD5F-4258-912F-182B0E97B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04CD8F8-3773-4929-BDC2-63216801E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38B0FD2-7F2C-4391-8080-9DF6BA30A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195C7A8-F249-4F4D-B78D-98B6B7650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049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3DB603-2D29-4920-AF93-666085747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FB5CD15-F659-4A9D-B107-A0C77D5EA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AD1CBA7-976B-4D05-8413-D79648A8EF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3C97A01-7AAF-44F6-8723-DF97B47E6E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D7A716A-DC33-4B99-B9AB-C3D8728995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87663316-8EDF-431F-B581-DF788A895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BDF7411-E7D6-4E97-9B2E-4F9A06D12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E90F25A-2851-4B94-A123-313DCA5D1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80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428F16-6414-4EF0-B4AF-0E72C5FE9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66B2CCB-1E01-4BAB-AFAE-8B8BB1D9C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C005C497-3993-410B-A160-73E52D886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ACB89205-0DBA-493A-A7B1-83BD3E45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456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F0BBA79D-00CE-4CA1-B7A8-8523DEDBA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33C0EF7-CCA7-4A96-991A-B8916A26B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EFFA032-DB56-40D0-82D9-C41B46D62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300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BD708F-59EA-4622-B095-D42C8EC67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03C3DC3-E6E5-40FE-9D49-78FCE34E9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8C6788D-38D9-444B-BCD8-E460E838BB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BF3CEFE-D719-48B3-8574-1B7276C09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E5BDE3F-4381-4BB1-85E5-AAC3FEA7E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704D298-A465-4045-8240-12E2AF684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679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6B3ED8-7698-41EB-911C-E81116E7A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410C959-1E3B-4A59-804F-7E6D95769B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F821C90-27D5-4A60-BA4B-89F94CE842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CD57BB6-70C9-48F8-ABE0-B74B70C47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BFB68D9-960D-4335-8F7D-B790A781C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DA6F80C-3062-4518-BEE9-AC61BB816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622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8F8BA6-C2B8-41EA-AE0F-0B9BAC407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85BAD02-EF60-4238-8A6F-EC694E055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541FE8E-11E7-4648-9B2A-C011D145F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B56AD7C-EAC0-4F58-A9F0-40FF57B45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1D89FCE-5ED1-4739-95E1-CFA398E1D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186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33F507DF-CF1A-416E-8CD5-6D2F6A9D4D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CBF72CB-21D2-4329-8F27-AE14CCF50E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8E79BC0-EE99-4429-9AEF-345845C26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9672E1-9D69-4F28-B1EE-76DB37F51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1DC7BC2-E889-437C-8E7D-19A26469F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326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 userDrawn="1"/>
        </p:nvSpPr>
        <p:spPr>
          <a:xfrm>
            <a:off x="0" y="6318000"/>
            <a:ext cx="9144000" cy="540000"/>
          </a:xfrm>
          <a:prstGeom prst="rect">
            <a:avLst/>
          </a:prstGeom>
          <a:solidFill>
            <a:srgbClr val="009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8560752" y="5932248"/>
            <a:ext cx="383223" cy="925753"/>
          </a:xfrm>
          <a:prstGeom prst="rect">
            <a:avLst/>
          </a:prstGeom>
          <a:solidFill>
            <a:srgbClr val="F38221"/>
          </a:solidFill>
        </p:spPr>
        <p:txBody>
          <a:bodyPr wrap="square" lIns="36000" tIns="72000" rIns="36000" bIns="540000" rtlCol="0">
            <a:spAutoFit/>
          </a:bodyPr>
          <a:lstStyle/>
          <a:p>
            <a:pPr algn="ctr"/>
            <a:fld id="{B69A2F11-600D-44D7-A0E2-CE2D3B9D58E9}" type="slidenum">
              <a:rPr lang="ru-RU" sz="1800" smtClean="0">
                <a:solidFill>
                  <a:schemeClr val="bg1"/>
                </a:solidFill>
                <a:latin typeface="Proxima Nova Rg" panose="02000506030000020004" pitchFamily="2" charset="0"/>
              </a:rPr>
              <a:pPr algn="ctr"/>
              <a:t>‹#›</a:t>
            </a:fld>
            <a:endParaRPr lang="ru-RU" sz="1800" dirty="0">
              <a:solidFill>
                <a:schemeClr val="bg1"/>
              </a:solidFill>
              <a:latin typeface="Proxima Nova Rg" panose="02000506030000020004" pitchFamily="2" charset="0"/>
            </a:endParaRPr>
          </a:p>
        </p:txBody>
      </p:sp>
      <p:grpSp>
        <p:nvGrpSpPr>
          <p:cNvPr id="2" name="Группа 8"/>
          <p:cNvGrpSpPr/>
          <p:nvPr userDrawn="1"/>
        </p:nvGrpSpPr>
        <p:grpSpPr>
          <a:xfrm>
            <a:off x="340977" y="348735"/>
            <a:ext cx="1494968" cy="670440"/>
            <a:chOff x="2636838" y="1795463"/>
            <a:chExt cx="6669087" cy="2243137"/>
          </a:xfrm>
        </p:grpSpPr>
        <p:grpSp>
          <p:nvGrpSpPr>
            <p:cNvPr id="3" name="Группа 47"/>
            <p:cNvGrpSpPr/>
            <p:nvPr/>
          </p:nvGrpSpPr>
          <p:grpSpPr>
            <a:xfrm>
              <a:off x="3203575" y="3209925"/>
              <a:ext cx="2147887" cy="776288"/>
              <a:chOff x="3203575" y="3209925"/>
              <a:chExt cx="2147887" cy="776288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3203575" y="3209925"/>
                <a:ext cx="163512" cy="161925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03" y="102"/>
                  </a:cxn>
                  <a:cxn ang="0">
                    <a:pos x="89" y="102"/>
                  </a:cxn>
                  <a:cxn ang="0">
                    <a:pos x="89" y="23"/>
                  </a:cxn>
                  <a:cxn ang="0">
                    <a:pos x="52" y="72"/>
                  </a:cxn>
                  <a:cxn ang="0">
                    <a:pos x="13" y="23"/>
                  </a:cxn>
                  <a:cxn ang="0">
                    <a:pos x="13" y="102"/>
                  </a:cxn>
                  <a:cxn ang="0">
                    <a:pos x="0" y="102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52" y="55"/>
                  </a:cxn>
                  <a:cxn ang="0">
                    <a:pos x="95" y="0"/>
                  </a:cxn>
                  <a:cxn ang="0">
                    <a:pos x="103" y="0"/>
                  </a:cxn>
                </a:cxnLst>
                <a:rect l="0" t="0" r="r" b="b"/>
                <a:pathLst>
                  <a:path w="103" h="102">
                    <a:moveTo>
                      <a:pt x="103" y="0"/>
                    </a:moveTo>
                    <a:lnTo>
                      <a:pt x="103" y="102"/>
                    </a:lnTo>
                    <a:lnTo>
                      <a:pt x="89" y="102"/>
                    </a:lnTo>
                    <a:lnTo>
                      <a:pt x="89" y="23"/>
                    </a:lnTo>
                    <a:lnTo>
                      <a:pt x="52" y="72"/>
                    </a:lnTo>
                    <a:lnTo>
                      <a:pt x="13" y="23"/>
                    </a:lnTo>
                    <a:lnTo>
                      <a:pt x="13" y="102"/>
                    </a:lnTo>
                    <a:lnTo>
                      <a:pt x="0" y="102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52" y="55"/>
                    </a:lnTo>
                    <a:lnTo>
                      <a:pt x="95" y="0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5" name="Freeform 6"/>
              <p:cNvSpPr>
                <a:spLocks noEditPoints="1"/>
              </p:cNvSpPr>
              <p:nvPr/>
            </p:nvSpPr>
            <p:spPr bwMode="auto">
              <a:xfrm>
                <a:off x="3387725" y="3209925"/>
                <a:ext cx="149225" cy="16192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94" y="102"/>
                  </a:cxn>
                  <a:cxn ang="0">
                    <a:pos x="82" y="102"/>
                  </a:cxn>
                  <a:cxn ang="0">
                    <a:pos x="75" y="83"/>
                  </a:cxn>
                  <a:cxn ang="0">
                    <a:pos x="20" y="83"/>
                  </a:cxn>
                  <a:cxn ang="0">
                    <a:pos x="12" y="102"/>
                  </a:cxn>
                  <a:cxn ang="0">
                    <a:pos x="0" y="102"/>
                  </a:cxn>
                  <a:cxn ang="0">
                    <a:pos x="41" y="0"/>
                  </a:cxn>
                  <a:cxn ang="0">
                    <a:pos x="54" y="0"/>
                  </a:cxn>
                  <a:cxn ang="0">
                    <a:pos x="25" y="70"/>
                  </a:cxn>
                  <a:cxn ang="0">
                    <a:pos x="69" y="70"/>
                  </a:cxn>
                  <a:cxn ang="0">
                    <a:pos x="47" y="16"/>
                  </a:cxn>
                  <a:cxn ang="0">
                    <a:pos x="25" y="70"/>
                  </a:cxn>
                </a:cxnLst>
                <a:rect l="0" t="0" r="r" b="b"/>
                <a:pathLst>
                  <a:path w="94" h="102">
                    <a:moveTo>
                      <a:pt x="54" y="0"/>
                    </a:moveTo>
                    <a:lnTo>
                      <a:pt x="94" y="102"/>
                    </a:lnTo>
                    <a:lnTo>
                      <a:pt x="82" y="102"/>
                    </a:lnTo>
                    <a:lnTo>
                      <a:pt x="75" y="83"/>
                    </a:lnTo>
                    <a:lnTo>
                      <a:pt x="20" y="83"/>
                    </a:lnTo>
                    <a:lnTo>
                      <a:pt x="12" y="102"/>
                    </a:lnTo>
                    <a:lnTo>
                      <a:pt x="0" y="102"/>
                    </a:lnTo>
                    <a:lnTo>
                      <a:pt x="41" y="0"/>
                    </a:lnTo>
                    <a:lnTo>
                      <a:pt x="54" y="0"/>
                    </a:lnTo>
                    <a:close/>
                    <a:moveTo>
                      <a:pt x="25" y="70"/>
                    </a:moveTo>
                    <a:lnTo>
                      <a:pt x="69" y="70"/>
                    </a:lnTo>
                    <a:lnTo>
                      <a:pt x="47" y="16"/>
                    </a:lnTo>
                    <a:lnTo>
                      <a:pt x="25" y="7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3541713" y="3209925"/>
                <a:ext cx="141287" cy="161925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89" y="12"/>
                  </a:cxn>
                  <a:cxn ang="0">
                    <a:pos x="50" y="12"/>
                  </a:cxn>
                  <a:cxn ang="0">
                    <a:pos x="50" y="102"/>
                  </a:cxn>
                  <a:cxn ang="0">
                    <a:pos x="37" y="102"/>
                  </a:cxn>
                  <a:cxn ang="0">
                    <a:pos x="37" y="12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89" y="0"/>
                  </a:cxn>
                </a:cxnLst>
                <a:rect l="0" t="0" r="r" b="b"/>
                <a:pathLst>
                  <a:path w="89" h="102">
                    <a:moveTo>
                      <a:pt x="89" y="0"/>
                    </a:moveTo>
                    <a:lnTo>
                      <a:pt x="89" y="12"/>
                    </a:lnTo>
                    <a:lnTo>
                      <a:pt x="50" y="12"/>
                    </a:lnTo>
                    <a:lnTo>
                      <a:pt x="50" y="102"/>
                    </a:lnTo>
                    <a:lnTo>
                      <a:pt x="37" y="102"/>
                    </a:lnTo>
                    <a:lnTo>
                      <a:pt x="37" y="12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7" name="Freeform 8"/>
              <p:cNvSpPr>
                <a:spLocks noEditPoints="1"/>
              </p:cNvSpPr>
              <p:nvPr/>
            </p:nvSpPr>
            <p:spPr bwMode="auto">
              <a:xfrm>
                <a:off x="3702050" y="3209925"/>
                <a:ext cx="120650" cy="161925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46" y="0"/>
                  </a:cxn>
                  <a:cxn ang="0">
                    <a:pos x="52" y="1"/>
                  </a:cxn>
                  <a:cxn ang="0">
                    <a:pos x="57" y="2"/>
                  </a:cxn>
                  <a:cxn ang="0">
                    <a:pos x="62" y="5"/>
                  </a:cxn>
                  <a:cxn ang="0">
                    <a:pos x="67" y="8"/>
                  </a:cxn>
                  <a:cxn ang="0">
                    <a:pos x="70" y="12"/>
                  </a:cxn>
                  <a:cxn ang="0">
                    <a:pos x="73" y="16"/>
                  </a:cxn>
                  <a:cxn ang="0">
                    <a:pos x="74" y="22"/>
                  </a:cxn>
                  <a:cxn ang="0">
                    <a:pos x="76" y="29"/>
                  </a:cxn>
                  <a:cxn ang="0">
                    <a:pos x="76" y="29"/>
                  </a:cxn>
                  <a:cxn ang="0">
                    <a:pos x="74" y="34"/>
                  </a:cxn>
                  <a:cxn ang="0">
                    <a:pos x="73" y="40"/>
                  </a:cxn>
                  <a:cxn ang="0">
                    <a:pos x="70" y="44"/>
                  </a:cxn>
                  <a:cxn ang="0">
                    <a:pos x="67" y="48"/>
                  </a:cxn>
                  <a:cxn ang="0">
                    <a:pos x="63" y="52"/>
                  </a:cxn>
                  <a:cxn ang="0">
                    <a:pos x="57" y="55"/>
                  </a:cxn>
                  <a:cxn ang="0">
                    <a:pos x="52" y="57"/>
                  </a:cxn>
                  <a:cxn ang="0">
                    <a:pos x="46" y="57"/>
                  </a:cxn>
                  <a:cxn ang="0">
                    <a:pos x="13" y="57"/>
                  </a:cxn>
                  <a:cxn ang="0">
                    <a:pos x="13" y="102"/>
                  </a:cxn>
                  <a:cxn ang="0">
                    <a:pos x="0" y="102"/>
                  </a:cxn>
                  <a:cxn ang="0">
                    <a:pos x="0" y="0"/>
                  </a:cxn>
                  <a:cxn ang="0">
                    <a:pos x="46" y="0"/>
                  </a:cxn>
                  <a:cxn ang="0">
                    <a:pos x="45" y="45"/>
                  </a:cxn>
                  <a:cxn ang="0">
                    <a:pos x="45" y="45"/>
                  </a:cxn>
                  <a:cxn ang="0">
                    <a:pos x="52" y="44"/>
                  </a:cxn>
                  <a:cxn ang="0">
                    <a:pos x="57" y="41"/>
                  </a:cxn>
                  <a:cxn ang="0">
                    <a:pos x="62" y="36"/>
                  </a:cxn>
                  <a:cxn ang="0">
                    <a:pos x="63" y="29"/>
                  </a:cxn>
                  <a:cxn ang="0">
                    <a:pos x="63" y="29"/>
                  </a:cxn>
                  <a:cxn ang="0">
                    <a:pos x="62" y="22"/>
                  </a:cxn>
                  <a:cxn ang="0">
                    <a:pos x="57" y="16"/>
                  </a:cxn>
                  <a:cxn ang="0">
                    <a:pos x="52" y="13"/>
                  </a:cxn>
                  <a:cxn ang="0">
                    <a:pos x="45" y="12"/>
                  </a:cxn>
                  <a:cxn ang="0">
                    <a:pos x="13" y="12"/>
                  </a:cxn>
                  <a:cxn ang="0">
                    <a:pos x="13" y="45"/>
                  </a:cxn>
                  <a:cxn ang="0">
                    <a:pos x="45" y="45"/>
                  </a:cxn>
                </a:cxnLst>
                <a:rect l="0" t="0" r="r" b="b"/>
                <a:pathLst>
                  <a:path w="76" h="102">
                    <a:moveTo>
                      <a:pt x="46" y="0"/>
                    </a:moveTo>
                    <a:lnTo>
                      <a:pt x="46" y="0"/>
                    </a:lnTo>
                    <a:lnTo>
                      <a:pt x="52" y="1"/>
                    </a:lnTo>
                    <a:lnTo>
                      <a:pt x="57" y="2"/>
                    </a:lnTo>
                    <a:lnTo>
                      <a:pt x="62" y="5"/>
                    </a:lnTo>
                    <a:lnTo>
                      <a:pt x="67" y="8"/>
                    </a:lnTo>
                    <a:lnTo>
                      <a:pt x="70" y="12"/>
                    </a:lnTo>
                    <a:lnTo>
                      <a:pt x="73" y="16"/>
                    </a:lnTo>
                    <a:lnTo>
                      <a:pt x="74" y="22"/>
                    </a:lnTo>
                    <a:lnTo>
                      <a:pt x="76" y="29"/>
                    </a:lnTo>
                    <a:lnTo>
                      <a:pt x="76" y="29"/>
                    </a:lnTo>
                    <a:lnTo>
                      <a:pt x="74" y="34"/>
                    </a:lnTo>
                    <a:lnTo>
                      <a:pt x="73" y="40"/>
                    </a:lnTo>
                    <a:lnTo>
                      <a:pt x="70" y="44"/>
                    </a:lnTo>
                    <a:lnTo>
                      <a:pt x="67" y="48"/>
                    </a:lnTo>
                    <a:lnTo>
                      <a:pt x="63" y="52"/>
                    </a:lnTo>
                    <a:lnTo>
                      <a:pt x="57" y="55"/>
                    </a:lnTo>
                    <a:lnTo>
                      <a:pt x="52" y="57"/>
                    </a:lnTo>
                    <a:lnTo>
                      <a:pt x="46" y="57"/>
                    </a:lnTo>
                    <a:lnTo>
                      <a:pt x="13" y="57"/>
                    </a:lnTo>
                    <a:lnTo>
                      <a:pt x="13" y="102"/>
                    </a:lnTo>
                    <a:lnTo>
                      <a:pt x="0" y="102"/>
                    </a:lnTo>
                    <a:lnTo>
                      <a:pt x="0" y="0"/>
                    </a:lnTo>
                    <a:lnTo>
                      <a:pt x="46" y="0"/>
                    </a:lnTo>
                    <a:close/>
                    <a:moveTo>
                      <a:pt x="45" y="45"/>
                    </a:moveTo>
                    <a:lnTo>
                      <a:pt x="45" y="45"/>
                    </a:lnTo>
                    <a:lnTo>
                      <a:pt x="52" y="44"/>
                    </a:lnTo>
                    <a:lnTo>
                      <a:pt x="57" y="41"/>
                    </a:lnTo>
                    <a:lnTo>
                      <a:pt x="62" y="36"/>
                    </a:lnTo>
                    <a:lnTo>
                      <a:pt x="63" y="29"/>
                    </a:lnTo>
                    <a:lnTo>
                      <a:pt x="63" y="29"/>
                    </a:lnTo>
                    <a:lnTo>
                      <a:pt x="62" y="22"/>
                    </a:lnTo>
                    <a:lnTo>
                      <a:pt x="57" y="16"/>
                    </a:lnTo>
                    <a:lnTo>
                      <a:pt x="52" y="13"/>
                    </a:lnTo>
                    <a:lnTo>
                      <a:pt x="45" y="12"/>
                    </a:lnTo>
                    <a:lnTo>
                      <a:pt x="13" y="12"/>
                    </a:lnTo>
                    <a:lnTo>
                      <a:pt x="13" y="45"/>
                    </a:lnTo>
                    <a:lnTo>
                      <a:pt x="45" y="45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3840163" y="3209925"/>
                <a:ext cx="136525" cy="1619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80"/>
                  </a:cxn>
                  <a:cxn ang="0">
                    <a:pos x="77" y="0"/>
                  </a:cxn>
                  <a:cxn ang="0">
                    <a:pos x="86" y="0"/>
                  </a:cxn>
                  <a:cxn ang="0">
                    <a:pos x="86" y="102"/>
                  </a:cxn>
                  <a:cxn ang="0">
                    <a:pos x="72" y="102"/>
                  </a:cxn>
                  <a:cxn ang="0">
                    <a:pos x="72" y="22"/>
                  </a:cxn>
                  <a:cxn ang="0">
                    <a:pos x="8" y="102"/>
                  </a:cxn>
                  <a:cxn ang="0">
                    <a:pos x="0" y="102"/>
                  </a:cxn>
                  <a:cxn ang="0">
                    <a:pos x="0" y="0"/>
                  </a:cxn>
                  <a:cxn ang="0">
                    <a:pos x="12" y="0"/>
                  </a:cxn>
                </a:cxnLst>
                <a:rect l="0" t="0" r="r" b="b"/>
                <a:pathLst>
                  <a:path w="86" h="102">
                    <a:moveTo>
                      <a:pt x="12" y="0"/>
                    </a:moveTo>
                    <a:lnTo>
                      <a:pt x="12" y="80"/>
                    </a:lnTo>
                    <a:lnTo>
                      <a:pt x="77" y="0"/>
                    </a:lnTo>
                    <a:lnTo>
                      <a:pt x="86" y="0"/>
                    </a:lnTo>
                    <a:lnTo>
                      <a:pt x="86" y="102"/>
                    </a:lnTo>
                    <a:lnTo>
                      <a:pt x="72" y="102"/>
                    </a:lnTo>
                    <a:lnTo>
                      <a:pt x="72" y="22"/>
                    </a:lnTo>
                    <a:lnTo>
                      <a:pt x="8" y="102"/>
                    </a:lnTo>
                    <a:lnTo>
                      <a:pt x="0" y="102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9" name="Freeform 10"/>
              <p:cNvSpPr>
                <a:spLocks/>
              </p:cNvSpPr>
              <p:nvPr/>
            </p:nvSpPr>
            <p:spPr bwMode="auto">
              <a:xfrm>
                <a:off x="4000500" y="3209925"/>
                <a:ext cx="150812" cy="195262"/>
              </a:xfrm>
              <a:custGeom>
                <a:avLst/>
                <a:gdLst/>
                <a:ahLst/>
                <a:cxnLst>
                  <a:cxn ang="0">
                    <a:pos x="79" y="0"/>
                  </a:cxn>
                  <a:cxn ang="0">
                    <a:pos x="79" y="90"/>
                  </a:cxn>
                  <a:cxn ang="0">
                    <a:pos x="95" y="90"/>
                  </a:cxn>
                  <a:cxn ang="0">
                    <a:pos x="95" y="123"/>
                  </a:cxn>
                  <a:cxn ang="0">
                    <a:pos x="82" y="123"/>
                  </a:cxn>
                  <a:cxn ang="0">
                    <a:pos x="82" y="102"/>
                  </a:cxn>
                  <a:cxn ang="0">
                    <a:pos x="0" y="102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90"/>
                  </a:cxn>
                  <a:cxn ang="0">
                    <a:pos x="67" y="90"/>
                  </a:cxn>
                  <a:cxn ang="0">
                    <a:pos x="67" y="0"/>
                  </a:cxn>
                  <a:cxn ang="0">
                    <a:pos x="79" y="0"/>
                  </a:cxn>
                </a:cxnLst>
                <a:rect l="0" t="0" r="r" b="b"/>
                <a:pathLst>
                  <a:path w="95" h="123">
                    <a:moveTo>
                      <a:pt x="79" y="0"/>
                    </a:moveTo>
                    <a:lnTo>
                      <a:pt x="79" y="90"/>
                    </a:lnTo>
                    <a:lnTo>
                      <a:pt x="95" y="90"/>
                    </a:lnTo>
                    <a:lnTo>
                      <a:pt x="95" y="123"/>
                    </a:lnTo>
                    <a:lnTo>
                      <a:pt x="82" y="123"/>
                    </a:lnTo>
                    <a:lnTo>
                      <a:pt x="82" y="102"/>
                    </a:lnTo>
                    <a:lnTo>
                      <a:pt x="0" y="102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90"/>
                    </a:lnTo>
                    <a:lnTo>
                      <a:pt x="67" y="90"/>
                    </a:lnTo>
                    <a:lnTo>
                      <a:pt x="67" y="0"/>
                    </a:lnTo>
                    <a:lnTo>
                      <a:pt x="79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" name="Freeform 11"/>
              <p:cNvSpPr>
                <a:spLocks noEditPoints="1"/>
              </p:cNvSpPr>
              <p:nvPr/>
            </p:nvSpPr>
            <p:spPr bwMode="auto">
              <a:xfrm>
                <a:off x="4164013" y="3209925"/>
                <a:ext cx="150812" cy="16192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95" y="102"/>
                  </a:cxn>
                  <a:cxn ang="0">
                    <a:pos x="82" y="102"/>
                  </a:cxn>
                  <a:cxn ang="0">
                    <a:pos x="74" y="83"/>
                  </a:cxn>
                  <a:cxn ang="0">
                    <a:pos x="21" y="83"/>
                  </a:cxn>
                  <a:cxn ang="0">
                    <a:pos x="12" y="102"/>
                  </a:cxn>
                  <a:cxn ang="0">
                    <a:pos x="0" y="102"/>
                  </a:cxn>
                  <a:cxn ang="0">
                    <a:pos x="40" y="0"/>
                  </a:cxn>
                  <a:cxn ang="0">
                    <a:pos x="54" y="0"/>
                  </a:cxn>
                  <a:cxn ang="0">
                    <a:pos x="25" y="70"/>
                  </a:cxn>
                  <a:cxn ang="0">
                    <a:pos x="69" y="70"/>
                  </a:cxn>
                  <a:cxn ang="0">
                    <a:pos x="47" y="16"/>
                  </a:cxn>
                  <a:cxn ang="0">
                    <a:pos x="25" y="70"/>
                  </a:cxn>
                </a:cxnLst>
                <a:rect l="0" t="0" r="r" b="b"/>
                <a:pathLst>
                  <a:path w="95" h="102">
                    <a:moveTo>
                      <a:pt x="54" y="0"/>
                    </a:moveTo>
                    <a:lnTo>
                      <a:pt x="95" y="102"/>
                    </a:lnTo>
                    <a:lnTo>
                      <a:pt x="82" y="102"/>
                    </a:lnTo>
                    <a:lnTo>
                      <a:pt x="74" y="83"/>
                    </a:lnTo>
                    <a:lnTo>
                      <a:pt x="21" y="83"/>
                    </a:lnTo>
                    <a:lnTo>
                      <a:pt x="12" y="102"/>
                    </a:lnTo>
                    <a:lnTo>
                      <a:pt x="0" y="102"/>
                    </a:lnTo>
                    <a:lnTo>
                      <a:pt x="40" y="0"/>
                    </a:lnTo>
                    <a:lnTo>
                      <a:pt x="54" y="0"/>
                    </a:lnTo>
                    <a:close/>
                    <a:moveTo>
                      <a:pt x="25" y="70"/>
                    </a:moveTo>
                    <a:lnTo>
                      <a:pt x="69" y="70"/>
                    </a:lnTo>
                    <a:lnTo>
                      <a:pt x="47" y="16"/>
                    </a:lnTo>
                    <a:lnTo>
                      <a:pt x="25" y="7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" name="Freeform 12"/>
              <p:cNvSpPr>
                <a:spLocks/>
              </p:cNvSpPr>
              <p:nvPr/>
            </p:nvSpPr>
            <p:spPr bwMode="auto">
              <a:xfrm>
                <a:off x="3203575" y="3516313"/>
                <a:ext cx="128587" cy="163512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81" y="103"/>
                  </a:cxn>
                  <a:cxn ang="0">
                    <a:pos x="68" y="103"/>
                  </a:cxn>
                  <a:cxn ang="0">
                    <a:pos x="68" y="12"/>
                  </a:cxn>
                  <a:cxn ang="0">
                    <a:pos x="13" y="12"/>
                  </a:cxn>
                  <a:cxn ang="0">
                    <a:pos x="13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81" y="0"/>
                  </a:cxn>
                </a:cxnLst>
                <a:rect l="0" t="0" r="r" b="b"/>
                <a:pathLst>
                  <a:path w="81" h="103">
                    <a:moveTo>
                      <a:pt x="81" y="0"/>
                    </a:moveTo>
                    <a:lnTo>
                      <a:pt x="81" y="103"/>
                    </a:lnTo>
                    <a:lnTo>
                      <a:pt x="68" y="103"/>
                    </a:lnTo>
                    <a:lnTo>
                      <a:pt x="68" y="12"/>
                    </a:lnTo>
                    <a:lnTo>
                      <a:pt x="13" y="12"/>
                    </a:lnTo>
                    <a:lnTo>
                      <a:pt x="13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" name="Freeform 13"/>
              <p:cNvSpPr>
                <a:spLocks/>
              </p:cNvSpPr>
              <p:nvPr/>
            </p:nvSpPr>
            <p:spPr bwMode="auto">
              <a:xfrm>
                <a:off x="3370263" y="3516313"/>
                <a:ext cx="107950" cy="163512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68" y="12"/>
                  </a:cxn>
                  <a:cxn ang="0">
                    <a:pos x="12" y="12"/>
                  </a:cxn>
                  <a:cxn ang="0">
                    <a:pos x="12" y="40"/>
                  </a:cxn>
                  <a:cxn ang="0">
                    <a:pos x="55" y="40"/>
                  </a:cxn>
                  <a:cxn ang="0">
                    <a:pos x="55" y="53"/>
                  </a:cxn>
                  <a:cxn ang="0">
                    <a:pos x="12" y="53"/>
                  </a:cxn>
                  <a:cxn ang="0">
                    <a:pos x="12" y="90"/>
                  </a:cxn>
                  <a:cxn ang="0">
                    <a:pos x="68" y="90"/>
                  </a:cxn>
                  <a:cxn ang="0">
                    <a:pos x="68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68" y="0"/>
                  </a:cxn>
                </a:cxnLst>
                <a:rect l="0" t="0" r="r" b="b"/>
                <a:pathLst>
                  <a:path w="68" h="103">
                    <a:moveTo>
                      <a:pt x="68" y="0"/>
                    </a:moveTo>
                    <a:lnTo>
                      <a:pt x="68" y="12"/>
                    </a:lnTo>
                    <a:lnTo>
                      <a:pt x="12" y="12"/>
                    </a:lnTo>
                    <a:lnTo>
                      <a:pt x="12" y="40"/>
                    </a:lnTo>
                    <a:lnTo>
                      <a:pt x="55" y="40"/>
                    </a:lnTo>
                    <a:lnTo>
                      <a:pt x="55" y="53"/>
                    </a:lnTo>
                    <a:lnTo>
                      <a:pt x="12" y="53"/>
                    </a:lnTo>
                    <a:lnTo>
                      <a:pt x="12" y="90"/>
                    </a:lnTo>
                    <a:lnTo>
                      <a:pt x="68" y="90"/>
                    </a:lnTo>
                    <a:lnTo>
                      <a:pt x="68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3" name="Freeform 14"/>
              <p:cNvSpPr>
                <a:spLocks noEditPoints="1"/>
              </p:cNvSpPr>
              <p:nvPr/>
            </p:nvSpPr>
            <p:spPr bwMode="auto">
              <a:xfrm>
                <a:off x="3486150" y="3516313"/>
                <a:ext cx="163512" cy="195262"/>
              </a:xfrm>
              <a:custGeom>
                <a:avLst/>
                <a:gdLst/>
                <a:ahLst/>
                <a:cxnLst>
                  <a:cxn ang="0">
                    <a:pos x="89" y="90"/>
                  </a:cxn>
                  <a:cxn ang="0">
                    <a:pos x="103" y="90"/>
                  </a:cxn>
                  <a:cxn ang="0">
                    <a:pos x="103" y="123"/>
                  </a:cxn>
                  <a:cxn ang="0">
                    <a:pos x="91" y="123"/>
                  </a:cxn>
                  <a:cxn ang="0">
                    <a:pos x="91" y="103"/>
                  </a:cxn>
                  <a:cxn ang="0">
                    <a:pos x="13" y="103"/>
                  </a:cxn>
                  <a:cxn ang="0">
                    <a:pos x="13" y="123"/>
                  </a:cxn>
                  <a:cxn ang="0">
                    <a:pos x="0" y="123"/>
                  </a:cxn>
                  <a:cxn ang="0">
                    <a:pos x="0" y="90"/>
                  </a:cxn>
                  <a:cxn ang="0">
                    <a:pos x="11" y="90"/>
                  </a:cxn>
                  <a:cxn ang="0">
                    <a:pos x="11" y="90"/>
                  </a:cxn>
                  <a:cxn ang="0">
                    <a:pos x="15" y="80"/>
                  </a:cxn>
                  <a:cxn ang="0">
                    <a:pos x="20" y="71"/>
                  </a:cxn>
                  <a:cxn ang="0">
                    <a:pos x="22" y="59"/>
                  </a:cxn>
                  <a:cxn ang="0">
                    <a:pos x="24" y="47"/>
                  </a:cxn>
                  <a:cxn ang="0">
                    <a:pos x="25" y="23"/>
                  </a:cxn>
                  <a:cxn ang="0">
                    <a:pos x="25" y="0"/>
                  </a:cxn>
                  <a:cxn ang="0">
                    <a:pos x="89" y="0"/>
                  </a:cxn>
                  <a:cxn ang="0">
                    <a:pos x="89" y="90"/>
                  </a:cxn>
                  <a:cxn ang="0">
                    <a:pos x="38" y="12"/>
                  </a:cxn>
                  <a:cxn ang="0">
                    <a:pos x="38" y="12"/>
                  </a:cxn>
                  <a:cxn ang="0">
                    <a:pos x="38" y="30"/>
                  </a:cxn>
                  <a:cxn ang="0">
                    <a:pos x="36" y="51"/>
                  </a:cxn>
                  <a:cxn ang="0">
                    <a:pos x="32" y="71"/>
                  </a:cxn>
                  <a:cxn ang="0">
                    <a:pos x="29" y="80"/>
                  </a:cxn>
                  <a:cxn ang="0">
                    <a:pos x="25" y="90"/>
                  </a:cxn>
                  <a:cxn ang="0">
                    <a:pos x="75" y="90"/>
                  </a:cxn>
                  <a:cxn ang="0">
                    <a:pos x="75" y="12"/>
                  </a:cxn>
                  <a:cxn ang="0">
                    <a:pos x="38" y="12"/>
                  </a:cxn>
                </a:cxnLst>
                <a:rect l="0" t="0" r="r" b="b"/>
                <a:pathLst>
                  <a:path w="103" h="123">
                    <a:moveTo>
                      <a:pt x="89" y="90"/>
                    </a:moveTo>
                    <a:lnTo>
                      <a:pt x="103" y="90"/>
                    </a:lnTo>
                    <a:lnTo>
                      <a:pt x="103" y="123"/>
                    </a:lnTo>
                    <a:lnTo>
                      <a:pt x="91" y="123"/>
                    </a:lnTo>
                    <a:lnTo>
                      <a:pt x="91" y="103"/>
                    </a:lnTo>
                    <a:lnTo>
                      <a:pt x="13" y="103"/>
                    </a:lnTo>
                    <a:lnTo>
                      <a:pt x="13" y="123"/>
                    </a:lnTo>
                    <a:lnTo>
                      <a:pt x="0" y="123"/>
                    </a:lnTo>
                    <a:lnTo>
                      <a:pt x="0" y="90"/>
                    </a:lnTo>
                    <a:lnTo>
                      <a:pt x="11" y="90"/>
                    </a:lnTo>
                    <a:lnTo>
                      <a:pt x="11" y="90"/>
                    </a:lnTo>
                    <a:lnTo>
                      <a:pt x="15" y="80"/>
                    </a:lnTo>
                    <a:lnTo>
                      <a:pt x="20" y="71"/>
                    </a:lnTo>
                    <a:lnTo>
                      <a:pt x="22" y="59"/>
                    </a:lnTo>
                    <a:lnTo>
                      <a:pt x="24" y="47"/>
                    </a:lnTo>
                    <a:lnTo>
                      <a:pt x="25" y="23"/>
                    </a:lnTo>
                    <a:lnTo>
                      <a:pt x="25" y="0"/>
                    </a:lnTo>
                    <a:lnTo>
                      <a:pt x="89" y="0"/>
                    </a:lnTo>
                    <a:lnTo>
                      <a:pt x="89" y="90"/>
                    </a:lnTo>
                    <a:close/>
                    <a:moveTo>
                      <a:pt x="38" y="12"/>
                    </a:moveTo>
                    <a:lnTo>
                      <a:pt x="38" y="12"/>
                    </a:lnTo>
                    <a:lnTo>
                      <a:pt x="38" y="30"/>
                    </a:lnTo>
                    <a:lnTo>
                      <a:pt x="36" y="51"/>
                    </a:lnTo>
                    <a:lnTo>
                      <a:pt x="32" y="71"/>
                    </a:lnTo>
                    <a:lnTo>
                      <a:pt x="29" y="80"/>
                    </a:lnTo>
                    <a:lnTo>
                      <a:pt x="25" y="90"/>
                    </a:lnTo>
                    <a:lnTo>
                      <a:pt x="75" y="90"/>
                    </a:lnTo>
                    <a:lnTo>
                      <a:pt x="75" y="12"/>
                    </a:lnTo>
                    <a:lnTo>
                      <a:pt x="38" y="12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4" name="Freeform 15"/>
              <p:cNvSpPr>
                <a:spLocks noEditPoints="1"/>
              </p:cNvSpPr>
              <p:nvPr/>
            </p:nvSpPr>
            <p:spPr bwMode="auto">
              <a:xfrm>
                <a:off x="3662363" y="3516313"/>
                <a:ext cx="150812" cy="163512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95" y="103"/>
                  </a:cxn>
                  <a:cxn ang="0">
                    <a:pos x="82" y="103"/>
                  </a:cxn>
                  <a:cxn ang="0">
                    <a:pos x="74" y="83"/>
                  </a:cxn>
                  <a:cxn ang="0">
                    <a:pos x="21" y="83"/>
                  </a:cxn>
                  <a:cxn ang="0">
                    <a:pos x="13" y="103"/>
                  </a:cxn>
                  <a:cxn ang="0">
                    <a:pos x="0" y="103"/>
                  </a:cxn>
                  <a:cxn ang="0">
                    <a:pos x="41" y="0"/>
                  </a:cxn>
                  <a:cxn ang="0">
                    <a:pos x="55" y="0"/>
                  </a:cxn>
                  <a:cxn ang="0">
                    <a:pos x="25" y="71"/>
                  </a:cxn>
                  <a:cxn ang="0">
                    <a:pos x="70" y="71"/>
                  </a:cxn>
                  <a:cxn ang="0">
                    <a:pos x="48" y="16"/>
                  </a:cxn>
                  <a:cxn ang="0">
                    <a:pos x="25" y="71"/>
                  </a:cxn>
                </a:cxnLst>
                <a:rect l="0" t="0" r="r" b="b"/>
                <a:pathLst>
                  <a:path w="95" h="103">
                    <a:moveTo>
                      <a:pt x="55" y="0"/>
                    </a:moveTo>
                    <a:lnTo>
                      <a:pt x="95" y="103"/>
                    </a:lnTo>
                    <a:lnTo>
                      <a:pt x="82" y="103"/>
                    </a:lnTo>
                    <a:lnTo>
                      <a:pt x="74" y="83"/>
                    </a:lnTo>
                    <a:lnTo>
                      <a:pt x="21" y="83"/>
                    </a:lnTo>
                    <a:lnTo>
                      <a:pt x="13" y="103"/>
                    </a:lnTo>
                    <a:lnTo>
                      <a:pt x="0" y="103"/>
                    </a:lnTo>
                    <a:lnTo>
                      <a:pt x="41" y="0"/>
                    </a:lnTo>
                    <a:lnTo>
                      <a:pt x="55" y="0"/>
                    </a:lnTo>
                    <a:close/>
                    <a:moveTo>
                      <a:pt x="25" y="71"/>
                    </a:moveTo>
                    <a:lnTo>
                      <a:pt x="70" y="71"/>
                    </a:lnTo>
                    <a:lnTo>
                      <a:pt x="48" y="16"/>
                    </a:lnTo>
                    <a:lnTo>
                      <a:pt x="25" y="71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3835400" y="3516313"/>
                <a:ext cx="106362" cy="163512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0" y="0"/>
                  </a:cxn>
                  <a:cxn ang="0">
                    <a:pos x="67" y="0"/>
                  </a:cxn>
                  <a:cxn ang="0">
                    <a:pos x="67" y="12"/>
                  </a:cxn>
                  <a:cxn ang="0">
                    <a:pos x="12" y="12"/>
                  </a:cxn>
                  <a:cxn ang="0">
                    <a:pos x="12" y="103"/>
                  </a:cxn>
                  <a:cxn ang="0">
                    <a:pos x="0" y="103"/>
                  </a:cxn>
                </a:cxnLst>
                <a:rect l="0" t="0" r="r" b="b"/>
                <a:pathLst>
                  <a:path w="67" h="103">
                    <a:moveTo>
                      <a:pt x="0" y="103"/>
                    </a:moveTo>
                    <a:lnTo>
                      <a:pt x="0" y="0"/>
                    </a:lnTo>
                    <a:lnTo>
                      <a:pt x="67" y="0"/>
                    </a:lnTo>
                    <a:lnTo>
                      <a:pt x="67" y="12"/>
                    </a:lnTo>
                    <a:lnTo>
                      <a:pt x="12" y="12"/>
                    </a:lnTo>
                    <a:lnTo>
                      <a:pt x="12" y="103"/>
                    </a:lnTo>
                    <a:lnTo>
                      <a:pt x="0" y="103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6" name="Freeform 17"/>
              <p:cNvSpPr>
                <a:spLocks noEditPoints="1"/>
              </p:cNvSpPr>
              <p:nvPr/>
            </p:nvSpPr>
            <p:spPr bwMode="auto">
              <a:xfrm>
                <a:off x="3949700" y="3516313"/>
                <a:ext cx="165100" cy="163512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74" y="4"/>
                  </a:cxn>
                  <a:cxn ang="0">
                    <a:pos x="90" y="15"/>
                  </a:cxn>
                  <a:cxn ang="0">
                    <a:pos x="100" y="32"/>
                  </a:cxn>
                  <a:cxn ang="0">
                    <a:pos x="104" y="51"/>
                  </a:cxn>
                  <a:cxn ang="0">
                    <a:pos x="103" y="62"/>
                  </a:cxn>
                  <a:cxn ang="0">
                    <a:pos x="95" y="80"/>
                  </a:cxn>
                  <a:cxn ang="0">
                    <a:pos x="81" y="94"/>
                  </a:cxn>
                  <a:cxn ang="0">
                    <a:pos x="63" y="101"/>
                  </a:cxn>
                  <a:cxn ang="0">
                    <a:pos x="53" y="103"/>
                  </a:cxn>
                  <a:cxn ang="0">
                    <a:pos x="32" y="98"/>
                  </a:cxn>
                  <a:cxn ang="0">
                    <a:pos x="15" y="87"/>
                  </a:cxn>
                  <a:cxn ang="0">
                    <a:pos x="4" y="71"/>
                  </a:cxn>
                  <a:cxn ang="0">
                    <a:pos x="0" y="51"/>
                  </a:cxn>
                  <a:cxn ang="0">
                    <a:pos x="2" y="40"/>
                  </a:cxn>
                  <a:cxn ang="0">
                    <a:pos x="10" y="22"/>
                  </a:cxn>
                  <a:cxn ang="0">
                    <a:pos x="24" y="8"/>
                  </a:cxn>
                  <a:cxn ang="0">
                    <a:pos x="42" y="1"/>
                  </a:cxn>
                  <a:cxn ang="0">
                    <a:pos x="53" y="0"/>
                  </a:cxn>
                  <a:cxn ang="0">
                    <a:pos x="53" y="90"/>
                  </a:cxn>
                  <a:cxn ang="0">
                    <a:pos x="68" y="87"/>
                  </a:cxn>
                  <a:cxn ang="0">
                    <a:pos x="81" y="79"/>
                  </a:cxn>
                  <a:cxn ang="0">
                    <a:pos x="88" y="66"/>
                  </a:cxn>
                  <a:cxn ang="0">
                    <a:pos x="92" y="51"/>
                  </a:cxn>
                  <a:cxn ang="0">
                    <a:pos x="90" y="43"/>
                  </a:cxn>
                  <a:cxn ang="0">
                    <a:pos x="85" y="29"/>
                  </a:cxn>
                  <a:cxn ang="0">
                    <a:pos x="74" y="18"/>
                  </a:cxn>
                  <a:cxn ang="0">
                    <a:pos x="60" y="12"/>
                  </a:cxn>
                  <a:cxn ang="0">
                    <a:pos x="53" y="12"/>
                  </a:cxn>
                  <a:cxn ang="0">
                    <a:pos x="38" y="15"/>
                  </a:cxn>
                  <a:cxn ang="0">
                    <a:pos x="25" y="23"/>
                  </a:cxn>
                  <a:cxn ang="0">
                    <a:pos x="17" y="36"/>
                  </a:cxn>
                  <a:cxn ang="0">
                    <a:pos x="14" y="51"/>
                  </a:cxn>
                  <a:cxn ang="0">
                    <a:pos x="14" y="59"/>
                  </a:cxn>
                  <a:cxn ang="0">
                    <a:pos x="20" y="73"/>
                  </a:cxn>
                  <a:cxn ang="0">
                    <a:pos x="31" y="83"/>
                  </a:cxn>
                  <a:cxn ang="0">
                    <a:pos x="45" y="90"/>
                  </a:cxn>
                  <a:cxn ang="0">
                    <a:pos x="53" y="90"/>
                  </a:cxn>
                </a:cxnLst>
                <a:rect l="0" t="0" r="r" b="b"/>
                <a:pathLst>
                  <a:path w="104" h="103">
                    <a:moveTo>
                      <a:pt x="53" y="0"/>
                    </a:moveTo>
                    <a:lnTo>
                      <a:pt x="53" y="0"/>
                    </a:lnTo>
                    <a:lnTo>
                      <a:pt x="64" y="1"/>
                    </a:lnTo>
                    <a:lnTo>
                      <a:pt x="74" y="4"/>
                    </a:lnTo>
                    <a:lnTo>
                      <a:pt x="82" y="9"/>
                    </a:lnTo>
                    <a:lnTo>
                      <a:pt x="90" y="15"/>
                    </a:lnTo>
                    <a:lnTo>
                      <a:pt x="96" y="23"/>
                    </a:lnTo>
                    <a:lnTo>
                      <a:pt x="100" y="32"/>
                    </a:lnTo>
                    <a:lnTo>
                      <a:pt x="103" y="41"/>
                    </a:lnTo>
                    <a:lnTo>
                      <a:pt x="104" y="51"/>
                    </a:lnTo>
                    <a:lnTo>
                      <a:pt x="104" y="51"/>
                    </a:lnTo>
                    <a:lnTo>
                      <a:pt x="103" y="62"/>
                    </a:lnTo>
                    <a:lnTo>
                      <a:pt x="100" y="72"/>
                    </a:lnTo>
                    <a:lnTo>
                      <a:pt x="95" y="80"/>
                    </a:lnTo>
                    <a:lnTo>
                      <a:pt x="89" y="89"/>
                    </a:lnTo>
                    <a:lnTo>
                      <a:pt x="81" y="94"/>
                    </a:lnTo>
                    <a:lnTo>
                      <a:pt x="72" y="98"/>
                    </a:lnTo>
                    <a:lnTo>
                      <a:pt x="63" y="101"/>
                    </a:lnTo>
                    <a:lnTo>
                      <a:pt x="53" y="103"/>
                    </a:lnTo>
                    <a:lnTo>
                      <a:pt x="53" y="103"/>
                    </a:lnTo>
                    <a:lnTo>
                      <a:pt x="42" y="101"/>
                    </a:lnTo>
                    <a:lnTo>
                      <a:pt x="32" y="98"/>
                    </a:lnTo>
                    <a:lnTo>
                      <a:pt x="24" y="93"/>
                    </a:lnTo>
                    <a:lnTo>
                      <a:pt x="15" y="87"/>
                    </a:lnTo>
                    <a:lnTo>
                      <a:pt x="10" y="79"/>
                    </a:lnTo>
                    <a:lnTo>
                      <a:pt x="4" y="71"/>
                    </a:lnTo>
                    <a:lnTo>
                      <a:pt x="2" y="6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40"/>
                    </a:lnTo>
                    <a:lnTo>
                      <a:pt x="4" y="30"/>
                    </a:lnTo>
                    <a:lnTo>
                      <a:pt x="10" y="22"/>
                    </a:lnTo>
                    <a:lnTo>
                      <a:pt x="17" y="14"/>
                    </a:lnTo>
                    <a:lnTo>
                      <a:pt x="24" y="8"/>
                    </a:lnTo>
                    <a:lnTo>
                      <a:pt x="33" y="4"/>
                    </a:lnTo>
                    <a:lnTo>
                      <a:pt x="42" y="1"/>
                    </a:lnTo>
                    <a:lnTo>
                      <a:pt x="53" y="0"/>
                    </a:lnTo>
                    <a:lnTo>
                      <a:pt x="53" y="0"/>
                    </a:lnTo>
                    <a:close/>
                    <a:moveTo>
                      <a:pt x="53" y="90"/>
                    </a:moveTo>
                    <a:lnTo>
                      <a:pt x="53" y="90"/>
                    </a:lnTo>
                    <a:lnTo>
                      <a:pt x="61" y="90"/>
                    </a:lnTo>
                    <a:lnTo>
                      <a:pt x="68" y="87"/>
                    </a:lnTo>
                    <a:lnTo>
                      <a:pt x="75" y="84"/>
                    </a:lnTo>
                    <a:lnTo>
                      <a:pt x="81" y="79"/>
                    </a:lnTo>
                    <a:lnTo>
                      <a:pt x="85" y="73"/>
                    </a:lnTo>
                    <a:lnTo>
                      <a:pt x="88" y="66"/>
                    </a:lnTo>
                    <a:lnTo>
                      <a:pt x="90" y="59"/>
                    </a:lnTo>
                    <a:lnTo>
                      <a:pt x="92" y="51"/>
                    </a:lnTo>
                    <a:lnTo>
                      <a:pt x="92" y="51"/>
                    </a:lnTo>
                    <a:lnTo>
                      <a:pt x="90" y="43"/>
                    </a:lnTo>
                    <a:lnTo>
                      <a:pt x="88" y="36"/>
                    </a:lnTo>
                    <a:lnTo>
                      <a:pt x="85" y="29"/>
                    </a:lnTo>
                    <a:lnTo>
                      <a:pt x="81" y="23"/>
                    </a:lnTo>
                    <a:lnTo>
                      <a:pt x="74" y="18"/>
                    </a:lnTo>
                    <a:lnTo>
                      <a:pt x="68" y="15"/>
                    </a:lnTo>
                    <a:lnTo>
                      <a:pt x="60" y="12"/>
                    </a:lnTo>
                    <a:lnTo>
                      <a:pt x="53" y="12"/>
                    </a:lnTo>
                    <a:lnTo>
                      <a:pt x="53" y="12"/>
                    </a:lnTo>
                    <a:lnTo>
                      <a:pt x="45" y="12"/>
                    </a:lnTo>
                    <a:lnTo>
                      <a:pt x="38" y="15"/>
                    </a:lnTo>
                    <a:lnTo>
                      <a:pt x="31" y="18"/>
                    </a:lnTo>
                    <a:lnTo>
                      <a:pt x="25" y="23"/>
                    </a:lnTo>
                    <a:lnTo>
                      <a:pt x="21" y="29"/>
                    </a:lnTo>
                    <a:lnTo>
                      <a:pt x="17" y="36"/>
                    </a:lnTo>
                    <a:lnTo>
                      <a:pt x="14" y="43"/>
                    </a:lnTo>
                    <a:lnTo>
                      <a:pt x="14" y="51"/>
                    </a:lnTo>
                    <a:lnTo>
                      <a:pt x="14" y="51"/>
                    </a:lnTo>
                    <a:lnTo>
                      <a:pt x="14" y="59"/>
                    </a:lnTo>
                    <a:lnTo>
                      <a:pt x="17" y="66"/>
                    </a:lnTo>
                    <a:lnTo>
                      <a:pt x="20" y="73"/>
                    </a:lnTo>
                    <a:lnTo>
                      <a:pt x="25" y="79"/>
                    </a:lnTo>
                    <a:lnTo>
                      <a:pt x="31" y="83"/>
                    </a:lnTo>
                    <a:lnTo>
                      <a:pt x="38" y="87"/>
                    </a:lnTo>
                    <a:lnTo>
                      <a:pt x="45" y="90"/>
                    </a:lnTo>
                    <a:lnTo>
                      <a:pt x="53" y="90"/>
                    </a:lnTo>
                    <a:lnTo>
                      <a:pt x="53" y="9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7" name="Freeform 18"/>
              <p:cNvSpPr>
                <a:spLocks/>
              </p:cNvSpPr>
              <p:nvPr/>
            </p:nvSpPr>
            <p:spPr bwMode="auto">
              <a:xfrm>
                <a:off x="4143375" y="3516313"/>
                <a:ext cx="109537" cy="163512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0" y="0"/>
                  </a:cxn>
                  <a:cxn ang="0">
                    <a:pos x="69" y="0"/>
                  </a:cxn>
                  <a:cxn ang="0">
                    <a:pos x="69" y="12"/>
                  </a:cxn>
                  <a:cxn ang="0">
                    <a:pos x="13" y="12"/>
                  </a:cxn>
                  <a:cxn ang="0">
                    <a:pos x="13" y="103"/>
                  </a:cxn>
                  <a:cxn ang="0">
                    <a:pos x="0" y="103"/>
                  </a:cxn>
                </a:cxnLst>
                <a:rect l="0" t="0" r="r" b="b"/>
                <a:pathLst>
                  <a:path w="69" h="103">
                    <a:moveTo>
                      <a:pt x="0" y="103"/>
                    </a:moveTo>
                    <a:lnTo>
                      <a:pt x="0" y="0"/>
                    </a:lnTo>
                    <a:lnTo>
                      <a:pt x="69" y="0"/>
                    </a:lnTo>
                    <a:lnTo>
                      <a:pt x="69" y="12"/>
                    </a:lnTo>
                    <a:lnTo>
                      <a:pt x="13" y="12"/>
                    </a:lnTo>
                    <a:lnTo>
                      <a:pt x="13" y="103"/>
                    </a:lnTo>
                    <a:lnTo>
                      <a:pt x="0" y="103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8" name="Freeform 19"/>
              <p:cNvSpPr>
                <a:spLocks/>
              </p:cNvSpPr>
              <p:nvPr/>
            </p:nvSpPr>
            <p:spPr bwMode="auto">
              <a:xfrm>
                <a:off x="4270375" y="3516313"/>
                <a:ext cx="134937" cy="16351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80"/>
                  </a:cxn>
                  <a:cxn ang="0">
                    <a:pos x="78" y="0"/>
                  </a:cxn>
                  <a:cxn ang="0">
                    <a:pos x="85" y="0"/>
                  </a:cxn>
                  <a:cxn ang="0">
                    <a:pos x="85" y="103"/>
                  </a:cxn>
                  <a:cxn ang="0">
                    <a:pos x="72" y="103"/>
                  </a:cxn>
                  <a:cxn ang="0">
                    <a:pos x="72" y="22"/>
                  </a:cxn>
                  <a:cxn ang="0">
                    <a:pos x="7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12" y="0"/>
                  </a:cxn>
                </a:cxnLst>
                <a:rect l="0" t="0" r="r" b="b"/>
                <a:pathLst>
                  <a:path w="85" h="103">
                    <a:moveTo>
                      <a:pt x="12" y="0"/>
                    </a:moveTo>
                    <a:lnTo>
                      <a:pt x="12" y="80"/>
                    </a:lnTo>
                    <a:lnTo>
                      <a:pt x="78" y="0"/>
                    </a:lnTo>
                    <a:lnTo>
                      <a:pt x="85" y="0"/>
                    </a:lnTo>
                    <a:lnTo>
                      <a:pt x="85" y="103"/>
                    </a:lnTo>
                    <a:lnTo>
                      <a:pt x="72" y="103"/>
                    </a:lnTo>
                    <a:lnTo>
                      <a:pt x="72" y="22"/>
                    </a:lnTo>
                    <a:lnTo>
                      <a:pt x="7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9" name="Freeform 20"/>
              <p:cNvSpPr>
                <a:spLocks/>
              </p:cNvSpPr>
              <p:nvPr/>
            </p:nvSpPr>
            <p:spPr bwMode="auto">
              <a:xfrm>
                <a:off x="4424363" y="3516313"/>
                <a:ext cx="120650" cy="163512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76" y="103"/>
                  </a:cxn>
                  <a:cxn ang="0">
                    <a:pos x="63" y="103"/>
                  </a:cxn>
                  <a:cxn ang="0">
                    <a:pos x="63" y="58"/>
                  </a:cxn>
                  <a:cxn ang="0">
                    <a:pos x="63" y="58"/>
                  </a:cxn>
                  <a:cxn ang="0">
                    <a:pos x="49" y="62"/>
                  </a:cxn>
                  <a:cxn ang="0">
                    <a:pos x="35" y="64"/>
                  </a:cxn>
                  <a:cxn ang="0">
                    <a:pos x="35" y="64"/>
                  </a:cxn>
                  <a:cxn ang="0">
                    <a:pos x="26" y="64"/>
                  </a:cxn>
                  <a:cxn ang="0">
                    <a:pos x="21" y="62"/>
                  </a:cxn>
                  <a:cxn ang="0">
                    <a:pos x="14" y="59"/>
                  </a:cxn>
                  <a:cxn ang="0">
                    <a:pos x="10" y="57"/>
                  </a:cxn>
                  <a:cxn ang="0">
                    <a:pos x="6" y="53"/>
                  </a:cxn>
                  <a:cxn ang="0">
                    <a:pos x="3" y="47"/>
                  </a:cxn>
                  <a:cxn ang="0">
                    <a:pos x="1" y="41"/>
                  </a:cxn>
                  <a:cxn ang="0">
                    <a:pos x="0" y="33"/>
                  </a:cxn>
                  <a:cxn ang="0">
                    <a:pos x="0" y="0"/>
                  </a:cxn>
                  <a:cxn ang="0">
                    <a:pos x="14" y="0"/>
                  </a:cxn>
                  <a:cxn ang="0">
                    <a:pos x="14" y="32"/>
                  </a:cxn>
                  <a:cxn ang="0">
                    <a:pos x="14" y="32"/>
                  </a:cxn>
                  <a:cxn ang="0">
                    <a:pos x="14" y="36"/>
                  </a:cxn>
                  <a:cxn ang="0">
                    <a:pos x="15" y="41"/>
                  </a:cxn>
                  <a:cxn ang="0">
                    <a:pos x="17" y="44"/>
                  </a:cxn>
                  <a:cxn ang="0">
                    <a:pos x="19" y="47"/>
                  </a:cxn>
                  <a:cxn ang="0">
                    <a:pos x="22" y="50"/>
                  </a:cxn>
                  <a:cxn ang="0">
                    <a:pos x="26" y="51"/>
                  </a:cxn>
                  <a:cxn ang="0">
                    <a:pos x="36" y="53"/>
                  </a:cxn>
                  <a:cxn ang="0">
                    <a:pos x="36" y="53"/>
                  </a:cxn>
                  <a:cxn ang="0">
                    <a:pos x="49" y="51"/>
                  </a:cxn>
                  <a:cxn ang="0">
                    <a:pos x="63" y="47"/>
                  </a:cxn>
                  <a:cxn ang="0">
                    <a:pos x="63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103">
                    <a:moveTo>
                      <a:pt x="76" y="0"/>
                    </a:moveTo>
                    <a:lnTo>
                      <a:pt x="76" y="103"/>
                    </a:lnTo>
                    <a:lnTo>
                      <a:pt x="63" y="103"/>
                    </a:lnTo>
                    <a:lnTo>
                      <a:pt x="63" y="58"/>
                    </a:lnTo>
                    <a:lnTo>
                      <a:pt x="63" y="58"/>
                    </a:lnTo>
                    <a:lnTo>
                      <a:pt x="49" y="62"/>
                    </a:lnTo>
                    <a:lnTo>
                      <a:pt x="35" y="64"/>
                    </a:lnTo>
                    <a:lnTo>
                      <a:pt x="35" y="64"/>
                    </a:lnTo>
                    <a:lnTo>
                      <a:pt x="26" y="64"/>
                    </a:lnTo>
                    <a:lnTo>
                      <a:pt x="21" y="62"/>
                    </a:lnTo>
                    <a:lnTo>
                      <a:pt x="14" y="59"/>
                    </a:lnTo>
                    <a:lnTo>
                      <a:pt x="10" y="57"/>
                    </a:lnTo>
                    <a:lnTo>
                      <a:pt x="6" y="53"/>
                    </a:lnTo>
                    <a:lnTo>
                      <a:pt x="3" y="47"/>
                    </a:lnTo>
                    <a:lnTo>
                      <a:pt x="1" y="41"/>
                    </a:lnTo>
                    <a:lnTo>
                      <a:pt x="0" y="33"/>
                    </a:lnTo>
                    <a:lnTo>
                      <a:pt x="0" y="0"/>
                    </a:lnTo>
                    <a:lnTo>
                      <a:pt x="14" y="0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4" y="36"/>
                    </a:lnTo>
                    <a:lnTo>
                      <a:pt x="15" y="41"/>
                    </a:lnTo>
                    <a:lnTo>
                      <a:pt x="17" y="44"/>
                    </a:lnTo>
                    <a:lnTo>
                      <a:pt x="19" y="47"/>
                    </a:lnTo>
                    <a:lnTo>
                      <a:pt x="22" y="50"/>
                    </a:lnTo>
                    <a:lnTo>
                      <a:pt x="26" y="51"/>
                    </a:lnTo>
                    <a:lnTo>
                      <a:pt x="36" y="53"/>
                    </a:lnTo>
                    <a:lnTo>
                      <a:pt x="36" y="53"/>
                    </a:lnTo>
                    <a:lnTo>
                      <a:pt x="49" y="51"/>
                    </a:lnTo>
                    <a:lnTo>
                      <a:pt x="63" y="47"/>
                    </a:lnTo>
                    <a:lnTo>
                      <a:pt x="63" y="0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0" name="Freeform 21"/>
              <p:cNvSpPr>
                <a:spLocks/>
              </p:cNvSpPr>
              <p:nvPr/>
            </p:nvSpPr>
            <p:spPr bwMode="auto">
              <a:xfrm>
                <a:off x="4583113" y="3516313"/>
                <a:ext cx="107950" cy="163512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68" y="12"/>
                  </a:cxn>
                  <a:cxn ang="0">
                    <a:pos x="13" y="12"/>
                  </a:cxn>
                  <a:cxn ang="0">
                    <a:pos x="13" y="40"/>
                  </a:cxn>
                  <a:cxn ang="0">
                    <a:pos x="54" y="40"/>
                  </a:cxn>
                  <a:cxn ang="0">
                    <a:pos x="54" y="53"/>
                  </a:cxn>
                  <a:cxn ang="0">
                    <a:pos x="13" y="53"/>
                  </a:cxn>
                  <a:cxn ang="0">
                    <a:pos x="13" y="90"/>
                  </a:cxn>
                  <a:cxn ang="0">
                    <a:pos x="68" y="90"/>
                  </a:cxn>
                  <a:cxn ang="0">
                    <a:pos x="68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68" y="0"/>
                  </a:cxn>
                </a:cxnLst>
                <a:rect l="0" t="0" r="r" b="b"/>
                <a:pathLst>
                  <a:path w="68" h="103">
                    <a:moveTo>
                      <a:pt x="68" y="0"/>
                    </a:moveTo>
                    <a:lnTo>
                      <a:pt x="68" y="12"/>
                    </a:lnTo>
                    <a:lnTo>
                      <a:pt x="13" y="12"/>
                    </a:lnTo>
                    <a:lnTo>
                      <a:pt x="13" y="40"/>
                    </a:lnTo>
                    <a:lnTo>
                      <a:pt x="54" y="40"/>
                    </a:lnTo>
                    <a:lnTo>
                      <a:pt x="54" y="53"/>
                    </a:lnTo>
                    <a:lnTo>
                      <a:pt x="13" y="53"/>
                    </a:lnTo>
                    <a:lnTo>
                      <a:pt x="13" y="90"/>
                    </a:lnTo>
                    <a:lnTo>
                      <a:pt x="68" y="90"/>
                    </a:lnTo>
                    <a:lnTo>
                      <a:pt x="68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1" name="Freeform 22"/>
              <p:cNvSpPr>
                <a:spLocks/>
              </p:cNvSpPr>
              <p:nvPr/>
            </p:nvSpPr>
            <p:spPr bwMode="auto">
              <a:xfrm>
                <a:off x="4700588" y="3516313"/>
                <a:ext cx="160337" cy="163512"/>
              </a:xfrm>
              <a:custGeom>
                <a:avLst/>
                <a:gdLst/>
                <a:ahLst/>
                <a:cxnLst>
                  <a:cxn ang="0">
                    <a:pos x="101" y="66"/>
                  </a:cxn>
                  <a:cxn ang="0">
                    <a:pos x="94" y="82"/>
                  </a:cxn>
                  <a:cxn ang="0">
                    <a:pos x="83" y="93"/>
                  </a:cxn>
                  <a:cxn ang="0">
                    <a:pos x="68" y="100"/>
                  </a:cxn>
                  <a:cxn ang="0">
                    <a:pos x="53" y="103"/>
                  </a:cxn>
                  <a:cxn ang="0">
                    <a:pos x="41" y="101"/>
                  </a:cxn>
                  <a:cxn ang="0">
                    <a:pos x="22" y="93"/>
                  </a:cxn>
                  <a:cxn ang="0">
                    <a:pos x="8" y="79"/>
                  </a:cxn>
                  <a:cxn ang="0">
                    <a:pos x="1" y="61"/>
                  </a:cxn>
                  <a:cxn ang="0">
                    <a:pos x="0" y="51"/>
                  </a:cxn>
                  <a:cxn ang="0">
                    <a:pos x="4" y="32"/>
                  </a:cxn>
                  <a:cxn ang="0">
                    <a:pos x="15" y="15"/>
                  </a:cxn>
                  <a:cxn ang="0">
                    <a:pos x="32" y="4"/>
                  </a:cxn>
                  <a:cxn ang="0">
                    <a:pos x="53" y="0"/>
                  </a:cxn>
                  <a:cxn ang="0">
                    <a:pos x="61" y="1"/>
                  </a:cxn>
                  <a:cxn ang="0">
                    <a:pos x="76" y="5"/>
                  </a:cxn>
                  <a:cxn ang="0">
                    <a:pos x="89" y="15"/>
                  </a:cxn>
                  <a:cxn ang="0">
                    <a:pos x="98" y="28"/>
                  </a:cxn>
                  <a:cxn ang="0">
                    <a:pos x="90" y="40"/>
                  </a:cxn>
                  <a:cxn ang="0">
                    <a:pos x="87" y="33"/>
                  </a:cxn>
                  <a:cxn ang="0">
                    <a:pos x="80" y="23"/>
                  </a:cxn>
                  <a:cxn ang="0">
                    <a:pos x="71" y="16"/>
                  </a:cxn>
                  <a:cxn ang="0">
                    <a:pos x="58" y="12"/>
                  </a:cxn>
                  <a:cxn ang="0">
                    <a:pos x="53" y="12"/>
                  </a:cxn>
                  <a:cxn ang="0">
                    <a:pos x="37" y="15"/>
                  </a:cxn>
                  <a:cxn ang="0">
                    <a:pos x="25" y="23"/>
                  </a:cxn>
                  <a:cxn ang="0">
                    <a:pos x="16" y="36"/>
                  </a:cxn>
                  <a:cxn ang="0">
                    <a:pos x="14" y="51"/>
                  </a:cxn>
                  <a:cxn ang="0">
                    <a:pos x="14" y="59"/>
                  </a:cxn>
                  <a:cxn ang="0">
                    <a:pos x="19" y="73"/>
                  </a:cxn>
                  <a:cxn ang="0">
                    <a:pos x="30" y="83"/>
                  </a:cxn>
                  <a:cxn ang="0">
                    <a:pos x="44" y="90"/>
                  </a:cxn>
                  <a:cxn ang="0">
                    <a:pos x="53" y="90"/>
                  </a:cxn>
                  <a:cxn ang="0">
                    <a:pos x="65" y="89"/>
                  </a:cxn>
                  <a:cxn ang="0">
                    <a:pos x="75" y="83"/>
                  </a:cxn>
                  <a:cxn ang="0">
                    <a:pos x="85" y="73"/>
                  </a:cxn>
                  <a:cxn ang="0">
                    <a:pos x="90" y="62"/>
                  </a:cxn>
                </a:cxnLst>
                <a:rect l="0" t="0" r="r" b="b"/>
                <a:pathLst>
                  <a:path w="101" h="103">
                    <a:moveTo>
                      <a:pt x="101" y="66"/>
                    </a:moveTo>
                    <a:lnTo>
                      <a:pt x="101" y="66"/>
                    </a:lnTo>
                    <a:lnTo>
                      <a:pt x="98" y="75"/>
                    </a:lnTo>
                    <a:lnTo>
                      <a:pt x="94" y="82"/>
                    </a:lnTo>
                    <a:lnTo>
                      <a:pt x="89" y="87"/>
                    </a:lnTo>
                    <a:lnTo>
                      <a:pt x="83" y="93"/>
                    </a:lnTo>
                    <a:lnTo>
                      <a:pt x="76" y="97"/>
                    </a:lnTo>
                    <a:lnTo>
                      <a:pt x="68" y="100"/>
                    </a:lnTo>
                    <a:lnTo>
                      <a:pt x="61" y="101"/>
                    </a:lnTo>
                    <a:lnTo>
                      <a:pt x="53" y="103"/>
                    </a:lnTo>
                    <a:lnTo>
                      <a:pt x="53" y="103"/>
                    </a:lnTo>
                    <a:lnTo>
                      <a:pt x="41" y="101"/>
                    </a:lnTo>
                    <a:lnTo>
                      <a:pt x="32" y="98"/>
                    </a:lnTo>
                    <a:lnTo>
                      <a:pt x="22" y="93"/>
                    </a:lnTo>
                    <a:lnTo>
                      <a:pt x="15" y="87"/>
                    </a:lnTo>
                    <a:lnTo>
                      <a:pt x="8" y="79"/>
                    </a:lnTo>
                    <a:lnTo>
                      <a:pt x="4" y="71"/>
                    </a:lnTo>
                    <a:lnTo>
                      <a:pt x="1" y="6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1" y="41"/>
                    </a:lnTo>
                    <a:lnTo>
                      <a:pt x="4" y="32"/>
                    </a:lnTo>
                    <a:lnTo>
                      <a:pt x="8" y="22"/>
                    </a:lnTo>
                    <a:lnTo>
                      <a:pt x="15" y="15"/>
                    </a:lnTo>
                    <a:lnTo>
                      <a:pt x="23" y="8"/>
                    </a:lnTo>
                    <a:lnTo>
                      <a:pt x="32" y="4"/>
                    </a:lnTo>
                    <a:lnTo>
                      <a:pt x="41" y="1"/>
                    </a:lnTo>
                    <a:lnTo>
                      <a:pt x="53" y="0"/>
                    </a:lnTo>
                    <a:lnTo>
                      <a:pt x="53" y="0"/>
                    </a:lnTo>
                    <a:lnTo>
                      <a:pt x="61" y="1"/>
                    </a:lnTo>
                    <a:lnTo>
                      <a:pt x="68" y="2"/>
                    </a:lnTo>
                    <a:lnTo>
                      <a:pt x="76" y="5"/>
                    </a:lnTo>
                    <a:lnTo>
                      <a:pt x="83" y="9"/>
                    </a:lnTo>
                    <a:lnTo>
                      <a:pt x="89" y="15"/>
                    </a:lnTo>
                    <a:lnTo>
                      <a:pt x="94" y="21"/>
                    </a:lnTo>
                    <a:lnTo>
                      <a:pt x="98" y="28"/>
                    </a:lnTo>
                    <a:lnTo>
                      <a:pt x="101" y="36"/>
                    </a:lnTo>
                    <a:lnTo>
                      <a:pt x="90" y="40"/>
                    </a:lnTo>
                    <a:lnTo>
                      <a:pt x="90" y="40"/>
                    </a:lnTo>
                    <a:lnTo>
                      <a:pt x="87" y="33"/>
                    </a:lnTo>
                    <a:lnTo>
                      <a:pt x="85" y="29"/>
                    </a:lnTo>
                    <a:lnTo>
                      <a:pt x="80" y="23"/>
                    </a:lnTo>
                    <a:lnTo>
                      <a:pt x="75" y="19"/>
                    </a:lnTo>
                    <a:lnTo>
                      <a:pt x="71" y="16"/>
                    </a:lnTo>
                    <a:lnTo>
                      <a:pt x="65" y="14"/>
                    </a:lnTo>
                    <a:lnTo>
                      <a:pt x="58" y="12"/>
                    </a:lnTo>
                    <a:lnTo>
                      <a:pt x="53" y="12"/>
                    </a:lnTo>
                    <a:lnTo>
                      <a:pt x="53" y="12"/>
                    </a:lnTo>
                    <a:lnTo>
                      <a:pt x="44" y="12"/>
                    </a:lnTo>
                    <a:lnTo>
                      <a:pt x="37" y="15"/>
                    </a:lnTo>
                    <a:lnTo>
                      <a:pt x="30" y="18"/>
                    </a:lnTo>
                    <a:lnTo>
                      <a:pt x="25" y="23"/>
                    </a:lnTo>
                    <a:lnTo>
                      <a:pt x="19" y="29"/>
                    </a:lnTo>
                    <a:lnTo>
                      <a:pt x="16" y="36"/>
                    </a:lnTo>
                    <a:lnTo>
                      <a:pt x="14" y="43"/>
                    </a:lnTo>
                    <a:lnTo>
                      <a:pt x="14" y="51"/>
                    </a:lnTo>
                    <a:lnTo>
                      <a:pt x="14" y="51"/>
                    </a:lnTo>
                    <a:lnTo>
                      <a:pt x="14" y="59"/>
                    </a:lnTo>
                    <a:lnTo>
                      <a:pt x="16" y="66"/>
                    </a:lnTo>
                    <a:lnTo>
                      <a:pt x="19" y="73"/>
                    </a:lnTo>
                    <a:lnTo>
                      <a:pt x="25" y="79"/>
                    </a:lnTo>
                    <a:lnTo>
                      <a:pt x="30" y="83"/>
                    </a:lnTo>
                    <a:lnTo>
                      <a:pt x="36" y="87"/>
                    </a:lnTo>
                    <a:lnTo>
                      <a:pt x="44" y="90"/>
                    </a:lnTo>
                    <a:lnTo>
                      <a:pt x="53" y="90"/>
                    </a:lnTo>
                    <a:lnTo>
                      <a:pt x="53" y="90"/>
                    </a:lnTo>
                    <a:lnTo>
                      <a:pt x="58" y="90"/>
                    </a:lnTo>
                    <a:lnTo>
                      <a:pt x="65" y="89"/>
                    </a:lnTo>
                    <a:lnTo>
                      <a:pt x="71" y="86"/>
                    </a:lnTo>
                    <a:lnTo>
                      <a:pt x="75" y="83"/>
                    </a:lnTo>
                    <a:lnTo>
                      <a:pt x="80" y="79"/>
                    </a:lnTo>
                    <a:lnTo>
                      <a:pt x="85" y="73"/>
                    </a:lnTo>
                    <a:lnTo>
                      <a:pt x="87" y="69"/>
                    </a:lnTo>
                    <a:lnTo>
                      <a:pt x="90" y="62"/>
                    </a:lnTo>
                    <a:lnTo>
                      <a:pt x="101" y="66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2" name="Freeform 23"/>
              <p:cNvSpPr>
                <a:spLocks/>
              </p:cNvSpPr>
              <p:nvPr/>
            </p:nvSpPr>
            <p:spPr bwMode="auto">
              <a:xfrm>
                <a:off x="4887913" y="3516313"/>
                <a:ext cx="125412" cy="163512"/>
              </a:xfrm>
              <a:custGeom>
                <a:avLst/>
                <a:gdLst/>
                <a:ahLst/>
                <a:cxnLst>
                  <a:cxn ang="0">
                    <a:pos x="69" y="0"/>
                  </a:cxn>
                  <a:cxn ang="0">
                    <a:pos x="39" y="32"/>
                  </a:cxn>
                  <a:cxn ang="0">
                    <a:pos x="79" y="103"/>
                  </a:cxn>
                  <a:cxn ang="0">
                    <a:pos x="65" y="103"/>
                  </a:cxn>
                  <a:cxn ang="0">
                    <a:pos x="29" y="41"/>
                  </a:cxn>
                  <a:cxn ang="0">
                    <a:pos x="12" y="59"/>
                  </a:cxn>
                  <a:cxn ang="0">
                    <a:pos x="12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43"/>
                  </a:cxn>
                  <a:cxn ang="0">
                    <a:pos x="53" y="0"/>
                  </a:cxn>
                  <a:cxn ang="0">
                    <a:pos x="69" y="0"/>
                  </a:cxn>
                </a:cxnLst>
                <a:rect l="0" t="0" r="r" b="b"/>
                <a:pathLst>
                  <a:path w="79" h="103">
                    <a:moveTo>
                      <a:pt x="69" y="0"/>
                    </a:moveTo>
                    <a:lnTo>
                      <a:pt x="39" y="32"/>
                    </a:lnTo>
                    <a:lnTo>
                      <a:pt x="79" y="103"/>
                    </a:lnTo>
                    <a:lnTo>
                      <a:pt x="65" y="103"/>
                    </a:lnTo>
                    <a:lnTo>
                      <a:pt x="29" y="41"/>
                    </a:lnTo>
                    <a:lnTo>
                      <a:pt x="12" y="59"/>
                    </a:lnTo>
                    <a:lnTo>
                      <a:pt x="12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43"/>
                    </a:lnTo>
                    <a:lnTo>
                      <a:pt x="53" y="0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3" name="Freeform 24"/>
              <p:cNvSpPr>
                <a:spLocks/>
              </p:cNvSpPr>
              <p:nvPr/>
            </p:nvSpPr>
            <p:spPr bwMode="auto">
              <a:xfrm>
                <a:off x="5037138" y="3516313"/>
                <a:ext cx="134937" cy="163512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80"/>
                  </a:cxn>
                  <a:cxn ang="0">
                    <a:pos x="78" y="0"/>
                  </a:cxn>
                  <a:cxn ang="0">
                    <a:pos x="85" y="0"/>
                  </a:cxn>
                  <a:cxn ang="0">
                    <a:pos x="85" y="103"/>
                  </a:cxn>
                  <a:cxn ang="0">
                    <a:pos x="73" y="103"/>
                  </a:cxn>
                  <a:cxn ang="0">
                    <a:pos x="73" y="22"/>
                  </a:cxn>
                  <a:cxn ang="0">
                    <a:pos x="7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13" y="0"/>
                  </a:cxn>
                </a:cxnLst>
                <a:rect l="0" t="0" r="r" b="b"/>
                <a:pathLst>
                  <a:path w="85" h="103">
                    <a:moveTo>
                      <a:pt x="13" y="0"/>
                    </a:moveTo>
                    <a:lnTo>
                      <a:pt x="13" y="80"/>
                    </a:lnTo>
                    <a:lnTo>
                      <a:pt x="78" y="0"/>
                    </a:lnTo>
                    <a:lnTo>
                      <a:pt x="85" y="0"/>
                    </a:lnTo>
                    <a:lnTo>
                      <a:pt x="85" y="103"/>
                    </a:lnTo>
                    <a:lnTo>
                      <a:pt x="73" y="103"/>
                    </a:lnTo>
                    <a:lnTo>
                      <a:pt x="73" y="22"/>
                    </a:lnTo>
                    <a:lnTo>
                      <a:pt x="7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4" name="Freeform 25"/>
              <p:cNvSpPr>
                <a:spLocks/>
              </p:cNvSpPr>
              <p:nvPr/>
            </p:nvSpPr>
            <p:spPr bwMode="auto">
              <a:xfrm>
                <a:off x="5203825" y="3516313"/>
                <a:ext cx="147637" cy="163512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54" y="48"/>
                  </a:cxn>
                  <a:cxn ang="0">
                    <a:pos x="93" y="103"/>
                  </a:cxn>
                  <a:cxn ang="0">
                    <a:pos x="78" y="103"/>
                  </a:cxn>
                  <a:cxn ang="0">
                    <a:pos x="46" y="58"/>
                  </a:cxn>
                  <a:cxn ang="0">
                    <a:pos x="14" y="103"/>
                  </a:cxn>
                  <a:cxn ang="0">
                    <a:pos x="0" y="103"/>
                  </a:cxn>
                  <a:cxn ang="0">
                    <a:pos x="39" y="48"/>
                  </a:cxn>
                  <a:cxn ang="0">
                    <a:pos x="4" y="0"/>
                  </a:cxn>
                  <a:cxn ang="0">
                    <a:pos x="19" y="0"/>
                  </a:cxn>
                  <a:cxn ang="0">
                    <a:pos x="46" y="37"/>
                  </a:cxn>
                  <a:cxn ang="0">
                    <a:pos x="73" y="0"/>
                  </a:cxn>
                  <a:cxn ang="0">
                    <a:pos x="89" y="0"/>
                  </a:cxn>
                </a:cxnLst>
                <a:rect l="0" t="0" r="r" b="b"/>
                <a:pathLst>
                  <a:path w="93" h="103">
                    <a:moveTo>
                      <a:pt x="89" y="0"/>
                    </a:moveTo>
                    <a:lnTo>
                      <a:pt x="54" y="48"/>
                    </a:lnTo>
                    <a:lnTo>
                      <a:pt x="93" y="103"/>
                    </a:lnTo>
                    <a:lnTo>
                      <a:pt x="78" y="103"/>
                    </a:lnTo>
                    <a:lnTo>
                      <a:pt x="46" y="58"/>
                    </a:lnTo>
                    <a:lnTo>
                      <a:pt x="14" y="103"/>
                    </a:lnTo>
                    <a:lnTo>
                      <a:pt x="0" y="103"/>
                    </a:lnTo>
                    <a:lnTo>
                      <a:pt x="39" y="48"/>
                    </a:lnTo>
                    <a:lnTo>
                      <a:pt x="4" y="0"/>
                    </a:lnTo>
                    <a:lnTo>
                      <a:pt x="19" y="0"/>
                    </a:lnTo>
                    <a:lnTo>
                      <a:pt x="46" y="37"/>
                    </a:lnTo>
                    <a:lnTo>
                      <a:pt x="73" y="0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5" name="Freeform 26"/>
              <p:cNvSpPr>
                <a:spLocks/>
              </p:cNvSpPr>
              <p:nvPr/>
            </p:nvSpPr>
            <p:spPr bwMode="auto">
              <a:xfrm>
                <a:off x="3203575" y="3822700"/>
                <a:ext cx="134937" cy="163512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80"/>
                  </a:cxn>
                  <a:cxn ang="0">
                    <a:pos x="78" y="0"/>
                  </a:cxn>
                  <a:cxn ang="0">
                    <a:pos x="85" y="0"/>
                  </a:cxn>
                  <a:cxn ang="0">
                    <a:pos x="85" y="103"/>
                  </a:cxn>
                  <a:cxn ang="0">
                    <a:pos x="73" y="103"/>
                  </a:cxn>
                  <a:cxn ang="0">
                    <a:pos x="73" y="22"/>
                  </a:cxn>
                  <a:cxn ang="0">
                    <a:pos x="7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13" y="0"/>
                  </a:cxn>
                </a:cxnLst>
                <a:rect l="0" t="0" r="r" b="b"/>
                <a:pathLst>
                  <a:path w="85" h="103">
                    <a:moveTo>
                      <a:pt x="13" y="0"/>
                    </a:moveTo>
                    <a:lnTo>
                      <a:pt x="13" y="80"/>
                    </a:lnTo>
                    <a:lnTo>
                      <a:pt x="78" y="0"/>
                    </a:lnTo>
                    <a:lnTo>
                      <a:pt x="85" y="0"/>
                    </a:lnTo>
                    <a:lnTo>
                      <a:pt x="85" y="103"/>
                    </a:lnTo>
                    <a:lnTo>
                      <a:pt x="73" y="103"/>
                    </a:lnTo>
                    <a:lnTo>
                      <a:pt x="73" y="22"/>
                    </a:lnTo>
                    <a:lnTo>
                      <a:pt x="7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6" name="Freeform 27"/>
              <p:cNvSpPr>
                <a:spLocks/>
              </p:cNvSpPr>
              <p:nvPr/>
            </p:nvSpPr>
            <p:spPr bwMode="auto">
              <a:xfrm>
                <a:off x="3362325" y="3822700"/>
                <a:ext cx="133350" cy="163512"/>
              </a:xfrm>
              <a:custGeom>
                <a:avLst/>
                <a:gdLst/>
                <a:ahLst/>
                <a:cxnLst>
                  <a:cxn ang="0">
                    <a:pos x="9" y="75"/>
                  </a:cxn>
                  <a:cxn ang="0">
                    <a:pos x="23" y="86"/>
                  </a:cxn>
                  <a:cxn ang="0">
                    <a:pos x="43" y="90"/>
                  </a:cxn>
                  <a:cxn ang="0">
                    <a:pos x="50" y="90"/>
                  </a:cxn>
                  <a:cxn ang="0">
                    <a:pos x="60" y="86"/>
                  </a:cxn>
                  <a:cxn ang="0">
                    <a:pos x="67" y="82"/>
                  </a:cxn>
                  <a:cxn ang="0">
                    <a:pos x="71" y="72"/>
                  </a:cxn>
                  <a:cxn ang="0">
                    <a:pos x="70" y="67"/>
                  </a:cxn>
                  <a:cxn ang="0">
                    <a:pos x="63" y="61"/>
                  </a:cxn>
                  <a:cxn ang="0">
                    <a:pos x="46" y="57"/>
                  </a:cxn>
                  <a:cxn ang="0">
                    <a:pos x="23" y="57"/>
                  </a:cxn>
                  <a:cxn ang="0">
                    <a:pos x="38" y="44"/>
                  </a:cxn>
                  <a:cxn ang="0">
                    <a:pos x="46" y="44"/>
                  </a:cxn>
                  <a:cxn ang="0">
                    <a:pos x="59" y="40"/>
                  </a:cxn>
                  <a:cxn ang="0">
                    <a:pos x="64" y="33"/>
                  </a:cxn>
                  <a:cxn ang="0">
                    <a:pos x="66" y="29"/>
                  </a:cxn>
                  <a:cxn ang="0">
                    <a:pos x="63" y="21"/>
                  </a:cxn>
                  <a:cxn ang="0">
                    <a:pos x="57" y="15"/>
                  </a:cxn>
                  <a:cxn ang="0">
                    <a:pos x="41" y="11"/>
                  </a:cxn>
                  <a:cxn ang="0">
                    <a:pos x="35" y="12"/>
                  </a:cxn>
                  <a:cxn ang="0">
                    <a:pos x="20" y="17"/>
                  </a:cxn>
                  <a:cxn ang="0">
                    <a:pos x="3" y="12"/>
                  </a:cxn>
                  <a:cxn ang="0">
                    <a:pos x="14" y="7"/>
                  </a:cxn>
                  <a:cxn ang="0">
                    <a:pos x="32" y="0"/>
                  </a:cxn>
                  <a:cxn ang="0">
                    <a:pos x="41" y="0"/>
                  </a:cxn>
                  <a:cxn ang="0">
                    <a:pos x="57" y="3"/>
                  </a:cxn>
                  <a:cxn ang="0">
                    <a:pos x="70" y="10"/>
                  </a:cxn>
                  <a:cxn ang="0">
                    <a:pos x="77" y="22"/>
                  </a:cxn>
                  <a:cxn ang="0">
                    <a:pos x="78" y="30"/>
                  </a:cxn>
                  <a:cxn ang="0">
                    <a:pos x="74" y="43"/>
                  </a:cxn>
                  <a:cxn ang="0">
                    <a:pos x="62" y="50"/>
                  </a:cxn>
                  <a:cxn ang="0">
                    <a:pos x="70" y="53"/>
                  </a:cxn>
                  <a:cxn ang="0">
                    <a:pos x="80" y="60"/>
                  </a:cxn>
                  <a:cxn ang="0">
                    <a:pos x="82" y="67"/>
                  </a:cxn>
                  <a:cxn ang="0">
                    <a:pos x="84" y="72"/>
                  </a:cxn>
                  <a:cxn ang="0">
                    <a:pos x="80" y="85"/>
                  </a:cxn>
                  <a:cxn ang="0">
                    <a:pos x="71" y="94"/>
                  </a:cxn>
                  <a:cxn ang="0">
                    <a:pos x="57" y="100"/>
                  </a:cxn>
                  <a:cxn ang="0">
                    <a:pos x="43" y="103"/>
                  </a:cxn>
                  <a:cxn ang="0">
                    <a:pos x="36" y="101"/>
                  </a:cxn>
                  <a:cxn ang="0">
                    <a:pos x="18" y="96"/>
                  </a:cxn>
                  <a:cxn ang="0">
                    <a:pos x="0" y="85"/>
                  </a:cxn>
                </a:cxnLst>
                <a:rect l="0" t="0" r="r" b="b"/>
                <a:pathLst>
                  <a:path w="84" h="103">
                    <a:moveTo>
                      <a:pt x="9" y="75"/>
                    </a:moveTo>
                    <a:lnTo>
                      <a:pt x="9" y="75"/>
                    </a:lnTo>
                    <a:lnTo>
                      <a:pt x="14" y="80"/>
                    </a:lnTo>
                    <a:lnTo>
                      <a:pt x="23" y="86"/>
                    </a:lnTo>
                    <a:lnTo>
                      <a:pt x="32" y="89"/>
                    </a:lnTo>
                    <a:lnTo>
                      <a:pt x="43" y="90"/>
                    </a:lnTo>
                    <a:lnTo>
                      <a:pt x="43" y="90"/>
                    </a:lnTo>
                    <a:lnTo>
                      <a:pt x="50" y="90"/>
                    </a:lnTo>
                    <a:lnTo>
                      <a:pt x="56" y="89"/>
                    </a:lnTo>
                    <a:lnTo>
                      <a:pt x="60" y="86"/>
                    </a:lnTo>
                    <a:lnTo>
                      <a:pt x="64" y="85"/>
                    </a:lnTo>
                    <a:lnTo>
                      <a:pt x="67" y="82"/>
                    </a:lnTo>
                    <a:lnTo>
                      <a:pt x="68" y="78"/>
                    </a:lnTo>
                    <a:lnTo>
                      <a:pt x="71" y="72"/>
                    </a:lnTo>
                    <a:lnTo>
                      <a:pt x="71" y="72"/>
                    </a:lnTo>
                    <a:lnTo>
                      <a:pt x="70" y="67"/>
                    </a:lnTo>
                    <a:lnTo>
                      <a:pt x="67" y="64"/>
                    </a:lnTo>
                    <a:lnTo>
                      <a:pt x="63" y="61"/>
                    </a:lnTo>
                    <a:lnTo>
                      <a:pt x="57" y="58"/>
                    </a:lnTo>
                    <a:lnTo>
                      <a:pt x="46" y="57"/>
                    </a:lnTo>
                    <a:lnTo>
                      <a:pt x="38" y="57"/>
                    </a:lnTo>
                    <a:lnTo>
                      <a:pt x="23" y="57"/>
                    </a:lnTo>
                    <a:lnTo>
                      <a:pt x="23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6" y="44"/>
                    </a:lnTo>
                    <a:lnTo>
                      <a:pt x="55" y="42"/>
                    </a:lnTo>
                    <a:lnTo>
                      <a:pt x="59" y="40"/>
                    </a:lnTo>
                    <a:lnTo>
                      <a:pt x="63" y="37"/>
                    </a:lnTo>
                    <a:lnTo>
                      <a:pt x="64" y="33"/>
                    </a:lnTo>
                    <a:lnTo>
                      <a:pt x="66" y="29"/>
                    </a:lnTo>
                    <a:lnTo>
                      <a:pt x="66" y="29"/>
                    </a:lnTo>
                    <a:lnTo>
                      <a:pt x="64" y="25"/>
                    </a:lnTo>
                    <a:lnTo>
                      <a:pt x="63" y="21"/>
                    </a:lnTo>
                    <a:lnTo>
                      <a:pt x="60" y="18"/>
                    </a:lnTo>
                    <a:lnTo>
                      <a:pt x="57" y="15"/>
                    </a:lnTo>
                    <a:lnTo>
                      <a:pt x="49" y="12"/>
                    </a:lnTo>
                    <a:lnTo>
                      <a:pt x="41" y="11"/>
                    </a:lnTo>
                    <a:lnTo>
                      <a:pt x="41" y="11"/>
                    </a:lnTo>
                    <a:lnTo>
                      <a:pt x="35" y="12"/>
                    </a:lnTo>
                    <a:lnTo>
                      <a:pt x="27" y="14"/>
                    </a:lnTo>
                    <a:lnTo>
                      <a:pt x="20" y="17"/>
                    </a:lnTo>
                    <a:lnTo>
                      <a:pt x="11" y="21"/>
                    </a:lnTo>
                    <a:lnTo>
                      <a:pt x="3" y="12"/>
                    </a:lnTo>
                    <a:lnTo>
                      <a:pt x="3" y="12"/>
                    </a:lnTo>
                    <a:lnTo>
                      <a:pt x="14" y="7"/>
                    </a:lnTo>
                    <a:lnTo>
                      <a:pt x="24" y="3"/>
                    </a:lnTo>
                    <a:lnTo>
                      <a:pt x="32" y="0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52" y="1"/>
                    </a:lnTo>
                    <a:lnTo>
                      <a:pt x="57" y="3"/>
                    </a:lnTo>
                    <a:lnTo>
                      <a:pt x="64" y="5"/>
                    </a:lnTo>
                    <a:lnTo>
                      <a:pt x="70" y="10"/>
                    </a:lnTo>
                    <a:lnTo>
                      <a:pt x="74" y="15"/>
                    </a:lnTo>
                    <a:lnTo>
                      <a:pt x="77" y="22"/>
                    </a:lnTo>
                    <a:lnTo>
                      <a:pt x="78" y="30"/>
                    </a:lnTo>
                    <a:lnTo>
                      <a:pt x="78" y="30"/>
                    </a:lnTo>
                    <a:lnTo>
                      <a:pt x="77" y="37"/>
                    </a:lnTo>
                    <a:lnTo>
                      <a:pt x="74" y="43"/>
                    </a:lnTo>
                    <a:lnTo>
                      <a:pt x="68" y="47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70" y="53"/>
                    </a:lnTo>
                    <a:lnTo>
                      <a:pt x="77" y="57"/>
                    </a:lnTo>
                    <a:lnTo>
                      <a:pt x="80" y="60"/>
                    </a:lnTo>
                    <a:lnTo>
                      <a:pt x="81" y="62"/>
                    </a:lnTo>
                    <a:lnTo>
                      <a:pt x="82" y="67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2" y="79"/>
                    </a:lnTo>
                    <a:lnTo>
                      <a:pt x="80" y="85"/>
                    </a:lnTo>
                    <a:lnTo>
                      <a:pt x="75" y="90"/>
                    </a:lnTo>
                    <a:lnTo>
                      <a:pt x="71" y="94"/>
                    </a:lnTo>
                    <a:lnTo>
                      <a:pt x="64" y="98"/>
                    </a:lnTo>
                    <a:lnTo>
                      <a:pt x="57" y="100"/>
                    </a:lnTo>
                    <a:lnTo>
                      <a:pt x="50" y="101"/>
                    </a:lnTo>
                    <a:lnTo>
                      <a:pt x="43" y="103"/>
                    </a:lnTo>
                    <a:lnTo>
                      <a:pt x="43" y="103"/>
                    </a:lnTo>
                    <a:lnTo>
                      <a:pt x="36" y="101"/>
                    </a:lnTo>
                    <a:lnTo>
                      <a:pt x="30" y="100"/>
                    </a:lnTo>
                    <a:lnTo>
                      <a:pt x="18" y="96"/>
                    </a:lnTo>
                    <a:lnTo>
                      <a:pt x="7" y="90"/>
                    </a:lnTo>
                    <a:lnTo>
                      <a:pt x="0" y="85"/>
                    </a:lnTo>
                    <a:lnTo>
                      <a:pt x="9" y="75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7" name="Freeform 28"/>
              <p:cNvSpPr>
                <a:spLocks/>
              </p:cNvSpPr>
              <p:nvPr/>
            </p:nvSpPr>
            <p:spPr bwMode="auto">
              <a:xfrm>
                <a:off x="3521075" y="3822700"/>
                <a:ext cx="163512" cy="163512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03" y="103"/>
                  </a:cxn>
                  <a:cxn ang="0">
                    <a:pos x="91" y="103"/>
                  </a:cxn>
                  <a:cxn ang="0">
                    <a:pos x="91" y="23"/>
                  </a:cxn>
                  <a:cxn ang="0">
                    <a:pos x="52" y="72"/>
                  </a:cxn>
                  <a:cxn ang="0">
                    <a:pos x="14" y="23"/>
                  </a:cxn>
                  <a:cxn ang="0">
                    <a:pos x="14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52" y="55"/>
                  </a:cxn>
                  <a:cxn ang="0">
                    <a:pos x="96" y="0"/>
                  </a:cxn>
                  <a:cxn ang="0">
                    <a:pos x="103" y="0"/>
                  </a:cxn>
                </a:cxnLst>
                <a:rect l="0" t="0" r="r" b="b"/>
                <a:pathLst>
                  <a:path w="103" h="103">
                    <a:moveTo>
                      <a:pt x="103" y="0"/>
                    </a:moveTo>
                    <a:lnTo>
                      <a:pt x="103" y="103"/>
                    </a:lnTo>
                    <a:lnTo>
                      <a:pt x="91" y="103"/>
                    </a:lnTo>
                    <a:lnTo>
                      <a:pt x="91" y="23"/>
                    </a:lnTo>
                    <a:lnTo>
                      <a:pt x="52" y="72"/>
                    </a:lnTo>
                    <a:lnTo>
                      <a:pt x="14" y="23"/>
                    </a:lnTo>
                    <a:lnTo>
                      <a:pt x="14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52" y="55"/>
                    </a:lnTo>
                    <a:lnTo>
                      <a:pt x="96" y="0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8" name="Freeform 29"/>
              <p:cNvSpPr>
                <a:spLocks/>
              </p:cNvSpPr>
              <p:nvPr/>
            </p:nvSpPr>
            <p:spPr bwMode="auto">
              <a:xfrm>
                <a:off x="3722688" y="3822700"/>
                <a:ext cx="107950" cy="163512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68" y="12"/>
                  </a:cxn>
                  <a:cxn ang="0">
                    <a:pos x="14" y="12"/>
                  </a:cxn>
                  <a:cxn ang="0">
                    <a:pos x="14" y="40"/>
                  </a:cxn>
                  <a:cxn ang="0">
                    <a:pos x="56" y="40"/>
                  </a:cxn>
                  <a:cxn ang="0">
                    <a:pos x="56" y="53"/>
                  </a:cxn>
                  <a:cxn ang="0">
                    <a:pos x="14" y="53"/>
                  </a:cxn>
                  <a:cxn ang="0">
                    <a:pos x="14" y="90"/>
                  </a:cxn>
                  <a:cxn ang="0">
                    <a:pos x="68" y="90"/>
                  </a:cxn>
                  <a:cxn ang="0">
                    <a:pos x="68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68" y="0"/>
                  </a:cxn>
                </a:cxnLst>
                <a:rect l="0" t="0" r="r" b="b"/>
                <a:pathLst>
                  <a:path w="68" h="103">
                    <a:moveTo>
                      <a:pt x="68" y="0"/>
                    </a:moveTo>
                    <a:lnTo>
                      <a:pt x="68" y="12"/>
                    </a:lnTo>
                    <a:lnTo>
                      <a:pt x="14" y="12"/>
                    </a:lnTo>
                    <a:lnTo>
                      <a:pt x="14" y="40"/>
                    </a:lnTo>
                    <a:lnTo>
                      <a:pt x="56" y="40"/>
                    </a:lnTo>
                    <a:lnTo>
                      <a:pt x="56" y="53"/>
                    </a:lnTo>
                    <a:lnTo>
                      <a:pt x="14" y="53"/>
                    </a:lnTo>
                    <a:lnTo>
                      <a:pt x="14" y="90"/>
                    </a:lnTo>
                    <a:lnTo>
                      <a:pt x="68" y="90"/>
                    </a:lnTo>
                    <a:lnTo>
                      <a:pt x="68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9" name="Freeform 30"/>
              <p:cNvSpPr>
                <a:spLocks/>
              </p:cNvSpPr>
              <p:nvPr/>
            </p:nvSpPr>
            <p:spPr bwMode="auto">
              <a:xfrm>
                <a:off x="3851275" y="3822700"/>
                <a:ext cx="130175" cy="163512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2" y="103"/>
                  </a:cxn>
                  <a:cxn ang="0">
                    <a:pos x="68" y="103"/>
                  </a:cxn>
                  <a:cxn ang="0">
                    <a:pos x="68" y="53"/>
                  </a:cxn>
                  <a:cxn ang="0">
                    <a:pos x="13" y="53"/>
                  </a:cxn>
                  <a:cxn ang="0">
                    <a:pos x="13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40"/>
                  </a:cxn>
                  <a:cxn ang="0">
                    <a:pos x="68" y="40"/>
                  </a:cxn>
                  <a:cxn ang="0">
                    <a:pos x="68" y="0"/>
                  </a:cxn>
                  <a:cxn ang="0">
                    <a:pos x="82" y="0"/>
                  </a:cxn>
                </a:cxnLst>
                <a:rect l="0" t="0" r="r" b="b"/>
                <a:pathLst>
                  <a:path w="82" h="103">
                    <a:moveTo>
                      <a:pt x="82" y="0"/>
                    </a:moveTo>
                    <a:lnTo>
                      <a:pt x="82" y="103"/>
                    </a:lnTo>
                    <a:lnTo>
                      <a:pt x="68" y="103"/>
                    </a:lnTo>
                    <a:lnTo>
                      <a:pt x="68" y="53"/>
                    </a:lnTo>
                    <a:lnTo>
                      <a:pt x="13" y="53"/>
                    </a:lnTo>
                    <a:lnTo>
                      <a:pt x="13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40"/>
                    </a:lnTo>
                    <a:lnTo>
                      <a:pt x="68" y="40"/>
                    </a:lnTo>
                    <a:lnTo>
                      <a:pt x="68" y="0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0" name="Freeform 31"/>
              <p:cNvSpPr>
                <a:spLocks/>
              </p:cNvSpPr>
              <p:nvPr/>
            </p:nvSpPr>
            <p:spPr bwMode="auto">
              <a:xfrm>
                <a:off x="4017963" y="3822700"/>
                <a:ext cx="107950" cy="163512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68" y="12"/>
                  </a:cxn>
                  <a:cxn ang="0">
                    <a:pos x="13" y="12"/>
                  </a:cxn>
                  <a:cxn ang="0">
                    <a:pos x="13" y="40"/>
                  </a:cxn>
                  <a:cxn ang="0">
                    <a:pos x="54" y="40"/>
                  </a:cxn>
                  <a:cxn ang="0">
                    <a:pos x="54" y="53"/>
                  </a:cxn>
                  <a:cxn ang="0">
                    <a:pos x="13" y="53"/>
                  </a:cxn>
                  <a:cxn ang="0">
                    <a:pos x="13" y="90"/>
                  </a:cxn>
                  <a:cxn ang="0">
                    <a:pos x="68" y="90"/>
                  </a:cxn>
                  <a:cxn ang="0">
                    <a:pos x="68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68" y="0"/>
                  </a:cxn>
                </a:cxnLst>
                <a:rect l="0" t="0" r="r" b="b"/>
                <a:pathLst>
                  <a:path w="68" h="103">
                    <a:moveTo>
                      <a:pt x="68" y="0"/>
                    </a:moveTo>
                    <a:lnTo>
                      <a:pt x="68" y="12"/>
                    </a:lnTo>
                    <a:lnTo>
                      <a:pt x="13" y="12"/>
                    </a:lnTo>
                    <a:lnTo>
                      <a:pt x="13" y="40"/>
                    </a:lnTo>
                    <a:lnTo>
                      <a:pt x="54" y="40"/>
                    </a:lnTo>
                    <a:lnTo>
                      <a:pt x="54" y="53"/>
                    </a:lnTo>
                    <a:lnTo>
                      <a:pt x="13" y="53"/>
                    </a:lnTo>
                    <a:lnTo>
                      <a:pt x="13" y="90"/>
                    </a:lnTo>
                    <a:lnTo>
                      <a:pt x="68" y="90"/>
                    </a:lnTo>
                    <a:lnTo>
                      <a:pt x="68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1" name="Freeform 32"/>
              <p:cNvSpPr>
                <a:spLocks/>
              </p:cNvSpPr>
              <p:nvPr/>
            </p:nvSpPr>
            <p:spPr bwMode="auto">
              <a:xfrm>
                <a:off x="4146550" y="3822700"/>
                <a:ext cx="127000" cy="16351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103"/>
                  </a:cxn>
                  <a:cxn ang="0">
                    <a:pos x="68" y="103"/>
                  </a:cxn>
                  <a:cxn ang="0">
                    <a:pos x="68" y="53"/>
                  </a:cxn>
                  <a:cxn ang="0">
                    <a:pos x="12" y="53"/>
                  </a:cxn>
                  <a:cxn ang="0">
                    <a:pos x="12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40"/>
                  </a:cxn>
                  <a:cxn ang="0">
                    <a:pos x="68" y="40"/>
                  </a:cxn>
                  <a:cxn ang="0">
                    <a:pos x="68" y="0"/>
                  </a:cxn>
                  <a:cxn ang="0">
                    <a:pos x="80" y="0"/>
                  </a:cxn>
                </a:cxnLst>
                <a:rect l="0" t="0" r="r" b="b"/>
                <a:pathLst>
                  <a:path w="80" h="103">
                    <a:moveTo>
                      <a:pt x="80" y="0"/>
                    </a:moveTo>
                    <a:lnTo>
                      <a:pt x="80" y="103"/>
                    </a:lnTo>
                    <a:lnTo>
                      <a:pt x="68" y="103"/>
                    </a:lnTo>
                    <a:lnTo>
                      <a:pt x="68" y="53"/>
                    </a:lnTo>
                    <a:lnTo>
                      <a:pt x="12" y="53"/>
                    </a:lnTo>
                    <a:lnTo>
                      <a:pt x="12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40"/>
                    </a:lnTo>
                    <a:lnTo>
                      <a:pt x="68" y="40"/>
                    </a:lnTo>
                    <a:lnTo>
                      <a:pt x="68" y="0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2" name="Freeform 33"/>
              <p:cNvSpPr>
                <a:spLocks/>
              </p:cNvSpPr>
              <p:nvPr/>
            </p:nvSpPr>
            <p:spPr bwMode="auto">
              <a:xfrm>
                <a:off x="4311650" y="3822700"/>
                <a:ext cx="136525" cy="163512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80"/>
                  </a:cxn>
                  <a:cxn ang="0">
                    <a:pos x="78" y="0"/>
                  </a:cxn>
                  <a:cxn ang="0">
                    <a:pos x="86" y="0"/>
                  </a:cxn>
                  <a:cxn ang="0">
                    <a:pos x="86" y="103"/>
                  </a:cxn>
                  <a:cxn ang="0">
                    <a:pos x="72" y="103"/>
                  </a:cxn>
                  <a:cxn ang="0">
                    <a:pos x="72" y="22"/>
                  </a:cxn>
                  <a:cxn ang="0">
                    <a:pos x="8" y="103"/>
                  </a:cxn>
                  <a:cxn ang="0">
                    <a:pos x="0" y="103"/>
                  </a:cxn>
                  <a:cxn ang="0">
                    <a:pos x="0" y="0"/>
                  </a:cxn>
                  <a:cxn ang="0">
                    <a:pos x="13" y="0"/>
                  </a:cxn>
                </a:cxnLst>
                <a:rect l="0" t="0" r="r" b="b"/>
                <a:pathLst>
                  <a:path w="86" h="103">
                    <a:moveTo>
                      <a:pt x="13" y="0"/>
                    </a:moveTo>
                    <a:lnTo>
                      <a:pt x="13" y="80"/>
                    </a:lnTo>
                    <a:lnTo>
                      <a:pt x="78" y="0"/>
                    </a:lnTo>
                    <a:lnTo>
                      <a:pt x="86" y="0"/>
                    </a:lnTo>
                    <a:lnTo>
                      <a:pt x="86" y="103"/>
                    </a:lnTo>
                    <a:lnTo>
                      <a:pt x="72" y="103"/>
                    </a:lnTo>
                    <a:lnTo>
                      <a:pt x="72" y="22"/>
                    </a:lnTo>
                    <a:lnTo>
                      <a:pt x="8" y="103"/>
                    </a:lnTo>
                    <a:lnTo>
                      <a:pt x="0" y="103"/>
                    </a:lnTo>
                    <a:lnTo>
                      <a:pt x="0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3" name="Freeform 34"/>
              <p:cNvSpPr>
                <a:spLocks noEditPoints="1"/>
              </p:cNvSpPr>
              <p:nvPr/>
            </p:nvSpPr>
            <p:spPr bwMode="auto">
              <a:xfrm>
                <a:off x="4475163" y="3776663"/>
                <a:ext cx="134937" cy="209550"/>
              </a:xfrm>
              <a:custGeom>
                <a:avLst/>
                <a:gdLst/>
                <a:ahLst/>
                <a:cxnLst>
                  <a:cxn ang="0">
                    <a:pos x="85" y="29"/>
                  </a:cxn>
                  <a:cxn ang="0">
                    <a:pos x="85" y="132"/>
                  </a:cxn>
                  <a:cxn ang="0">
                    <a:pos x="72" y="132"/>
                  </a:cxn>
                  <a:cxn ang="0">
                    <a:pos x="72" y="51"/>
                  </a:cxn>
                  <a:cxn ang="0">
                    <a:pos x="7" y="132"/>
                  </a:cxn>
                  <a:cxn ang="0">
                    <a:pos x="0" y="132"/>
                  </a:cxn>
                  <a:cxn ang="0">
                    <a:pos x="0" y="29"/>
                  </a:cxn>
                  <a:cxn ang="0">
                    <a:pos x="12" y="29"/>
                  </a:cxn>
                  <a:cxn ang="0">
                    <a:pos x="12" y="109"/>
                  </a:cxn>
                  <a:cxn ang="0">
                    <a:pos x="78" y="29"/>
                  </a:cxn>
                  <a:cxn ang="0">
                    <a:pos x="85" y="29"/>
                  </a:cxn>
                  <a:cxn ang="0">
                    <a:pos x="63" y="8"/>
                  </a:cxn>
                  <a:cxn ang="0">
                    <a:pos x="42" y="33"/>
                  </a:cxn>
                  <a:cxn ang="0">
                    <a:pos x="32" y="25"/>
                  </a:cxn>
                  <a:cxn ang="0">
                    <a:pos x="54" y="0"/>
                  </a:cxn>
                  <a:cxn ang="0">
                    <a:pos x="63" y="8"/>
                  </a:cxn>
                </a:cxnLst>
                <a:rect l="0" t="0" r="r" b="b"/>
                <a:pathLst>
                  <a:path w="85" h="132">
                    <a:moveTo>
                      <a:pt x="85" y="29"/>
                    </a:moveTo>
                    <a:lnTo>
                      <a:pt x="85" y="132"/>
                    </a:lnTo>
                    <a:lnTo>
                      <a:pt x="72" y="132"/>
                    </a:lnTo>
                    <a:lnTo>
                      <a:pt x="72" y="51"/>
                    </a:lnTo>
                    <a:lnTo>
                      <a:pt x="7" y="132"/>
                    </a:lnTo>
                    <a:lnTo>
                      <a:pt x="0" y="132"/>
                    </a:lnTo>
                    <a:lnTo>
                      <a:pt x="0" y="29"/>
                    </a:lnTo>
                    <a:lnTo>
                      <a:pt x="12" y="29"/>
                    </a:lnTo>
                    <a:lnTo>
                      <a:pt x="12" y="109"/>
                    </a:lnTo>
                    <a:lnTo>
                      <a:pt x="78" y="29"/>
                    </a:lnTo>
                    <a:lnTo>
                      <a:pt x="85" y="29"/>
                    </a:lnTo>
                    <a:close/>
                    <a:moveTo>
                      <a:pt x="63" y="8"/>
                    </a:moveTo>
                    <a:lnTo>
                      <a:pt x="42" y="33"/>
                    </a:lnTo>
                    <a:lnTo>
                      <a:pt x="32" y="25"/>
                    </a:lnTo>
                    <a:lnTo>
                      <a:pt x="54" y="0"/>
                    </a:lnTo>
                    <a:lnTo>
                      <a:pt x="63" y="8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4" name="Группа 48"/>
            <p:cNvGrpSpPr/>
            <p:nvPr/>
          </p:nvGrpSpPr>
          <p:grpSpPr>
            <a:xfrm>
              <a:off x="5580063" y="3001963"/>
              <a:ext cx="3187700" cy="1036637"/>
              <a:chOff x="5580063" y="3001963"/>
              <a:chExt cx="3187700" cy="1036637"/>
            </a:xfrm>
          </p:grpSpPr>
          <p:sp>
            <p:nvSpPr>
              <p:cNvPr id="21" name="Freeform 40"/>
              <p:cNvSpPr>
                <a:spLocks noEditPoints="1"/>
              </p:cNvSpPr>
              <p:nvPr/>
            </p:nvSpPr>
            <p:spPr bwMode="auto">
              <a:xfrm>
                <a:off x="5580063" y="3014663"/>
                <a:ext cx="909637" cy="1012825"/>
              </a:xfrm>
              <a:custGeom>
                <a:avLst/>
                <a:gdLst/>
                <a:ahLst/>
                <a:cxnLst>
                  <a:cxn ang="0">
                    <a:pos x="0" y="96"/>
                  </a:cxn>
                  <a:cxn ang="0">
                    <a:pos x="0" y="78"/>
                  </a:cxn>
                  <a:cxn ang="0">
                    <a:pos x="3" y="59"/>
                  </a:cxn>
                  <a:cxn ang="0">
                    <a:pos x="9" y="42"/>
                  </a:cxn>
                  <a:cxn ang="0">
                    <a:pos x="23" y="24"/>
                  </a:cxn>
                  <a:cxn ang="0">
                    <a:pos x="30" y="17"/>
                  </a:cxn>
                  <a:cxn ang="0">
                    <a:pos x="48" y="7"/>
                  </a:cxn>
                  <a:cxn ang="0">
                    <a:pos x="67" y="2"/>
                  </a:cxn>
                  <a:cxn ang="0">
                    <a:pos x="94" y="0"/>
                  </a:cxn>
                  <a:cxn ang="0">
                    <a:pos x="398" y="0"/>
                  </a:cxn>
                  <a:cxn ang="0">
                    <a:pos x="443" y="2"/>
                  </a:cxn>
                  <a:cxn ang="0">
                    <a:pos x="476" y="9"/>
                  </a:cxn>
                  <a:cxn ang="0">
                    <a:pos x="509" y="25"/>
                  </a:cxn>
                  <a:cxn ang="0">
                    <a:pos x="525" y="38"/>
                  </a:cxn>
                  <a:cxn ang="0">
                    <a:pos x="533" y="46"/>
                  </a:cxn>
                  <a:cxn ang="0">
                    <a:pos x="545" y="64"/>
                  </a:cxn>
                  <a:cxn ang="0">
                    <a:pos x="559" y="95"/>
                  </a:cxn>
                  <a:cxn ang="0">
                    <a:pos x="569" y="141"/>
                  </a:cxn>
                  <a:cxn ang="0">
                    <a:pos x="573" y="185"/>
                  </a:cxn>
                  <a:cxn ang="0">
                    <a:pos x="573" y="206"/>
                  </a:cxn>
                  <a:cxn ang="0">
                    <a:pos x="572" y="249"/>
                  </a:cxn>
                  <a:cxn ang="0">
                    <a:pos x="563" y="298"/>
                  </a:cxn>
                  <a:cxn ang="0">
                    <a:pos x="552" y="332"/>
                  </a:cxn>
                  <a:cxn ang="0">
                    <a:pos x="541" y="355"/>
                  </a:cxn>
                  <a:cxn ang="0">
                    <a:pos x="526" y="373"/>
                  </a:cxn>
                  <a:cxn ang="0">
                    <a:pos x="518" y="381"/>
                  </a:cxn>
                  <a:cxn ang="0">
                    <a:pos x="497" y="394"/>
                  </a:cxn>
                  <a:cxn ang="0">
                    <a:pos x="473" y="403"/>
                  </a:cxn>
                  <a:cxn ang="0">
                    <a:pos x="447" y="410"/>
                  </a:cxn>
                  <a:cxn ang="0">
                    <a:pos x="420" y="412"/>
                  </a:cxn>
                  <a:cxn ang="0">
                    <a:pos x="120" y="638"/>
                  </a:cxn>
                  <a:cxn ang="0">
                    <a:pos x="349" y="316"/>
                  </a:cxn>
                  <a:cxn ang="0">
                    <a:pos x="370" y="316"/>
                  </a:cxn>
                  <a:cxn ang="0">
                    <a:pos x="391" y="313"/>
                  </a:cxn>
                  <a:cxn ang="0">
                    <a:pos x="411" y="306"/>
                  </a:cxn>
                  <a:cxn ang="0">
                    <a:pos x="427" y="292"/>
                  </a:cxn>
                  <a:cxn ang="0">
                    <a:pos x="434" y="284"/>
                  </a:cxn>
                  <a:cxn ang="0">
                    <a:pos x="443" y="262"/>
                  </a:cxn>
                  <a:cxn ang="0">
                    <a:pos x="448" y="225"/>
                  </a:cxn>
                  <a:cxn ang="0">
                    <a:pos x="449" y="205"/>
                  </a:cxn>
                  <a:cxn ang="0">
                    <a:pos x="447" y="170"/>
                  </a:cxn>
                  <a:cxn ang="0">
                    <a:pos x="443" y="148"/>
                  </a:cxn>
                  <a:cxn ang="0">
                    <a:pos x="433" y="127"/>
                  </a:cxn>
                  <a:cxn ang="0">
                    <a:pos x="426" y="117"/>
                  </a:cxn>
                  <a:cxn ang="0">
                    <a:pos x="408" y="105"/>
                  </a:cxn>
                  <a:cxn ang="0">
                    <a:pos x="388" y="99"/>
                  </a:cxn>
                  <a:cxn ang="0">
                    <a:pos x="351" y="96"/>
                  </a:cxn>
                  <a:cxn ang="0">
                    <a:pos x="158" y="96"/>
                  </a:cxn>
                  <a:cxn ang="0">
                    <a:pos x="144" y="96"/>
                  </a:cxn>
                  <a:cxn ang="0">
                    <a:pos x="128" y="103"/>
                  </a:cxn>
                  <a:cxn ang="0">
                    <a:pos x="124" y="110"/>
                  </a:cxn>
                  <a:cxn ang="0">
                    <a:pos x="120" y="125"/>
                  </a:cxn>
                  <a:cxn ang="0">
                    <a:pos x="120" y="316"/>
                  </a:cxn>
                </a:cxnLst>
                <a:rect l="0" t="0" r="r" b="b"/>
                <a:pathLst>
                  <a:path w="573" h="638">
                    <a:moveTo>
                      <a:pt x="0" y="638"/>
                    </a:moveTo>
                    <a:lnTo>
                      <a:pt x="0" y="96"/>
                    </a:lnTo>
                    <a:lnTo>
                      <a:pt x="0" y="96"/>
                    </a:lnTo>
                    <a:lnTo>
                      <a:pt x="0" y="78"/>
                    </a:lnTo>
                    <a:lnTo>
                      <a:pt x="2" y="68"/>
                    </a:lnTo>
                    <a:lnTo>
                      <a:pt x="3" y="59"/>
                    </a:lnTo>
                    <a:lnTo>
                      <a:pt x="6" y="50"/>
                    </a:lnTo>
                    <a:lnTo>
                      <a:pt x="9" y="42"/>
                    </a:lnTo>
                    <a:lnTo>
                      <a:pt x="14" y="32"/>
                    </a:lnTo>
                    <a:lnTo>
                      <a:pt x="23" y="24"/>
                    </a:lnTo>
                    <a:lnTo>
                      <a:pt x="23" y="24"/>
                    </a:lnTo>
                    <a:lnTo>
                      <a:pt x="30" y="17"/>
                    </a:lnTo>
                    <a:lnTo>
                      <a:pt x="39" y="11"/>
                    </a:lnTo>
                    <a:lnTo>
                      <a:pt x="48" y="7"/>
                    </a:lnTo>
                    <a:lnTo>
                      <a:pt x="57" y="4"/>
                    </a:lnTo>
                    <a:lnTo>
                      <a:pt x="67" y="2"/>
                    </a:lnTo>
                    <a:lnTo>
                      <a:pt x="77" y="0"/>
                    </a:lnTo>
                    <a:lnTo>
                      <a:pt x="94" y="0"/>
                    </a:lnTo>
                    <a:lnTo>
                      <a:pt x="398" y="0"/>
                    </a:lnTo>
                    <a:lnTo>
                      <a:pt x="398" y="0"/>
                    </a:lnTo>
                    <a:lnTo>
                      <a:pt x="426" y="0"/>
                    </a:lnTo>
                    <a:lnTo>
                      <a:pt x="443" y="2"/>
                    </a:lnTo>
                    <a:lnTo>
                      <a:pt x="459" y="4"/>
                    </a:lnTo>
                    <a:lnTo>
                      <a:pt x="476" y="9"/>
                    </a:lnTo>
                    <a:lnTo>
                      <a:pt x="493" y="16"/>
                    </a:lnTo>
                    <a:lnTo>
                      <a:pt x="509" y="25"/>
                    </a:lnTo>
                    <a:lnTo>
                      <a:pt x="518" y="31"/>
                    </a:lnTo>
                    <a:lnTo>
                      <a:pt x="525" y="38"/>
                    </a:lnTo>
                    <a:lnTo>
                      <a:pt x="525" y="38"/>
                    </a:lnTo>
                    <a:lnTo>
                      <a:pt x="533" y="46"/>
                    </a:lnTo>
                    <a:lnTo>
                      <a:pt x="540" y="56"/>
                    </a:lnTo>
                    <a:lnTo>
                      <a:pt x="545" y="64"/>
                    </a:lnTo>
                    <a:lnTo>
                      <a:pt x="551" y="74"/>
                    </a:lnTo>
                    <a:lnTo>
                      <a:pt x="559" y="95"/>
                    </a:lnTo>
                    <a:lnTo>
                      <a:pt x="565" y="117"/>
                    </a:lnTo>
                    <a:lnTo>
                      <a:pt x="569" y="141"/>
                    </a:lnTo>
                    <a:lnTo>
                      <a:pt x="572" y="163"/>
                    </a:lnTo>
                    <a:lnTo>
                      <a:pt x="573" y="185"/>
                    </a:lnTo>
                    <a:lnTo>
                      <a:pt x="573" y="206"/>
                    </a:lnTo>
                    <a:lnTo>
                      <a:pt x="573" y="206"/>
                    </a:lnTo>
                    <a:lnTo>
                      <a:pt x="572" y="227"/>
                    </a:lnTo>
                    <a:lnTo>
                      <a:pt x="572" y="249"/>
                    </a:lnTo>
                    <a:lnTo>
                      <a:pt x="569" y="273"/>
                    </a:lnTo>
                    <a:lnTo>
                      <a:pt x="563" y="298"/>
                    </a:lnTo>
                    <a:lnTo>
                      <a:pt x="557" y="321"/>
                    </a:lnTo>
                    <a:lnTo>
                      <a:pt x="552" y="332"/>
                    </a:lnTo>
                    <a:lnTo>
                      <a:pt x="547" y="344"/>
                    </a:lnTo>
                    <a:lnTo>
                      <a:pt x="541" y="355"/>
                    </a:lnTo>
                    <a:lnTo>
                      <a:pt x="534" y="364"/>
                    </a:lnTo>
                    <a:lnTo>
                      <a:pt x="526" y="373"/>
                    </a:lnTo>
                    <a:lnTo>
                      <a:pt x="518" y="381"/>
                    </a:lnTo>
                    <a:lnTo>
                      <a:pt x="518" y="381"/>
                    </a:lnTo>
                    <a:lnTo>
                      <a:pt x="508" y="388"/>
                    </a:lnTo>
                    <a:lnTo>
                      <a:pt x="497" y="394"/>
                    </a:lnTo>
                    <a:lnTo>
                      <a:pt x="486" y="399"/>
                    </a:lnTo>
                    <a:lnTo>
                      <a:pt x="473" y="403"/>
                    </a:lnTo>
                    <a:lnTo>
                      <a:pt x="461" y="407"/>
                    </a:lnTo>
                    <a:lnTo>
                      <a:pt x="447" y="410"/>
                    </a:lnTo>
                    <a:lnTo>
                      <a:pt x="434" y="412"/>
                    </a:lnTo>
                    <a:lnTo>
                      <a:pt x="420" y="412"/>
                    </a:lnTo>
                    <a:lnTo>
                      <a:pt x="120" y="412"/>
                    </a:lnTo>
                    <a:lnTo>
                      <a:pt x="120" y="638"/>
                    </a:lnTo>
                    <a:lnTo>
                      <a:pt x="0" y="638"/>
                    </a:lnTo>
                    <a:close/>
                    <a:moveTo>
                      <a:pt x="349" y="316"/>
                    </a:moveTo>
                    <a:lnTo>
                      <a:pt x="349" y="316"/>
                    </a:lnTo>
                    <a:lnTo>
                      <a:pt x="370" y="316"/>
                    </a:lnTo>
                    <a:lnTo>
                      <a:pt x="380" y="314"/>
                    </a:lnTo>
                    <a:lnTo>
                      <a:pt x="391" y="313"/>
                    </a:lnTo>
                    <a:lnTo>
                      <a:pt x="401" y="310"/>
                    </a:lnTo>
                    <a:lnTo>
                      <a:pt x="411" y="306"/>
                    </a:lnTo>
                    <a:lnTo>
                      <a:pt x="419" y="300"/>
                    </a:lnTo>
                    <a:lnTo>
                      <a:pt x="427" y="292"/>
                    </a:lnTo>
                    <a:lnTo>
                      <a:pt x="427" y="292"/>
                    </a:lnTo>
                    <a:lnTo>
                      <a:pt x="434" y="284"/>
                    </a:lnTo>
                    <a:lnTo>
                      <a:pt x="440" y="273"/>
                    </a:lnTo>
                    <a:lnTo>
                      <a:pt x="443" y="262"/>
                    </a:lnTo>
                    <a:lnTo>
                      <a:pt x="445" y="250"/>
                    </a:lnTo>
                    <a:lnTo>
                      <a:pt x="448" y="225"/>
                    </a:lnTo>
                    <a:lnTo>
                      <a:pt x="449" y="205"/>
                    </a:lnTo>
                    <a:lnTo>
                      <a:pt x="449" y="205"/>
                    </a:lnTo>
                    <a:lnTo>
                      <a:pt x="448" y="182"/>
                    </a:lnTo>
                    <a:lnTo>
                      <a:pt x="447" y="170"/>
                    </a:lnTo>
                    <a:lnTo>
                      <a:pt x="445" y="159"/>
                    </a:lnTo>
                    <a:lnTo>
                      <a:pt x="443" y="148"/>
                    </a:lnTo>
                    <a:lnTo>
                      <a:pt x="438" y="136"/>
                    </a:lnTo>
                    <a:lnTo>
                      <a:pt x="433" y="127"/>
                    </a:lnTo>
                    <a:lnTo>
                      <a:pt x="426" y="117"/>
                    </a:lnTo>
                    <a:lnTo>
                      <a:pt x="426" y="117"/>
                    </a:lnTo>
                    <a:lnTo>
                      <a:pt x="417" y="110"/>
                    </a:lnTo>
                    <a:lnTo>
                      <a:pt x="408" y="105"/>
                    </a:lnTo>
                    <a:lnTo>
                      <a:pt x="398" y="102"/>
                    </a:lnTo>
                    <a:lnTo>
                      <a:pt x="388" y="99"/>
                    </a:lnTo>
                    <a:lnTo>
                      <a:pt x="369" y="96"/>
                    </a:lnTo>
                    <a:lnTo>
                      <a:pt x="351" y="96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51" y="96"/>
                    </a:lnTo>
                    <a:lnTo>
                      <a:pt x="144" y="96"/>
                    </a:lnTo>
                    <a:lnTo>
                      <a:pt x="135" y="99"/>
                    </a:lnTo>
                    <a:lnTo>
                      <a:pt x="128" y="103"/>
                    </a:lnTo>
                    <a:lnTo>
                      <a:pt x="128" y="103"/>
                    </a:lnTo>
                    <a:lnTo>
                      <a:pt x="124" y="110"/>
                    </a:lnTo>
                    <a:lnTo>
                      <a:pt x="121" y="118"/>
                    </a:lnTo>
                    <a:lnTo>
                      <a:pt x="120" y="125"/>
                    </a:lnTo>
                    <a:lnTo>
                      <a:pt x="120" y="134"/>
                    </a:lnTo>
                    <a:lnTo>
                      <a:pt x="120" y="316"/>
                    </a:lnTo>
                    <a:lnTo>
                      <a:pt x="349" y="316"/>
                    </a:lnTo>
                    <a:close/>
                  </a:path>
                </a:pathLst>
              </a:custGeom>
              <a:solidFill>
                <a:srgbClr val="F5821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2" name="Freeform 41"/>
              <p:cNvSpPr>
                <a:spLocks/>
              </p:cNvSpPr>
              <p:nvPr/>
            </p:nvSpPr>
            <p:spPr bwMode="auto">
              <a:xfrm>
                <a:off x="6662738" y="3014663"/>
                <a:ext cx="933450" cy="1012825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" y="77"/>
                  </a:cxn>
                  <a:cxn ang="0">
                    <a:pos x="7" y="56"/>
                  </a:cxn>
                  <a:cxn ang="0">
                    <a:pos x="18" y="35"/>
                  </a:cxn>
                  <a:cxn ang="0">
                    <a:pos x="26" y="25"/>
                  </a:cxn>
                  <a:cxn ang="0">
                    <a:pos x="45" y="13"/>
                  </a:cxn>
                  <a:cxn ang="0">
                    <a:pos x="65" y="4"/>
                  </a:cxn>
                  <a:cxn ang="0">
                    <a:pos x="84" y="0"/>
                  </a:cxn>
                  <a:cxn ang="0">
                    <a:pos x="406" y="0"/>
                  </a:cxn>
                  <a:cxn ang="0">
                    <a:pos x="424" y="0"/>
                  </a:cxn>
                  <a:cxn ang="0">
                    <a:pos x="460" y="3"/>
                  </a:cxn>
                  <a:cxn ang="0">
                    <a:pos x="495" y="16"/>
                  </a:cxn>
                  <a:cxn ang="0">
                    <a:pos x="513" y="25"/>
                  </a:cxn>
                  <a:cxn ang="0">
                    <a:pos x="528" y="39"/>
                  </a:cxn>
                  <a:cxn ang="0">
                    <a:pos x="543" y="59"/>
                  </a:cxn>
                  <a:cxn ang="0">
                    <a:pos x="553" y="75"/>
                  </a:cxn>
                  <a:cxn ang="0">
                    <a:pos x="567" y="110"/>
                  </a:cxn>
                  <a:cxn ang="0">
                    <a:pos x="572" y="145"/>
                  </a:cxn>
                  <a:cxn ang="0">
                    <a:pos x="575" y="199"/>
                  </a:cxn>
                  <a:cxn ang="0">
                    <a:pos x="574" y="234"/>
                  </a:cxn>
                  <a:cxn ang="0">
                    <a:pos x="571" y="270"/>
                  </a:cxn>
                  <a:cxn ang="0">
                    <a:pos x="563" y="306"/>
                  </a:cxn>
                  <a:cxn ang="0">
                    <a:pos x="547" y="342"/>
                  </a:cxn>
                  <a:cxn ang="0">
                    <a:pos x="540" y="355"/>
                  </a:cxn>
                  <a:cxn ang="0">
                    <a:pos x="521" y="377"/>
                  </a:cxn>
                  <a:cxn ang="0">
                    <a:pos x="493" y="395"/>
                  </a:cxn>
                  <a:cxn ang="0">
                    <a:pos x="453" y="406"/>
                  </a:cxn>
                  <a:cxn ang="0">
                    <a:pos x="344" y="409"/>
                  </a:cxn>
                  <a:cxn ang="0">
                    <a:pos x="588" y="638"/>
                  </a:cxn>
                  <a:cxn ang="0">
                    <a:pos x="226" y="431"/>
                  </a:cxn>
                  <a:cxn ang="0">
                    <a:pos x="216" y="420"/>
                  </a:cxn>
                  <a:cxn ang="0">
                    <a:pos x="203" y="399"/>
                  </a:cxn>
                  <a:cxn ang="0">
                    <a:pos x="197" y="384"/>
                  </a:cxn>
                  <a:cxn ang="0">
                    <a:pos x="196" y="363"/>
                  </a:cxn>
                  <a:cxn ang="0">
                    <a:pos x="197" y="353"/>
                  </a:cxn>
                  <a:cxn ang="0">
                    <a:pos x="204" y="338"/>
                  </a:cxn>
                  <a:cxn ang="0">
                    <a:pos x="218" y="325"/>
                  </a:cxn>
                  <a:cxn ang="0">
                    <a:pos x="237" y="320"/>
                  </a:cxn>
                  <a:cxn ang="0">
                    <a:pos x="371" y="318"/>
                  </a:cxn>
                  <a:cxn ang="0">
                    <a:pos x="387" y="318"/>
                  </a:cxn>
                  <a:cxn ang="0">
                    <a:pos x="406" y="314"/>
                  </a:cxn>
                  <a:cxn ang="0">
                    <a:pos x="422" y="306"/>
                  </a:cxn>
                  <a:cxn ang="0">
                    <a:pos x="436" y="291"/>
                  </a:cxn>
                  <a:cxn ang="0">
                    <a:pos x="440" y="282"/>
                  </a:cxn>
                  <a:cxn ang="0">
                    <a:pos x="446" y="260"/>
                  </a:cxn>
                  <a:cxn ang="0">
                    <a:pos x="450" y="223"/>
                  </a:cxn>
                  <a:cxn ang="0">
                    <a:pos x="450" y="203"/>
                  </a:cxn>
                  <a:cxn ang="0">
                    <a:pos x="449" y="170"/>
                  </a:cxn>
                  <a:cxn ang="0">
                    <a:pos x="444" y="145"/>
                  </a:cxn>
                  <a:cxn ang="0">
                    <a:pos x="438" y="127"/>
                  </a:cxn>
                  <a:cxn ang="0">
                    <a:pos x="428" y="114"/>
                  </a:cxn>
                  <a:cxn ang="0">
                    <a:pos x="421" y="109"/>
                  </a:cxn>
                  <a:cxn ang="0">
                    <a:pos x="403" y="100"/>
                  </a:cxn>
                  <a:cxn ang="0">
                    <a:pos x="376" y="96"/>
                  </a:cxn>
                  <a:cxn ang="0">
                    <a:pos x="165" y="96"/>
                  </a:cxn>
                  <a:cxn ang="0">
                    <a:pos x="157" y="96"/>
                  </a:cxn>
                  <a:cxn ang="0">
                    <a:pos x="141" y="100"/>
                  </a:cxn>
                  <a:cxn ang="0">
                    <a:pos x="133" y="106"/>
                  </a:cxn>
                  <a:cxn ang="0">
                    <a:pos x="126" y="114"/>
                  </a:cxn>
                  <a:cxn ang="0">
                    <a:pos x="121" y="132"/>
                  </a:cxn>
                  <a:cxn ang="0">
                    <a:pos x="121" y="638"/>
                  </a:cxn>
                  <a:cxn ang="0">
                    <a:pos x="0" y="109"/>
                  </a:cxn>
                </a:cxnLst>
                <a:rect l="0" t="0" r="r" b="b"/>
                <a:pathLst>
                  <a:path w="588" h="638">
                    <a:moveTo>
                      <a:pt x="0" y="109"/>
                    </a:moveTo>
                    <a:lnTo>
                      <a:pt x="0" y="109"/>
                    </a:lnTo>
                    <a:lnTo>
                      <a:pt x="1" y="88"/>
                    </a:lnTo>
                    <a:lnTo>
                      <a:pt x="2" y="77"/>
                    </a:lnTo>
                    <a:lnTo>
                      <a:pt x="4" y="66"/>
                    </a:lnTo>
                    <a:lnTo>
                      <a:pt x="7" y="56"/>
                    </a:lnTo>
                    <a:lnTo>
                      <a:pt x="12" y="45"/>
                    </a:lnTo>
                    <a:lnTo>
                      <a:pt x="18" y="35"/>
                    </a:lnTo>
                    <a:lnTo>
                      <a:pt x="26" y="25"/>
                    </a:lnTo>
                    <a:lnTo>
                      <a:pt x="26" y="25"/>
                    </a:lnTo>
                    <a:lnTo>
                      <a:pt x="36" y="18"/>
                    </a:lnTo>
                    <a:lnTo>
                      <a:pt x="45" y="13"/>
                    </a:lnTo>
                    <a:lnTo>
                      <a:pt x="55" y="7"/>
                    </a:lnTo>
                    <a:lnTo>
                      <a:pt x="65" y="4"/>
                    </a:lnTo>
                    <a:lnTo>
                      <a:pt x="75" y="2"/>
                    </a:lnTo>
                    <a:lnTo>
                      <a:pt x="84" y="0"/>
                    </a:lnTo>
                    <a:lnTo>
                      <a:pt x="104" y="0"/>
                    </a:lnTo>
                    <a:lnTo>
                      <a:pt x="406" y="0"/>
                    </a:lnTo>
                    <a:lnTo>
                      <a:pt x="406" y="0"/>
                    </a:lnTo>
                    <a:lnTo>
                      <a:pt x="424" y="0"/>
                    </a:lnTo>
                    <a:lnTo>
                      <a:pt x="440" y="2"/>
                    </a:lnTo>
                    <a:lnTo>
                      <a:pt x="460" y="3"/>
                    </a:lnTo>
                    <a:lnTo>
                      <a:pt x="478" y="9"/>
                    </a:lnTo>
                    <a:lnTo>
                      <a:pt x="495" y="16"/>
                    </a:lnTo>
                    <a:lnTo>
                      <a:pt x="503" y="20"/>
                    </a:lnTo>
                    <a:lnTo>
                      <a:pt x="513" y="25"/>
                    </a:lnTo>
                    <a:lnTo>
                      <a:pt x="520" y="32"/>
                    </a:lnTo>
                    <a:lnTo>
                      <a:pt x="528" y="39"/>
                    </a:lnTo>
                    <a:lnTo>
                      <a:pt x="536" y="49"/>
                    </a:lnTo>
                    <a:lnTo>
                      <a:pt x="543" y="59"/>
                    </a:lnTo>
                    <a:lnTo>
                      <a:pt x="543" y="59"/>
                    </a:lnTo>
                    <a:lnTo>
                      <a:pt x="553" y="75"/>
                    </a:lnTo>
                    <a:lnTo>
                      <a:pt x="560" y="92"/>
                    </a:lnTo>
                    <a:lnTo>
                      <a:pt x="567" y="110"/>
                    </a:lnTo>
                    <a:lnTo>
                      <a:pt x="570" y="127"/>
                    </a:lnTo>
                    <a:lnTo>
                      <a:pt x="572" y="145"/>
                    </a:lnTo>
                    <a:lnTo>
                      <a:pt x="574" y="163"/>
                    </a:lnTo>
                    <a:lnTo>
                      <a:pt x="575" y="199"/>
                    </a:lnTo>
                    <a:lnTo>
                      <a:pt x="575" y="199"/>
                    </a:lnTo>
                    <a:lnTo>
                      <a:pt x="574" y="234"/>
                    </a:lnTo>
                    <a:lnTo>
                      <a:pt x="572" y="252"/>
                    </a:lnTo>
                    <a:lnTo>
                      <a:pt x="571" y="270"/>
                    </a:lnTo>
                    <a:lnTo>
                      <a:pt x="567" y="288"/>
                    </a:lnTo>
                    <a:lnTo>
                      <a:pt x="563" y="306"/>
                    </a:lnTo>
                    <a:lnTo>
                      <a:pt x="556" y="324"/>
                    </a:lnTo>
                    <a:lnTo>
                      <a:pt x="547" y="342"/>
                    </a:lnTo>
                    <a:lnTo>
                      <a:pt x="547" y="342"/>
                    </a:lnTo>
                    <a:lnTo>
                      <a:pt x="540" y="355"/>
                    </a:lnTo>
                    <a:lnTo>
                      <a:pt x="532" y="366"/>
                    </a:lnTo>
                    <a:lnTo>
                      <a:pt x="521" y="377"/>
                    </a:lnTo>
                    <a:lnTo>
                      <a:pt x="508" y="387"/>
                    </a:lnTo>
                    <a:lnTo>
                      <a:pt x="493" y="395"/>
                    </a:lnTo>
                    <a:lnTo>
                      <a:pt x="474" y="402"/>
                    </a:lnTo>
                    <a:lnTo>
                      <a:pt x="453" y="406"/>
                    </a:lnTo>
                    <a:lnTo>
                      <a:pt x="426" y="409"/>
                    </a:lnTo>
                    <a:lnTo>
                      <a:pt x="344" y="409"/>
                    </a:lnTo>
                    <a:lnTo>
                      <a:pt x="344" y="413"/>
                    </a:lnTo>
                    <a:lnTo>
                      <a:pt x="588" y="638"/>
                    </a:lnTo>
                    <a:lnTo>
                      <a:pt x="436" y="638"/>
                    </a:lnTo>
                    <a:lnTo>
                      <a:pt x="226" y="431"/>
                    </a:lnTo>
                    <a:lnTo>
                      <a:pt x="226" y="431"/>
                    </a:lnTo>
                    <a:lnTo>
                      <a:pt x="216" y="420"/>
                    </a:lnTo>
                    <a:lnTo>
                      <a:pt x="207" y="406"/>
                    </a:lnTo>
                    <a:lnTo>
                      <a:pt x="203" y="399"/>
                    </a:lnTo>
                    <a:lnTo>
                      <a:pt x="200" y="392"/>
                    </a:lnTo>
                    <a:lnTo>
                      <a:pt x="197" y="384"/>
                    </a:lnTo>
                    <a:lnTo>
                      <a:pt x="196" y="377"/>
                    </a:lnTo>
                    <a:lnTo>
                      <a:pt x="196" y="363"/>
                    </a:lnTo>
                    <a:lnTo>
                      <a:pt x="196" y="363"/>
                    </a:lnTo>
                    <a:lnTo>
                      <a:pt x="197" y="353"/>
                    </a:lnTo>
                    <a:lnTo>
                      <a:pt x="200" y="345"/>
                    </a:lnTo>
                    <a:lnTo>
                      <a:pt x="204" y="338"/>
                    </a:lnTo>
                    <a:lnTo>
                      <a:pt x="210" y="331"/>
                    </a:lnTo>
                    <a:lnTo>
                      <a:pt x="218" y="325"/>
                    </a:lnTo>
                    <a:lnTo>
                      <a:pt x="228" y="323"/>
                    </a:lnTo>
                    <a:lnTo>
                      <a:pt x="237" y="320"/>
                    </a:lnTo>
                    <a:lnTo>
                      <a:pt x="250" y="318"/>
                    </a:lnTo>
                    <a:lnTo>
                      <a:pt x="371" y="318"/>
                    </a:lnTo>
                    <a:lnTo>
                      <a:pt x="371" y="318"/>
                    </a:lnTo>
                    <a:lnTo>
                      <a:pt x="387" y="318"/>
                    </a:lnTo>
                    <a:lnTo>
                      <a:pt x="396" y="317"/>
                    </a:lnTo>
                    <a:lnTo>
                      <a:pt x="406" y="314"/>
                    </a:lnTo>
                    <a:lnTo>
                      <a:pt x="414" y="310"/>
                    </a:lnTo>
                    <a:lnTo>
                      <a:pt x="422" y="306"/>
                    </a:lnTo>
                    <a:lnTo>
                      <a:pt x="429" y="299"/>
                    </a:lnTo>
                    <a:lnTo>
                      <a:pt x="436" y="291"/>
                    </a:lnTo>
                    <a:lnTo>
                      <a:pt x="436" y="291"/>
                    </a:lnTo>
                    <a:lnTo>
                      <a:pt x="440" y="282"/>
                    </a:lnTo>
                    <a:lnTo>
                      <a:pt x="444" y="271"/>
                    </a:lnTo>
                    <a:lnTo>
                      <a:pt x="446" y="260"/>
                    </a:lnTo>
                    <a:lnTo>
                      <a:pt x="449" y="248"/>
                    </a:lnTo>
                    <a:lnTo>
                      <a:pt x="450" y="223"/>
                    </a:lnTo>
                    <a:lnTo>
                      <a:pt x="450" y="203"/>
                    </a:lnTo>
                    <a:lnTo>
                      <a:pt x="450" y="203"/>
                    </a:lnTo>
                    <a:lnTo>
                      <a:pt x="450" y="185"/>
                    </a:lnTo>
                    <a:lnTo>
                      <a:pt x="449" y="170"/>
                    </a:lnTo>
                    <a:lnTo>
                      <a:pt x="447" y="156"/>
                    </a:lnTo>
                    <a:lnTo>
                      <a:pt x="444" y="145"/>
                    </a:lnTo>
                    <a:lnTo>
                      <a:pt x="440" y="135"/>
                    </a:lnTo>
                    <a:lnTo>
                      <a:pt x="438" y="127"/>
                    </a:lnTo>
                    <a:lnTo>
                      <a:pt x="432" y="120"/>
                    </a:lnTo>
                    <a:lnTo>
                      <a:pt x="428" y="114"/>
                    </a:lnTo>
                    <a:lnTo>
                      <a:pt x="428" y="114"/>
                    </a:lnTo>
                    <a:lnTo>
                      <a:pt x="421" y="109"/>
                    </a:lnTo>
                    <a:lnTo>
                      <a:pt x="412" y="103"/>
                    </a:lnTo>
                    <a:lnTo>
                      <a:pt x="403" y="100"/>
                    </a:lnTo>
                    <a:lnTo>
                      <a:pt x="394" y="98"/>
                    </a:lnTo>
                    <a:lnTo>
                      <a:pt x="376" y="96"/>
                    </a:lnTo>
                    <a:lnTo>
                      <a:pt x="361" y="96"/>
                    </a:lnTo>
                    <a:lnTo>
                      <a:pt x="165" y="96"/>
                    </a:lnTo>
                    <a:lnTo>
                      <a:pt x="165" y="96"/>
                    </a:lnTo>
                    <a:lnTo>
                      <a:pt x="157" y="96"/>
                    </a:lnTo>
                    <a:lnTo>
                      <a:pt x="148" y="98"/>
                    </a:lnTo>
                    <a:lnTo>
                      <a:pt x="141" y="100"/>
                    </a:lnTo>
                    <a:lnTo>
                      <a:pt x="133" y="106"/>
                    </a:lnTo>
                    <a:lnTo>
                      <a:pt x="133" y="106"/>
                    </a:lnTo>
                    <a:lnTo>
                      <a:pt x="129" y="110"/>
                    </a:lnTo>
                    <a:lnTo>
                      <a:pt x="126" y="114"/>
                    </a:lnTo>
                    <a:lnTo>
                      <a:pt x="122" y="123"/>
                    </a:lnTo>
                    <a:lnTo>
                      <a:pt x="121" y="132"/>
                    </a:lnTo>
                    <a:lnTo>
                      <a:pt x="121" y="141"/>
                    </a:lnTo>
                    <a:lnTo>
                      <a:pt x="121" y="638"/>
                    </a:lnTo>
                    <a:lnTo>
                      <a:pt x="0" y="638"/>
                    </a:lnTo>
                    <a:lnTo>
                      <a:pt x="0" y="109"/>
                    </a:lnTo>
                    <a:close/>
                  </a:path>
                </a:pathLst>
              </a:custGeom>
              <a:solidFill>
                <a:srgbClr val="F5821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Freeform 42"/>
              <p:cNvSpPr>
                <a:spLocks noEditPoints="1"/>
              </p:cNvSpPr>
              <p:nvPr/>
            </p:nvSpPr>
            <p:spPr bwMode="auto">
              <a:xfrm>
                <a:off x="7726363" y="3001963"/>
                <a:ext cx="1041400" cy="1036637"/>
              </a:xfrm>
              <a:custGeom>
                <a:avLst/>
                <a:gdLst/>
                <a:ahLst/>
                <a:cxnLst>
                  <a:cxn ang="0">
                    <a:pos x="595" y="81"/>
                  </a:cxn>
                  <a:cxn ang="0">
                    <a:pos x="621" y="124"/>
                  </a:cxn>
                  <a:cxn ang="0">
                    <a:pos x="639" y="172"/>
                  </a:cxn>
                  <a:cxn ang="0">
                    <a:pos x="653" y="260"/>
                  </a:cxn>
                  <a:cxn ang="0">
                    <a:pos x="656" y="326"/>
                  </a:cxn>
                  <a:cxn ang="0">
                    <a:pos x="649" y="429"/>
                  </a:cxn>
                  <a:cxn ang="0">
                    <a:pos x="634" y="497"/>
                  </a:cxn>
                  <a:cxn ang="0">
                    <a:pos x="613" y="545"/>
                  </a:cxn>
                  <a:cxn ang="0">
                    <a:pos x="582" y="586"/>
                  </a:cxn>
                  <a:cxn ang="0">
                    <a:pos x="554" y="609"/>
                  </a:cxn>
                  <a:cxn ang="0">
                    <a:pos x="507" y="631"/>
                  </a:cxn>
                  <a:cxn ang="0">
                    <a:pos x="457" y="645"/>
                  </a:cxn>
                  <a:cxn ang="0">
                    <a:pos x="357" y="653"/>
                  </a:cxn>
                  <a:cxn ang="0">
                    <a:pos x="299" y="653"/>
                  </a:cxn>
                  <a:cxn ang="0">
                    <a:pos x="198" y="645"/>
                  </a:cxn>
                  <a:cxn ang="0">
                    <a:pos x="148" y="631"/>
                  </a:cxn>
                  <a:cxn ang="0">
                    <a:pos x="101" y="609"/>
                  </a:cxn>
                  <a:cxn ang="0">
                    <a:pos x="73" y="586"/>
                  </a:cxn>
                  <a:cxn ang="0">
                    <a:pos x="39" y="542"/>
                  </a:cxn>
                  <a:cxn ang="0">
                    <a:pos x="18" y="492"/>
                  </a:cxn>
                  <a:cxn ang="0">
                    <a:pos x="4" y="422"/>
                  </a:cxn>
                  <a:cxn ang="0">
                    <a:pos x="0" y="326"/>
                  </a:cxn>
                  <a:cxn ang="0">
                    <a:pos x="1" y="260"/>
                  </a:cxn>
                  <a:cxn ang="0">
                    <a:pos x="15" y="172"/>
                  </a:cxn>
                  <a:cxn ang="0">
                    <a:pos x="33" y="124"/>
                  </a:cxn>
                  <a:cxn ang="0">
                    <a:pos x="61" y="81"/>
                  </a:cxn>
                  <a:cxn ang="0">
                    <a:pos x="87" y="56"/>
                  </a:cxn>
                  <a:cxn ang="0">
                    <a:pos x="132" y="29"/>
                  </a:cxn>
                  <a:cxn ang="0">
                    <a:pos x="182" y="12"/>
                  </a:cxn>
                  <a:cxn ang="0">
                    <a:pos x="265" y="1"/>
                  </a:cxn>
                  <a:cxn ang="0">
                    <a:pos x="328" y="0"/>
                  </a:cxn>
                  <a:cxn ang="0">
                    <a:pos x="424" y="4"/>
                  </a:cxn>
                  <a:cxn ang="0">
                    <a:pos x="490" y="17"/>
                  </a:cxn>
                  <a:cxn ang="0">
                    <a:pos x="539" y="36"/>
                  </a:cxn>
                  <a:cxn ang="0">
                    <a:pos x="582" y="68"/>
                  </a:cxn>
                  <a:cxn ang="0">
                    <a:pos x="162" y="504"/>
                  </a:cxn>
                  <a:cxn ang="0">
                    <a:pos x="186" y="528"/>
                  </a:cxn>
                  <a:cxn ang="0">
                    <a:pos x="214" y="543"/>
                  </a:cxn>
                  <a:cxn ang="0">
                    <a:pos x="279" y="556"/>
                  </a:cxn>
                  <a:cxn ang="0">
                    <a:pos x="326" y="557"/>
                  </a:cxn>
                  <a:cxn ang="0">
                    <a:pos x="397" y="553"/>
                  </a:cxn>
                  <a:cxn ang="0">
                    <a:pos x="450" y="538"/>
                  </a:cxn>
                  <a:cxn ang="0">
                    <a:pos x="476" y="521"/>
                  </a:cxn>
                  <a:cxn ang="0">
                    <a:pos x="492" y="504"/>
                  </a:cxn>
                  <a:cxn ang="0">
                    <a:pos x="514" y="464"/>
                  </a:cxn>
                  <a:cxn ang="0">
                    <a:pos x="528" y="395"/>
                  </a:cxn>
                  <a:cxn ang="0">
                    <a:pos x="531" y="326"/>
                  </a:cxn>
                  <a:cxn ang="0">
                    <a:pos x="524" y="228"/>
                  </a:cxn>
                  <a:cxn ang="0">
                    <a:pos x="507" y="171"/>
                  </a:cxn>
                  <a:cxn ang="0">
                    <a:pos x="492" y="149"/>
                  </a:cxn>
                  <a:cxn ang="0">
                    <a:pos x="468" y="126"/>
                  </a:cxn>
                  <a:cxn ang="0">
                    <a:pos x="440" y="111"/>
                  </a:cxn>
                  <a:cxn ang="0">
                    <a:pos x="375" y="97"/>
                  </a:cxn>
                  <a:cxn ang="0">
                    <a:pos x="326" y="96"/>
                  </a:cxn>
                  <a:cxn ang="0">
                    <a:pos x="255" y="100"/>
                  </a:cxn>
                  <a:cxn ang="0">
                    <a:pos x="194" y="121"/>
                  </a:cxn>
                  <a:cxn ang="0">
                    <a:pos x="171" y="140"/>
                  </a:cxn>
                  <a:cxn ang="0">
                    <a:pos x="154" y="161"/>
                  </a:cxn>
                  <a:cxn ang="0">
                    <a:pos x="135" y="213"/>
                  </a:cxn>
                  <a:cxn ang="0">
                    <a:pos x="125" y="293"/>
                  </a:cxn>
                  <a:cxn ang="0">
                    <a:pos x="125" y="363"/>
                  </a:cxn>
                  <a:cxn ang="0">
                    <a:pos x="136" y="445"/>
                  </a:cxn>
                  <a:cxn ang="0">
                    <a:pos x="155" y="493"/>
                  </a:cxn>
                </a:cxnLst>
                <a:rect l="0" t="0" r="r" b="b"/>
                <a:pathLst>
                  <a:path w="656" h="653">
                    <a:moveTo>
                      <a:pt x="582" y="68"/>
                    </a:moveTo>
                    <a:lnTo>
                      <a:pt x="582" y="68"/>
                    </a:lnTo>
                    <a:lnTo>
                      <a:pt x="595" y="81"/>
                    </a:lnTo>
                    <a:lnTo>
                      <a:pt x="604" y="94"/>
                    </a:lnTo>
                    <a:lnTo>
                      <a:pt x="614" y="108"/>
                    </a:lnTo>
                    <a:lnTo>
                      <a:pt x="621" y="124"/>
                    </a:lnTo>
                    <a:lnTo>
                      <a:pt x="628" y="139"/>
                    </a:lnTo>
                    <a:lnTo>
                      <a:pt x="635" y="156"/>
                    </a:lnTo>
                    <a:lnTo>
                      <a:pt x="639" y="172"/>
                    </a:lnTo>
                    <a:lnTo>
                      <a:pt x="643" y="190"/>
                    </a:lnTo>
                    <a:lnTo>
                      <a:pt x="650" y="225"/>
                    </a:lnTo>
                    <a:lnTo>
                      <a:pt x="653" y="260"/>
                    </a:lnTo>
                    <a:lnTo>
                      <a:pt x="654" y="295"/>
                    </a:lnTo>
                    <a:lnTo>
                      <a:pt x="656" y="326"/>
                    </a:lnTo>
                    <a:lnTo>
                      <a:pt x="656" y="326"/>
                    </a:lnTo>
                    <a:lnTo>
                      <a:pt x="654" y="360"/>
                    </a:lnTo>
                    <a:lnTo>
                      <a:pt x="653" y="393"/>
                    </a:lnTo>
                    <a:lnTo>
                      <a:pt x="649" y="429"/>
                    </a:lnTo>
                    <a:lnTo>
                      <a:pt x="643" y="464"/>
                    </a:lnTo>
                    <a:lnTo>
                      <a:pt x="639" y="481"/>
                    </a:lnTo>
                    <a:lnTo>
                      <a:pt x="634" y="497"/>
                    </a:lnTo>
                    <a:lnTo>
                      <a:pt x="628" y="514"/>
                    </a:lnTo>
                    <a:lnTo>
                      <a:pt x="621" y="531"/>
                    </a:lnTo>
                    <a:lnTo>
                      <a:pt x="613" y="545"/>
                    </a:lnTo>
                    <a:lnTo>
                      <a:pt x="604" y="560"/>
                    </a:lnTo>
                    <a:lnTo>
                      <a:pt x="593" y="574"/>
                    </a:lnTo>
                    <a:lnTo>
                      <a:pt x="582" y="586"/>
                    </a:lnTo>
                    <a:lnTo>
                      <a:pt x="582" y="586"/>
                    </a:lnTo>
                    <a:lnTo>
                      <a:pt x="568" y="597"/>
                    </a:lnTo>
                    <a:lnTo>
                      <a:pt x="554" y="609"/>
                    </a:lnTo>
                    <a:lnTo>
                      <a:pt x="539" y="617"/>
                    </a:lnTo>
                    <a:lnTo>
                      <a:pt x="524" y="625"/>
                    </a:lnTo>
                    <a:lnTo>
                      <a:pt x="507" y="631"/>
                    </a:lnTo>
                    <a:lnTo>
                      <a:pt x="490" y="636"/>
                    </a:lnTo>
                    <a:lnTo>
                      <a:pt x="474" y="640"/>
                    </a:lnTo>
                    <a:lnTo>
                      <a:pt x="457" y="645"/>
                    </a:lnTo>
                    <a:lnTo>
                      <a:pt x="422" y="650"/>
                    </a:lnTo>
                    <a:lnTo>
                      <a:pt x="389" y="652"/>
                    </a:lnTo>
                    <a:lnTo>
                      <a:pt x="357" y="653"/>
                    </a:lnTo>
                    <a:lnTo>
                      <a:pt x="328" y="653"/>
                    </a:lnTo>
                    <a:lnTo>
                      <a:pt x="328" y="653"/>
                    </a:lnTo>
                    <a:lnTo>
                      <a:pt x="299" y="653"/>
                    </a:lnTo>
                    <a:lnTo>
                      <a:pt x="267" y="652"/>
                    </a:lnTo>
                    <a:lnTo>
                      <a:pt x="233" y="650"/>
                    </a:lnTo>
                    <a:lnTo>
                      <a:pt x="198" y="645"/>
                    </a:lnTo>
                    <a:lnTo>
                      <a:pt x="182" y="640"/>
                    </a:lnTo>
                    <a:lnTo>
                      <a:pt x="165" y="636"/>
                    </a:lnTo>
                    <a:lnTo>
                      <a:pt x="148" y="631"/>
                    </a:lnTo>
                    <a:lnTo>
                      <a:pt x="132" y="625"/>
                    </a:lnTo>
                    <a:lnTo>
                      <a:pt x="116" y="617"/>
                    </a:lnTo>
                    <a:lnTo>
                      <a:pt x="101" y="609"/>
                    </a:lnTo>
                    <a:lnTo>
                      <a:pt x="87" y="597"/>
                    </a:lnTo>
                    <a:lnTo>
                      <a:pt x="73" y="586"/>
                    </a:lnTo>
                    <a:lnTo>
                      <a:pt x="73" y="586"/>
                    </a:lnTo>
                    <a:lnTo>
                      <a:pt x="61" y="572"/>
                    </a:lnTo>
                    <a:lnTo>
                      <a:pt x="48" y="557"/>
                    </a:lnTo>
                    <a:lnTo>
                      <a:pt x="39" y="542"/>
                    </a:lnTo>
                    <a:lnTo>
                      <a:pt x="30" y="525"/>
                    </a:lnTo>
                    <a:lnTo>
                      <a:pt x="23" y="509"/>
                    </a:lnTo>
                    <a:lnTo>
                      <a:pt x="18" y="492"/>
                    </a:lnTo>
                    <a:lnTo>
                      <a:pt x="12" y="474"/>
                    </a:lnTo>
                    <a:lnTo>
                      <a:pt x="9" y="457"/>
                    </a:lnTo>
                    <a:lnTo>
                      <a:pt x="4" y="422"/>
                    </a:lnTo>
                    <a:lnTo>
                      <a:pt x="1" y="388"/>
                    </a:lnTo>
                    <a:lnTo>
                      <a:pt x="0" y="356"/>
                    </a:lnTo>
                    <a:lnTo>
                      <a:pt x="0" y="326"/>
                    </a:lnTo>
                    <a:lnTo>
                      <a:pt x="0" y="326"/>
                    </a:lnTo>
                    <a:lnTo>
                      <a:pt x="0" y="293"/>
                    </a:lnTo>
                    <a:lnTo>
                      <a:pt x="1" y="260"/>
                    </a:lnTo>
                    <a:lnTo>
                      <a:pt x="5" y="224"/>
                    </a:lnTo>
                    <a:lnTo>
                      <a:pt x="11" y="189"/>
                    </a:lnTo>
                    <a:lnTo>
                      <a:pt x="15" y="172"/>
                    </a:lnTo>
                    <a:lnTo>
                      <a:pt x="19" y="156"/>
                    </a:lnTo>
                    <a:lnTo>
                      <a:pt x="26" y="140"/>
                    </a:lnTo>
                    <a:lnTo>
                      <a:pt x="33" y="124"/>
                    </a:lnTo>
                    <a:lnTo>
                      <a:pt x="41" y="108"/>
                    </a:lnTo>
                    <a:lnTo>
                      <a:pt x="50" y="94"/>
                    </a:lnTo>
                    <a:lnTo>
                      <a:pt x="61" y="81"/>
                    </a:lnTo>
                    <a:lnTo>
                      <a:pt x="73" y="68"/>
                    </a:lnTo>
                    <a:lnTo>
                      <a:pt x="73" y="68"/>
                    </a:lnTo>
                    <a:lnTo>
                      <a:pt x="87" y="56"/>
                    </a:lnTo>
                    <a:lnTo>
                      <a:pt x="101" y="46"/>
                    </a:lnTo>
                    <a:lnTo>
                      <a:pt x="116" y="36"/>
                    </a:lnTo>
                    <a:lnTo>
                      <a:pt x="132" y="29"/>
                    </a:lnTo>
                    <a:lnTo>
                      <a:pt x="148" y="22"/>
                    </a:lnTo>
                    <a:lnTo>
                      <a:pt x="165" y="17"/>
                    </a:lnTo>
                    <a:lnTo>
                      <a:pt x="182" y="12"/>
                    </a:lnTo>
                    <a:lnTo>
                      <a:pt x="198" y="10"/>
                    </a:lnTo>
                    <a:lnTo>
                      <a:pt x="232" y="4"/>
                    </a:lnTo>
                    <a:lnTo>
                      <a:pt x="265" y="1"/>
                    </a:lnTo>
                    <a:lnTo>
                      <a:pt x="297" y="1"/>
                    </a:lnTo>
                    <a:lnTo>
                      <a:pt x="328" y="0"/>
                    </a:lnTo>
                    <a:lnTo>
                      <a:pt x="328" y="0"/>
                    </a:lnTo>
                    <a:lnTo>
                      <a:pt x="357" y="1"/>
                    </a:lnTo>
                    <a:lnTo>
                      <a:pt x="389" y="1"/>
                    </a:lnTo>
                    <a:lnTo>
                      <a:pt x="424" y="4"/>
                    </a:lnTo>
                    <a:lnTo>
                      <a:pt x="457" y="10"/>
                    </a:lnTo>
                    <a:lnTo>
                      <a:pt x="474" y="12"/>
                    </a:lnTo>
                    <a:lnTo>
                      <a:pt x="490" y="17"/>
                    </a:lnTo>
                    <a:lnTo>
                      <a:pt x="507" y="22"/>
                    </a:lnTo>
                    <a:lnTo>
                      <a:pt x="524" y="29"/>
                    </a:lnTo>
                    <a:lnTo>
                      <a:pt x="539" y="36"/>
                    </a:lnTo>
                    <a:lnTo>
                      <a:pt x="554" y="46"/>
                    </a:lnTo>
                    <a:lnTo>
                      <a:pt x="568" y="56"/>
                    </a:lnTo>
                    <a:lnTo>
                      <a:pt x="582" y="68"/>
                    </a:lnTo>
                    <a:lnTo>
                      <a:pt x="582" y="68"/>
                    </a:lnTo>
                    <a:close/>
                    <a:moveTo>
                      <a:pt x="162" y="504"/>
                    </a:moveTo>
                    <a:lnTo>
                      <a:pt x="162" y="504"/>
                    </a:lnTo>
                    <a:lnTo>
                      <a:pt x="171" y="513"/>
                    </a:lnTo>
                    <a:lnTo>
                      <a:pt x="178" y="521"/>
                    </a:lnTo>
                    <a:lnTo>
                      <a:pt x="186" y="528"/>
                    </a:lnTo>
                    <a:lnTo>
                      <a:pt x="194" y="534"/>
                    </a:lnTo>
                    <a:lnTo>
                      <a:pt x="204" y="538"/>
                    </a:lnTo>
                    <a:lnTo>
                      <a:pt x="214" y="543"/>
                    </a:lnTo>
                    <a:lnTo>
                      <a:pt x="233" y="549"/>
                    </a:lnTo>
                    <a:lnTo>
                      <a:pt x="255" y="553"/>
                    </a:lnTo>
                    <a:lnTo>
                      <a:pt x="279" y="556"/>
                    </a:lnTo>
                    <a:lnTo>
                      <a:pt x="303" y="557"/>
                    </a:lnTo>
                    <a:lnTo>
                      <a:pt x="326" y="557"/>
                    </a:lnTo>
                    <a:lnTo>
                      <a:pt x="326" y="557"/>
                    </a:lnTo>
                    <a:lnTo>
                      <a:pt x="351" y="557"/>
                    </a:lnTo>
                    <a:lnTo>
                      <a:pt x="375" y="556"/>
                    </a:lnTo>
                    <a:lnTo>
                      <a:pt x="397" y="553"/>
                    </a:lnTo>
                    <a:lnTo>
                      <a:pt x="419" y="549"/>
                    </a:lnTo>
                    <a:lnTo>
                      <a:pt x="440" y="543"/>
                    </a:lnTo>
                    <a:lnTo>
                      <a:pt x="450" y="538"/>
                    </a:lnTo>
                    <a:lnTo>
                      <a:pt x="460" y="534"/>
                    </a:lnTo>
                    <a:lnTo>
                      <a:pt x="468" y="528"/>
                    </a:lnTo>
                    <a:lnTo>
                      <a:pt x="476" y="521"/>
                    </a:lnTo>
                    <a:lnTo>
                      <a:pt x="485" y="513"/>
                    </a:lnTo>
                    <a:lnTo>
                      <a:pt x="492" y="504"/>
                    </a:lnTo>
                    <a:lnTo>
                      <a:pt x="492" y="504"/>
                    </a:lnTo>
                    <a:lnTo>
                      <a:pt x="500" y="493"/>
                    </a:lnTo>
                    <a:lnTo>
                      <a:pt x="507" y="481"/>
                    </a:lnTo>
                    <a:lnTo>
                      <a:pt x="514" y="464"/>
                    </a:lnTo>
                    <a:lnTo>
                      <a:pt x="520" y="445"/>
                    </a:lnTo>
                    <a:lnTo>
                      <a:pt x="524" y="421"/>
                    </a:lnTo>
                    <a:lnTo>
                      <a:pt x="528" y="395"/>
                    </a:lnTo>
                    <a:lnTo>
                      <a:pt x="531" y="363"/>
                    </a:lnTo>
                    <a:lnTo>
                      <a:pt x="531" y="326"/>
                    </a:lnTo>
                    <a:lnTo>
                      <a:pt x="531" y="326"/>
                    </a:lnTo>
                    <a:lnTo>
                      <a:pt x="531" y="289"/>
                    </a:lnTo>
                    <a:lnTo>
                      <a:pt x="528" y="256"/>
                    </a:lnTo>
                    <a:lnTo>
                      <a:pt x="524" y="228"/>
                    </a:lnTo>
                    <a:lnTo>
                      <a:pt x="520" y="206"/>
                    </a:lnTo>
                    <a:lnTo>
                      <a:pt x="513" y="186"/>
                    </a:lnTo>
                    <a:lnTo>
                      <a:pt x="507" y="171"/>
                    </a:lnTo>
                    <a:lnTo>
                      <a:pt x="499" y="158"/>
                    </a:lnTo>
                    <a:lnTo>
                      <a:pt x="492" y="149"/>
                    </a:lnTo>
                    <a:lnTo>
                      <a:pt x="492" y="149"/>
                    </a:lnTo>
                    <a:lnTo>
                      <a:pt x="485" y="140"/>
                    </a:lnTo>
                    <a:lnTo>
                      <a:pt x="476" y="133"/>
                    </a:lnTo>
                    <a:lnTo>
                      <a:pt x="468" y="126"/>
                    </a:lnTo>
                    <a:lnTo>
                      <a:pt x="460" y="121"/>
                    </a:lnTo>
                    <a:lnTo>
                      <a:pt x="450" y="115"/>
                    </a:lnTo>
                    <a:lnTo>
                      <a:pt x="440" y="111"/>
                    </a:lnTo>
                    <a:lnTo>
                      <a:pt x="419" y="104"/>
                    </a:lnTo>
                    <a:lnTo>
                      <a:pt x="397" y="100"/>
                    </a:lnTo>
                    <a:lnTo>
                      <a:pt x="375" y="97"/>
                    </a:lnTo>
                    <a:lnTo>
                      <a:pt x="351" y="97"/>
                    </a:lnTo>
                    <a:lnTo>
                      <a:pt x="326" y="96"/>
                    </a:lnTo>
                    <a:lnTo>
                      <a:pt x="326" y="96"/>
                    </a:lnTo>
                    <a:lnTo>
                      <a:pt x="303" y="97"/>
                    </a:lnTo>
                    <a:lnTo>
                      <a:pt x="279" y="97"/>
                    </a:lnTo>
                    <a:lnTo>
                      <a:pt x="255" y="100"/>
                    </a:lnTo>
                    <a:lnTo>
                      <a:pt x="233" y="104"/>
                    </a:lnTo>
                    <a:lnTo>
                      <a:pt x="214" y="111"/>
                    </a:lnTo>
                    <a:lnTo>
                      <a:pt x="194" y="121"/>
                    </a:lnTo>
                    <a:lnTo>
                      <a:pt x="186" y="126"/>
                    </a:lnTo>
                    <a:lnTo>
                      <a:pt x="178" y="133"/>
                    </a:lnTo>
                    <a:lnTo>
                      <a:pt x="171" y="140"/>
                    </a:lnTo>
                    <a:lnTo>
                      <a:pt x="162" y="149"/>
                    </a:lnTo>
                    <a:lnTo>
                      <a:pt x="162" y="149"/>
                    </a:lnTo>
                    <a:lnTo>
                      <a:pt x="154" y="161"/>
                    </a:lnTo>
                    <a:lnTo>
                      <a:pt x="146" y="175"/>
                    </a:lnTo>
                    <a:lnTo>
                      <a:pt x="140" y="193"/>
                    </a:lnTo>
                    <a:lnTo>
                      <a:pt x="135" y="213"/>
                    </a:lnTo>
                    <a:lnTo>
                      <a:pt x="129" y="236"/>
                    </a:lnTo>
                    <a:lnTo>
                      <a:pt x="126" y="263"/>
                    </a:lnTo>
                    <a:lnTo>
                      <a:pt x="125" y="293"/>
                    </a:lnTo>
                    <a:lnTo>
                      <a:pt x="123" y="326"/>
                    </a:lnTo>
                    <a:lnTo>
                      <a:pt x="123" y="326"/>
                    </a:lnTo>
                    <a:lnTo>
                      <a:pt x="125" y="363"/>
                    </a:lnTo>
                    <a:lnTo>
                      <a:pt x="126" y="395"/>
                    </a:lnTo>
                    <a:lnTo>
                      <a:pt x="130" y="422"/>
                    </a:lnTo>
                    <a:lnTo>
                      <a:pt x="136" y="445"/>
                    </a:lnTo>
                    <a:lnTo>
                      <a:pt x="141" y="464"/>
                    </a:lnTo>
                    <a:lnTo>
                      <a:pt x="148" y="481"/>
                    </a:lnTo>
                    <a:lnTo>
                      <a:pt x="155" y="493"/>
                    </a:lnTo>
                    <a:lnTo>
                      <a:pt x="162" y="504"/>
                    </a:lnTo>
                    <a:lnTo>
                      <a:pt x="162" y="504"/>
                    </a:lnTo>
                    <a:close/>
                  </a:path>
                </a:pathLst>
              </a:custGeom>
              <a:solidFill>
                <a:srgbClr val="F5821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2636838" y="2305050"/>
              <a:ext cx="323850" cy="1336675"/>
            </a:xfrm>
            <a:custGeom>
              <a:avLst/>
              <a:gdLst/>
              <a:ahLst/>
              <a:cxnLst>
                <a:cxn ang="0">
                  <a:pos x="46" y="800"/>
                </a:cxn>
                <a:cxn ang="0">
                  <a:pos x="204" y="800"/>
                </a:cxn>
                <a:cxn ang="0">
                  <a:pos x="204" y="842"/>
                </a:cxn>
                <a:cxn ang="0">
                  <a:pos x="0" y="842"/>
                </a:cxn>
                <a:cxn ang="0">
                  <a:pos x="0" y="0"/>
                </a:cxn>
                <a:cxn ang="0">
                  <a:pos x="204" y="0"/>
                </a:cxn>
                <a:cxn ang="0">
                  <a:pos x="204" y="43"/>
                </a:cxn>
                <a:cxn ang="0">
                  <a:pos x="46" y="43"/>
                </a:cxn>
                <a:cxn ang="0">
                  <a:pos x="46" y="800"/>
                </a:cxn>
              </a:cxnLst>
              <a:rect l="0" t="0" r="r" b="b"/>
              <a:pathLst>
                <a:path w="204" h="842">
                  <a:moveTo>
                    <a:pt x="46" y="800"/>
                  </a:moveTo>
                  <a:lnTo>
                    <a:pt x="204" y="800"/>
                  </a:lnTo>
                  <a:lnTo>
                    <a:pt x="204" y="842"/>
                  </a:lnTo>
                  <a:lnTo>
                    <a:pt x="0" y="842"/>
                  </a:lnTo>
                  <a:lnTo>
                    <a:pt x="0" y="0"/>
                  </a:lnTo>
                  <a:lnTo>
                    <a:pt x="204" y="0"/>
                  </a:lnTo>
                  <a:lnTo>
                    <a:pt x="204" y="43"/>
                  </a:lnTo>
                  <a:lnTo>
                    <a:pt x="46" y="43"/>
                  </a:lnTo>
                  <a:lnTo>
                    <a:pt x="46" y="800"/>
                  </a:lnTo>
                  <a:close/>
                </a:path>
              </a:pathLst>
            </a:custGeom>
            <a:solidFill>
              <a:srgbClr val="2162A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8982075" y="2305050"/>
              <a:ext cx="323850" cy="1336675"/>
            </a:xfrm>
            <a:custGeom>
              <a:avLst/>
              <a:gdLst/>
              <a:ahLst/>
              <a:cxnLst>
                <a:cxn ang="0">
                  <a:pos x="158" y="800"/>
                </a:cxn>
                <a:cxn ang="0">
                  <a:pos x="0" y="800"/>
                </a:cxn>
                <a:cxn ang="0">
                  <a:pos x="0" y="842"/>
                </a:cxn>
                <a:cxn ang="0">
                  <a:pos x="204" y="842"/>
                </a:cxn>
                <a:cxn ang="0">
                  <a:pos x="204" y="0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158" y="43"/>
                </a:cxn>
                <a:cxn ang="0">
                  <a:pos x="158" y="800"/>
                </a:cxn>
              </a:cxnLst>
              <a:rect l="0" t="0" r="r" b="b"/>
              <a:pathLst>
                <a:path w="204" h="842">
                  <a:moveTo>
                    <a:pt x="158" y="800"/>
                  </a:moveTo>
                  <a:lnTo>
                    <a:pt x="0" y="800"/>
                  </a:lnTo>
                  <a:lnTo>
                    <a:pt x="0" y="842"/>
                  </a:lnTo>
                  <a:lnTo>
                    <a:pt x="204" y="842"/>
                  </a:lnTo>
                  <a:lnTo>
                    <a:pt x="204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158" y="43"/>
                  </a:lnTo>
                  <a:lnTo>
                    <a:pt x="158" y="800"/>
                  </a:lnTo>
                  <a:close/>
                </a:path>
              </a:pathLst>
            </a:custGeom>
            <a:solidFill>
              <a:srgbClr val="2162A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grpSp>
          <p:nvGrpSpPr>
            <p:cNvPr id="7" name="Группа 49"/>
            <p:cNvGrpSpPr/>
            <p:nvPr/>
          </p:nvGrpSpPr>
          <p:grpSpPr>
            <a:xfrm>
              <a:off x="3184525" y="1795463"/>
              <a:ext cx="5583237" cy="1025524"/>
              <a:chOff x="3184525" y="1795463"/>
              <a:chExt cx="5583237" cy="1025524"/>
            </a:xfrm>
          </p:grpSpPr>
          <p:sp>
            <p:nvSpPr>
              <p:cNvPr id="15" name="Freeform 35"/>
              <p:cNvSpPr>
                <a:spLocks noEditPoints="1"/>
              </p:cNvSpPr>
              <p:nvPr/>
            </p:nvSpPr>
            <p:spPr bwMode="auto">
              <a:xfrm>
                <a:off x="3184525" y="1795463"/>
                <a:ext cx="1001712" cy="1023937"/>
              </a:xfrm>
              <a:custGeom>
                <a:avLst/>
                <a:gdLst/>
                <a:ahLst/>
                <a:cxnLst>
                  <a:cxn ang="0">
                    <a:pos x="244" y="68"/>
                  </a:cxn>
                  <a:cxn ang="0">
                    <a:pos x="244" y="68"/>
                  </a:cxn>
                  <a:cxn ang="0">
                    <a:pos x="257" y="42"/>
                  </a:cxn>
                  <a:cxn ang="0">
                    <a:pos x="264" y="31"/>
                  </a:cxn>
                  <a:cxn ang="0">
                    <a:pos x="271" y="21"/>
                  </a:cxn>
                  <a:cxn ang="0">
                    <a:pos x="281" y="13"/>
                  </a:cxn>
                  <a:cxn ang="0">
                    <a:pos x="290" y="6"/>
                  </a:cxn>
                  <a:cxn ang="0">
                    <a:pos x="303" y="1"/>
                  </a:cxn>
                  <a:cxn ang="0">
                    <a:pos x="315" y="0"/>
                  </a:cxn>
                  <a:cxn ang="0">
                    <a:pos x="315" y="0"/>
                  </a:cxn>
                  <a:cxn ang="0">
                    <a:pos x="329" y="1"/>
                  </a:cxn>
                  <a:cxn ang="0">
                    <a:pos x="340" y="6"/>
                  </a:cxn>
                  <a:cxn ang="0">
                    <a:pos x="351" y="13"/>
                  </a:cxn>
                  <a:cxn ang="0">
                    <a:pos x="360" y="21"/>
                  </a:cxn>
                  <a:cxn ang="0">
                    <a:pos x="368" y="32"/>
                  </a:cxn>
                  <a:cxn ang="0">
                    <a:pos x="375" y="43"/>
                  </a:cxn>
                  <a:cxn ang="0">
                    <a:pos x="386" y="68"/>
                  </a:cxn>
                  <a:cxn ang="0">
                    <a:pos x="631" y="645"/>
                  </a:cxn>
                  <a:cxn ang="0">
                    <a:pos x="578" y="645"/>
                  </a:cxn>
                  <a:cxn ang="0">
                    <a:pos x="500" y="460"/>
                  </a:cxn>
                  <a:cxn ang="0">
                    <a:pos x="130" y="460"/>
                  </a:cxn>
                  <a:cxn ang="0">
                    <a:pos x="53" y="645"/>
                  </a:cxn>
                  <a:cxn ang="0">
                    <a:pos x="0" y="645"/>
                  </a:cxn>
                  <a:cxn ang="0">
                    <a:pos x="244" y="68"/>
                  </a:cxn>
                  <a:cxn ang="0">
                    <a:pos x="150" y="415"/>
                  </a:cxn>
                  <a:cxn ang="0">
                    <a:pos x="482" y="415"/>
                  </a:cxn>
                  <a:cxn ang="0">
                    <a:pos x="342" y="82"/>
                  </a:cxn>
                  <a:cxn ang="0">
                    <a:pos x="342" y="82"/>
                  </a:cxn>
                  <a:cxn ang="0">
                    <a:pos x="338" y="71"/>
                  </a:cxn>
                  <a:cxn ang="0">
                    <a:pos x="332" y="58"/>
                  </a:cxn>
                  <a:cxn ang="0">
                    <a:pos x="328" y="54"/>
                  </a:cxn>
                  <a:cxn ang="0">
                    <a:pos x="325" y="50"/>
                  </a:cxn>
                  <a:cxn ang="0">
                    <a:pos x="321" y="47"/>
                  </a:cxn>
                  <a:cxn ang="0">
                    <a:pos x="315" y="46"/>
                  </a:cxn>
                  <a:cxn ang="0">
                    <a:pos x="315" y="46"/>
                  </a:cxn>
                  <a:cxn ang="0">
                    <a:pos x="311" y="47"/>
                  </a:cxn>
                  <a:cxn ang="0">
                    <a:pos x="307" y="50"/>
                  </a:cxn>
                  <a:cxn ang="0">
                    <a:pos x="303" y="54"/>
                  </a:cxn>
                  <a:cxn ang="0">
                    <a:pos x="300" y="58"/>
                  </a:cxn>
                  <a:cxn ang="0">
                    <a:pos x="294" y="71"/>
                  </a:cxn>
                  <a:cxn ang="0">
                    <a:pos x="289" y="82"/>
                  </a:cxn>
                  <a:cxn ang="0">
                    <a:pos x="150" y="415"/>
                  </a:cxn>
                </a:cxnLst>
                <a:rect l="0" t="0" r="r" b="b"/>
                <a:pathLst>
                  <a:path w="631" h="645">
                    <a:moveTo>
                      <a:pt x="244" y="68"/>
                    </a:moveTo>
                    <a:lnTo>
                      <a:pt x="244" y="68"/>
                    </a:lnTo>
                    <a:lnTo>
                      <a:pt x="257" y="42"/>
                    </a:lnTo>
                    <a:lnTo>
                      <a:pt x="264" y="31"/>
                    </a:lnTo>
                    <a:lnTo>
                      <a:pt x="271" y="21"/>
                    </a:lnTo>
                    <a:lnTo>
                      <a:pt x="281" y="13"/>
                    </a:lnTo>
                    <a:lnTo>
                      <a:pt x="290" y="6"/>
                    </a:lnTo>
                    <a:lnTo>
                      <a:pt x="303" y="1"/>
                    </a:lnTo>
                    <a:lnTo>
                      <a:pt x="315" y="0"/>
                    </a:lnTo>
                    <a:lnTo>
                      <a:pt x="315" y="0"/>
                    </a:lnTo>
                    <a:lnTo>
                      <a:pt x="329" y="1"/>
                    </a:lnTo>
                    <a:lnTo>
                      <a:pt x="340" y="6"/>
                    </a:lnTo>
                    <a:lnTo>
                      <a:pt x="351" y="13"/>
                    </a:lnTo>
                    <a:lnTo>
                      <a:pt x="360" y="21"/>
                    </a:lnTo>
                    <a:lnTo>
                      <a:pt x="368" y="32"/>
                    </a:lnTo>
                    <a:lnTo>
                      <a:pt x="375" y="43"/>
                    </a:lnTo>
                    <a:lnTo>
                      <a:pt x="386" y="68"/>
                    </a:lnTo>
                    <a:lnTo>
                      <a:pt x="631" y="645"/>
                    </a:lnTo>
                    <a:lnTo>
                      <a:pt x="578" y="645"/>
                    </a:lnTo>
                    <a:lnTo>
                      <a:pt x="500" y="460"/>
                    </a:lnTo>
                    <a:lnTo>
                      <a:pt x="130" y="460"/>
                    </a:lnTo>
                    <a:lnTo>
                      <a:pt x="53" y="645"/>
                    </a:lnTo>
                    <a:lnTo>
                      <a:pt x="0" y="645"/>
                    </a:lnTo>
                    <a:lnTo>
                      <a:pt x="244" y="68"/>
                    </a:lnTo>
                    <a:close/>
                    <a:moveTo>
                      <a:pt x="150" y="415"/>
                    </a:moveTo>
                    <a:lnTo>
                      <a:pt x="482" y="415"/>
                    </a:lnTo>
                    <a:lnTo>
                      <a:pt x="342" y="82"/>
                    </a:lnTo>
                    <a:lnTo>
                      <a:pt x="342" y="82"/>
                    </a:lnTo>
                    <a:lnTo>
                      <a:pt x="338" y="71"/>
                    </a:lnTo>
                    <a:lnTo>
                      <a:pt x="332" y="58"/>
                    </a:lnTo>
                    <a:lnTo>
                      <a:pt x="328" y="54"/>
                    </a:lnTo>
                    <a:lnTo>
                      <a:pt x="325" y="50"/>
                    </a:lnTo>
                    <a:lnTo>
                      <a:pt x="321" y="47"/>
                    </a:lnTo>
                    <a:lnTo>
                      <a:pt x="315" y="46"/>
                    </a:lnTo>
                    <a:lnTo>
                      <a:pt x="315" y="46"/>
                    </a:lnTo>
                    <a:lnTo>
                      <a:pt x="311" y="47"/>
                    </a:lnTo>
                    <a:lnTo>
                      <a:pt x="307" y="50"/>
                    </a:lnTo>
                    <a:lnTo>
                      <a:pt x="303" y="54"/>
                    </a:lnTo>
                    <a:lnTo>
                      <a:pt x="300" y="58"/>
                    </a:lnTo>
                    <a:lnTo>
                      <a:pt x="294" y="71"/>
                    </a:lnTo>
                    <a:lnTo>
                      <a:pt x="289" y="82"/>
                    </a:lnTo>
                    <a:lnTo>
                      <a:pt x="150" y="415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6"/>
              <p:cNvSpPr>
                <a:spLocks noEditPoints="1"/>
              </p:cNvSpPr>
              <p:nvPr/>
            </p:nvSpPr>
            <p:spPr bwMode="auto">
              <a:xfrm>
                <a:off x="4303713" y="1806575"/>
                <a:ext cx="811212" cy="1014412"/>
              </a:xfrm>
              <a:custGeom>
                <a:avLst/>
                <a:gdLst/>
                <a:ahLst/>
                <a:cxnLst>
                  <a:cxn ang="0">
                    <a:pos x="1" y="67"/>
                  </a:cxn>
                  <a:cxn ang="0">
                    <a:pos x="13" y="28"/>
                  </a:cxn>
                  <a:cxn ang="0">
                    <a:pos x="23" y="15"/>
                  </a:cxn>
                  <a:cxn ang="0">
                    <a:pos x="44" y="4"/>
                  </a:cxn>
                  <a:cxn ang="0">
                    <a:pos x="368" y="0"/>
                  </a:cxn>
                  <a:cxn ang="0">
                    <a:pos x="400" y="3"/>
                  </a:cxn>
                  <a:cxn ang="0">
                    <a:pos x="437" y="17"/>
                  </a:cxn>
                  <a:cxn ang="0">
                    <a:pos x="464" y="36"/>
                  </a:cxn>
                  <a:cxn ang="0">
                    <a:pos x="476" y="50"/>
                  </a:cxn>
                  <a:cxn ang="0">
                    <a:pos x="497" y="103"/>
                  </a:cxn>
                  <a:cxn ang="0">
                    <a:pos x="504" y="172"/>
                  </a:cxn>
                  <a:cxn ang="0">
                    <a:pos x="501" y="215"/>
                  </a:cxn>
                  <a:cxn ang="0">
                    <a:pos x="492" y="256"/>
                  </a:cxn>
                  <a:cxn ang="0">
                    <a:pos x="476" y="281"/>
                  </a:cxn>
                  <a:cxn ang="0">
                    <a:pos x="457" y="299"/>
                  </a:cxn>
                  <a:cxn ang="0">
                    <a:pos x="435" y="310"/>
                  </a:cxn>
                  <a:cxn ang="0">
                    <a:pos x="418" y="317"/>
                  </a:cxn>
                  <a:cxn ang="0">
                    <a:pos x="450" y="326"/>
                  </a:cxn>
                  <a:cxn ang="0">
                    <a:pos x="474" y="340"/>
                  </a:cxn>
                  <a:cxn ang="0">
                    <a:pos x="493" y="365"/>
                  </a:cxn>
                  <a:cxn ang="0">
                    <a:pos x="508" y="406"/>
                  </a:cxn>
                  <a:cxn ang="0">
                    <a:pos x="511" y="465"/>
                  </a:cxn>
                  <a:cxn ang="0">
                    <a:pos x="508" y="518"/>
                  </a:cxn>
                  <a:cxn ang="0">
                    <a:pos x="494" y="568"/>
                  </a:cxn>
                  <a:cxn ang="0">
                    <a:pos x="472" y="600"/>
                  </a:cxn>
                  <a:cxn ang="0">
                    <a:pos x="439" y="628"/>
                  </a:cxn>
                  <a:cxn ang="0">
                    <a:pos x="405" y="638"/>
                  </a:cxn>
                  <a:cxn ang="0">
                    <a:pos x="100" y="638"/>
                  </a:cxn>
                  <a:cxn ang="0">
                    <a:pos x="59" y="636"/>
                  </a:cxn>
                  <a:cxn ang="0">
                    <a:pos x="27" y="625"/>
                  </a:cxn>
                  <a:cxn ang="0">
                    <a:pos x="12" y="610"/>
                  </a:cxn>
                  <a:cxn ang="0">
                    <a:pos x="2" y="588"/>
                  </a:cxn>
                  <a:cxn ang="0">
                    <a:pos x="0" y="85"/>
                  </a:cxn>
                  <a:cxn ang="0">
                    <a:pos x="347" y="296"/>
                  </a:cxn>
                  <a:cxn ang="0">
                    <a:pos x="392" y="292"/>
                  </a:cxn>
                  <a:cxn ang="0">
                    <a:pos x="424" y="276"/>
                  </a:cxn>
                  <a:cxn ang="0">
                    <a:pos x="437" y="258"/>
                  </a:cxn>
                  <a:cxn ang="0">
                    <a:pos x="447" y="218"/>
                  </a:cxn>
                  <a:cxn ang="0">
                    <a:pos x="451" y="167"/>
                  </a:cxn>
                  <a:cxn ang="0">
                    <a:pos x="444" y="106"/>
                  </a:cxn>
                  <a:cxn ang="0">
                    <a:pos x="430" y="74"/>
                  </a:cxn>
                  <a:cxn ang="0">
                    <a:pos x="415" y="57"/>
                  </a:cxn>
                  <a:cxn ang="0">
                    <a:pos x="390" y="46"/>
                  </a:cxn>
                  <a:cxn ang="0">
                    <a:pos x="84" y="44"/>
                  </a:cxn>
                  <a:cxn ang="0">
                    <a:pos x="70" y="44"/>
                  </a:cxn>
                  <a:cxn ang="0">
                    <a:pos x="58" y="51"/>
                  </a:cxn>
                  <a:cxn ang="0">
                    <a:pos x="48" y="74"/>
                  </a:cxn>
                  <a:cxn ang="0">
                    <a:pos x="48" y="545"/>
                  </a:cxn>
                  <a:cxn ang="0">
                    <a:pos x="50" y="572"/>
                  </a:cxn>
                  <a:cxn ang="0">
                    <a:pos x="55" y="585"/>
                  </a:cxn>
                  <a:cxn ang="0">
                    <a:pos x="73" y="593"/>
                  </a:cxn>
                  <a:cxn ang="0">
                    <a:pos x="351" y="595"/>
                  </a:cxn>
                  <a:cxn ang="0">
                    <a:pos x="383" y="593"/>
                  </a:cxn>
                  <a:cxn ang="0">
                    <a:pos x="418" y="582"/>
                  </a:cxn>
                  <a:cxn ang="0">
                    <a:pos x="437" y="564"/>
                  </a:cxn>
                  <a:cxn ang="0">
                    <a:pos x="451" y="531"/>
                  </a:cxn>
                  <a:cxn ang="0">
                    <a:pos x="458" y="467"/>
                  </a:cxn>
                  <a:cxn ang="0">
                    <a:pos x="454" y="417"/>
                  </a:cxn>
                  <a:cxn ang="0">
                    <a:pos x="446" y="382"/>
                  </a:cxn>
                  <a:cxn ang="0">
                    <a:pos x="436" y="367"/>
                  </a:cxn>
                  <a:cxn ang="0">
                    <a:pos x="414" y="349"/>
                  </a:cxn>
                  <a:cxn ang="0">
                    <a:pos x="386" y="340"/>
                  </a:cxn>
                  <a:cxn ang="0">
                    <a:pos x="48" y="545"/>
                  </a:cxn>
                </a:cxnLst>
                <a:rect l="0" t="0" r="r" b="b"/>
                <a:pathLst>
                  <a:path w="511" h="639">
                    <a:moveTo>
                      <a:pt x="0" y="85"/>
                    </a:moveTo>
                    <a:lnTo>
                      <a:pt x="0" y="85"/>
                    </a:lnTo>
                    <a:lnTo>
                      <a:pt x="1" y="67"/>
                    </a:lnTo>
                    <a:lnTo>
                      <a:pt x="4" y="50"/>
                    </a:lnTo>
                    <a:lnTo>
                      <a:pt x="9" y="35"/>
                    </a:lnTo>
                    <a:lnTo>
                      <a:pt x="13" y="28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3" y="15"/>
                    </a:lnTo>
                    <a:lnTo>
                      <a:pt x="30" y="11"/>
                    </a:lnTo>
                    <a:lnTo>
                      <a:pt x="37" y="7"/>
                    </a:lnTo>
                    <a:lnTo>
                      <a:pt x="44" y="4"/>
                    </a:lnTo>
                    <a:lnTo>
                      <a:pt x="59" y="1"/>
                    </a:lnTo>
                    <a:lnTo>
                      <a:pt x="73" y="0"/>
                    </a:lnTo>
                    <a:lnTo>
                      <a:pt x="368" y="0"/>
                    </a:lnTo>
                    <a:lnTo>
                      <a:pt x="368" y="0"/>
                    </a:lnTo>
                    <a:lnTo>
                      <a:pt x="385" y="1"/>
                    </a:lnTo>
                    <a:lnTo>
                      <a:pt x="400" y="3"/>
                    </a:lnTo>
                    <a:lnTo>
                      <a:pt x="414" y="7"/>
                    </a:lnTo>
                    <a:lnTo>
                      <a:pt x="426" y="11"/>
                    </a:lnTo>
                    <a:lnTo>
                      <a:pt x="437" y="17"/>
                    </a:lnTo>
                    <a:lnTo>
                      <a:pt x="449" y="22"/>
                    </a:lnTo>
                    <a:lnTo>
                      <a:pt x="457" y="29"/>
                    </a:lnTo>
                    <a:lnTo>
                      <a:pt x="464" y="36"/>
                    </a:lnTo>
                    <a:lnTo>
                      <a:pt x="464" y="36"/>
                    </a:lnTo>
                    <a:lnTo>
                      <a:pt x="471" y="43"/>
                    </a:lnTo>
                    <a:lnTo>
                      <a:pt x="476" y="50"/>
                    </a:lnTo>
                    <a:lnTo>
                      <a:pt x="485" y="67"/>
                    </a:lnTo>
                    <a:lnTo>
                      <a:pt x="493" y="85"/>
                    </a:lnTo>
                    <a:lnTo>
                      <a:pt x="497" y="103"/>
                    </a:lnTo>
                    <a:lnTo>
                      <a:pt x="501" y="121"/>
                    </a:lnTo>
                    <a:lnTo>
                      <a:pt x="503" y="139"/>
                    </a:lnTo>
                    <a:lnTo>
                      <a:pt x="504" y="172"/>
                    </a:lnTo>
                    <a:lnTo>
                      <a:pt x="504" y="172"/>
                    </a:lnTo>
                    <a:lnTo>
                      <a:pt x="503" y="201"/>
                    </a:lnTo>
                    <a:lnTo>
                      <a:pt x="501" y="215"/>
                    </a:lnTo>
                    <a:lnTo>
                      <a:pt x="500" y="229"/>
                    </a:lnTo>
                    <a:lnTo>
                      <a:pt x="496" y="243"/>
                    </a:lnTo>
                    <a:lnTo>
                      <a:pt x="492" y="256"/>
                    </a:lnTo>
                    <a:lnTo>
                      <a:pt x="485" y="268"/>
                    </a:lnTo>
                    <a:lnTo>
                      <a:pt x="476" y="281"/>
                    </a:lnTo>
                    <a:lnTo>
                      <a:pt x="476" y="281"/>
                    </a:lnTo>
                    <a:lnTo>
                      <a:pt x="471" y="288"/>
                    </a:lnTo>
                    <a:lnTo>
                      <a:pt x="464" y="293"/>
                    </a:lnTo>
                    <a:lnTo>
                      <a:pt x="457" y="299"/>
                    </a:lnTo>
                    <a:lnTo>
                      <a:pt x="450" y="304"/>
                    </a:lnTo>
                    <a:lnTo>
                      <a:pt x="443" y="307"/>
                    </a:lnTo>
                    <a:lnTo>
                      <a:pt x="435" y="310"/>
                    </a:lnTo>
                    <a:lnTo>
                      <a:pt x="418" y="314"/>
                    </a:lnTo>
                    <a:lnTo>
                      <a:pt x="418" y="317"/>
                    </a:lnTo>
                    <a:lnTo>
                      <a:pt x="418" y="317"/>
                    </a:lnTo>
                    <a:lnTo>
                      <a:pt x="430" y="320"/>
                    </a:lnTo>
                    <a:lnTo>
                      <a:pt x="440" y="322"/>
                    </a:lnTo>
                    <a:lnTo>
                      <a:pt x="450" y="326"/>
                    </a:lnTo>
                    <a:lnTo>
                      <a:pt x="458" y="331"/>
                    </a:lnTo>
                    <a:lnTo>
                      <a:pt x="467" y="336"/>
                    </a:lnTo>
                    <a:lnTo>
                      <a:pt x="474" y="340"/>
                    </a:lnTo>
                    <a:lnTo>
                      <a:pt x="485" y="351"/>
                    </a:lnTo>
                    <a:lnTo>
                      <a:pt x="485" y="351"/>
                    </a:lnTo>
                    <a:lnTo>
                      <a:pt x="493" y="365"/>
                    </a:lnTo>
                    <a:lnTo>
                      <a:pt x="500" y="378"/>
                    </a:lnTo>
                    <a:lnTo>
                      <a:pt x="504" y="392"/>
                    </a:lnTo>
                    <a:lnTo>
                      <a:pt x="508" y="406"/>
                    </a:lnTo>
                    <a:lnTo>
                      <a:pt x="510" y="421"/>
                    </a:lnTo>
                    <a:lnTo>
                      <a:pt x="510" y="436"/>
                    </a:lnTo>
                    <a:lnTo>
                      <a:pt x="511" y="465"/>
                    </a:lnTo>
                    <a:lnTo>
                      <a:pt x="511" y="465"/>
                    </a:lnTo>
                    <a:lnTo>
                      <a:pt x="510" y="500"/>
                    </a:lnTo>
                    <a:lnTo>
                      <a:pt x="508" y="518"/>
                    </a:lnTo>
                    <a:lnTo>
                      <a:pt x="506" y="535"/>
                    </a:lnTo>
                    <a:lnTo>
                      <a:pt x="501" y="552"/>
                    </a:lnTo>
                    <a:lnTo>
                      <a:pt x="494" y="568"/>
                    </a:lnTo>
                    <a:lnTo>
                      <a:pt x="485" y="585"/>
                    </a:lnTo>
                    <a:lnTo>
                      <a:pt x="472" y="600"/>
                    </a:lnTo>
                    <a:lnTo>
                      <a:pt x="472" y="600"/>
                    </a:lnTo>
                    <a:lnTo>
                      <a:pt x="461" y="613"/>
                    </a:lnTo>
                    <a:lnTo>
                      <a:pt x="450" y="621"/>
                    </a:lnTo>
                    <a:lnTo>
                      <a:pt x="439" y="628"/>
                    </a:lnTo>
                    <a:lnTo>
                      <a:pt x="428" y="632"/>
                    </a:lnTo>
                    <a:lnTo>
                      <a:pt x="417" y="635"/>
                    </a:lnTo>
                    <a:lnTo>
                      <a:pt x="405" y="638"/>
                    </a:lnTo>
                    <a:lnTo>
                      <a:pt x="382" y="638"/>
                    </a:lnTo>
                    <a:lnTo>
                      <a:pt x="100" y="638"/>
                    </a:lnTo>
                    <a:lnTo>
                      <a:pt x="100" y="638"/>
                    </a:lnTo>
                    <a:lnTo>
                      <a:pt x="80" y="639"/>
                    </a:lnTo>
                    <a:lnTo>
                      <a:pt x="70" y="638"/>
                    </a:lnTo>
                    <a:lnTo>
                      <a:pt x="59" y="636"/>
                    </a:lnTo>
                    <a:lnTo>
                      <a:pt x="48" y="635"/>
                    </a:lnTo>
                    <a:lnTo>
                      <a:pt x="37" y="631"/>
                    </a:lnTo>
                    <a:lnTo>
                      <a:pt x="27" y="625"/>
                    </a:lnTo>
                    <a:lnTo>
                      <a:pt x="18" y="617"/>
                    </a:lnTo>
                    <a:lnTo>
                      <a:pt x="18" y="617"/>
                    </a:lnTo>
                    <a:lnTo>
                      <a:pt x="12" y="610"/>
                    </a:lnTo>
                    <a:lnTo>
                      <a:pt x="8" y="603"/>
                    </a:lnTo>
                    <a:lnTo>
                      <a:pt x="5" y="595"/>
                    </a:lnTo>
                    <a:lnTo>
                      <a:pt x="2" y="588"/>
                    </a:lnTo>
                    <a:lnTo>
                      <a:pt x="0" y="571"/>
                    </a:lnTo>
                    <a:lnTo>
                      <a:pt x="0" y="556"/>
                    </a:lnTo>
                    <a:lnTo>
                      <a:pt x="0" y="85"/>
                    </a:lnTo>
                    <a:close/>
                    <a:moveTo>
                      <a:pt x="48" y="296"/>
                    </a:moveTo>
                    <a:lnTo>
                      <a:pt x="347" y="296"/>
                    </a:lnTo>
                    <a:lnTo>
                      <a:pt x="347" y="296"/>
                    </a:lnTo>
                    <a:lnTo>
                      <a:pt x="369" y="294"/>
                    </a:lnTo>
                    <a:lnTo>
                      <a:pt x="380" y="293"/>
                    </a:lnTo>
                    <a:lnTo>
                      <a:pt x="392" y="292"/>
                    </a:lnTo>
                    <a:lnTo>
                      <a:pt x="403" y="288"/>
                    </a:lnTo>
                    <a:lnTo>
                      <a:pt x="414" y="283"/>
                    </a:lnTo>
                    <a:lnTo>
                      <a:pt x="424" y="276"/>
                    </a:lnTo>
                    <a:lnTo>
                      <a:pt x="432" y="267"/>
                    </a:lnTo>
                    <a:lnTo>
                      <a:pt x="432" y="267"/>
                    </a:lnTo>
                    <a:lnTo>
                      <a:pt x="437" y="258"/>
                    </a:lnTo>
                    <a:lnTo>
                      <a:pt x="442" y="246"/>
                    </a:lnTo>
                    <a:lnTo>
                      <a:pt x="446" y="232"/>
                    </a:lnTo>
                    <a:lnTo>
                      <a:pt x="447" y="218"/>
                    </a:lnTo>
                    <a:lnTo>
                      <a:pt x="451" y="190"/>
                    </a:lnTo>
                    <a:lnTo>
                      <a:pt x="451" y="167"/>
                    </a:lnTo>
                    <a:lnTo>
                      <a:pt x="451" y="167"/>
                    </a:lnTo>
                    <a:lnTo>
                      <a:pt x="450" y="142"/>
                    </a:lnTo>
                    <a:lnTo>
                      <a:pt x="449" y="122"/>
                    </a:lnTo>
                    <a:lnTo>
                      <a:pt x="444" y="106"/>
                    </a:lnTo>
                    <a:lnTo>
                      <a:pt x="440" y="92"/>
                    </a:lnTo>
                    <a:lnTo>
                      <a:pt x="436" y="82"/>
                    </a:lnTo>
                    <a:lnTo>
                      <a:pt x="430" y="74"/>
                    </a:lnTo>
                    <a:lnTo>
                      <a:pt x="422" y="62"/>
                    </a:lnTo>
                    <a:lnTo>
                      <a:pt x="422" y="62"/>
                    </a:lnTo>
                    <a:lnTo>
                      <a:pt x="415" y="57"/>
                    </a:lnTo>
                    <a:lnTo>
                      <a:pt x="407" y="53"/>
                    </a:lnTo>
                    <a:lnTo>
                      <a:pt x="399" y="49"/>
                    </a:lnTo>
                    <a:lnTo>
                      <a:pt x="390" y="46"/>
                    </a:lnTo>
                    <a:lnTo>
                      <a:pt x="375" y="44"/>
                    </a:lnTo>
                    <a:lnTo>
                      <a:pt x="361" y="44"/>
                    </a:lnTo>
                    <a:lnTo>
                      <a:pt x="84" y="44"/>
                    </a:lnTo>
                    <a:lnTo>
                      <a:pt x="84" y="44"/>
                    </a:lnTo>
                    <a:lnTo>
                      <a:pt x="77" y="44"/>
                    </a:lnTo>
                    <a:lnTo>
                      <a:pt x="70" y="44"/>
                    </a:lnTo>
                    <a:lnTo>
                      <a:pt x="64" y="47"/>
                    </a:lnTo>
                    <a:lnTo>
                      <a:pt x="58" y="51"/>
                    </a:lnTo>
                    <a:lnTo>
                      <a:pt x="58" y="51"/>
                    </a:lnTo>
                    <a:lnTo>
                      <a:pt x="54" y="57"/>
                    </a:lnTo>
                    <a:lnTo>
                      <a:pt x="51" y="65"/>
                    </a:lnTo>
                    <a:lnTo>
                      <a:pt x="48" y="74"/>
                    </a:lnTo>
                    <a:lnTo>
                      <a:pt x="48" y="81"/>
                    </a:lnTo>
                    <a:lnTo>
                      <a:pt x="48" y="296"/>
                    </a:lnTo>
                    <a:close/>
                    <a:moveTo>
                      <a:pt x="48" y="545"/>
                    </a:moveTo>
                    <a:lnTo>
                      <a:pt x="48" y="545"/>
                    </a:lnTo>
                    <a:lnTo>
                      <a:pt x="48" y="561"/>
                    </a:lnTo>
                    <a:lnTo>
                      <a:pt x="50" y="572"/>
                    </a:lnTo>
                    <a:lnTo>
                      <a:pt x="52" y="581"/>
                    </a:lnTo>
                    <a:lnTo>
                      <a:pt x="55" y="585"/>
                    </a:lnTo>
                    <a:lnTo>
                      <a:pt x="55" y="585"/>
                    </a:lnTo>
                    <a:lnTo>
                      <a:pt x="58" y="588"/>
                    </a:lnTo>
                    <a:lnTo>
                      <a:pt x="62" y="590"/>
                    </a:lnTo>
                    <a:lnTo>
                      <a:pt x="73" y="593"/>
                    </a:lnTo>
                    <a:lnTo>
                      <a:pt x="86" y="595"/>
                    </a:lnTo>
                    <a:lnTo>
                      <a:pt x="97" y="595"/>
                    </a:lnTo>
                    <a:lnTo>
                      <a:pt x="351" y="595"/>
                    </a:lnTo>
                    <a:lnTo>
                      <a:pt x="351" y="595"/>
                    </a:lnTo>
                    <a:lnTo>
                      <a:pt x="372" y="595"/>
                    </a:lnTo>
                    <a:lnTo>
                      <a:pt x="383" y="593"/>
                    </a:lnTo>
                    <a:lnTo>
                      <a:pt x="396" y="590"/>
                    </a:lnTo>
                    <a:lnTo>
                      <a:pt x="407" y="588"/>
                    </a:lnTo>
                    <a:lnTo>
                      <a:pt x="418" y="582"/>
                    </a:lnTo>
                    <a:lnTo>
                      <a:pt x="429" y="575"/>
                    </a:lnTo>
                    <a:lnTo>
                      <a:pt x="437" y="564"/>
                    </a:lnTo>
                    <a:lnTo>
                      <a:pt x="437" y="564"/>
                    </a:lnTo>
                    <a:lnTo>
                      <a:pt x="443" y="556"/>
                    </a:lnTo>
                    <a:lnTo>
                      <a:pt x="447" y="545"/>
                    </a:lnTo>
                    <a:lnTo>
                      <a:pt x="451" y="531"/>
                    </a:lnTo>
                    <a:lnTo>
                      <a:pt x="454" y="518"/>
                    </a:lnTo>
                    <a:lnTo>
                      <a:pt x="457" y="490"/>
                    </a:lnTo>
                    <a:lnTo>
                      <a:pt x="458" y="467"/>
                    </a:lnTo>
                    <a:lnTo>
                      <a:pt x="458" y="467"/>
                    </a:lnTo>
                    <a:lnTo>
                      <a:pt x="457" y="443"/>
                    </a:lnTo>
                    <a:lnTo>
                      <a:pt x="454" y="417"/>
                    </a:lnTo>
                    <a:lnTo>
                      <a:pt x="453" y="404"/>
                    </a:lnTo>
                    <a:lnTo>
                      <a:pt x="450" y="392"/>
                    </a:lnTo>
                    <a:lnTo>
                      <a:pt x="446" y="382"/>
                    </a:lnTo>
                    <a:lnTo>
                      <a:pt x="442" y="374"/>
                    </a:lnTo>
                    <a:lnTo>
                      <a:pt x="442" y="374"/>
                    </a:lnTo>
                    <a:lnTo>
                      <a:pt x="436" y="367"/>
                    </a:lnTo>
                    <a:lnTo>
                      <a:pt x="429" y="360"/>
                    </a:lnTo>
                    <a:lnTo>
                      <a:pt x="422" y="354"/>
                    </a:lnTo>
                    <a:lnTo>
                      <a:pt x="414" y="349"/>
                    </a:lnTo>
                    <a:lnTo>
                      <a:pt x="405" y="345"/>
                    </a:lnTo>
                    <a:lnTo>
                      <a:pt x="396" y="342"/>
                    </a:lnTo>
                    <a:lnTo>
                      <a:pt x="386" y="340"/>
                    </a:lnTo>
                    <a:lnTo>
                      <a:pt x="376" y="339"/>
                    </a:lnTo>
                    <a:lnTo>
                      <a:pt x="48" y="339"/>
                    </a:lnTo>
                    <a:lnTo>
                      <a:pt x="48" y="545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7"/>
              <p:cNvSpPr>
                <a:spLocks/>
              </p:cNvSpPr>
              <p:nvPr/>
            </p:nvSpPr>
            <p:spPr bwMode="auto">
              <a:xfrm>
                <a:off x="5276850" y="1806575"/>
                <a:ext cx="685800" cy="1012825"/>
              </a:xfrm>
              <a:custGeom>
                <a:avLst/>
                <a:gdLst/>
                <a:ahLst/>
                <a:cxnLst>
                  <a:cxn ang="0">
                    <a:pos x="0" y="638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60"/>
                  </a:cxn>
                  <a:cxn ang="0">
                    <a:pos x="2" y="46"/>
                  </a:cxn>
                  <a:cxn ang="0">
                    <a:pos x="5" y="40"/>
                  </a:cxn>
                  <a:cxn ang="0">
                    <a:pos x="8" y="33"/>
                  </a:cxn>
                  <a:cxn ang="0">
                    <a:pos x="12" y="26"/>
                  </a:cxn>
                  <a:cxn ang="0">
                    <a:pos x="18" y="21"/>
                  </a:cxn>
                  <a:cxn ang="0">
                    <a:pos x="18" y="21"/>
                  </a:cxn>
                  <a:cxn ang="0">
                    <a:pos x="25" y="14"/>
                  </a:cxn>
                  <a:cxn ang="0">
                    <a:pos x="32" y="10"/>
                  </a:cxn>
                  <a:cxn ang="0">
                    <a:pos x="39" y="7"/>
                  </a:cxn>
                  <a:cxn ang="0">
                    <a:pos x="45" y="4"/>
                  </a:cxn>
                  <a:cxn ang="0">
                    <a:pos x="58" y="1"/>
                  </a:cxn>
                  <a:cxn ang="0">
                    <a:pos x="71" y="0"/>
                  </a:cxn>
                  <a:cxn ang="0">
                    <a:pos x="432" y="0"/>
                  </a:cxn>
                  <a:cxn ang="0">
                    <a:pos x="432" y="44"/>
                  </a:cxn>
                  <a:cxn ang="0">
                    <a:pos x="100" y="44"/>
                  </a:cxn>
                  <a:cxn ang="0">
                    <a:pos x="100" y="44"/>
                  </a:cxn>
                  <a:cxn ang="0">
                    <a:pos x="89" y="44"/>
                  </a:cxn>
                  <a:cxn ang="0">
                    <a:pos x="76" y="44"/>
                  </a:cxn>
                  <a:cxn ang="0">
                    <a:pos x="69" y="46"/>
                  </a:cxn>
                  <a:cxn ang="0">
                    <a:pos x="64" y="47"/>
                  </a:cxn>
                  <a:cxn ang="0">
                    <a:pos x="58" y="50"/>
                  </a:cxn>
                  <a:cxn ang="0">
                    <a:pos x="54" y="54"/>
                  </a:cxn>
                  <a:cxn ang="0">
                    <a:pos x="54" y="54"/>
                  </a:cxn>
                  <a:cxn ang="0">
                    <a:pos x="51" y="61"/>
                  </a:cxn>
                  <a:cxn ang="0">
                    <a:pos x="50" y="69"/>
                  </a:cxn>
                  <a:cxn ang="0">
                    <a:pos x="48" y="87"/>
                  </a:cxn>
                  <a:cxn ang="0">
                    <a:pos x="48" y="638"/>
                  </a:cxn>
                  <a:cxn ang="0">
                    <a:pos x="0" y="638"/>
                  </a:cxn>
                </a:cxnLst>
                <a:rect l="0" t="0" r="r" b="b"/>
                <a:pathLst>
                  <a:path w="432" h="638">
                    <a:moveTo>
                      <a:pt x="0" y="638"/>
                    </a:moveTo>
                    <a:lnTo>
                      <a:pt x="0" y="72"/>
                    </a:lnTo>
                    <a:lnTo>
                      <a:pt x="0" y="72"/>
                    </a:lnTo>
                    <a:lnTo>
                      <a:pt x="0" y="60"/>
                    </a:lnTo>
                    <a:lnTo>
                      <a:pt x="2" y="46"/>
                    </a:lnTo>
                    <a:lnTo>
                      <a:pt x="5" y="40"/>
                    </a:lnTo>
                    <a:lnTo>
                      <a:pt x="8" y="33"/>
                    </a:lnTo>
                    <a:lnTo>
                      <a:pt x="12" y="26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25" y="14"/>
                    </a:lnTo>
                    <a:lnTo>
                      <a:pt x="32" y="10"/>
                    </a:lnTo>
                    <a:lnTo>
                      <a:pt x="39" y="7"/>
                    </a:lnTo>
                    <a:lnTo>
                      <a:pt x="45" y="4"/>
                    </a:lnTo>
                    <a:lnTo>
                      <a:pt x="58" y="1"/>
                    </a:lnTo>
                    <a:lnTo>
                      <a:pt x="71" y="0"/>
                    </a:lnTo>
                    <a:lnTo>
                      <a:pt x="432" y="0"/>
                    </a:lnTo>
                    <a:lnTo>
                      <a:pt x="432" y="44"/>
                    </a:lnTo>
                    <a:lnTo>
                      <a:pt x="100" y="44"/>
                    </a:lnTo>
                    <a:lnTo>
                      <a:pt x="100" y="44"/>
                    </a:lnTo>
                    <a:lnTo>
                      <a:pt x="89" y="44"/>
                    </a:lnTo>
                    <a:lnTo>
                      <a:pt x="76" y="44"/>
                    </a:lnTo>
                    <a:lnTo>
                      <a:pt x="69" y="46"/>
                    </a:lnTo>
                    <a:lnTo>
                      <a:pt x="64" y="47"/>
                    </a:lnTo>
                    <a:lnTo>
                      <a:pt x="58" y="50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1" y="61"/>
                    </a:lnTo>
                    <a:lnTo>
                      <a:pt x="50" y="69"/>
                    </a:lnTo>
                    <a:lnTo>
                      <a:pt x="48" y="87"/>
                    </a:lnTo>
                    <a:lnTo>
                      <a:pt x="48" y="638"/>
                    </a:lnTo>
                    <a:lnTo>
                      <a:pt x="0" y="638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8"/>
              <p:cNvSpPr>
                <a:spLocks/>
              </p:cNvSpPr>
              <p:nvPr/>
            </p:nvSpPr>
            <p:spPr bwMode="auto">
              <a:xfrm>
                <a:off x="6997700" y="1806575"/>
                <a:ext cx="822325" cy="1012825"/>
              </a:xfrm>
              <a:custGeom>
                <a:avLst/>
                <a:gdLst/>
                <a:ahLst/>
                <a:cxnLst>
                  <a:cxn ang="0">
                    <a:pos x="261" y="638"/>
                  </a:cxn>
                  <a:cxn ang="0">
                    <a:pos x="225" y="636"/>
                  </a:cxn>
                  <a:cxn ang="0">
                    <a:pos x="192" y="631"/>
                  </a:cxn>
                  <a:cxn ang="0">
                    <a:pos x="163" y="622"/>
                  </a:cxn>
                  <a:cxn ang="0">
                    <a:pos x="117" y="602"/>
                  </a:cxn>
                  <a:cxn ang="0">
                    <a:pos x="83" y="578"/>
                  </a:cxn>
                  <a:cxn ang="0">
                    <a:pos x="71" y="567"/>
                  </a:cxn>
                  <a:cxn ang="0">
                    <a:pos x="53" y="545"/>
                  </a:cxn>
                  <a:cxn ang="0">
                    <a:pos x="37" y="521"/>
                  </a:cxn>
                  <a:cxn ang="0">
                    <a:pos x="25" y="496"/>
                  </a:cxn>
                  <a:cxn ang="0">
                    <a:pos x="15" y="467"/>
                  </a:cxn>
                  <a:cxn ang="0">
                    <a:pos x="3" y="403"/>
                  </a:cxn>
                  <a:cxn ang="0">
                    <a:pos x="0" y="328"/>
                  </a:cxn>
                  <a:cxn ang="0">
                    <a:pos x="0" y="296"/>
                  </a:cxn>
                  <a:cxn ang="0">
                    <a:pos x="5" y="229"/>
                  </a:cxn>
                  <a:cxn ang="0">
                    <a:pos x="15" y="179"/>
                  </a:cxn>
                  <a:cxn ang="0">
                    <a:pos x="25" y="147"/>
                  </a:cxn>
                  <a:cxn ang="0">
                    <a:pos x="39" y="118"/>
                  </a:cxn>
                  <a:cxn ang="0">
                    <a:pos x="57" y="90"/>
                  </a:cxn>
                  <a:cxn ang="0">
                    <a:pos x="68" y="78"/>
                  </a:cxn>
                  <a:cxn ang="0">
                    <a:pos x="92" y="56"/>
                  </a:cxn>
                  <a:cxn ang="0">
                    <a:pos x="132" y="31"/>
                  </a:cxn>
                  <a:cxn ang="0">
                    <a:pos x="158" y="19"/>
                  </a:cxn>
                  <a:cxn ang="0">
                    <a:pos x="189" y="10"/>
                  </a:cxn>
                  <a:cxn ang="0">
                    <a:pos x="224" y="3"/>
                  </a:cxn>
                  <a:cxn ang="0">
                    <a:pos x="264" y="0"/>
                  </a:cxn>
                  <a:cxn ang="0">
                    <a:pos x="509" y="44"/>
                  </a:cxn>
                  <a:cxn ang="0">
                    <a:pos x="285" y="44"/>
                  </a:cxn>
                  <a:cxn ang="0">
                    <a:pos x="243" y="46"/>
                  </a:cxn>
                  <a:cxn ang="0">
                    <a:pos x="195" y="56"/>
                  </a:cxn>
                  <a:cxn ang="0">
                    <a:pos x="170" y="64"/>
                  </a:cxn>
                  <a:cxn ang="0">
                    <a:pos x="144" y="78"/>
                  </a:cxn>
                  <a:cxn ang="0">
                    <a:pos x="121" y="94"/>
                  </a:cxn>
                  <a:cxn ang="0">
                    <a:pos x="100" y="118"/>
                  </a:cxn>
                  <a:cxn ang="0">
                    <a:pos x="93" y="129"/>
                  </a:cxn>
                  <a:cxn ang="0">
                    <a:pos x="79" y="153"/>
                  </a:cxn>
                  <a:cxn ang="0">
                    <a:pos x="67" y="190"/>
                  </a:cxn>
                  <a:cxn ang="0">
                    <a:pos x="57" y="246"/>
                  </a:cxn>
                  <a:cxn ang="0">
                    <a:pos x="53" y="301"/>
                  </a:cxn>
                  <a:cxn ang="0">
                    <a:pos x="53" y="329"/>
                  </a:cxn>
                  <a:cxn ang="0">
                    <a:pos x="56" y="404"/>
                  </a:cxn>
                  <a:cxn ang="0">
                    <a:pos x="65" y="451"/>
                  </a:cxn>
                  <a:cxn ang="0">
                    <a:pos x="82" y="496"/>
                  </a:cxn>
                  <a:cxn ang="0">
                    <a:pos x="94" y="517"/>
                  </a:cxn>
                  <a:cxn ang="0">
                    <a:pos x="104" y="529"/>
                  </a:cxn>
                  <a:cxn ang="0">
                    <a:pos x="132" y="554"/>
                  </a:cxn>
                  <a:cxn ang="0">
                    <a:pos x="163" y="572"/>
                  </a:cxn>
                  <a:cxn ang="0">
                    <a:pos x="188" y="582"/>
                  </a:cxn>
                  <a:cxn ang="0">
                    <a:pos x="218" y="590"/>
                  </a:cxn>
                  <a:cxn ang="0">
                    <a:pos x="253" y="595"/>
                  </a:cxn>
                  <a:cxn ang="0">
                    <a:pos x="518" y="595"/>
                  </a:cxn>
                  <a:cxn ang="0">
                    <a:pos x="261" y="638"/>
                  </a:cxn>
                </a:cxnLst>
                <a:rect l="0" t="0" r="r" b="b"/>
                <a:pathLst>
                  <a:path w="518" h="638">
                    <a:moveTo>
                      <a:pt x="261" y="638"/>
                    </a:moveTo>
                    <a:lnTo>
                      <a:pt x="261" y="638"/>
                    </a:lnTo>
                    <a:lnTo>
                      <a:pt x="243" y="638"/>
                    </a:lnTo>
                    <a:lnTo>
                      <a:pt x="225" y="636"/>
                    </a:lnTo>
                    <a:lnTo>
                      <a:pt x="208" y="634"/>
                    </a:lnTo>
                    <a:lnTo>
                      <a:pt x="192" y="631"/>
                    </a:lnTo>
                    <a:lnTo>
                      <a:pt x="176" y="627"/>
                    </a:lnTo>
                    <a:lnTo>
                      <a:pt x="163" y="622"/>
                    </a:lnTo>
                    <a:lnTo>
                      <a:pt x="138" y="613"/>
                    </a:lnTo>
                    <a:lnTo>
                      <a:pt x="117" y="602"/>
                    </a:lnTo>
                    <a:lnTo>
                      <a:pt x="99" y="589"/>
                    </a:lnTo>
                    <a:lnTo>
                      <a:pt x="83" y="578"/>
                    </a:lnTo>
                    <a:lnTo>
                      <a:pt x="71" y="567"/>
                    </a:lnTo>
                    <a:lnTo>
                      <a:pt x="71" y="567"/>
                    </a:lnTo>
                    <a:lnTo>
                      <a:pt x="61" y="556"/>
                    </a:lnTo>
                    <a:lnTo>
                      <a:pt x="53" y="545"/>
                    </a:lnTo>
                    <a:lnTo>
                      <a:pt x="44" y="533"/>
                    </a:lnTo>
                    <a:lnTo>
                      <a:pt x="37" y="521"/>
                    </a:lnTo>
                    <a:lnTo>
                      <a:pt x="30" y="508"/>
                    </a:lnTo>
                    <a:lnTo>
                      <a:pt x="25" y="496"/>
                    </a:lnTo>
                    <a:lnTo>
                      <a:pt x="19" y="482"/>
                    </a:lnTo>
                    <a:lnTo>
                      <a:pt x="15" y="467"/>
                    </a:lnTo>
                    <a:lnTo>
                      <a:pt x="8" y="436"/>
                    </a:lnTo>
                    <a:lnTo>
                      <a:pt x="3" y="403"/>
                    </a:lnTo>
                    <a:lnTo>
                      <a:pt x="1" y="367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296"/>
                    </a:lnTo>
                    <a:lnTo>
                      <a:pt x="1" y="263"/>
                    </a:lnTo>
                    <a:lnTo>
                      <a:pt x="5" y="229"/>
                    </a:lnTo>
                    <a:lnTo>
                      <a:pt x="11" y="196"/>
                    </a:lnTo>
                    <a:lnTo>
                      <a:pt x="15" y="179"/>
                    </a:lnTo>
                    <a:lnTo>
                      <a:pt x="19" y="164"/>
                    </a:lnTo>
                    <a:lnTo>
                      <a:pt x="25" y="147"/>
                    </a:lnTo>
                    <a:lnTo>
                      <a:pt x="32" y="133"/>
                    </a:lnTo>
                    <a:lnTo>
                      <a:pt x="39" y="118"/>
                    </a:lnTo>
                    <a:lnTo>
                      <a:pt x="47" y="104"/>
                    </a:lnTo>
                    <a:lnTo>
                      <a:pt x="57" y="90"/>
                    </a:lnTo>
                    <a:lnTo>
                      <a:pt x="68" y="78"/>
                    </a:lnTo>
                    <a:lnTo>
                      <a:pt x="68" y="78"/>
                    </a:lnTo>
                    <a:lnTo>
                      <a:pt x="78" y="68"/>
                    </a:lnTo>
                    <a:lnTo>
                      <a:pt x="92" y="56"/>
                    </a:lnTo>
                    <a:lnTo>
                      <a:pt x="110" y="43"/>
                    </a:lnTo>
                    <a:lnTo>
                      <a:pt x="132" y="31"/>
                    </a:lnTo>
                    <a:lnTo>
                      <a:pt x="144" y="25"/>
                    </a:lnTo>
                    <a:lnTo>
                      <a:pt x="158" y="19"/>
                    </a:lnTo>
                    <a:lnTo>
                      <a:pt x="174" y="14"/>
                    </a:lnTo>
                    <a:lnTo>
                      <a:pt x="189" y="10"/>
                    </a:lnTo>
                    <a:lnTo>
                      <a:pt x="206" y="6"/>
                    </a:lnTo>
                    <a:lnTo>
                      <a:pt x="224" y="3"/>
                    </a:lnTo>
                    <a:lnTo>
                      <a:pt x="243" y="1"/>
                    </a:lnTo>
                    <a:lnTo>
                      <a:pt x="264" y="0"/>
                    </a:lnTo>
                    <a:lnTo>
                      <a:pt x="509" y="0"/>
                    </a:lnTo>
                    <a:lnTo>
                      <a:pt x="509" y="44"/>
                    </a:lnTo>
                    <a:lnTo>
                      <a:pt x="285" y="44"/>
                    </a:lnTo>
                    <a:lnTo>
                      <a:pt x="285" y="44"/>
                    </a:lnTo>
                    <a:lnTo>
                      <a:pt x="265" y="44"/>
                    </a:lnTo>
                    <a:lnTo>
                      <a:pt x="243" y="46"/>
                    </a:lnTo>
                    <a:lnTo>
                      <a:pt x="220" y="50"/>
                    </a:lnTo>
                    <a:lnTo>
                      <a:pt x="195" y="56"/>
                    </a:lnTo>
                    <a:lnTo>
                      <a:pt x="182" y="60"/>
                    </a:lnTo>
                    <a:lnTo>
                      <a:pt x="170" y="64"/>
                    </a:lnTo>
                    <a:lnTo>
                      <a:pt x="157" y="71"/>
                    </a:lnTo>
                    <a:lnTo>
                      <a:pt x="144" y="78"/>
                    </a:lnTo>
                    <a:lnTo>
                      <a:pt x="133" y="86"/>
                    </a:lnTo>
                    <a:lnTo>
                      <a:pt x="121" y="94"/>
                    </a:lnTo>
                    <a:lnTo>
                      <a:pt x="111" y="106"/>
                    </a:lnTo>
                    <a:lnTo>
                      <a:pt x="100" y="118"/>
                    </a:lnTo>
                    <a:lnTo>
                      <a:pt x="100" y="118"/>
                    </a:lnTo>
                    <a:lnTo>
                      <a:pt x="93" y="129"/>
                    </a:lnTo>
                    <a:lnTo>
                      <a:pt x="86" y="140"/>
                    </a:lnTo>
                    <a:lnTo>
                      <a:pt x="79" y="153"/>
                    </a:lnTo>
                    <a:lnTo>
                      <a:pt x="75" y="165"/>
                    </a:lnTo>
                    <a:lnTo>
                      <a:pt x="67" y="190"/>
                    </a:lnTo>
                    <a:lnTo>
                      <a:pt x="60" y="218"/>
                    </a:lnTo>
                    <a:lnTo>
                      <a:pt x="57" y="246"/>
                    </a:lnTo>
                    <a:lnTo>
                      <a:pt x="54" y="274"/>
                    </a:lnTo>
                    <a:lnTo>
                      <a:pt x="53" y="301"/>
                    </a:lnTo>
                    <a:lnTo>
                      <a:pt x="53" y="329"/>
                    </a:lnTo>
                    <a:lnTo>
                      <a:pt x="53" y="329"/>
                    </a:lnTo>
                    <a:lnTo>
                      <a:pt x="54" y="379"/>
                    </a:lnTo>
                    <a:lnTo>
                      <a:pt x="56" y="404"/>
                    </a:lnTo>
                    <a:lnTo>
                      <a:pt x="60" y="428"/>
                    </a:lnTo>
                    <a:lnTo>
                      <a:pt x="65" y="451"/>
                    </a:lnTo>
                    <a:lnTo>
                      <a:pt x="72" y="475"/>
                    </a:lnTo>
                    <a:lnTo>
                      <a:pt x="82" y="496"/>
                    </a:lnTo>
                    <a:lnTo>
                      <a:pt x="87" y="507"/>
                    </a:lnTo>
                    <a:lnTo>
                      <a:pt x="94" y="517"/>
                    </a:lnTo>
                    <a:lnTo>
                      <a:pt x="94" y="517"/>
                    </a:lnTo>
                    <a:lnTo>
                      <a:pt x="104" y="529"/>
                    </a:lnTo>
                    <a:lnTo>
                      <a:pt x="117" y="542"/>
                    </a:lnTo>
                    <a:lnTo>
                      <a:pt x="132" y="554"/>
                    </a:lnTo>
                    <a:lnTo>
                      <a:pt x="151" y="567"/>
                    </a:lnTo>
                    <a:lnTo>
                      <a:pt x="163" y="572"/>
                    </a:lnTo>
                    <a:lnTo>
                      <a:pt x="175" y="578"/>
                    </a:lnTo>
                    <a:lnTo>
                      <a:pt x="188" y="582"/>
                    </a:lnTo>
                    <a:lnTo>
                      <a:pt x="203" y="586"/>
                    </a:lnTo>
                    <a:lnTo>
                      <a:pt x="218" y="590"/>
                    </a:lnTo>
                    <a:lnTo>
                      <a:pt x="235" y="592"/>
                    </a:lnTo>
                    <a:lnTo>
                      <a:pt x="253" y="595"/>
                    </a:lnTo>
                    <a:lnTo>
                      <a:pt x="271" y="595"/>
                    </a:lnTo>
                    <a:lnTo>
                      <a:pt x="518" y="595"/>
                    </a:lnTo>
                    <a:lnTo>
                      <a:pt x="518" y="638"/>
                    </a:lnTo>
                    <a:lnTo>
                      <a:pt x="261" y="638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" name="Freeform 39"/>
              <p:cNvSpPr>
                <a:spLocks/>
              </p:cNvSpPr>
              <p:nvPr/>
            </p:nvSpPr>
            <p:spPr bwMode="auto">
              <a:xfrm>
                <a:off x="7918450" y="1806575"/>
                <a:ext cx="849312" cy="1012825"/>
              </a:xfrm>
              <a:custGeom>
                <a:avLst/>
                <a:gdLst/>
                <a:ahLst/>
                <a:cxnLst>
                  <a:cxn ang="0">
                    <a:pos x="243" y="638"/>
                  </a:cxn>
                  <a:cxn ang="0">
                    <a:pos x="243" y="44"/>
                  </a:cxn>
                  <a:cxn ang="0">
                    <a:pos x="0" y="44"/>
                  </a:cxn>
                  <a:cxn ang="0">
                    <a:pos x="0" y="0"/>
                  </a:cxn>
                  <a:cxn ang="0">
                    <a:pos x="535" y="0"/>
                  </a:cxn>
                  <a:cxn ang="0">
                    <a:pos x="535" y="44"/>
                  </a:cxn>
                  <a:cxn ang="0">
                    <a:pos x="292" y="44"/>
                  </a:cxn>
                  <a:cxn ang="0">
                    <a:pos x="292" y="638"/>
                  </a:cxn>
                  <a:cxn ang="0">
                    <a:pos x="243" y="638"/>
                  </a:cxn>
                </a:cxnLst>
                <a:rect l="0" t="0" r="r" b="b"/>
                <a:pathLst>
                  <a:path w="535" h="638">
                    <a:moveTo>
                      <a:pt x="243" y="638"/>
                    </a:moveTo>
                    <a:lnTo>
                      <a:pt x="243" y="44"/>
                    </a:lnTo>
                    <a:lnTo>
                      <a:pt x="0" y="44"/>
                    </a:lnTo>
                    <a:lnTo>
                      <a:pt x="0" y="0"/>
                    </a:lnTo>
                    <a:lnTo>
                      <a:pt x="535" y="0"/>
                    </a:lnTo>
                    <a:lnTo>
                      <a:pt x="535" y="44"/>
                    </a:lnTo>
                    <a:lnTo>
                      <a:pt x="292" y="44"/>
                    </a:lnTo>
                    <a:lnTo>
                      <a:pt x="292" y="638"/>
                    </a:lnTo>
                    <a:lnTo>
                      <a:pt x="243" y="638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" name="Freeform 45"/>
              <p:cNvSpPr>
                <a:spLocks/>
              </p:cNvSpPr>
              <p:nvPr/>
            </p:nvSpPr>
            <p:spPr bwMode="auto">
              <a:xfrm>
                <a:off x="6037263" y="1806575"/>
                <a:ext cx="971550" cy="1012825"/>
              </a:xfrm>
              <a:custGeom>
                <a:avLst/>
                <a:gdLst/>
                <a:ahLst/>
                <a:cxnLst>
                  <a:cxn ang="0">
                    <a:pos x="230" y="638"/>
                  </a:cxn>
                  <a:cxn ang="0">
                    <a:pos x="288" y="529"/>
                  </a:cxn>
                  <a:cxn ang="0">
                    <a:pos x="0" y="0"/>
                  </a:cxn>
                  <a:cxn ang="0">
                    <a:pos x="54" y="0"/>
                  </a:cxn>
                  <a:cxn ang="0">
                    <a:pos x="313" y="481"/>
                  </a:cxn>
                  <a:cxn ang="0">
                    <a:pos x="556" y="0"/>
                  </a:cxn>
                  <a:cxn ang="0">
                    <a:pos x="612" y="0"/>
                  </a:cxn>
                  <a:cxn ang="0">
                    <a:pos x="285" y="638"/>
                  </a:cxn>
                  <a:cxn ang="0">
                    <a:pos x="230" y="638"/>
                  </a:cxn>
                </a:cxnLst>
                <a:rect l="0" t="0" r="r" b="b"/>
                <a:pathLst>
                  <a:path w="612" h="638">
                    <a:moveTo>
                      <a:pt x="230" y="638"/>
                    </a:moveTo>
                    <a:lnTo>
                      <a:pt x="288" y="529"/>
                    </a:lnTo>
                    <a:lnTo>
                      <a:pt x="0" y="0"/>
                    </a:lnTo>
                    <a:lnTo>
                      <a:pt x="54" y="0"/>
                    </a:lnTo>
                    <a:lnTo>
                      <a:pt x="313" y="481"/>
                    </a:lnTo>
                    <a:lnTo>
                      <a:pt x="556" y="0"/>
                    </a:lnTo>
                    <a:lnTo>
                      <a:pt x="612" y="0"/>
                    </a:lnTo>
                    <a:lnTo>
                      <a:pt x="285" y="638"/>
                    </a:lnTo>
                    <a:lnTo>
                      <a:pt x="230" y="638"/>
                    </a:lnTo>
                    <a:close/>
                  </a:path>
                </a:pathLst>
              </a:custGeom>
              <a:solidFill>
                <a:srgbClr val="2162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cxnSp>
        <p:nvCxnSpPr>
          <p:cNvPr id="54" name="Прямая соединительная линия 53"/>
          <p:cNvCxnSpPr/>
          <p:nvPr userDrawn="1"/>
        </p:nvCxnSpPr>
        <p:spPr>
          <a:xfrm>
            <a:off x="0" y="1200150"/>
            <a:ext cx="9144000" cy="0"/>
          </a:xfrm>
          <a:prstGeom prst="line">
            <a:avLst/>
          </a:prstGeom>
          <a:ln w="25400">
            <a:solidFill>
              <a:srgbClr val="F3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Текст 65"/>
          <p:cNvSpPr>
            <a:spLocks noGrp="1"/>
          </p:cNvSpPr>
          <p:nvPr>
            <p:ph type="body" sz="quarter" idx="10"/>
          </p:nvPr>
        </p:nvSpPr>
        <p:spPr>
          <a:xfrm>
            <a:off x="413147" y="1481138"/>
            <a:ext cx="3919367" cy="4451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>
                <a:latin typeface="Proxima Nova Rg" panose="02000506030000020004" pitchFamily="2" charset="0"/>
              </a:defRPr>
            </a:lvl1pPr>
            <a:lvl2pPr marL="457200" indent="0">
              <a:buNone/>
              <a:defRPr baseline="0">
                <a:latin typeface="Proxima Nova Rg" panose="02000506030000020004" pitchFamily="2" charset="0"/>
              </a:defRPr>
            </a:lvl2pPr>
            <a:lvl3pPr marL="914400" indent="0">
              <a:buNone/>
              <a:defRPr baseline="0">
                <a:latin typeface="Proxima Nova Rg" panose="02000506030000020004" pitchFamily="2" charset="0"/>
              </a:defRPr>
            </a:lvl3pPr>
            <a:lvl4pPr marL="1371600" indent="0">
              <a:buNone/>
              <a:defRPr baseline="0">
                <a:latin typeface="Proxima Nova Rg" panose="02000506030000020004" pitchFamily="2" charset="0"/>
              </a:defRPr>
            </a:lvl4pPr>
            <a:lvl5pPr marL="1828800" indent="0">
              <a:buNone/>
              <a:defRPr baseline="0">
                <a:latin typeface="Proxima Nova Rg" panose="02000506030000020004" pitchFamily="2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8" name="Текст 67"/>
          <p:cNvSpPr>
            <a:spLocks noGrp="1"/>
          </p:cNvSpPr>
          <p:nvPr>
            <p:ph type="body" sz="quarter" idx="11"/>
          </p:nvPr>
        </p:nvSpPr>
        <p:spPr>
          <a:xfrm>
            <a:off x="4474369" y="1481138"/>
            <a:ext cx="3886200" cy="44513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Proxima Nova Rg" panose="02000506030000020004" pitchFamily="2" charset="0"/>
              </a:defRPr>
            </a:lvl1pPr>
            <a:lvl2pPr marL="457200" indent="0">
              <a:buFontTx/>
              <a:buNone/>
              <a:defRPr>
                <a:latin typeface="Proxima Nova Rg" panose="02000506030000020004" pitchFamily="2" charset="0"/>
              </a:defRPr>
            </a:lvl2pPr>
            <a:lvl3pPr marL="914400" indent="0">
              <a:buFontTx/>
              <a:buNone/>
              <a:defRPr>
                <a:latin typeface="Proxima Nova Rg" panose="02000506030000020004" pitchFamily="2" charset="0"/>
              </a:defRPr>
            </a:lvl3pPr>
            <a:lvl4pPr marL="1371600" indent="0">
              <a:buFontTx/>
              <a:buNone/>
              <a:defRPr>
                <a:latin typeface="Proxima Nova Rg" panose="02000506030000020004" pitchFamily="2" charset="0"/>
              </a:defRPr>
            </a:lvl4pPr>
            <a:lvl5pPr marL="1828800" indent="0">
              <a:buFontTx/>
              <a:buNone/>
              <a:defRPr>
                <a:latin typeface="Proxima Nova Rg" panose="02000506030000020004" pitchFamily="2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1" name="Текст 70"/>
          <p:cNvSpPr>
            <a:spLocks noGrp="1"/>
          </p:cNvSpPr>
          <p:nvPr>
            <p:ph type="body" sz="quarter" idx="12" hasCustomPrompt="1"/>
          </p:nvPr>
        </p:nvSpPr>
        <p:spPr>
          <a:xfrm>
            <a:off x="2038072" y="348254"/>
            <a:ext cx="5595938" cy="6667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>
                <a:latin typeface="Proxima Nova Rg" panose="02000506030000020004" pitchFamily="2" charset="0"/>
              </a:defRPr>
            </a:lvl1pPr>
          </a:lstStyle>
          <a:p>
            <a:pPr>
              <a:lnSpc>
                <a:spcPct val="110000"/>
              </a:lnSpc>
            </a:pPr>
            <a:r>
              <a:rPr lang="ru-RU" dirty="0"/>
              <a:t>ЗАГОЛОВОК СЛАЙДА </a:t>
            </a:r>
            <a:br>
              <a:rPr lang="ru-RU" dirty="0"/>
            </a:br>
            <a:r>
              <a:rPr lang="ru-RU" dirty="0"/>
              <a:t>ИЛИ НАЗВАНИЕ ТЕМЫ</a:t>
            </a:r>
          </a:p>
        </p:txBody>
      </p:sp>
    </p:spTree>
    <p:extLst>
      <p:ext uri="{BB962C8B-B14F-4D97-AF65-F5344CB8AC3E}">
        <p14:creationId xmlns:p14="http://schemas.microsoft.com/office/powerpoint/2010/main" val="1109684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639AAF-8EEC-4492-8640-6F2D65E1E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F202B56-D4C5-47C1-AE1E-E74BC2FA45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38FBE05-09A7-41AC-BF36-70CD37B9D6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18D17-2ED9-4ABA-BB82-7F9D9F50F9DA}" type="datetimeFigureOut">
              <a:rPr lang="ru-RU" smtClean="0"/>
              <a:pPr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B580061-0E6C-43D4-B738-AEF7E3596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545050C-C63E-4AB0-A118-2FFBFA2C6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03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11" Type="http://schemas.openxmlformats.org/officeDocument/2006/relationships/image" Target="../media/image6.emf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2.bin"/><Relationship Id="rId4" Type="http://schemas.openxmlformats.org/officeDocument/2006/relationships/image" Target="../media/image7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rhtomsk.pravorg.ru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oroik-tomsk@yandex.ru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troica2605@" TargetMode="External"/><Relationship Id="rId2" Type="http://schemas.openxmlformats.org/officeDocument/2006/relationships/hyperlink" Target="mailto:roghdestvo.2026@mail.ru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mail.ru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E85A42-5E09-4E45-8915-2449A877B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704" y="1216713"/>
            <a:ext cx="8275116" cy="1914525"/>
          </a:xfrm>
          <a:noFill/>
        </p:spPr>
        <p:txBody>
          <a:bodyPr>
            <a:noAutofit/>
          </a:bodyPr>
          <a:lstStyle/>
          <a:p>
            <a:pPr algn="l"/>
            <a:r>
              <a:rPr lang="ru-RU" sz="3600" b="1" dirty="0">
                <a:solidFill>
                  <a:schemeClr val="bg1"/>
                </a:solidFill>
              </a:rPr>
              <a:t>Конкурсное движение, </a:t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ru-RU" sz="3600" b="1" dirty="0">
                <a:solidFill>
                  <a:schemeClr val="bg1"/>
                </a:solidFill>
              </a:rPr>
              <a:t>как одно из направлений </a:t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ru-RU" sz="3600" b="1" dirty="0">
                <a:solidFill>
                  <a:schemeClr val="bg1"/>
                </a:solidFill>
              </a:rPr>
              <a:t>работы Ассоциации</a:t>
            </a:r>
            <a:endParaRPr lang="ru-RU" sz="3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1143C60-EB70-40F8-9BF3-DD31D77C7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3843" y="4686300"/>
            <a:ext cx="8549606" cy="1314451"/>
          </a:xfrm>
        </p:spPr>
        <p:txBody>
          <a:bodyPr>
            <a:noAutofit/>
          </a:bodyPr>
          <a:lstStyle/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sz="2800" b="1" dirty="0" smtClean="0">
                <a:solidFill>
                  <a:srgbClr val="005A23"/>
                </a:solidFill>
              </a:rPr>
              <a:t>Соколова Елена Николаевна</a:t>
            </a:r>
            <a:r>
              <a:rPr lang="ru-RU" sz="2000" b="1" dirty="0" smtClean="0">
                <a:solidFill>
                  <a:srgbClr val="005A23"/>
                </a:solidFill>
              </a:rPr>
              <a:t>,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sz="2000" b="1" dirty="0" smtClean="0">
                <a:solidFill>
                  <a:srgbClr val="005A23"/>
                </a:solidFill>
              </a:rPr>
              <a:t>заместитель руководителя </a:t>
            </a:r>
            <a:r>
              <a:rPr lang="ru-RU" sz="2000" b="1" dirty="0" err="1" smtClean="0">
                <a:solidFill>
                  <a:srgbClr val="005A23"/>
                </a:solidFill>
              </a:rPr>
              <a:t>ОРОиК</a:t>
            </a:r>
            <a:r>
              <a:rPr lang="ru-RU" sz="2000" b="1" dirty="0" smtClean="0">
                <a:solidFill>
                  <a:srgbClr val="005A23"/>
                </a:solidFill>
              </a:rPr>
              <a:t> Томской епархии,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sz="2000" b="1" dirty="0" smtClean="0">
                <a:solidFill>
                  <a:srgbClr val="005A23"/>
                </a:solidFill>
              </a:rPr>
              <a:t>куратор конкурсного движения</a:t>
            </a:r>
            <a:endParaRPr lang="ru-RU" sz="2000" b="1" dirty="0">
              <a:solidFill>
                <a:srgbClr val="005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89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89FC02-8FAE-4852-BBA5-39A1AEB0D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113" y="4114800"/>
            <a:ext cx="3821501" cy="219110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ru-RU" sz="2000" dirty="0" smtClean="0"/>
              <a:t> </a:t>
            </a:r>
            <a:r>
              <a:rPr lang="ru-RU" sz="2000" b="1" dirty="0" smtClean="0"/>
              <a:t>Договор</a:t>
            </a:r>
            <a:r>
              <a:rPr lang="ru-RU" sz="2000" dirty="0" smtClean="0"/>
              <a:t> </a:t>
            </a:r>
            <a:r>
              <a:rPr lang="ru-RU" sz="2000" b="1" dirty="0" smtClean="0"/>
              <a:t>о сотрудничестве </a:t>
            </a:r>
            <a:r>
              <a:rPr lang="ru-RU" sz="2000" dirty="0" smtClean="0"/>
              <a:t>в сфере образования и просвещения между Департаментом образования Томской области и Томской епархией Русской Православной Церкви</a:t>
            </a:r>
            <a:r>
              <a:rPr lang="ru-RU" sz="2000" b="1" dirty="0" smtClean="0"/>
              <a:t> </a:t>
            </a:r>
            <a:endParaRPr lang="ru-RU" sz="2000" dirty="0" smtClean="0"/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ru-RU" sz="2000" dirty="0" smtClean="0"/>
              <a:t> </a:t>
            </a:r>
            <a:r>
              <a:rPr lang="ru-RU" sz="2000" b="1" dirty="0" smtClean="0"/>
              <a:t>План совместных мероприятий </a:t>
            </a:r>
            <a:r>
              <a:rPr lang="ru-RU" sz="2000" dirty="0" smtClean="0"/>
              <a:t>Департамента образования Томской области и Томской епархии Русской Православной Церкви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59E08AB3-DA03-41B0-87E8-A4CAF44E582A}"/>
              </a:ext>
            </a:extLst>
          </p:cNvPr>
          <p:cNvSpPr txBox="1">
            <a:spLocks/>
          </p:cNvSpPr>
          <p:nvPr/>
        </p:nvSpPr>
        <p:spPr>
          <a:xfrm>
            <a:off x="698740" y="146650"/>
            <a:ext cx="6374920" cy="8367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rgbClr val="00881B"/>
                </a:solidFill>
                <a:ea typeface="+mj-ea"/>
                <a:cs typeface="+mj-cs"/>
              </a:rPr>
              <a:t>О миссии и нормативной базе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881B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178B736-DCA4-8A05-4807-A34073BEE9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8" y="1158239"/>
            <a:ext cx="3772108" cy="2674021"/>
          </a:xfrm>
          <a:prstGeom prst="rect">
            <a:avLst/>
          </a:prstGeom>
        </p:spPr>
      </p:pic>
      <p:pic>
        <p:nvPicPr>
          <p:cNvPr id="9" name="Рисунок 8" descr="1771060482590-e1771063047470-768x436.jpg"/>
          <p:cNvPicPr>
            <a:picLocks noChangeAspect="1"/>
          </p:cNvPicPr>
          <p:nvPr/>
        </p:nvPicPr>
        <p:blipFill>
          <a:blip r:embed="rId3" cstate="print"/>
          <a:srcRect l="1706" r="7109"/>
          <a:stretch>
            <a:fillRect/>
          </a:stretch>
        </p:blipFill>
        <p:spPr>
          <a:xfrm>
            <a:off x="4873925" y="1161408"/>
            <a:ext cx="3769743" cy="267402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801452" y="4133884"/>
            <a:ext cx="3962985" cy="2317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ru-RU" sz="1600" dirty="0" smtClean="0"/>
              <a:t> </a:t>
            </a:r>
            <a:r>
              <a:rPr lang="ru-RU" altLang="ru-RU" sz="1600" b="1" dirty="0" smtClean="0"/>
              <a:t>Список Приходов</a:t>
            </a:r>
            <a:r>
              <a:rPr lang="ru-RU" altLang="ru-RU" sz="1600" dirty="0" smtClean="0"/>
              <a:t>, закреплённых за образовательными организациями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ru-RU" sz="1600" dirty="0" smtClean="0"/>
              <a:t> Договоры с муниципалитетами.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ru-RU" sz="1600" dirty="0" smtClean="0"/>
              <a:t> Договоры о сотрудничестве между Приходами и образовательными организациями.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ru-RU" sz="1600" dirty="0" smtClean="0"/>
              <a:t>Регламенты взаимодействия: порядок согласования и проведения мероприятий, привлечения специалистов</a:t>
            </a:r>
          </a:p>
        </p:txBody>
      </p:sp>
    </p:spTree>
    <p:extLst>
      <p:ext uri="{BB962C8B-B14F-4D97-AF65-F5344CB8AC3E}">
        <p14:creationId xmlns:p14="http://schemas.microsoft.com/office/powerpoint/2010/main" val="65738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59E08AB3-DA03-41B0-87E8-A4CAF44E582A}"/>
              </a:ext>
            </a:extLst>
          </p:cNvPr>
          <p:cNvSpPr txBox="1">
            <a:spLocks/>
          </p:cNvSpPr>
          <p:nvPr/>
        </p:nvSpPr>
        <p:spPr>
          <a:xfrm>
            <a:off x="543464" y="0"/>
            <a:ext cx="8600536" cy="1150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rgbClr val="00881B"/>
                </a:solidFill>
                <a:ea typeface="+mj-ea"/>
                <a:cs typeface="+mj-cs"/>
              </a:rPr>
              <a:t>Система ключевых проектов </a:t>
            </a:r>
          </a:p>
          <a:p>
            <a:pPr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rgbClr val="00881B"/>
                </a:solidFill>
                <a:ea typeface="+mj-ea"/>
                <a:cs typeface="+mj-cs"/>
              </a:rPr>
              <a:t>			как инструмент воспитания</a:t>
            </a: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053958586"/>
              </p:ext>
            </p:extLst>
          </p:nvPr>
        </p:nvGraphicFramePr>
        <p:xfrm>
          <a:off x="569342" y="1466492"/>
          <a:ext cx="8117457" cy="4610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738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Рисунок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00025"/>
            <a:ext cx="9144000" cy="6858000"/>
          </a:xfrm>
          <a:prstGeom prst="rect">
            <a:avLst/>
          </a:prstGeom>
        </p:spPr>
      </p:pic>
      <p:graphicFrame>
        <p:nvGraphicFramePr>
          <p:cNvPr id="5122" name="Объект 3"/>
          <p:cNvGraphicFramePr>
            <a:graphicFrameLocks noChangeAspect="1"/>
          </p:cNvGraphicFramePr>
          <p:nvPr/>
        </p:nvGraphicFramePr>
        <p:xfrm>
          <a:off x="-1190" y="9525"/>
          <a:ext cx="9176147" cy="196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CorelDRAW" r:id="rId5" imgW="8037576" imgH="11352276" progId="CorelDraw.Graphic.24">
                  <p:embed/>
                </p:oleObj>
              </mc:Choice>
              <mc:Fallback>
                <p:oleObj name="CorelDRAW" r:id="rId5" imgW="8037576" imgH="11352276" progId="CorelDraw.Graphic.24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190" y="9525"/>
                        <a:ext cx="9176147" cy="1962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3" name="Рисунок 1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381" y="116682"/>
            <a:ext cx="1439668" cy="1661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Рисунок 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85471" y="238125"/>
            <a:ext cx="1420505" cy="151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Рисунок 1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3860" y="291042"/>
            <a:ext cx="3939747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6" name="Объект 9"/>
          <p:cNvGraphicFramePr>
            <a:graphicFrameLocks noChangeAspect="1"/>
          </p:cNvGraphicFramePr>
          <p:nvPr/>
        </p:nvGraphicFramePr>
        <p:xfrm>
          <a:off x="5954" y="1949450"/>
          <a:ext cx="9144000" cy="52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CorelDRAW" r:id="rId10" imgW="5128260" imgH="5324475" progId="CorelDraw.Graphic.24">
                  <p:embed/>
                </p:oleObj>
              </mc:Choice>
              <mc:Fallback>
                <p:oleObj name="CorelDRAW" r:id="rId10" imgW="5128260" imgH="5324475" progId="CorelDraw.Graphic.24">
                  <p:embed/>
                  <p:pic>
                    <p:nvPicPr>
                      <p:cNvPr id="0" name="Объект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4" y="1949450"/>
                        <a:ext cx="9144000" cy="52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30" name="Рисунок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9542" y="0"/>
            <a:ext cx="1684665" cy="204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-1" y="6194065"/>
            <a:ext cx="2769079" cy="369332"/>
          </a:xfrm>
          <a:prstGeom prst="rect">
            <a:avLst/>
          </a:prstGeom>
          <a:solidFill>
            <a:srgbClr val="CAE3D9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http://chteniya.pravorg.ru</a:t>
            </a:r>
            <a:endParaRPr lang="ru-RU" altLang="ru-RU" dirty="0"/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2786331" y="4172871"/>
            <a:ext cx="6090249" cy="2434513"/>
          </a:xfrm>
          <a:prstGeom prst="rect">
            <a:avLst/>
          </a:prstGeom>
          <a:solidFill>
            <a:srgbClr val="CAE3D9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endParaRPr lang="ru-RU" sz="900" b="1" dirty="0" smtClean="0"/>
          </a:p>
          <a:p>
            <a:pPr>
              <a:spcAft>
                <a:spcPts val="600"/>
              </a:spcAft>
            </a:pPr>
            <a:r>
              <a:rPr lang="ru-RU" sz="2000" b="1" dirty="0" smtClean="0"/>
              <a:t>I </a:t>
            </a:r>
            <a:r>
              <a:rPr lang="ru-RU" sz="2000" b="1" dirty="0"/>
              <a:t>направление </a:t>
            </a:r>
            <a:r>
              <a:rPr lang="ru-RU" sz="2000" dirty="0"/>
              <a:t>– образовательные и культурно-просветительские мероприятия </a:t>
            </a:r>
            <a:endParaRPr lang="ru-RU" sz="2000" dirty="0" smtClean="0"/>
          </a:p>
          <a:p>
            <a:r>
              <a:rPr lang="ru-RU" sz="2000" b="1" dirty="0" smtClean="0"/>
              <a:t>II </a:t>
            </a:r>
            <a:r>
              <a:rPr lang="ru-RU" sz="2000" b="1" dirty="0"/>
              <a:t>направление </a:t>
            </a:r>
            <a:r>
              <a:rPr lang="ru-RU" sz="2000" dirty="0"/>
              <a:t>– региональные конкурсы</a:t>
            </a:r>
            <a:r>
              <a:rPr lang="ru-RU" sz="2000" dirty="0" smtClean="0"/>
              <a:t>, олимпиады, </a:t>
            </a:r>
            <a:r>
              <a:rPr lang="ru-RU" sz="2000" dirty="0"/>
              <a:t>региональный этап Международного конкурса детского творчества «Красота Божьего мира»</a:t>
            </a:r>
          </a:p>
          <a:p>
            <a:pPr marL="50800" indent="254000" algn="just" eaLnBrk="1" hangingPunct="1">
              <a:lnSpc>
                <a:spcPct val="120000"/>
              </a:lnSpc>
            </a:pPr>
            <a:endParaRPr lang="ru-RU" altLang="ru-RU" sz="11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2528" y="2596551"/>
            <a:ext cx="8768271" cy="1508105"/>
          </a:xfrm>
          <a:prstGeom prst="rect">
            <a:avLst/>
          </a:prstGeom>
          <a:solidFill>
            <a:srgbClr val="CAE3D9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Региональный этап </a:t>
            </a:r>
          </a:p>
          <a:p>
            <a:pPr algn="ctr"/>
            <a:r>
              <a:rPr lang="ru-RU" sz="2000" dirty="0" smtClean="0"/>
              <a:t>XXXV Международных Рождественских образовательных чтений </a:t>
            </a:r>
            <a:r>
              <a:rPr lang="ru-RU" sz="2000" b="1" dirty="0" smtClean="0"/>
              <a:t>«</a:t>
            </a:r>
            <a:r>
              <a:rPr lang="ru-RU" sz="2000" b="1" dirty="0"/>
              <a:t>Христианское учение о человеке и вызовы современных технологий</a:t>
            </a:r>
            <a:r>
              <a:rPr lang="ru-RU" sz="2000" b="1" dirty="0" smtClean="0"/>
              <a:t>»</a:t>
            </a:r>
          </a:p>
          <a:p>
            <a:pPr algn="ctr"/>
            <a:r>
              <a:rPr lang="ru-RU" sz="2000" dirty="0" smtClean="0"/>
              <a:t>(сентябрь-ноябрь 2026 года)</a:t>
            </a:r>
          </a:p>
          <a:p>
            <a:pPr algn="ctr"/>
            <a:endParaRPr lang="ru-RU" sz="1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00051" y="2035834"/>
            <a:ext cx="8401049" cy="584775"/>
          </a:xfrm>
          <a:prstGeom prst="rect">
            <a:avLst/>
          </a:prstGeom>
          <a:solidFill>
            <a:srgbClr val="CAE3D9"/>
          </a:solidFill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XI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Х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Макариевские образовательные чтения</a:t>
            </a:r>
            <a:endParaRPr lang="en-US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7" name="Рисунок 16" descr="QR код сайта Макариевских чтений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08162" y="4550432"/>
            <a:ext cx="1582947" cy="1582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5192" y="1540839"/>
            <a:ext cx="3398808" cy="3600000"/>
          </a:xfrm>
          <a:prstGeom prst="rect">
            <a:avLst/>
          </a:prstGeom>
          <a:ln w="28575">
            <a:noFill/>
          </a:ln>
        </p:spPr>
      </p:pic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2" cstate="print"/>
          <a:srcRect r="95122" b="86639"/>
          <a:stretch>
            <a:fillRect/>
          </a:stretch>
        </p:blipFill>
        <p:spPr>
          <a:xfrm>
            <a:off x="5335451" y="1539892"/>
            <a:ext cx="417617" cy="604013"/>
          </a:xfrm>
          <a:prstGeom prst="rect">
            <a:avLst/>
          </a:prstGeom>
        </p:spPr>
      </p:pic>
      <p:sp>
        <p:nvSpPr>
          <p:cNvPr id="11" name="Прямоугольник с одним скругленным углом 10"/>
          <p:cNvSpPr/>
          <p:nvPr/>
        </p:nvSpPr>
        <p:spPr>
          <a:xfrm>
            <a:off x="0" y="1530839"/>
            <a:ext cx="5753819" cy="3610000"/>
          </a:xfrm>
          <a:prstGeom prst="round1Rect">
            <a:avLst>
              <a:gd name="adj" fmla="val 13363"/>
            </a:avLst>
          </a:prstGeom>
          <a:solidFill>
            <a:srgbClr val="467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C3BFEA0-EA4C-F727-1767-070505ACADE3}"/>
              </a:ext>
            </a:extLst>
          </p:cNvPr>
          <p:cNvSpPr txBox="1"/>
          <p:nvPr/>
        </p:nvSpPr>
        <p:spPr>
          <a:xfrm>
            <a:off x="129397" y="1579529"/>
            <a:ext cx="541738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400"/>
              </a:spcAft>
              <a:buFont typeface="+mj-lt"/>
              <a:buAutoNum type="arabicPeriod"/>
            </a:pPr>
            <a:r>
              <a:rPr lang="ru-RU" sz="2000" b="1" dirty="0" smtClean="0">
                <a:solidFill>
                  <a:schemeClr val="bg1"/>
                </a:solidFill>
              </a:rPr>
              <a:t>Рождественские выставки</a:t>
            </a:r>
          </a:p>
          <a:p>
            <a:pPr marL="342900" lvl="0" indent="-342900">
              <a:spcAft>
                <a:spcPts val="400"/>
              </a:spcAft>
              <a:buFont typeface="+mj-lt"/>
              <a:buAutoNum type="arabicPeriod"/>
            </a:pPr>
            <a:r>
              <a:rPr lang="ru-RU" sz="2000" b="1" dirty="0" smtClean="0">
                <a:solidFill>
                  <a:schemeClr val="bg1"/>
                </a:solidFill>
              </a:rPr>
              <a:t>Рождественский концерт Воскресных школ</a:t>
            </a:r>
          </a:p>
          <a:p>
            <a:pPr marL="342900" lvl="0" indent="-342900">
              <a:spcAft>
                <a:spcPts val="400"/>
              </a:spcAft>
              <a:buFont typeface="+mj-lt"/>
              <a:buAutoNum type="arabicPeriod"/>
            </a:pPr>
            <a:r>
              <a:rPr lang="ru-RU" sz="2000" b="1" dirty="0" smtClean="0">
                <a:solidFill>
                  <a:schemeClr val="bg1"/>
                </a:solidFill>
              </a:rPr>
              <a:t>Шествие со Звездой</a:t>
            </a:r>
          </a:p>
          <a:p>
            <a:pPr marL="342900" lvl="0" indent="-342900">
              <a:spcAft>
                <a:spcPts val="400"/>
              </a:spcAft>
              <a:buFont typeface="+mj-lt"/>
              <a:buAutoNum type="arabicPeriod"/>
            </a:pPr>
            <a:r>
              <a:rPr lang="ru-RU" sz="2000" b="1" dirty="0" smtClean="0">
                <a:solidFill>
                  <a:schemeClr val="bg1"/>
                </a:solidFill>
              </a:rPr>
              <a:t>Вертепные театры и праздничные концерты</a:t>
            </a:r>
          </a:p>
          <a:p>
            <a:pPr marL="342900" lvl="0" indent="-342900">
              <a:spcAft>
                <a:spcPts val="400"/>
              </a:spcAft>
              <a:buFont typeface="+mj-lt"/>
              <a:buAutoNum type="arabicPeriod"/>
            </a:pPr>
            <a:r>
              <a:rPr lang="ru-RU" sz="2000" b="1" dirty="0" smtClean="0">
                <a:solidFill>
                  <a:schemeClr val="bg1"/>
                </a:solidFill>
              </a:rPr>
              <a:t>Церемонии награждения победителей и призеров конкурсов Фестиваля</a:t>
            </a:r>
          </a:p>
          <a:p>
            <a:pPr marL="342900" lvl="0" indent="-342900">
              <a:spcAft>
                <a:spcPts val="400"/>
              </a:spcAft>
              <a:buFont typeface="+mj-lt"/>
              <a:buAutoNum type="arabicPeriod"/>
            </a:pPr>
            <a:r>
              <a:rPr lang="ru-RU" sz="2000" b="1" dirty="0" smtClean="0">
                <a:solidFill>
                  <a:schemeClr val="bg1"/>
                </a:solidFill>
              </a:rPr>
              <a:t>Мероприятия в образовательных организациях*</a:t>
            </a:r>
          </a:p>
          <a:p>
            <a:pPr marL="342900" lvl="0" indent="-342900">
              <a:spcAft>
                <a:spcPts val="400"/>
              </a:spcAft>
              <a:buFont typeface="+mj-lt"/>
              <a:buAutoNum type="arabicPeriod"/>
            </a:pPr>
            <a:r>
              <a:rPr lang="ru-RU" sz="2000" b="1" dirty="0" smtClean="0">
                <a:solidFill>
                  <a:schemeClr val="bg1"/>
                </a:solidFill>
              </a:rPr>
              <a:t>Конкурсная программа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2144" y="5416781"/>
            <a:ext cx="7323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*Для включения мероприятия в программу фестиваля организатору необходимо  </a:t>
            </a:r>
            <a:r>
              <a:rPr lang="ru-RU" b="1" dirty="0" smtClean="0"/>
              <a:t>17 ноября - 31 декабря </a:t>
            </a:r>
            <a:r>
              <a:rPr lang="ru-RU" dirty="0" smtClean="0"/>
              <a:t>2026 года зарегистрировать заявку на сайте http://rhtomsk.pravorg.ru в разделе «Программа фестиваля».</a:t>
            </a:r>
          </a:p>
          <a:p>
            <a:pPr algn="r"/>
            <a:r>
              <a:rPr lang="ru-RU" dirty="0" smtClean="0"/>
              <a:t>Пригласить представителя Томской митрополии!</a:t>
            </a:r>
            <a:endParaRPr lang="ru-RU" dirty="0"/>
          </a:p>
        </p:txBody>
      </p:sp>
      <p:sp>
        <p:nvSpPr>
          <p:cNvPr id="18" name="Текст 3">
            <a:extLst>
              <a:ext uri="{FF2B5EF4-FFF2-40B4-BE49-F238E27FC236}">
                <a16:creationId xmlns:a16="http://schemas.microsoft.com/office/drawing/2014/main" xmlns="" id="{97E9EA35-F1D2-AEF7-8311-7F755F2E2C46}"/>
              </a:ext>
            </a:extLst>
          </p:cNvPr>
          <p:cNvSpPr txBox="1">
            <a:spLocks/>
          </p:cNvSpPr>
          <p:nvPr/>
        </p:nvSpPr>
        <p:spPr>
          <a:xfrm>
            <a:off x="336431" y="233065"/>
            <a:ext cx="8505644" cy="9467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lnSpc>
                <a:spcPct val="90000"/>
              </a:lnSpc>
            </a:pPr>
            <a:r>
              <a:rPr lang="ru-RU" sz="3200" b="1" dirty="0" smtClean="0"/>
              <a:t>Региональный фестиваль</a:t>
            </a:r>
          </a:p>
          <a:p>
            <a:pPr lvl="0" algn="ctr">
              <a:lnSpc>
                <a:spcPct val="90000"/>
              </a:lnSpc>
            </a:pPr>
            <a:r>
              <a:rPr lang="ru-RU" sz="3200" b="1" dirty="0" smtClean="0"/>
              <a:t>«Светлый праздник Рождества Христова»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0" y="1532692"/>
            <a:ext cx="9143999" cy="3600000"/>
          </a:xfrm>
          <a:prstGeom prst="rect">
            <a:avLst/>
          </a:prstGeom>
          <a:noFill/>
          <a:ln w="25400">
            <a:solidFill>
              <a:srgbClr val="2A65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 descr="QR код сайта Рождественского фестивал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6740" y="5303090"/>
            <a:ext cx="1442768" cy="144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7E9EA35-F1D2-AEF7-8311-7F755F2E2C4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103517"/>
            <a:ext cx="9144000" cy="543464"/>
          </a:xfrm>
        </p:spPr>
        <p:txBody>
          <a:bodyPr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200" b="1" dirty="0" smtClean="0">
                <a:solidFill>
                  <a:srgbClr val="2458B6"/>
                </a:solidFill>
              </a:rPr>
              <a:t>Конкурсы Фестиваля (декабрь)</a:t>
            </a:r>
            <a:endParaRPr lang="ru-RU" sz="3200" b="1" dirty="0">
              <a:solidFill>
                <a:srgbClr val="2458B6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86596" y="5623795"/>
            <a:ext cx="84193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dirty="0" smtClean="0">
              <a:solidFill>
                <a:prstClr val="black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58793" y="931654"/>
            <a:ext cx="3821502" cy="2993366"/>
          </a:xfrm>
          <a:prstGeom prst="round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373592" y="931659"/>
            <a:ext cx="4580627" cy="299336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5400">
            <a:solidFill>
              <a:srgbClr val="2A65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00"/>
              </a:spcAft>
              <a:defRPr/>
            </a:pPr>
            <a:r>
              <a:rPr lang="ru-RU" dirty="0" smtClean="0">
                <a:solidFill>
                  <a:prstClr val="black"/>
                </a:solidFill>
              </a:rPr>
              <a:t>1. </a:t>
            </a:r>
          </a:p>
          <a:p>
            <a:pPr lvl="0" algn="ctr">
              <a:lnSpc>
                <a:spcPct val="90000"/>
              </a:lnSpc>
              <a:defRPr/>
            </a:pPr>
            <a:r>
              <a:rPr lang="ru-RU" dirty="0" smtClean="0">
                <a:solidFill>
                  <a:prstClr val="black"/>
                </a:solidFill>
              </a:rPr>
              <a:t>Конкурс художественного творчества </a:t>
            </a:r>
            <a:r>
              <a:rPr lang="ru-RU" b="1" dirty="0" smtClean="0">
                <a:solidFill>
                  <a:prstClr val="black"/>
                </a:solidFill>
              </a:rPr>
              <a:t>«Славим Рождество Христово»</a:t>
            </a:r>
          </a:p>
          <a:p>
            <a:pPr lvl="0" algn="ctr">
              <a:spcAft>
                <a:spcPts val="600"/>
              </a:spcAft>
              <a:defRPr/>
            </a:pPr>
            <a:endParaRPr lang="ru-RU" dirty="0" smtClean="0">
              <a:solidFill>
                <a:prstClr val="black"/>
              </a:solidFill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ru-RU" dirty="0" smtClean="0">
                <a:solidFill>
                  <a:prstClr val="black"/>
                </a:solidFill>
              </a:rPr>
              <a:t>2.</a:t>
            </a:r>
          </a:p>
          <a:p>
            <a:pPr lvl="0" algn="ctr">
              <a:lnSpc>
                <a:spcPct val="90000"/>
              </a:lnSpc>
              <a:defRPr/>
            </a:pPr>
            <a:r>
              <a:rPr lang="ru-RU" dirty="0" smtClean="0">
                <a:solidFill>
                  <a:prstClr val="black"/>
                </a:solidFill>
              </a:rPr>
              <a:t>Конкурс декоративно-прикладного творчества </a:t>
            </a:r>
          </a:p>
          <a:p>
            <a:pPr lvl="0" algn="ctr">
              <a:lnSpc>
                <a:spcPct val="90000"/>
              </a:lnSpc>
              <a:defRPr/>
            </a:pPr>
            <a:r>
              <a:rPr lang="ru-RU" b="1" dirty="0" smtClean="0">
                <a:solidFill>
                  <a:prstClr val="black"/>
                </a:solidFill>
              </a:rPr>
              <a:t>«Рождественская мастерская»</a:t>
            </a:r>
          </a:p>
          <a:p>
            <a:pPr algn="ctr"/>
            <a:endParaRPr lang="ru-RU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24288" y="4180942"/>
            <a:ext cx="8790318" cy="247002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spcAft>
                <a:spcPts val="600"/>
              </a:spcAft>
            </a:pPr>
            <a:endParaRPr lang="ru-RU" dirty="0" smtClean="0">
              <a:solidFill>
                <a:prstClr val="black"/>
              </a:solidFill>
            </a:endParaRPr>
          </a:p>
          <a:p>
            <a:pPr lvl="0">
              <a:lnSpc>
                <a:spcPct val="90000"/>
              </a:lnSpc>
              <a:spcAft>
                <a:spcPts val="600"/>
              </a:spcAft>
            </a:pPr>
            <a:endParaRPr lang="ru-RU" sz="800" dirty="0" smtClean="0">
              <a:solidFill>
                <a:prstClr val="black"/>
              </a:solidFill>
            </a:endParaRPr>
          </a:p>
          <a:p>
            <a:pPr lvl="0">
              <a:lnSpc>
                <a:spcPct val="90000"/>
              </a:lnSpc>
              <a:spcAft>
                <a:spcPts val="600"/>
              </a:spcAft>
            </a:pPr>
            <a:r>
              <a:rPr lang="ru-RU" dirty="0" smtClean="0">
                <a:solidFill>
                  <a:prstClr val="black"/>
                </a:solidFill>
              </a:rPr>
              <a:t>Сроки проведения:</a:t>
            </a:r>
          </a:p>
          <a:p>
            <a:pPr lvl="0">
              <a:lnSpc>
                <a:spcPct val="90000"/>
              </a:lnSpc>
              <a:spcAft>
                <a:spcPts val="600"/>
              </a:spcAft>
            </a:pPr>
            <a:r>
              <a:rPr lang="ru-RU" b="1" dirty="0" smtClean="0">
                <a:solidFill>
                  <a:prstClr val="black"/>
                </a:solidFill>
              </a:rPr>
              <a:t>17 ноября - 19 декабря</a:t>
            </a:r>
            <a:r>
              <a:rPr lang="ru-RU" dirty="0" smtClean="0">
                <a:solidFill>
                  <a:prstClr val="black"/>
                </a:solidFill>
              </a:rPr>
              <a:t>:  регистрация на сайте </a:t>
            </a:r>
            <a:r>
              <a:rPr lang="ru-RU" dirty="0" smtClean="0">
                <a:solidFill>
                  <a:prstClr val="black"/>
                </a:solidFill>
                <a:hlinkClick r:id="rId3"/>
              </a:rPr>
              <a:t>http://rhtomsk.pravorg.ru</a:t>
            </a:r>
            <a:endParaRPr lang="ru-RU" dirty="0" smtClean="0">
              <a:solidFill>
                <a:prstClr val="black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b="1" dirty="0" smtClean="0">
                <a:solidFill>
                  <a:prstClr val="black"/>
                </a:solidFill>
              </a:rPr>
              <a:t>21-23 декабря</a:t>
            </a:r>
            <a:r>
              <a:rPr lang="ru-RU" dirty="0" smtClean="0">
                <a:solidFill>
                  <a:prstClr val="black"/>
                </a:solidFill>
              </a:rPr>
              <a:t>: приём работ, пер. </a:t>
            </a:r>
            <a:r>
              <a:rPr lang="ru-RU" dirty="0" err="1" smtClean="0">
                <a:solidFill>
                  <a:prstClr val="black"/>
                </a:solidFill>
              </a:rPr>
              <a:t>Нахановича</a:t>
            </a:r>
            <a:r>
              <a:rPr lang="ru-RU" dirty="0" smtClean="0">
                <a:solidFill>
                  <a:prstClr val="black"/>
                </a:solidFill>
              </a:rPr>
              <a:t>, 3, Центр музейной педагогики ТОХМ. Для удалённых районов только курьерской доставкой</a:t>
            </a:r>
            <a:endParaRPr lang="ru-RU" sz="800" dirty="0" smtClean="0">
              <a:solidFill>
                <a:prstClr val="black"/>
              </a:solidFill>
            </a:endParaRPr>
          </a:p>
          <a:p>
            <a:pPr>
              <a:defRPr/>
            </a:pPr>
            <a:r>
              <a:rPr lang="ru-RU" dirty="0" smtClean="0">
                <a:solidFill>
                  <a:prstClr val="black"/>
                </a:solidFill>
              </a:rPr>
              <a:t>Координатор: </a:t>
            </a:r>
          </a:p>
          <a:p>
            <a:pPr>
              <a:defRPr/>
            </a:pPr>
            <a:r>
              <a:rPr lang="ru-RU" dirty="0" smtClean="0">
                <a:solidFill>
                  <a:prstClr val="black"/>
                </a:solidFill>
              </a:rPr>
              <a:t>Соколова Елена Николаевна, 8-913-806-63-69, </a:t>
            </a:r>
            <a:r>
              <a:rPr lang="en-US" dirty="0" err="1" smtClean="0">
                <a:solidFill>
                  <a:prstClr val="black"/>
                </a:solidFill>
                <a:hlinkClick r:id="rId4"/>
              </a:rPr>
              <a:t>oroik</a:t>
            </a:r>
            <a:r>
              <a:rPr lang="ru-RU" dirty="0" smtClean="0">
                <a:solidFill>
                  <a:prstClr val="black"/>
                </a:solidFill>
                <a:hlinkClick r:id="rId4"/>
              </a:rPr>
              <a:t>-</a:t>
            </a:r>
            <a:r>
              <a:rPr lang="en-US" dirty="0" err="1" smtClean="0">
                <a:solidFill>
                  <a:prstClr val="black"/>
                </a:solidFill>
                <a:hlinkClick r:id="rId4"/>
              </a:rPr>
              <a:t>tomsk</a:t>
            </a:r>
            <a:r>
              <a:rPr lang="ru-RU" dirty="0" smtClean="0">
                <a:solidFill>
                  <a:prstClr val="black"/>
                </a:solidFill>
                <a:hlinkClick r:id="rId4"/>
              </a:rPr>
              <a:t>@</a:t>
            </a:r>
            <a:r>
              <a:rPr lang="en-US" dirty="0" err="1" smtClean="0">
                <a:solidFill>
                  <a:prstClr val="black"/>
                </a:solidFill>
                <a:hlinkClick r:id="rId4"/>
              </a:rPr>
              <a:t>yandex</a:t>
            </a:r>
            <a:r>
              <a:rPr lang="ru-RU" dirty="0" smtClean="0">
                <a:solidFill>
                  <a:prstClr val="black"/>
                </a:solidFill>
                <a:hlinkClick r:id="rId4"/>
              </a:rPr>
              <a:t>.</a:t>
            </a:r>
            <a:r>
              <a:rPr lang="en-US" dirty="0" err="1" smtClean="0">
                <a:solidFill>
                  <a:prstClr val="black"/>
                </a:solidFill>
                <a:hlinkClick r:id="rId4"/>
              </a:rPr>
              <a:t>ru</a:t>
            </a:r>
            <a:endParaRPr lang="ru-RU" dirty="0" smtClean="0">
              <a:solidFill>
                <a:prstClr val="black"/>
              </a:solidFill>
            </a:endParaRPr>
          </a:p>
          <a:p>
            <a:pPr lvl="0">
              <a:spcBef>
                <a:spcPts val="600"/>
              </a:spcBef>
            </a:pPr>
            <a:endParaRPr lang="ru-RU" dirty="0" smtClean="0">
              <a:solidFill>
                <a:prstClr val="black"/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93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586596" y="5623795"/>
            <a:ext cx="84193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dirty="0" smtClean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2529" y="1061050"/>
            <a:ext cx="433046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1 ПЛОЩАДКА</a:t>
            </a:r>
            <a:r>
              <a:rPr lang="ru-RU" dirty="0" smtClean="0"/>
              <a:t> </a:t>
            </a:r>
          </a:p>
          <a:p>
            <a:pPr algn="ctr"/>
            <a:endParaRPr lang="ru-RU" dirty="0" smtClean="0"/>
          </a:p>
          <a:p>
            <a:r>
              <a:rPr lang="ru-RU" dirty="0" smtClean="0"/>
              <a:t>МАОУ СОШ №2 г.Томска,</a:t>
            </a:r>
          </a:p>
          <a:p>
            <a:r>
              <a:rPr lang="ru-RU" dirty="0" smtClean="0"/>
              <a:t>ул. Розы Люксембург, 64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ru-RU" sz="800" dirty="0" smtClean="0"/>
          </a:p>
          <a:p>
            <a:r>
              <a:rPr lang="ru-RU" dirty="0" smtClean="0"/>
              <a:t>Категория участников: </a:t>
            </a:r>
          </a:p>
          <a:p>
            <a:r>
              <a:rPr lang="ru-RU" dirty="0" smtClean="0"/>
              <a:t>дошкольники, 1-7 классы</a:t>
            </a:r>
          </a:p>
          <a:p>
            <a:endParaRPr lang="ru-RU" sz="800" dirty="0" smtClean="0"/>
          </a:p>
          <a:p>
            <a:r>
              <a:rPr lang="ru-RU" dirty="0" smtClean="0"/>
              <a:t>Форма проведения: очная и заочная</a:t>
            </a:r>
          </a:p>
          <a:p>
            <a:endParaRPr lang="ru-RU" sz="800" dirty="0" smtClean="0"/>
          </a:p>
          <a:p>
            <a:r>
              <a:rPr lang="ru-RU" dirty="0" smtClean="0"/>
              <a:t>Сроки:</a:t>
            </a:r>
          </a:p>
          <a:p>
            <a:r>
              <a:rPr lang="ru-RU" dirty="0" smtClean="0"/>
              <a:t>10-23 декабря: приём заявок</a:t>
            </a:r>
          </a:p>
          <a:p>
            <a:endParaRPr lang="ru-RU" sz="800" dirty="0" smtClean="0"/>
          </a:p>
          <a:p>
            <a:r>
              <a:rPr lang="ru-RU" dirty="0" smtClean="0"/>
              <a:t>25 декабря: конкурсное прослушивание (</a:t>
            </a:r>
            <a:r>
              <a:rPr lang="ru-RU" dirty="0" err="1" smtClean="0"/>
              <a:t>очно</a:t>
            </a:r>
            <a:r>
              <a:rPr lang="ru-RU" dirty="0" smtClean="0"/>
              <a:t>)</a:t>
            </a:r>
          </a:p>
          <a:p>
            <a:endParaRPr lang="ru-RU" sz="800" dirty="0" smtClean="0"/>
          </a:p>
          <a:p>
            <a:r>
              <a:rPr lang="ru-RU" dirty="0" smtClean="0"/>
              <a:t>26 декабря: оценка заочных работ</a:t>
            </a:r>
          </a:p>
          <a:p>
            <a:endParaRPr lang="ru-RU" sz="800" dirty="0" smtClean="0"/>
          </a:p>
          <a:p>
            <a:r>
              <a:rPr lang="ru-RU" dirty="0" smtClean="0"/>
              <a:t>Координатор:</a:t>
            </a:r>
          </a:p>
          <a:p>
            <a:pPr>
              <a:defRPr/>
            </a:pPr>
            <a:r>
              <a:rPr lang="ru-RU" dirty="0" err="1" smtClean="0"/>
              <a:t>Имамова</a:t>
            </a:r>
            <a:r>
              <a:rPr lang="ru-RU" dirty="0" smtClean="0"/>
              <a:t> Людмила Борисовна, </a:t>
            </a:r>
          </a:p>
          <a:p>
            <a:pPr>
              <a:defRPr/>
            </a:pPr>
            <a:r>
              <a:rPr lang="ru-RU" dirty="0" smtClean="0"/>
              <a:t>зам. директора МАОУ СОШ №2, </a:t>
            </a:r>
          </a:p>
          <a:p>
            <a:pPr>
              <a:defRPr/>
            </a:pPr>
            <a:r>
              <a:rPr lang="ru-RU" dirty="0" smtClean="0"/>
              <a:t>8-913-853-11-26, </a:t>
            </a:r>
          </a:p>
          <a:p>
            <a:pPr>
              <a:defRPr/>
            </a:pPr>
            <a:r>
              <a:rPr lang="ru-RU" dirty="0" smtClean="0">
                <a:hlinkClick r:id="rId2" tooltip="mailto:roghdestvo.2026@mail.ru"/>
              </a:rPr>
              <a:t>roghdestvo.2026@mail.ru</a:t>
            </a:r>
            <a:endParaRPr lang="ru-RU" dirty="0" smtClean="0"/>
          </a:p>
          <a:p>
            <a:endParaRPr lang="ru-RU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4787660" y="1061049"/>
            <a:ext cx="42355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2 ПЛОЩАДКА</a:t>
            </a:r>
            <a:r>
              <a:rPr lang="ru-RU" dirty="0" smtClean="0"/>
              <a:t> </a:t>
            </a:r>
          </a:p>
          <a:p>
            <a:pPr algn="ctr"/>
            <a:endParaRPr lang="ru-RU" dirty="0" smtClean="0"/>
          </a:p>
          <a:p>
            <a:r>
              <a:rPr lang="ru-RU" dirty="0" smtClean="0"/>
              <a:t>ОГБОУДО «Региональный центр воспитания», ул. Лермонтова, 60</a:t>
            </a:r>
          </a:p>
          <a:p>
            <a:endParaRPr lang="ru-RU" sz="800" dirty="0" smtClean="0"/>
          </a:p>
          <a:p>
            <a:r>
              <a:rPr lang="ru-RU" dirty="0" smtClean="0"/>
              <a:t>Категория участников: </a:t>
            </a:r>
          </a:p>
          <a:p>
            <a:r>
              <a:rPr lang="ru-RU" dirty="0" smtClean="0"/>
              <a:t>8-11 классы, студенты</a:t>
            </a:r>
          </a:p>
          <a:p>
            <a:endParaRPr lang="ru-RU" sz="800" dirty="0" smtClean="0"/>
          </a:p>
          <a:p>
            <a:r>
              <a:rPr lang="ru-RU" dirty="0" smtClean="0"/>
              <a:t>Форма проведения: заочная с очным финальным туром</a:t>
            </a:r>
          </a:p>
          <a:p>
            <a:endParaRPr lang="ru-RU" dirty="0" smtClean="0"/>
          </a:p>
          <a:p>
            <a:r>
              <a:rPr lang="ru-RU" dirty="0" smtClean="0"/>
              <a:t>Сроки:</a:t>
            </a:r>
          </a:p>
          <a:p>
            <a:r>
              <a:rPr lang="ru-RU" dirty="0" smtClean="0"/>
              <a:t>17 ноября - 10 декабря: приём заявок. Отборочный тур (заочно)</a:t>
            </a:r>
          </a:p>
          <a:p>
            <a:endParaRPr lang="ru-RU" sz="800" dirty="0" smtClean="0"/>
          </a:p>
          <a:p>
            <a:r>
              <a:rPr lang="ru-RU" dirty="0" smtClean="0"/>
              <a:t>19 декабря: финальный тур (</a:t>
            </a:r>
            <a:r>
              <a:rPr lang="ru-RU" dirty="0" err="1" smtClean="0"/>
              <a:t>очно</a:t>
            </a:r>
            <a:r>
              <a:rPr lang="ru-RU" dirty="0" smtClean="0"/>
              <a:t>)</a:t>
            </a:r>
          </a:p>
          <a:p>
            <a:endParaRPr lang="ru-RU" sz="800" dirty="0" smtClean="0"/>
          </a:p>
          <a:p>
            <a:endParaRPr lang="ru-RU" sz="200" dirty="0" smtClean="0"/>
          </a:p>
          <a:p>
            <a:endParaRPr lang="ru-RU" sz="200" dirty="0" smtClean="0"/>
          </a:p>
          <a:p>
            <a:r>
              <a:rPr lang="ru-RU" dirty="0" smtClean="0"/>
              <a:t>Координатор:</a:t>
            </a:r>
          </a:p>
          <a:p>
            <a:r>
              <a:rPr lang="ru-RU" dirty="0" smtClean="0"/>
              <a:t>Полушина Наталия Олеговна, специалист </a:t>
            </a:r>
            <a:r>
              <a:rPr lang="ru-RU" dirty="0" err="1" smtClean="0"/>
              <a:t>ОРОиК</a:t>
            </a:r>
            <a:r>
              <a:rPr lang="ru-RU" dirty="0" smtClean="0"/>
              <a:t> Томской епархии,  </a:t>
            </a:r>
          </a:p>
          <a:p>
            <a:r>
              <a:rPr lang="ru-RU" dirty="0" smtClean="0"/>
              <a:t>8-952-183-55-77, </a:t>
            </a:r>
          </a:p>
          <a:p>
            <a:r>
              <a:rPr lang="ru-RU" dirty="0" smtClean="0">
                <a:hlinkClick r:id="rId3" tooltip="mailto:2605troica@"/>
              </a:rPr>
              <a:t>troica2605@</a:t>
            </a:r>
            <a:r>
              <a:rPr lang="ru-RU" dirty="0" smtClean="0">
                <a:hlinkClick r:id="rId4" tooltip="https://mail.ru/"/>
              </a:rPr>
              <a:t>mail.ru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0770" y="77689"/>
            <a:ext cx="8902460" cy="85396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5400">
            <a:solidFill>
              <a:srgbClr val="2A65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defRPr/>
            </a:pPr>
            <a:r>
              <a:rPr lang="ru-RU" sz="2800" b="1" dirty="0" smtClean="0">
                <a:solidFill>
                  <a:srgbClr val="2458B6"/>
                </a:solidFill>
              </a:rPr>
              <a:t>3. Конкурс выразительного чтения </a:t>
            </a:r>
          </a:p>
          <a:p>
            <a:pPr lvl="0" algn="ctr">
              <a:lnSpc>
                <a:spcPct val="90000"/>
              </a:lnSpc>
              <a:defRPr/>
            </a:pPr>
            <a:r>
              <a:rPr lang="ru-RU" sz="2800" b="1" dirty="0" smtClean="0">
                <a:solidFill>
                  <a:srgbClr val="2458B6"/>
                </a:solidFill>
              </a:rPr>
              <a:t>«Рождественский калейдоскоп»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rot="5400000">
            <a:off x="1690777" y="3907766"/>
            <a:ext cx="5667559" cy="862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3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3">
            <a:extLst>
              <a:ext uri="{FF2B5EF4-FFF2-40B4-BE49-F238E27FC236}">
                <a16:creationId xmlns:a16="http://schemas.microsoft.com/office/drawing/2014/main" xmlns="" id="{97E9EA35-F1D2-AEF7-8311-7F755F2E2C46}"/>
              </a:ext>
            </a:extLst>
          </p:cNvPr>
          <p:cNvSpPr txBox="1">
            <a:spLocks/>
          </p:cNvSpPr>
          <p:nvPr/>
        </p:nvSpPr>
        <p:spPr>
          <a:xfrm>
            <a:off x="1472791" y="267570"/>
            <a:ext cx="6196476" cy="11902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90000"/>
              </a:lnSpc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458B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Рождественский фестиваль</a:t>
            </a:r>
          </a:p>
          <a:p>
            <a:pPr marR="0" lvl="0" algn="ctr" defTabSz="914400" rtl="0" eaLnBrk="1" fontAlgn="auto" latinLnBrk="0" hangingPunct="1">
              <a:lnSpc>
                <a:spcPct val="90000"/>
              </a:lnSpc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458B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Конкурсы (продолжение)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2458B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Рисунок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4127" y="136351"/>
            <a:ext cx="972000" cy="983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911" y="86262"/>
            <a:ext cx="860282" cy="1072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284672" y="1629070"/>
            <a:ext cx="40630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dirty="0" smtClean="0"/>
              <a:t>4.</a:t>
            </a:r>
          </a:p>
          <a:p>
            <a:pPr lvl="0" algn="ctr">
              <a:defRPr/>
            </a:pPr>
            <a:r>
              <a:rPr lang="ru-RU" dirty="0" smtClean="0"/>
              <a:t>Конкурс вокального мастерства </a:t>
            </a:r>
            <a:r>
              <a:rPr lang="ru-RU" b="1" dirty="0" smtClean="0"/>
              <a:t>«Рождественские голоса»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65827" y="5230939"/>
            <a:ext cx="34333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13 февраля</a:t>
            </a:r>
          </a:p>
          <a:p>
            <a:pPr algn="ctr"/>
            <a:r>
              <a:rPr lang="ru-RU" dirty="0" smtClean="0"/>
              <a:t>очный финальный тур</a:t>
            </a:r>
          </a:p>
          <a:p>
            <a:pPr lvl="0" algn="ctr">
              <a:defRPr/>
            </a:pPr>
            <a:endParaRPr lang="ru-RU" sz="800" dirty="0" smtClean="0">
              <a:solidFill>
                <a:prstClr val="black"/>
              </a:solidFill>
            </a:endParaRPr>
          </a:p>
          <a:p>
            <a:pPr lvl="0" algn="ctr">
              <a:defRPr/>
            </a:pPr>
            <a:r>
              <a:rPr lang="ru-RU" dirty="0" smtClean="0">
                <a:solidFill>
                  <a:prstClr val="black"/>
                </a:solidFill>
              </a:rPr>
              <a:t>Координатор:</a:t>
            </a:r>
          </a:p>
          <a:p>
            <a:pPr lvl="0" algn="ctr">
              <a:defRPr/>
            </a:pPr>
            <a:r>
              <a:rPr lang="ru-RU" dirty="0" smtClean="0">
                <a:solidFill>
                  <a:prstClr val="black"/>
                </a:solidFill>
              </a:rPr>
              <a:t>Соколова Елена Николаевна</a:t>
            </a:r>
            <a:endParaRPr lang="ru-RU" dirty="0" smtClean="0">
              <a:solidFill>
                <a:prstClr val="black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934310" y="1646323"/>
            <a:ext cx="3545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dirty="0" smtClean="0"/>
              <a:t>5.</a:t>
            </a:r>
          </a:p>
          <a:p>
            <a:pPr lvl="0" algn="ctr">
              <a:defRPr/>
            </a:pPr>
            <a:r>
              <a:rPr lang="ru-RU" dirty="0" smtClean="0"/>
              <a:t>Музыкальный конкурс </a:t>
            </a:r>
          </a:p>
          <a:p>
            <a:pPr lvl="0" algn="ctr">
              <a:defRPr/>
            </a:pPr>
            <a:r>
              <a:rPr lang="ru-RU" b="1" dirty="0" smtClean="0"/>
              <a:t>«Мелодии Рождества»</a:t>
            </a: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rot="5400000">
            <a:off x="1910752" y="4127743"/>
            <a:ext cx="5227610" cy="862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15661" y="2654877"/>
            <a:ext cx="8445259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endParaRPr lang="ru-RU" sz="800" dirty="0" smtClean="0"/>
          </a:p>
          <a:p>
            <a:pPr lvl="0" algn="ctr"/>
            <a:endParaRPr lang="ru-RU" sz="800" dirty="0" smtClean="0"/>
          </a:p>
          <a:p>
            <a:pPr lvl="0" algn="ctr"/>
            <a:r>
              <a:rPr lang="ru-RU" dirty="0" smtClean="0"/>
              <a:t>Форма проведения: заочный с очным финальным туром</a:t>
            </a:r>
          </a:p>
          <a:p>
            <a:pPr algn="ctr"/>
            <a:r>
              <a:rPr lang="ru-RU" dirty="0" smtClean="0"/>
              <a:t>Место проведения финала: МАОУ ДО </a:t>
            </a:r>
            <a:r>
              <a:rPr lang="ru-RU" dirty="0" err="1" smtClean="0"/>
              <a:t>ДТДиМ</a:t>
            </a:r>
            <a:r>
              <a:rPr lang="ru-RU" dirty="0" smtClean="0"/>
              <a:t>, г. Томск, ул. Вершинина, д. 17.</a:t>
            </a:r>
          </a:p>
          <a:p>
            <a:pPr algn="ctr"/>
            <a:endParaRPr lang="ru-RU" sz="800" dirty="0" smtClean="0"/>
          </a:p>
          <a:p>
            <a:pPr algn="ctr"/>
            <a:r>
              <a:rPr lang="ru-RU" dirty="0" smtClean="0"/>
              <a:t>01-31 декабря</a:t>
            </a:r>
          </a:p>
          <a:p>
            <a:pPr algn="ctr"/>
            <a:r>
              <a:rPr lang="ru-RU" dirty="0" smtClean="0"/>
              <a:t>Регистрация, консультирование, техническая экспертиза </a:t>
            </a:r>
            <a:r>
              <a:rPr lang="ru-RU" dirty="0" err="1" smtClean="0"/>
              <a:t>видеофайлов</a:t>
            </a:r>
            <a:endParaRPr lang="ru-RU" dirty="0" smtClean="0"/>
          </a:p>
          <a:p>
            <a:pPr algn="ctr"/>
            <a:endParaRPr lang="ru-RU" sz="800" dirty="0" smtClean="0"/>
          </a:p>
          <a:p>
            <a:pPr algn="ctr"/>
            <a:r>
              <a:rPr lang="ru-RU" dirty="0" smtClean="0"/>
              <a:t>01 января – 10 февраля</a:t>
            </a:r>
          </a:p>
          <a:p>
            <a:pPr algn="ctr"/>
            <a:r>
              <a:rPr lang="ru-RU" dirty="0" smtClean="0"/>
              <a:t> отборочный тур (заочно)</a:t>
            </a:r>
          </a:p>
          <a:p>
            <a:pPr algn="ctr"/>
            <a:endParaRPr lang="ru-RU" sz="800" dirty="0" smtClean="0"/>
          </a:p>
          <a:p>
            <a:pPr algn="ctr"/>
            <a:endParaRPr lang="ru-RU" sz="800" dirty="0" smtClean="0"/>
          </a:p>
        </p:txBody>
      </p:sp>
      <p:sp>
        <p:nvSpPr>
          <p:cNvPr id="26" name="Прямоугольник 25"/>
          <p:cNvSpPr/>
          <p:nvPr/>
        </p:nvSpPr>
        <p:spPr>
          <a:xfrm>
            <a:off x="5026262" y="5219442"/>
            <a:ext cx="34333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20 февраля</a:t>
            </a:r>
          </a:p>
          <a:p>
            <a:pPr algn="ctr"/>
            <a:r>
              <a:rPr lang="ru-RU" dirty="0" smtClean="0"/>
              <a:t>очный финальный тур</a:t>
            </a:r>
          </a:p>
          <a:p>
            <a:pPr algn="ctr"/>
            <a:endParaRPr lang="ru-RU" sz="800" dirty="0" smtClean="0"/>
          </a:p>
          <a:p>
            <a:pPr lvl="0" algn="ctr">
              <a:defRPr/>
            </a:pPr>
            <a:r>
              <a:rPr lang="ru-RU" dirty="0" smtClean="0">
                <a:solidFill>
                  <a:prstClr val="black"/>
                </a:solidFill>
              </a:rPr>
              <a:t>Координатор:</a:t>
            </a:r>
          </a:p>
          <a:p>
            <a:pPr lvl="0" algn="ctr">
              <a:defRPr/>
            </a:pPr>
            <a:r>
              <a:rPr lang="ru-RU" dirty="0" smtClean="0">
                <a:solidFill>
                  <a:prstClr val="black"/>
                </a:solidFill>
              </a:rPr>
              <a:t>Соколова Елена Николаевна</a:t>
            </a:r>
            <a:endParaRPr lang="ru-RU" dirty="0" smtClean="0">
              <a:solidFill>
                <a:prstClr val="black"/>
              </a:solidFill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V="1">
            <a:off x="172528" y="1181828"/>
            <a:ext cx="8721305" cy="4313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3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Текст 3">
            <a:extLst>
              <a:ext uri="{FF2B5EF4-FFF2-40B4-BE49-F238E27FC236}">
                <a16:creationId xmlns:a16="http://schemas.microsoft.com/office/drawing/2014/main" xmlns="" id="{97E9EA35-F1D2-AEF7-8311-7F755F2E2C46}"/>
              </a:ext>
            </a:extLst>
          </p:cNvPr>
          <p:cNvSpPr txBox="1">
            <a:spLocks/>
          </p:cNvSpPr>
          <p:nvPr/>
        </p:nvSpPr>
        <p:spPr>
          <a:xfrm>
            <a:off x="194094" y="336582"/>
            <a:ext cx="8682487" cy="7762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lnSpc>
                <a:spcPct val="90000"/>
              </a:lnSpc>
            </a:pPr>
            <a:r>
              <a:rPr lang="ru-RU" sz="3200" b="1" dirty="0" smtClean="0">
                <a:solidFill>
                  <a:srgbClr val="2458B6"/>
                </a:solidFill>
              </a:rPr>
              <a:t>Важность следования рекомендациям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2458B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822167" y="1314979"/>
            <a:ext cx="406303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000" dirty="0" smtClean="0"/>
              <a:t>Лики </a:t>
            </a:r>
            <a:r>
              <a:rPr lang="ru-RU" sz="2000" dirty="0" err="1" smtClean="0"/>
              <a:t>Богомладенца</a:t>
            </a:r>
            <a:r>
              <a:rPr lang="ru-RU" sz="2000" dirty="0" smtClean="0"/>
              <a:t> Христа, Пресвятой Богородицы, Иосифа </a:t>
            </a:r>
            <a:r>
              <a:rPr lang="ru-RU" sz="2000" dirty="0" err="1" smtClean="0"/>
              <a:t>Обручника</a:t>
            </a:r>
            <a:r>
              <a:rPr lang="ru-RU" sz="2000" dirty="0" smtClean="0"/>
              <a:t> изображаются с нимбами в виде сияющего круга</a:t>
            </a:r>
          </a:p>
          <a:p>
            <a:pPr lvl="0">
              <a:buFont typeface="Arial" pitchFamily="34" charset="0"/>
              <a:buChar char="•"/>
            </a:pPr>
            <a:endParaRPr lang="ru-RU" sz="2000" dirty="0" smtClean="0"/>
          </a:p>
          <a:p>
            <a:pPr lvl="0">
              <a:buFont typeface="Arial" pitchFamily="34" charset="0"/>
              <a:buChar char="•"/>
            </a:pPr>
            <a:r>
              <a:rPr lang="ru-RU" sz="2000" dirty="0" smtClean="0"/>
              <a:t>Младенец Христос изображается в плотных пеленах, в яслях. </a:t>
            </a:r>
          </a:p>
          <a:p>
            <a:pPr lvl="0">
              <a:buFont typeface="Arial" pitchFamily="34" charset="0"/>
              <a:buChar char="•"/>
            </a:pPr>
            <a:endParaRPr lang="ru-RU" sz="2000" dirty="0" smtClean="0"/>
          </a:p>
          <a:p>
            <a:pPr lvl="0">
              <a:buFont typeface="Arial" pitchFamily="34" charset="0"/>
              <a:buChar char="•"/>
            </a:pPr>
            <a:r>
              <a:rPr lang="ru-RU" sz="2000" dirty="0" smtClean="0"/>
              <a:t>Ангелы в православной традиции изображаются в длинном одеянии, с крыльями. Вид Ангела благообразный, лик окружен нимбом, волосы прибраны, на голове - диадема (лента).</a:t>
            </a:r>
          </a:p>
        </p:txBody>
      </p:sp>
      <p:pic>
        <p:nvPicPr>
          <p:cNvPr id="14" name="Рисунок 13" descr="rozhdest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0744" y="1340370"/>
            <a:ext cx="4222630" cy="438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Текст 3">
            <a:extLst>
              <a:ext uri="{FF2B5EF4-FFF2-40B4-BE49-F238E27FC236}">
                <a16:creationId xmlns:a16="http://schemas.microsoft.com/office/drawing/2014/main" xmlns="" id="{97E9EA35-F1D2-AEF7-8311-7F755F2E2C46}"/>
              </a:ext>
            </a:extLst>
          </p:cNvPr>
          <p:cNvSpPr txBox="1">
            <a:spLocks/>
          </p:cNvSpPr>
          <p:nvPr/>
        </p:nvSpPr>
        <p:spPr>
          <a:xfrm>
            <a:off x="219975" y="258944"/>
            <a:ext cx="4949405" cy="1026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ru-RU" sz="2800" b="1" dirty="0" smtClean="0">
                <a:solidFill>
                  <a:srgbClr val="2458B6"/>
                </a:solidFill>
              </a:rPr>
              <a:t>Контекст и цель: восстановление и сохранение традиций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484" y="1595021"/>
            <a:ext cx="46323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000" dirty="0" smtClean="0"/>
              <a:t>Обычай наряжать елку – это изначально рождественская традиция, ставшая новогодней в советское время </a:t>
            </a:r>
          </a:p>
          <a:p>
            <a:pPr lvl="0">
              <a:buFont typeface="Arial" pitchFamily="34" charset="0"/>
              <a:buChar char="•"/>
            </a:pPr>
            <a:endParaRPr lang="ru-RU" sz="1000" dirty="0" smtClean="0"/>
          </a:p>
          <a:p>
            <a:pPr lvl="0">
              <a:buFont typeface="Arial" pitchFamily="34" charset="0"/>
              <a:buChar char="•"/>
            </a:pPr>
            <a:r>
              <a:rPr lang="ru-RU" sz="2000" dirty="0" smtClean="0"/>
              <a:t>Звезды на рождественских елочках изображаются в русской православной традиции восьмиконечными</a:t>
            </a:r>
          </a:p>
          <a:p>
            <a:pPr lvl="0">
              <a:buFont typeface="Arial" pitchFamily="34" charset="0"/>
              <a:buChar char="•"/>
            </a:pPr>
            <a:endParaRPr lang="ru-RU" sz="1000" dirty="0" smtClean="0"/>
          </a:p>
          <a:p>
            <a:pPr lvl="0">
              <a:buFont typeface="Arial" pitchFamily="34" charset="0"/>
              <a:buChar char="•"/>
            </a:pPr>
            <a:r>
              <a:rPr lang="ru-RU" sz="2000" dirty="0" smtClean="0"/>
              <a:t>Храмы должны быть с православными крестами. На каждом куполе храма устанавливается главка, которую венчает крест.</a:t>
            </a:r>
          </a:p>
          <a:p>
            <a:pPr lvl="0">
              <a:buFont typeface="Arial" pitchFamily="34" charset="0"/>
              <a:buChar char="•"/>
            </a:pPr>
            <a:endParaRPr lang="ru-RU" sz="1000" dirty="0" smtClean="0"/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Для подготовки мероприятий рекомендуется использовать православные иконы, картины русских художников, произведения православных поэтов и писателей</a:t>
            </a:r>
          </a:p>
        </p:txBody>
      </p:sp>
      <p:pic>
        <p:nvPicPr>
          <p:cNvPr id="10" name="Рисунок 9" descr="0_10c72d_5672b475_X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099" y="8626"/>
            <a:ext cx="3852773" cy="68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3">
            <a:extLst>
              <a:ext uri="{FF2B5EF4-FFF2-40B4-BE49-F238E27FC236}">
                <a16:creationId xmlns:a16="http://schemas.microsoft.com/office/drawing/2014/main" xmlns="" id="{97E9EA35-F1D2-AEF7-8311-7F755F2E2C46}"/>
              </a:ext>
            </a:extLst>
          </p:cNvPr>
          <p:cNvSpPr txBox="1">
            <a:spLocks/>
          </p:cNvSpPr>
          <p:nvPr/>
        </p:nvSpPr>
        <p:spPr>
          <a:xfrm>
            <a:off x="1216325" y="146650"/>
            <a:ext cx="7082286" cy="741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90000"/>
              </a:lnSpc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Олимпиады</a:t>
            </a:r>
          </a:p>
          <a:p>
            <a:pPr marR="0" lvl="0" algn="ctr" defTabSz="914400" rtl="0" eaLnBrk="1" fontAlgn="auto" latinLnBrk="0" hangingPunct="1">
              <a:lnSpc>
                <a:spcPct val="90000"/>
              </a:lnSpc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000" b="1" dirty="0" smtClean="0"/>
              <a:t>Православного </a:t>
            </a:r>
            <a:r>
              <a:rPr lang="ru-RU" sz="2000" b="1" dirty="0" err="1" smtClean="0"/>
              <a:t>Свято-Тихоновского</a:t>
            </a:r>
            <a:r>
              <a:rPr lang="ru-RU" sz="2000" b="1" dirty="0" smtClean="0"/>
              <a:t> гуманитарного университета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Прямоугольник с одним вырезанным скругленным углом 10"/>
          <p:cNvSpPr/>
          <p:nvPr/>
        </p:nvSpPr>
        <p:spPr>
          <a:xfrm>
            <a:off x="219972" y="1196752"/>
            <a:ext cx="4268749" cy="4516087"/>
          </a:xfrm>
          <a:prstGeom prst="snipRoundRect">
            <a:avLst>
              <a:gd name="adj1" fmla="val 15200"/>
              <a:gd name="adj2" fmla="val 0"/>
            </a:avLst>
          </a:prstGeom>
          <a:solidFill>
            <a:srgbClr val="E0FF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48574" y="1339284"/>
            <a:ext cx="3847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ru-RU" sz="2000" dirty="0" smtClean="0"/>
              <a:t>Открытая всероссийская</a:t>
            </a:r>
          </a:p>
          <a:p>
            <a:pPr algn="r">
              <a:lnSpc>
                <a:spcPct val="90000"/>
              </a:lnSpc>
            </a:pPr>
            <a:r>
              <a:rPr lang="ru-RU" sz="2000" dirty="0" smtClean="0"/>
              <a:t> интеллектуальная олимпиада </a:t>
            </a:r>
            <a:r>
              <a:rPr lang="ru-RU" sz="2000" b="1" dirty="0" smtClean="0"/>
              <a:t>«Наше наследие»</a:t>
            </a:r>
            <a:endParaRPr lang="ru-RU" sz="2000" dirty="0"/>
          </a:p>
        </p:txBody>
      </p:sp>
      <p:sp>
        <p:nvSpPr>
          <p:cNvPr id="13" name="Прямоугольник с одним вырезанным скругленным углом 12"/>
          <p:cNvSpPr/>
          <p:nvPr/>
        </p:nvSpPr>
        <p:spPr>
          <a:xfrm flipH="1">
            <a:off x="4633584" y="1199072"/>
            <a:ext cx="4268700" cy="5003345"/>
          </a:xfrm>
          <a:prstGeom prst="snipRoundRect">
            <a:avLst>
              <a:gd name="adj1" fmla="val 13843"/>
              <a:gd name="adj2" fmla="val 0"/>
            </a:avLst>
          </a:prstGeom>
          <a:solidFill>
            <a:srgbClr val="E0FF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dirty="0"/>
              <a:t>гг.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4804912" y="1354540"/>
            <a:ext cx="4097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 smtClean="0"/>
              <a:t>Общероссийская </a:t>
            </a:r>
          </a:p>
          <a:p>
            <a:pPr>
              <a:lnSpc>
                <a:spcPct val="90000"/>
              </a:lnSpc>
            </a:pPr>
            <a:r>
              <a:rPr lang="ru-RU" sz="2000" dirty="0" smtClean="0"/>
              <a:t>олимпиада школьников </a:t>
            </a:r>
          </a:p>
          <a:p>
            <a:pPr>
              <a:lnSpc>
                <a:spcPct val="90000"/>
              </a:lnSpc>
            </a:pPr>
            <a:r>
              <a:rPr lang="ru-RU" sz="2000" b="1" dirty="0" smtClean="0"/>
              <a:t>«Основы православной культуры»</a:t>
            </a:r>
            <a:endParaRPr lang="ru-RU" sz="2000" dirty="0"/>
          </a:p>
        </p:txBody>
      </p:sp>
      <p:sp>
        <p:nvSpPr>
          <p:cNvPr id="15" name="Прямоугольник с одним вырезанным скругленным углом 14"/>
          <p:cNvSpPr/>
          <p:nvPr/>
        </p:nvSpPr>
        <p:spPr>
          <a:xfrm>
            <a:off x="219932" y="2398169"/>
            <a:ext cx="4270116" cy="4356314"/>
          </a:xfrm>
          <a:prstGeom prst="snipRoundRect">
            <a:avLst>
              <a:gd name="adj1" fmla="val 19156"/>
              <a:gd name="adj2" fmla="val 0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02258" y="2507493"/>
            <a:ext cx="339018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  <a:defRPr/>
            </a:pPr>
            <a:r>
              <a:rPr lang="en-US" b="1" dirty="0" smtClean="0"/>
              <a:t>https://ovio.pravolimp.ru</a:t>
            </a:r>
            <a:endParaRPr lang="ru-RU" b="1" dirty="0"/>
          </a:p>
        </p:txBody>
      </p:sp>
      <p:sp>
        <p:nvSpPr>
          <p:cNvPr id="17" name="Прямоугольник с одним вырезанным скругленным углом 16"/>
          <p:cNvSpPr/>
          <p:nvPr/>
        </p:nvSpPr>
        <p:spPr>
          <a:xfrm flipH="1">
            <a:off x="4632385" y="2406795"/>
            <a:ext cx="4278701" cy="4347688"/>
          </a:xfrm>
          <a:prstGeom prst="snipRoundRect">
            <a:avLst>
              <a:gd name="adj1" fmla="val 19161"/>
              <a:gd name="adj2" fmla="val 0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75251" y="2938810"/>
            <a:ext cx="401559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defRPr/>
            </a:pPr>
            <a:r>
              <a:rPr lang="ru-RU" dirty="0" smtClean="0"/>
              <a:t>Школьные туры: </a:t>
            </a:r>
          </a:p>
          <a:p>
            <a:pPr marL="800100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dirty="0" smtClean="0"/>
              <a:t>3-6 классы - до 22 октября</a:t>
            </a:r>
          </a:p>
          <a:p>
            <a:pPr marL="800100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C00000"/>
                </a:solidFill>
              </a:rPr>
              <a:t>2 классы     - до 3 декабря</a:t>
            </a:r>
          </a:p>
          <a:p>
            <a:pPr marL="800100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C00000"/>
                </a:solidFill>
              </a:rPr>
              <a:t>1 классы     - до 21 января</a:t>
            </a:r>
          </a:p>
          <a:p>
            <a:pPr marL="800100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dirty="0" smtClean="0"/>
              <a:t>7-11 классы - туры завершены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68781" y="4612328"/>
            <a:ext cx="3998342" cy="1665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lang="ru-RU" dirty="0" smtClean="0"/>
              <a:t>Среди 7-11 классов в финал вышли обучающиеся из образовательных организаций г. Томска: </a:t>
            </a:r>
          </a:p>
          <a:p>
            <a:pPr marL="800100" lvl="1" indent="-342900" fontAlgn="base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dirty="0" smtClean="0"/>
              <a:t>МАОУ лицей №7</a:t>
            </a:r>
          </a:p>
          <a:p>
            <a:pPr marL="800100" lvl="1" indent="-342900" fontAlgn="base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dirty="0" smtClean="0"/>
              <a:t>МАОУ гимназия №56</a:t>
            </a:r>
          </a:p>
          <a:p>
            <a:pPr marL="800100" lvl="1" indent="-342900" fontAlgn="base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dirty="0" smtClean="0"/>
              <a:t>МАОУ Гуманитарный лицей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753154" y="2502488"/>
            <a:ext cx="3562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https://olymp.pstgu.ru/opkTour</a:t>
            </a:r>
            <a:endParaRPr lang="ru-RU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768251" y="2981946"/>
            <a:ext cx="4022066" cy="1588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defRPr/>
            </a:pPr>
            <a:r>
              <a:rPr lang="ru-RU" dirty="0" smtClean="0"/>
              <a:t>Школьный тур: 	        до 22 октября</a:t>
            </a:r>
          </a:p>
          <a:p>
            <a:pPr marL="342900" indent="-342900">
              <a:lnSpc>
                <a:spcPct val="90000"/>
              </a:lnSpc>
              <a:defRPr/>
            </a:pPr>
            <a:r>
              <a:rPr lang="ru-RU" dirty="0" smtClean="0"/>
              <a:t>Муниципальный тур:   12-26  ноября</a:t>
            </a:r>
          </a:p>
          <a:p>
            <a:pPr marL="342900" indent="-342900">
              <a:lnSpc>
                <a:spcPct val="90000"/>
              </a:lnSpc>
              <a:defRPr/>
            </a:pPr>
            <a:r>
              <a:rPr lang="ru-RU" dirty="0" smtClean="0"/>
              <a:t>Региональный тур:        30 декабря-</a:t>
            </a:r>
          </a:p>
          <a:p>
            <a:pPr marL="342900" indent="-342900">
              <a:lnSpc>
                <a:spcPct val="90000"/>
              </a:lnSpc>
              <a:defRPr/>
            </a:pPr>
            <a:r>
              <a:rPr lang="ru-RU" dirty="0" smtClean="0"/>
              <a:t>			        15 февраля.</a:t>
            </a:r>
          </a:p>
          <a:p>
            <a:pPr marL="342900" indent="-342900">
              <a:lnSpc>
                <a:spcPct val="90000"/>
              </a:lnSpc>
              <a:defRPr/>
            </a:pPr>
            <a:r>
              <a:rPr lang="ru-RU" dirty="0" smtClean="0"/>
              <a:t>	</a:t>
            </a:r>
          </a:p>
          <a:p>
            <a:pPr marL="342900" indent="-342900">
              <a:lnSpc>
                <a:spcPct val="90000"/>
              </a:lnSpc>
              <a:defRPr/>
            </a:pPr>
            <a:r>
              <a:rPr lang="ru-RU" dirty="0" smtClean="0"/>
              <a:t>Финал:		        20-21 марта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733745" y="4623757"/>
            <a:ext cx="40565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«Золотое кольцо»: путь к святыням.</a:t>
            </a:r>
          </a:p>
          <a:p>
            <a:r>
              <a:rPr lang="ru-RU" dirty="0" smtClean="0"/>
              <a:t>2. </a:t>
            </a:r>
            <a:r>
              <a:rPr lang="ru-RU" dirty="0" err="1" smtClean="0"/>
              <a:t>Священномученик</a:t>
            </a:r>
            <a:r>
              <a:rPr lang="ru-RU" dirty="0" smtClean="0"/>
              <a:t> Пётр (Полянский): подвиг верности Церкви.</a:t>
            </a:r>
          </a:p>
          <a:p>
            <a:r>
              <a:rPr lang="ru-RU" dirty="0" smtClean="0"/>
              <a:t>3. «В начале было Слово»: миссия Русской Православной Церкви — география веры и единство народов России…</a:t>
            </a:r>
          </a:p>
        </p:txBody>
      </p:sp>
      <p:pic>
        <p:nvPicPr>
          <p:cNvPr id="28" name="Рисунок 27" descr="ovio-0a6a6ccb8590a8964c2ece5ba19b97b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7420" y="129397"/>
            <a:ext cx="957531" cy="957531"/>
          </a:xfrm>
          <a:prstGeom prst="rect">
            <a:avLst/>
          </a:prstGeom>
        </p:spPr>
      </p:pic>
      <p:pic>
        <p:nvPicPr>
          <p:cNvPr id="29" name="Рисунок 28" descr="label-op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97481" y="120769"/>
            <a:ext cx="1052423" cy="10524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8A1AD90C-5492-D8B6-76DB-F215F3D65628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-1165364" y="3558073"/>
            <a:ext cx="3128200" cy="3843"/>
          </a:xfrm>
          <a:prstGeom prst="line">
            <a:avLst/>
          </a:prstGeom>
          <a:ln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2EEE58B1-0A27-7F9E-972F-544E6ADF9818}"/>
              </a:ext>
            </a:extLst>
          </p:cNvPr>
          <p:cNvCxnSpPr>
            <a:cxnSpLocks/>
          </p:cNvCxnSpPr>
          <p:nvPr/>
        </p:nvCxnSpPr>
        <p:spPr>
          <a:xfrm rot="16200000" flipV="1">
            <a:off x="2922105" y="3172275"/>
            <a:ext cx="2084006" cy="8086"/>
          </a:xfrm>
          <a:prstGeom prst="line">
            <a:avLst/>
          </a:prstGeom>
          <a:ln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5E7FF12A-96D6-9039-E772-B2F74B39BB61}"/>
              </a:ext>
            </a:extLst>
          </p:cNvPr>
          <p:cNvCxnSpPr>
            <a:cxnSpLocks/>
            <a:stCxn id="38" idx="3"/>
          </p:cNvCxnSpPr>
          <p:nvPr/>
        </p:nvCxnSpPr>
        <p:spPr>
          <a:xfrm flipH="1" flipV="1">
            <a:off x="8807308" y="1886361"/>
            <a:ext cx="17514" cy="3468376"/>
          </a:xfrm>
          <a:prstGeom prst="line">
            <a:avLst/>
          </a:prstGeom>
          <a:ln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05441" y="3314980"/>
            <a:ext cx="3571336" cy="12311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ru-RU" sz="800" dirty="0" smtClean="0"/>
          </a:p>
          <a:p>
            <a:r>
              <a:rPr lang="ru-RU" dirty="0" smtClean="0"/>
              <a:t>Международный конкурс детского творчества </a:t>
            </a:r>
          </a:p>
          <a:p>
            <a:r>
              <a:rPr lang="ru-RU" b="1" dirty="0" smtClean="0"/>
              <a:t>«Красота Божьего мира»</a:t>
            </a:r>
          </a:p>
          <a:p>
            <a:endParaRPr lang="ru-RU" sz="800" dirty="0" smtClean="0"/>
          </a:p>
          <a:p>
            <a:endParaRPr lang="ru-RU" sz="400" dirty="0"/>
          </a:p>
        </p:txBody>
      </p:sp>
      <p:sp>
        <p:nvSpPr>
          <p:cNvPr id="38" name="TextBox 37"/>
          <p:cNvSpPr txBox="1"/>
          <p:nvPr/>
        </p:nvSpPr>
        <p:spPr>
          <a:xfrm>
            <a:off x="388188" y="4908461"/>
            <a:ext cx="8436634" cy="8925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ru-RU" sz="800" dirty="0" smtClean="0"/>
          </a:p>
          <a:p>
            <a:r>
              <a:rPr lang="ru-RU" dirty="0" smtClean="0"/>
              <a:t>Открытая всероссийская интеллектуальная олимпиада </a:t>
            </a:r>
            <a:r>
              <a:rPr lang="ru-RU" b="1" dirty="0" smtClean="0"/>
              <a:t>«Наше наследие» </a:t>
            </a:r>
            <a:r>
              <a:rPr lang="ru-RU" dirty="0" smtClean="0"/>
              <a:t>(ОВИО),</a:t>
            </a:r>
          </a:p>
          <a:p>
            <a:r>
              <a:rPr lang="ru-RU" dirty="0" smtClean="0"/>
              <a:t>Общероссийская олимпиада школьников </a:t>
            </a:r>
            <a:r>
              <a:rPr lang="ru-RU" b="1" dirty="0" smtClean="0"/>
              <a:t>«Основы православной культуры» </a:t>
            </a:r>
            <a:r>
              <a:rPr lang="ru-RU" dirty="0" smtClean="0"/>
              <a:t>(ОПК)</a:t>
            </a:r>
          </a:p>
          <a:p>
            <a:endParaRPr lang="ru-RU" sz="800" dirty="0"/>
          </a:p>
        </p:txBody>
      </p:sp>
      <p:cxnSp>
        <p:nvCxnSpPr>
          <p:cNvPr id="40" name="Прямая со стрелкой 39"/>
          <p:cNvCxnSpPr/>
          <p:nvPr/>
        </p:nvCxnSpPr>
        <p:spPr>
          <a:xfrm flipV="1">
            <a:off x="388190" y="4908407"/>
            <a:ext cx="8384876" cy="8625"/>
          </a:xfrm>
          <a:prstGeom prst="straightConnector1">
            <a:avLst/>
          </a:prstGeom>
          <a:ln w="31750">
            <a:solidFill>
              <a:srgbClr val="005A2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391041" y="3283062"/>
            <a:ext cx="3628868" cy="38108"/>
          </a:xfrm>
          <a:prstGeom prst="straightConnector1">
            <a:avLst/>
          </a:prstGeom>
          <a:ln w="31750">
            <a:solidFill>
              <a:srgbClr val="005A2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310550" y="1626130"/>
            <a:ext cx="8678175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b="1" dirty="0" smtClean="0"/>
              <a:t>АВГУСТ                                                                                                                                        МАЙ </a:t>
            </a:r>
            <a:endParaRPr lang="ru-RU" b="1" dirty="0"/>
          </a:p>
        </p:txBody>
      </p:sp>
      <p:sp>
        <p:nvSpPr>
          <p:cNvPr id="20" name="Текст 3">
            <a:extLst>
              <a:ext uri="{FF2B5EF4-FFF2-40B4-BE49-F238E27FC236}">
                <a16:creationId xmlns:a16="http://schemas.microsoft.com/office/drawing/2014/main" xmlns="" id="{97E9EA35-F1D2-AEF7-8311-7F755F2E2C46}"/>
              </a:ext>
            </a:extLst>
          </p:cNvPr>
          <p:cNvSpPr txBox="1">
            <a:spLocks/>
          </p:cNvSpPr>
          <p:nvPr/>
        </p:nvSpPr>
        <p:spPr>
          <a:xfrm>
            <a:off x="2055244" y="414219"/>
            <a:ext cx="5318185" cy="9467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R="0" lvl="0" algn="ctr" defTabSz="914400" rtl="0" eaLnBrk="1" fontAlgn="auto" latinLnBrk="0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Основные конкурсы </a:t>
            </a:r>
          </a:p>
          <a:p>
            <a:pPr marR="0" lvl="0" algn="ctr" defTabSz="914400" rtl="0" eaLnBrk="1" fontAlgn="auto" latinLnBrk="0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образовательном календаре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5442" y="2046493"/>
            <a:ext cx="8402128" cy="8925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ru-RU" sz="800" dirty="0" smtClean="0"/>
          </a:p>
          <a:p>
            <a:r>
              <a:rPr lang="ru-RU" dirty="0" smtClean="0"/>
              <a:t>Всероссийский конкурс в области педагогики и работы с детьми и молодёжью до 20 лет </a:t>
            </a:r>
            <a:r>
              <a:rPr lang="ru-RU" b="1" dirty="0" smtClean="0"/>
              <a:t>«За нравственный подвиг учителя» </a:t>
            </a:r>
            <a:r>
              <a:rPr lang="ru-RU" dirty="0" smtClean="0"/>
              <a:t>(региональный этап)</a:t>
            </a:r>
          </a:p>
          <a:p>
            <a:endParaRPr lang="ru-RU" sz="800" dirty="0"/>
          </a:p>
        </p:txBody>
      </p:sp>
      <p:cxnSp>
        <p:nvCxnSpPr>
          <p:cNvPr id="47" name="Прямая со стрелкой 46"/>
          <p:cNvCxnSpPr/>
          <p:nvPr/>
        </p:nvCxnSpPr>
        <p:spPr>
          <a:xfrm>
            <a:off x="439946" y="2027210"/>
            <a:ext cx="8402129" cy="25880"/>
          </a:xfrm>
          <a:prstGeom prst="straightConnector1">
            <a:avLst/>
          </a:prstGeom>
          <a:ln w="31750">
            <a:solidFill>
              <a:srgbClr val="005A2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Рисунок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1735" y="281258"/>
            <a:ext cx="1022005" cy="1093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Рисунок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204" y="112144"/>
            <a:ext cx="1212058" cy="1472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738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Скругленный прямоугольник 34"/>
          <p:cNvSpPr/>
          <p:nvPr/>
        </p:nvSpPr>
        <p:spPr>
          <a:xfrm>
            <a:off x="4658268" y="983403"/>
            <a:ext cx="4304580" cy="4942940"/>
          </a:xfrm>
          <a:prstGeom prst="roundRect">
            <a:avLst>
              <a:gd name="adj" fmla="val 1588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46650" y="1000652"/>
            <a:ext cx="4433976" cy="4942940"/>
          </a:xfrm>
          <a:prstGeom prst="roundRect">
            <a:avLst>
              <a:gd name="adj" fmla="val 1588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59E08AB3-DA03-41B0-87E8-A4CAF44E582A}"/>
              </a:ext>
            </a:extLst>
          </p:cNvPr>
          <p:cNvSpPr txBox="1">
            <a:spLocks/>
          </p:cNvSpPr>
          <p:nvPr/>
        </p:nvSpPr>
        <p:spPr>
          <a:xfrm>
            <a:off x="425652" y="202863"/>
            <a:ext cx="8279998" cy="444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 smtClean="0">
                <a:solidFill>
                  <a:srgbClr val="00881B"/>
                </a:solidFill>
                <a:ea typeface="+mj-ea"/>
                <a:cs typeface="+mj-cs"/>
              </a:rPr>
              <a:t>Каналы коммуникации и поддержка педагогов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684810" y="4399888"/>
            <a:ext cx="3209024" cy="94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Aft>
                <a:spcPts val="600"/>
              </a:spcAft>
            </a:pPr>
            <a:r>
              <a:rPr lang="ru-RU" sz="2000" b="1" dirty="0" smtClean="0"/>
              <a:t>Коллегиальные органы</a:t>
            </a:r>
          </a:p>
          <a:p>
            <a:pPr lvl="0">
              <a:lnSpc>
                <a:spcPct val="90000"/>
              </a:lnSpc>
            </a:pPr>
            <a:r>
              <a:rPr lang="ru-RU" dirty="0" smtClean="0"/>
              <a:t>рабочие группы, оргкомитеты</a:t>
            </a:r>
          </a:p>
          <a:p>
            <a:pPr lvl="0">
              <a:lnSpc>
                <a:spcPct val="90000"/>
              </a:lnSpc>
            </a:pPr>
            <a:r>
              <a:rPr lang="ru-RU" dirty="0" smtClean="0"/>
              <a:t>экспертные комиссии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274015" y="1250386"/>
            <a:ext cx="2875291" cy="94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dirty="0" smtClean="0"/>
              <a:t>Прямая связь с </a:t>
            </a:r>
            <a:r>
              <a:rPr lang="ru-RU" sz="2000" b="1" dirty="0" err="1" smtClean="0"/>
              <a:t>ОРОиК</a:t>
            </a:r>
            <a:r>
              <a:rPr lang="ru-RU" sz="2000" b="1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oroik-tomsk@yandex.ru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8-913-806-63-69 (</a:t>
            </a:r>
            <a:r>
              <a:rPr lang="ru-RU" dirty="0" smtClean="0"/>
              <a:t>МАХ)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70938" y="2705014"/>
            <a:ext cx="4132053" cy="1249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b="1" dirty="0" smtClean="0"/>
              <a:t>	Информационные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dirty="0" smtClean="0"/>
              <a:t>	ресурсы </a:t>
            </a:r>
          </a:p>
          <a:p>
            <a:pPr>
              <a:lnSpc>
                <a:spcPct val="90000"/>
              </a:lnSpc>
            </a:pPr>
            <a:r>
              <a:rPr lang="ru-RU" sz="2000" dirty="0" smtClean="0"/>
              <a:t>	</a:t>
            </a:r>
            <a:r>
              <a:rPr lang="en-US" dirty="0" smtClean="0"/>
              <a:t>https://obrazovanie.cerkov.ru</a:t>
            </a:r>
            <a:endParaRPr lang="ru-RU" dirty="0" smtClean="0"/>
          </a:p>
          <a:p>
            <a:pPr>
              <a:lnSpc>
                <a:spcPct val="90000"/>
              </a:lnSpc>
            </a:pPr>
            <a:r>
              <a:rPr lang="ru-RU" dirty="0" smtClean="0"/>
              <a:t>	</a:t>
            </a:r>
            <a:r>
              <a:rPr lang="en-US" dirty="0" smtClean="0"/>
              <a:t>http://rhtomsk.pravorg.ru</a:t>
            </a:r>
            <a:endParaRPr lang="ru-RU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1285339" y="4400336"/>
            <a:ext cx="3079631" cy="124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r>
              <a:rPr lang="ru-RU" sz="2000" b="1" dirty="0" smtClean="0"/>
              <a:t>Консультации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проблемные семинары, КПК, ПТГ, индивидуальные практикумы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676184" y="2718222"/>
            <a:ext cx="3252158" cy="122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b="1" dirty="0" smtClean="0"/>
              <a:t>Кураторы проектов и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dirty="0" smtClean="0"/>
              <a:t>конкурсов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Чтения, фестивали, конкурсы, «Россия без сквернословия» </a:t>
            </a:r>
            <a:endParaRPr lang="ru-RU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5684805" y="1269252"/>
            <a:ext cx="3226279" cy="94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dirty="0" smtClean="0"/>
              <a:t>Методические материалы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https://clever-lab.pro</a:t>
            </a:r>
            <a:endParaRPr lang="ru-RU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https://rus-stop-skverna.ru</a:t>
            </a:r>
            <a:endParaRPr lang="ru-RU" b="1" dirty="0" smtClean="0"/>
          </a:p>
        </p:txBody>
      </p:sp>
      <p:pic>
        <p:nvPicPr>
          <p:cNvPr id="28" name="Рисунок 27" descr="WWW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543" y="2712654"/>
            <a:ext cx="668904" cy="668904"/>
          </a:xfrm>
          <a:prstGeom prst="rect">
            <a:avLst/>
          </a:prstGeom>
        </p:spPr>
      </p:pic>
      <p:pic>
        <p:nvPicPr>
          <p:cNvPr id="30" name="Рисунок 29" descr="конверт 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4095" y="1237887"/>
            <a:ext cx="664924" cy="664924"/>
          </a:xfrm>
          <a:prstGeom prst="rect">
            <a:avLst/>
          </a:prstGeom>
        </p:spPr>
      </p:pic>
      <p:pic>
        <p:nvPicPr>
          <p:cNvPr id="31" name="Рисунок 30" descr="Куратор проекта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6917" y="2710446"/>
            <a:ext cx="664924" cy="668557"/>
          </a:xfrm>
          <a:prstGeom prst="rect">
            <a:avLst/>
          </a:prstGeom>
        </p:spPr>
      </p:pic>
      <p:pic>
        <p:nvPicPr>
          <p:cNvPr id="32" name="Рисунок 31" descr="метод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47520" y="1236118"/>
            <a:ext cx="664924" cy="664924"/>
          </a:xfrm>
          <a:prstGeom prst="rect">
            <a:avLst/>
          </a:prstGeom>
        </p:spPr>
      </p:pic>
      <p:pic>
        <p:nvPicPr>
          <p:cNvPr id="33" name="Рисунок 32" descr="рабГруп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42251" y="4318949"/>
            <a:ext cx="664924" cy="664924"/>
          </a:xfrm>
          <a:prstGeom prst="rect">
            <a:avLst/>
          </a:prstGeom>
        </p:spPr>
      </p:pic>
      <p:pic>
        <p:nvPicPr>
          <p:cNvPr id="34" name="Рисунок 33" descr="рукопожатие 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0249" y="4322300"/>
            <a:ext cx="664924" cy="664924"/>
          </a:xfrm>
          <a:prstGeom prst="rect">
            <a:avLst/>
          </a:prstGeom>
        </p:spPr>
      </p:pic>
      <p:sp>
        <p:nvSpPr>
          <p:cNvPr id="40" name="Заголовок 1">
            <a:extLst>
              <a:ext uri="{FF2B5EF4-FFF2-40B4-BE49-F238E27FC236}">
                <a16:creationId xmlns:a16="http://schemas.microsoft.com/office/drawing/2014/main" xmlns="" id="{59E08AB3-DA03-41B0-87E8-A4CAF44E582A}"/>
              </a:ext>
            </a:extLst>
          </p:cNvPr>
          <p:cNvSpPr txBox="1">
            <a:spLocks/>
          </p:cNvSpPr>
          <p:nvPr/>
        </p:nvSpPr>
        <p:spPr>
          <a:xfrm>
            <a:off x="563675" y="6198221"/>
            <a:ext cx="8279998" cy="4441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 smtClean="0">
                <a:ea typeface="+mj-ea"/>
                <a:cs typeface="+mj-cs"/>
              </a:rPr>
              <a:t>Приглашаем к сотрудничеству!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16384</TotalTime>
  <Words>899</Words>
  <Application>Microsoft Office PowerPoint</Application>
  <PresentationFormat>Экран (4:3)</PresentationFormat>
  <Paragraphs>203</Paragraphs>
  <Slides>13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Calibri</vt:lpstr>
      <vt:lpstr>Times New Roman</vt:lpstr>
      <vt:lpstr>Proxima Nova Rg</vt:lpstr>
      <vt:lpstr>Arial</vt:lpstr>
      <vt:lpstr>Calibri Light</vt:lpstr>
      <vt:lpstr>Тема Office</vt:lpstr>
      <vt:lpstr>CorelDRAW</vt:lpstr>
      <vt:lpstr>Конкурсное движение,  как одно из направлений  работы Ассоциации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Алексеевич Зырянов</dc:creator>
  <cp:lastModifiedBy>Nick</cp:lastModifiedBy>
  <cp:revision>486</cp:revision>
  <dcterms:created xsi:type="dcterms:W3CDTF">2025-07-14T10:33:41Z</dcterms:created>
  <dcterms:modified xsi:type="dcterms:W3CDTF">2026-11-01T15:35:47Z</dcterms:modified>
</cp:coreProperties>
</file>