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30"/>
  </p:notesMasterIdLst>
  <p:sldIdLst>
    <p:sldId id="337" r:id="rId2"/>
    <p:sldId id="308" r:id="rId3"/>
    <p:sldId id="350" r:id="rId4"/>
    <p:sldId id="310" r:id="rId5"/>
    <p:sldId id="311" r:id="rId6"/>
    <p:sldId id="313" r:id="rId7"/>
    <p:sldId id="318" r:id="rId8"/>
    <p:sldId id="320" r:id="rId9"/>
    <p:sldId id="322" r:id="rId10"/>
    <p:sldId id="325" r:id="rId11"/>
    <p:sldId id="323" r:id="rId12"/>
    <p:sldId id="336" r:id="rId13"/>
    <p:sldId id="333" r:id="rId14"/>
    <p:sldId id="327" r:id="rId15"/>
    <p:sldId id="328" r:id="rId16"/>
    <p:sldId id="339" r:id="rId17"/>
    <p:sldId id="32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9" r:id="rId27"/>
    <p:sldId id="348" r:id="rId28"/>
    <p:sldId id="332" r:id="rId29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ndara" panose="020E0502030303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ndara" panose="020E0502030303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ndara" panose="020E0502030303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ndara" panose="020E0502030303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ndara" panose="020E0502030303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anose="020E0502030303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anose="020E0502030303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anose="020E0502030303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anose="020E0502030303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3"/>
  </p:normalViewPr>
  <p:slideViewPr>
    <p:cSldViewPr>
      <p:cViewPr varScale="1">
        <p:scale>
          <a:sx n="106" d="100"/>
          <a:sy n="106" d="100"/>
        </p:scale>
        <p:origin x="1800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3A6F6E61-DE4B-027A-C296-4B63BC0384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927DA01-6D63-9F32-E247-32495ADB4B4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8E0F962-75E4-456F-B959-5004C2CC030A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xmlns="" id="{FB9C529E-4DE0-1518-B648-61F38E97FF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xmlns="" id="{774D0055-88EF-6E10-21BA-7A85D7A569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3019B93-B278-355E-FC24-13DCEA1DC1F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223D4FB-7F3C-98FA-348C-15F8279A2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23C20400-569C-4D03-93DE-EAC82980D9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46183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>
            <a:extLst>
              <a:ext uri="{FF2B5EF4-FFF2-40B4-BE49-F238E27FC236}">
                <a16:creationId xmlns:a16="http://schemas.microsoft.com/office/drawing/2014/main" xmlns="" id="{5772D817-DEF1-A784-647B-07FEE7993E11}"/>
              </a:ext>
            </a:extLst>
          </p:cNvPr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xmlns="" id="{6C8F8816-560B-F3DF-A89B-63F0E16674E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xmlns="" id="{A33C36F3-77F7-3FD0-B43E-ACDFC8BCAA2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xmlns="" id="{E4573F07-3847-7072-74F7-B00076B0258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xmlns="" id="{17929804-8CB0-48D3-8565-C9DB1D0A816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xmlns="" id="{C15EF5D2-8F6C-6C6E-73DF-FA8423A3C73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 useBgFill="1">
          <p:nvSpPr>
            <p:cNvPr id="10" name="Freeform 10">
              <a:extLst>
                <a:ext uri="{FF2B5EF4-FFF2-40B4-BE49-F238E27FC236}">
                  <a16:creationId xmlns:a16="http://schemas.microsoft.com/office/drawing/2014/main" xmlns="" id="{61547B83-66B9-468A-8DF0-9F3E8B9BC96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xmlns="" id="{2BEE7685-16A9-594B-6A58-48447E7DD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1782C-C67B-436A-848C-6AE980663C8B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xmlns="" id="{A4EB234C-EA8C-DA3E-AAB1-541B40B18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xmlns="" id="{CC2A9EAA-FDB6-C75C-3022-07955564E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26C693-D197-44C8-9DF0-B0499FAE32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9953916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AA3BE831-039C-2E13-10D9-149A58108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F970D-6E77-49A2-8D71-8FB98D2484D4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900648C4-F5FE-DBB7-C74E-DE1ACB4AE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1C316FC3-5894-53CE-9F47-B74054B99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95472D-47F8-4C3A-99D3-687B4B39E0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821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7C1ECA8B-610F-4F50-F7A8-A3099FE1F42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3AD48-219F-44B7-BDE6-F72573769FA4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1081F99A-BDE7-DF75-12E7-8F49D1F1C08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DF6A7211-1277-E419-BEE9-3329C5D8678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033E3F65-C842-4FC8-B488-DA46608F01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6270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7A469B57-2D46-78E6-3F24-686A21577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03637-F7D5-444C-87D8-22D81D10909C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2FC9FC2B-B240-05A9-2043-D9B8BDBF0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07F364E9-9249-F203-2E61-19D0A5451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A2CC1-30F8-4FEF-B289-15C14587FE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13632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C8F5DEF6-B171-971B-1E04-8146C42B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908E0-A9A4-4233-A821-A689111B2B8C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82634613-B59F-E494-9AB1-B15473247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A40A7FB-C392-E680-0230-9532CB6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9459F-0489-42CE-8F16-C86C146023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9289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xmlns="" id="{04FB0637-35E9-003D-9CC1-4FBE60F1B7F7}"/>
              </a:ext>
            </a:extLst>
          </p:cNvPr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23">
            <a:extLst>
              <a:ext uri="{FF2B5EF4-FFF2-40B4-BE49-F238E27FC236}">
                <a16:creationId xmlns:a16="http://schemas.microsoft.com/office/drawing/2014/main" xmlns="" id="{20B340E5-6E7F-7422-67B5-A024687905A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xmlns="" id="{747C168A-E796-482A-FEF1-2882D75F976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xmlns="" id="{1E3EF5F9-3808-885F-AE94-407133AD940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xmlns="" id="{7E7FD2C8-1AF4-747E-40D9-14991A97E83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xmlns="" id="{30B6510F-147B-4EFB-A5B6-E4827A40960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 useBgFill="1">
          <p:nvSpPr>
            <p:cNvPr id="10" name="Freeform 28">
              <a:extLst>
                <a:ext uri="{FF2B5EF4-FFF2-40B4-BE49-F238E27FC236}">
                  <a16:creationId xmlns:a16="http://schemas.microsoft.com/office/drawing/2014/main" xmlns="" id="{1EC707B7-D0AC-3F44-A9B5-ED872E7CDD8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xmlns="" id="{7AD64750-7494-9288-90F6-17BBCFE3F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FC2EE-A244-4F83-8712-8A1F14F12F82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xmlns="" id="{AF00BA9A-E5FA-2AC7-3153-FFA03358A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4C77D89D-718E-DEB7-3C4E-713E11933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CD675-EF65-4EB2-A49D-BBC2A472A0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6841905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>
            <a:extLst>
              <a:ext uri="{FF2B5EF4-FFF2-40B4-BE49-F238E27FC236}">
                <a16:creationId xmlns:a16="http://schemas.microsoft.com/office/drawing/2014/main" xmlns="" id="{BDA5D2AC-ECB2-310C-70CB-448778E3C6A8}"/>
              </a:ext>
            </a:extLst>
          </p:cNvPr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>
            <a:extLst>
              <a:ext uri="{FF2B5EF4-FFF2-40B4-BE49-F238E27FC236}">
                <a16:creationId xmlns:a16="http://schemas.microsoft.com/office/drawing/2014/main" xmlns="" id="{878452BD-5592-134C-E84F-E62E4DCFCCF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xmlns="" id="{984112C5-FEA5-2C39-8858-0B4704F3808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xmlns="" id="{8EEA8A0E-DA15-339E-D6FF-209E53A3C94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xmlns="" id="{55FBC199-077F-D61D-1AF2-51B540A7C48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xmlns="" id="{09BDCA33-5811-CEB8-0B8A-0002F22D9B2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 useBgFill="1"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8E46CC55-5D98-6F7D-B1A4-02EFF7CDDB6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xmlns="" id="{A04B93FB-18E2-DC3F-DCA7-F5F474D15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6231B-9B6A-40AE-A760-CEB9FDCE91D7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xmlns="" id="{81B81B7B-B045-4E85-8E63-BB78D29E0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xmlns="" id="{57F86F0D-9515-C204-162F-D25478B94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A9BF55-083C-49B3-B32D-4F94CDC7F0F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24937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FD0187-3BE2-53C9-9FC1-4CF0E107C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6F7C9-C203-4994-BD86-D7DE15D726C6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33F11F-B800-3C53-E191-A0DD4700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E52A848-24B2-6030-2B96-3776A30A5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8C5F5F-3959-4DD9-9F16-C19EFBC9017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05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>
            <a:extLst>
              <a:ext uri="{FF2B5EF4-FFF2-40B4-BE49-F238E27FC236}">
                <a16:creationId xmlns:a16="http://schemas.microsoft.com/office/drawing/2014/main" xmlns="" id="{E746AEA7-20FA-7A04-0005-9A8E918246E6}"/>
              </a:ext>
            </a:extLst>
          </p:cNvPr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871FC48C-E814-E1DA-0C2B-B535D65ECAB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xmlns="" id="{D1DC3E57-0941-CA58-3FCF-8AC05677AF6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xmlns="" id="{94D79204-EB1E-02DC-BB35-93221893C3F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xmlns="" id="{815E4280-4336-E719-B875-FFBF0053A7D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xmlns="" id="{F9A63EDE-8F7A-A201-0FC4-BDB07A8B432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 useBgFill="1">
          <p:nvSpPr>
            <p:cNvPr id="10" name="Freeform 19">
              <a:extLst>
                <a:ext uri="{FF2B5EF4-FFF2-40B4-BE49-F238E27FC236}">
                  <a16:creationId xmlns:a16="http://schemas.microsoft.com/office/drawing/2014/main" xmlns="" id="{7013736B-572A-82EC-91FE-F7B7751113F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xmlns="" id="{626D2C0B-DBA9-5B5D-8973-1F6D5544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37DE0-69DD-4B45-B24C-FEE97831BED8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xmlns="" id="{BB71B12C-D62D-6B20-5901-D60D39AD8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xmlns="" id="{384BFD88-EB86-F1F2-A2C1-BE6E3B3E6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CD96A-C767-44D1-9D4C-EFBAF32178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21953982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9DF4CD8E-77E1-3742-6853-B1C5DF548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D8804-6DC5-4E09-B984-77F502D825DD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03282B20-3A45-D29A-0555-FD5BABDD4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1C91DDE9-D917-0952-B581-EF9CC4F48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87BA1-9F70-45CB-927A-092D38E521E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9211707"/>
      </p:ext>
    </p:extLst>
  </p:cSld>
  <p:clrMapOvr>
    <a:masterClrMapping/>
  </p:clrMapOvr>
  <p:transition spd="slow">
    <p:cover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rgbClr val="9C85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5">
            <a:extLst>
              <a:ext uri="{FF2B5EF4-FFF2-40B4-BE49-F238E27FC236}">
                <a16:creationId xmlns:a16="http://schemas.microsoft.com/office/drawing/2014/main" xmlns="" id="{ACB306FE-98C7-CBDA-9CFF-E7BA1F4D2C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3" t="46146"/>
          <a:stretch>
            <a:fillRect/>
          </a:stretch>
        </p:blipFill>
        <p:spPr bwMode="auto">
          <a:xfrm rot="10431885">
            <a:off x="6297613" y="4156075"/>
            <a:ext cx="2971800" cy="2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phic 6">
            <a:extLst>
              <a:ext uri="{FF2B5EF4-FFF2-40B4-BE49-F238E27FC236}">
                <a16:creationId xmlns:a16="http://schemas.microsoft.com/office/drawing/2014/main" xmlns="" id="{A13AD698-EDAF-031F-9D86-FF78B70122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" r="12599" b="51253"/>
          <a:stretch>
            <a:fillRect/>
          </a:stretch>
        </p:blipFill>
        <p:spPr bwMode="auto">
          <a:xfrm rot="13235627">
            <a:off x="5105400" y="-838200"/>
            <a:ext cx="5640388" cy="37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7">
            <a:extLst>
              <a:ext uri="{FF2B5EF4-FFF2-40B4-BE49-F238E27FC236}">
                <a16:creationId xmlns:a16="http://schemas.microsoft.com/office/drawing/2014/main" xmlns="" id="{0EFAA8B1-CF07-5899-FF64-52A59210F5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69"/>
          <a:stretch>
            <a:fillRect/>
          </a:stretch>
        </p:blipFill>
        <p:spPr bwMode="auto">
          <a:xfrm>
            <a:off x="-179388" y="5718175"/>
            <a:ext cx="56213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8">
            <a:extLst>
              <a:ext uri="{FF2B5EF4-FFF2-40B4-BE49-F238E27FC236}">
                <a16:creationId xmlns:a16="http://schemas.microsoft.com/office/drawing/2014/main" xmlns="" id="{B00927A5-9DAC-7EEE-EA14-D2FA79D06B0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07" b="41885"/>
          <a:stretch>
            <a:fillRect/>
          </a:stretch>
        </p:blipFill>
        <p:spPr bwMode="auto">
          <a:xfrm rot="7076154">
            <a:off x="-3186113" y="1179512"/>
            <a:ext cx="7977188" cy="346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xmlns="" id="{FE641D02-0702-FD1C-FAEF-F0846D4C7856}"/>
              </a:ext>
            </a:extLst>
          </p:cNvPr>
          <p:cNvSpPr/>
          <p:nvPr userDrawn="1"/>
        </p:nvSpPr>
        <p:spPr>
          <a:xfrm>
            <a:off x="1176338" y="0"/>
            <a:ext cx="2203450" cy="614363"/>
          </a:xfrm>
          <a:custGeom>
            <a:avLst/>
            <a:gdLst>
              <a:gd name="connsiteX0" fmla="*/ 0 w 2938406"/>
              <a:gd name="connsiteY0" fmla="*/ 0 h 614238"/>
              <a:gd name="connsiteX1" fmla="*/ 2938406 w 2938406"/>
              <a:gd name="connsiteY1" fmla="*/ 0 h 614238"/>
              <a:gd name="connsiteX2" fmla="*/ 2930135 w 2938406"/>
              <a:gd name="connsiteY2" fmla="*/ 9100 h 614238"/>
              <a:gd name="connsiteX3" fmla="*/ 1469203 w 2938406"/>
              <a:gd name="connsiteY3" fmla="*/ 614238 h 614238"/>
              <a:gd name="connsiteX4" fmla="*/ 8271 w 2938406"/>
              <a:gd name="connsiteY4" fmla="*/ 9100 h 61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8406" h="614238">
                <a:moveTo>
                  <a:pt x="0" y="0"/>
                </a:moveTo>
                <a:lnTo>
                  <a:pt x="2938406" y="0"/>
                </a:lnTo>
                <a:lnTo>
                  <a:pt x="2930135" y="9100"/>
                </a:lnTo>
                <a:cubicBezTo>
                  <a:pt x="2556250" y="382985"/>
                  <a:pt x="2039733" y="614238"/>
                  <a:pt x="1469203" y="614238"/>
                </a:cubicBezTo>
                <a:cubicBezTo>
                  <a:pt x="898674" y="614238"/>
                  <a:pt x="382156" y="382985"/>
                  <a:pt x="8271" y="91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Block Arc 11">
            <a:extLst>
              <a:ext uri="{FF2B5EF4-FFF2-40B4-BE49-F238E27FC236}">
                <a16:creationId xmlns:a16="http://schemas.microsoft.com/office/drawing/2014/main" xmlns="" id="{12A53844-9ABD-1585-1C0C-339C7481047D}"/>
              </a:ext>
            </a:extLst>
          </p:cNvPr>
          <p:cNvSpPr/>
          <p:nvPr userDrawn="1"/>
        </p:nvSpPr>
        <p:spPr>
          <a:xfrm rot="10800000">
            <a:off x="4441825" y="188913"/>
            <a:ext cx="260350" cy="347662"/>
          </a:xfrm>
          <a:prstGeom prst="blockArc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943" y="1463040"/>
            <a:ext cx="7770114" cy="4471416"/>
          </a:xfrm>
        </p:spPr>
        <p:txBody>
          <a:bodyPr>
            <a:noAutofit/>
          </a:bodyPr>
          <a:lstStyle>
            <a:lvl1pPr algn="ctr">
              <a:lnSpc>
                <a:spcPct val="75000"/>
              </a:lnSpc>
              <a:defRPr sz="4800" cap="all" spc="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00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xmlns="" id="{99ECCF7D-E37F-74A2-170E-0A5A135E5BD4}"/>
              </a:ext>
            </a:extLst>
          </p:cNvPr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051" name="Group 15">
            <a:extLst>
              <a:ext uri="{FF2B5EF4-FFF2-40B4-BE49-F238E27FC236}">
                <a16:creationId xmlns:a16="http://schemas.microsoft.com/office/drawing/2014/main" xmlns="" id="{69ACC5E0-8298-59F8-2EE8-12B74BA7069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>
              <a:extLst>
                <a:ext uri="{FF2B5EF4-FFF2-40B4-BE49-F238E27FC236}">
                  <a16:creationId xmlns:a16="http://schemas.microsoft.com/office/drawing/2014/main" xmlns="" id="{7C0CE879-0F43-F52B-3D01-39E2924A826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34" name="Freeform 18">
              <a:extLst>
                <a:ext uri="{FF2B5EF4-FFF2-40B4-BE49-F238E27FC236}">
                  <a16:creationId xmlns:a16="http://schemas.microsoft.com/office/drawing/2014/main" xmlns="" id="{602AFE71-1F40-125C-88A8-AF8A45E60AC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35" name="Freeform 22">
              <a:extLst>
                <a:ext uri="{FF2B5EF4-FFF2-40B4-BE49-F238E27FC236}">
                  <a16:creationId xmlns:a16="http://schemas.microsoft.com/office/drawing/2014/main" xmlns="" id="{3CAABA98-676D-8103-1B8A-26325658A25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36" name="Freeform 26">
              <a:extLst>
                <a:ext uri="{FF2B5EF4-FFF2-40B4-BE49-F238E27FC236}">
                  <a16:creationId xmlns:a16="http://schemas.microsoft.com/office/drawing/2014/main" xmlns="" id="{B69AAE42-2742-BA3E-7B2B-429CCEA7764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 useBgFill="1">
          <p:nvSpPr>
            <p:cNvPr id="1037" name="Freeform 10">
              <a:extLst>
                <a:ext uri="{FF2B5EF4-FFF2-40B4-BE49-F238E27FC236}">
                  <a16:creationId xmlns:a16="http://schemas.microsoft.com/office/drawing/2014/main" xmlns="" id="{9C706CF8-72A6-BA84-8BF8-03C541A7D8F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</p:grpSp>
      <p:sp>
        <p:nvSpPr>
          <p:cNvPr id="2052" name="Title Placeholder 1">
            <a:extLst>
              <a:ext uri="{FF2B5EF4-FFF2-40B4-BE49-F238E27FC236}">
                <a16:creationId xmlns:a16="http://schemas.microsoft.com/office/drawing/2014/main" xmlns="" id="{D9D24FBE-ABD4-D6A2-2A1C-2974A60BEE3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CC54D8C-F506-EBDA-BE92-3DFBF3A2C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A3C96E-A9AA-4445-9B3C-06D84C84E366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4D1D51-D04A-EB7A-64A9-2A0FC8C31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831D851-3107-0D14-C886-E2199FE89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chemeClr val="tx2"/>
                </a:solidFill>
              </a:defRPr>
            </a:lvl1pPr>
          </a:lstStyle>
          <a:p>
            <a:fld id="{51BE621B-379D-4BD1-8D62-4B2AED6575D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2056" name="Text Placeholder 2">
            <a:extLst>
              <a:ext uri="{FF2B5EF4-FFF2-40B4-BE49-F238E27FC236}">
                <a16:creationId xmlns:a16="http://schemas.microsoft.com/office/drawing/2014/main" xmlns="" id="{C318AEB0-B9DA-5B95-5C03-5B3C765D8D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55" r:id="rId2"/>
    <p:sldLayoutId id="2147483856" r:id="rId3"/>
    <p:sldLayoutId id="2147483857" r:id="rId4"/>
    <p:sldLayoutId id="2147483858" r:id="rId5"/>
    <p:sldLayoutId id="2147483862" r:id="rId6"/>
    <p:sldLayoutId id="2147483863" r:id="rId7"/>
    <p:sldLayoutId id="2147483859" r:id="rId8"/>
    <p:sldLayoutId id="2147483864" r:id="rId9"/>
    <p:sldLayoutId id="2147483860" r:id="rId10"/>
    <p:sldLayoutId id="2147483865" r:id="rId11"/>
  </p:sldLayoutIdLst>
  <p:transition spd="slow">
    <p:cover dir="l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&#1040;&#1090;&#1090;&#1077;&#1089;&#1090;&#1072;&#1094;&#1080;&#1103;_&#1076;&#1083;&#1103;%20&#1087;&#1077;&#1076;&#1072;&#1075;&#1086;&#1075;&#1086;&#1074;_2026\&#1052;&#1086;&#1080;%20&#1076;&#1086;&#1082;&#1080;\&#1069;&#1085;&#1077;&#1088;&#1075;&#1080;&#1095;&#1085;&#1072;&#1103;%20&#1092;&#1086;&#1085;&#1086;&#1074;&#1072;&#1103;%20&#1084;&#1091;&#1079;&#1099;&#1082;&#1072;%20&#1073;&#1077;&#1079;%20&#1089;&#1083;&#1086;&#1074;%20-%20&#1052;&#1086;&#1078;&#1077;&#1090;%20&#1074;&#1072;&#1084;%20&#1085;&#1091;&#1078;&#1077;&#1085;%20&#1074;&#1072;&#1088;&#1080;&#1072;&#1085;&#1090;%20&#1087;&#1086;&#1084;&#1103;&#1075;&#1095;&#1077;.mp3" TargetMode="Externa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11CB062-5BE5-7D9F-8995-F9C697A12F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0F7267-85DA-C1E5-E4F0-25CCC590E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492896"/>
            <a:ext cx="7770813" cy="4471988"/>
          </a:xfrm>
        </p:spPr>
        <p:txBody>
          <a:bodyPr/>
          <a:lstStyle/>
          <a:p>
            <a:pPr>
              <a:defRPr/>
            </a:pPr>
            <a:r>
              <a:rPr lang="ru-RU" sz="3800" i="1" dirty="0"/>
              <a:t>Желаю вам продуктивной и интересной работы, чтобы каждый смог раскрыть свой потенциал и добиться поставленных целей!</a:t>
            </a:r>
            <a:br>
              <a:rPr lang="ru-RU" sz="3800" i="1" dirty="0"/>
            </a:br>
            <a:endParaRPr lang="ru-RU" sz="3800" i="1" dirty="0"/>
          </a:p>
        </p:txBody>
      </p:sp>
      <p:sp>
        <p:nvSpPr>
          <p:cNvPr id="8195" name="TextBox 4">
            <a:extLst>
              <a:ext uri="{FF2B5EF4-FFF2-40B4-BE49-F238E27FC236}">
                <a16:creationId xmlns:a16="http://schemas.microsoft.com/office/drawing/2014/main" xmlns="" id="{AE3AB6A8-1B5A-5703-DBE2-DA5F9EE7A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1650603"/>
            <a:ext cx="56880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Филипсина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Ксения Алексеевна</a:t>
            </a:r>
          </a:p>
          <a:p>
            <a:pPr algn="ctr"/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filipsina.ksy@yandex.ru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ver dir="l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225AD4-DB2E-B354-6264-4DF9FA0C60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218" name="Рисунок 4" descr="i.jpg">
            <a:extLst>
              <a:ext uri="{FF2B5EF4-FFF2-40B4-BE49-F238E27FC236}">
                <a16:creationId xmlns:a16="http://schemas.microsoft.com/office/drawing/2014/main" xmlns="" id="{5526DA13-8064-9E27-76C7-33994EBEED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9424746-15A0-261A-D46E-4D92F7D87B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42" name="Содержимое 1">
            <a:extLst>
              <a:ext uri="{FF2B5EF4-FFF2-40B4-BE49-F238E27FC236}">
                <a16:creationId xmlns:a16="http://schemas.microsoft.com/office/drawing/2014/main" xmlns="" id="{05FF2D44-5AA2-AF5D-A3F3-37723639E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3" y="2060848"/>
            <a:ext cx="7776864" cy="5721350"/>
          </a:xfrm>
        </p:spPr>
        <p:txBody>
          <a:bodyPr/>
          <a:lstStyle/>
          <a:p>
            <a:r>
              <a:rPr lang="ru-RU" alt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Полёт на «Союзе‑16» (декабрь 1974)</a:t>
            </a:r>
            <a:r>
              <a:rPr lang="ru-RU" alt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Вместе с Анатолием Филипченко провёл полёт, в ходе которого отрабатывались системы для совместного советско‑американского проекта «Союз – Аполлон». </a:t>
            </a:r>
            <a:r>
              <a:rPr lang="ru-RU" altLang="ru-RU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 «Союза‑33» (апрель 1979)</a:t>
            </a:r>
            <a:r>
              <a:rPr lang="ru-RU" alt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Стал первым гражданским инженером, назначенным командиром космического корабля. Рукавишников проявил исключительное </a:t>
            </a:r>
            <a:r>
              <a:rPr lang="ru-RU" altLang="ru-RU" sz="2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самообладание – </a:t>
            </a:r>
            <a:r>
              <a:rPr lang="ru-RU" alt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экипаж благополучно вернулся на Землю, избежав катастрофы.</a:t>
            </a:r>
          </a:p>
          <a:p>
            <a:pPr>
              <a:buFont typeface="Symbol" panose="05050102010706020507" pitchFamily="18" charset="2"/>
              <a:buNone/>
            </a:pPr>
            <a: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ver dir="l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DCFE9CA-37CC-2343-24A9-2142030CB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8" y="-27384"/>
            <a:ext cx="9144000" cy="6858000"/>
          </a:xfrm>
          <a:prstGeom prst="rect">
            <a:avLst/>
          </a:prstGeom>
        </p:spPr>
      </p:pic>
      <p:sp>
        <p:nvSpPr>
          <p:cNvPr id="11266" name="Rectangle 3">
            <a:extLst>
              <a:ext uri="{FF2B5EF4-FFF2-40B4-BE49-F238E27FC236}">
                <a16:creationId xmlns:a16="http://schemas.microsoft.com/office/drawing/2014/main" xmlns="" id="{448EECA9-B725-5569-506D-260BFC321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2852738"/>
            <a:ext cx="7877175" cy="1330325"/>
          </a:xfrm>
        </p:spPr>
        <p:txBody>
          <a:bodyPr/>
          <a:lstStyle/>
          <a:p>
            <a:pPr algn="ctr">
              <a:buFont typeface="Symbol" panose="05050102010706020507" pitchFamily="18" charset="2"/>
              <a:buNone/>
            </a:pPr>
            <a:r>
              <a:rPr lang="ru-RU" altLang="ru-RU" sz="4800" b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функций.</a:t>
            </a:r>
          </a:p>
          <a:p>
            <a:pPr algn="ctr">
              <a:buFont typeface="Symbol" panose="05050102010706020507" pitchFamily="18" charset="2"/>
              <a:buNone/>
            </a:pPr>
            <a:r>
              <a:rPr lang="ru-RU" altLang="ru-RU" sz="4800" b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ОГЭ</a:t>
            </a:r>
            <a:endParaRPr lang="ru-RU" altLang="ru-RU" sz="3200" dirty="0">
              <a:latin typeface="Times New Roman" panose="02020603050405020304" pitchFamily="18" charset="0"/>
            </a:endParaRPr>
          </a:p>
          <a:p>
            <a:pPr algn="ctr"/>
            <a:endParaRPr lang="ru-RU" altLang="ru-RU" sz="2000" dirty="0"/>
          </a:p>
        </p:txBody>
      </p:sp>
      <p:sp>
        <p:nvSpPr>
          <p:cNvPr id="11267" name="TextBox 2">
            <a:extLst>
              <a:ext uri="{FF2B5EF4-FFF2-40B4-BE49-F238E27FC236}">
                <a16:creationId xmlns:a16="http://schemas.microsoft.com/office/drawing/2014/main" xmlns="" id="{1730436D-6EB9-F74D-4313-16ED68AD7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2822" y="1615082"/>
            <a:ext cx="59055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Классная работа</a:t>
            </a:r>
          </a:p>
        </p:txBody>
      </p:sp>
    </p:spTree>
  </p:cSld>
  <p:clrMapOvr>
    <a:masterClrMapping/>
  </p:clrMapOvr>
  <p:transition spd="slow">
    <p:cover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FD4387C-943F-9870-DABC-F2C328BB8C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290" name="Rectangle 2">
            <a:extLst>
              <a:ext uri="{FF2B5EF4-FFF2-40B4-BE49-F238E27FC236}">
                <a16:creationId xmlns:a16="http://schemas.microsoft.com/office/drawing/2014/main" xmlns="" id="{25C54BA6-9EEE-53EA-2E08-10570E051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852738"/>
            <a:ext cx="8604250" cy="1252537"/>
          </a:xfrm>
        </p:spPr>
        <p:txBody>
          <a:bodyPr/>
          <a:lstStyle/>
          <a:p>
            <a:r>
              <a:rPr lang="ru-RU" altLang="ru-RU" sz="4000" b="1">
                <a:solidFill>
                  <a:schemeClr val="tx1"/>
                </a:solidFill>
                <a:latin typeface="Times New Roman" panose="02020603050405020304" pitchFamily="18" charset="0"/>
              </a:rPr>
              <a:t>«Урок успеха. Знаю, Умею, Хочу…»</a:t>
            </a:r>
            <a:r>
              <a:rPr lang="ru-RU" altLang="ru-RU" sz="4000"/>
              <a:t> </a:t>
            </a:r>
          </a:p>
        </p:txBody>
      </p:sp>
    </p:spTree>
  </p:cSld>
  <p:clrMapOvr>
    <a:masterClrMapping/>
  </p:clrMapOvr>
  <p:transition spd="slow">
    <p:cover dir="l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9D0184D-6D79-FFB8-0EA1-CF6B97E025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7732740E-0C96-7604-8D2C-DBADF41DC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113" y="5373688"/>
            <a:ext cx="7408862" cy="865187"/>
          </a:xfrm>
        </p:spPr>
        <p:txBody>
          <a:bodyPr/>
          <a:lstStyle/>
          <a:p>
            <a:pPr algn="ctr">
              <a:buFont typeface="Symbol" panose="05050102010706020507" pitchFamily="18" charset="2"/>
              <a:buNone/>
            </a:pPr>
            <a:r>
              <a:rPr lang="ru-RU" altLang="ru-RU" sz="2000" i="1">
                <a:solidFill>
                  <a:schemeClr val="tx1"/>
                </a:solidFill>
                <a:latin typeface="Times New Roman" panose="02020603050405020304" pitchFamily="18" charset="0"/>
              </a:rPr>
              <a:t>Ситуация успеха – некий взлет для человека, своеобразный прыжок на высшую ступень!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xmlns="" id="{55BDC36B-8DB0-886F-5902-572DA9F82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381750"/>
            <a:ext cx="32591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>
                <a:latin typeface="Times New Roman" panose="02020603050405020304" pitchFamily="18" charset="0"/>
              </a:rPr>
              <a:t>«Урок успеха. Знаю, Умею, Хочу…»</a:t>
            </a:r>
          </a:p>
        </p:txBody>
      </p:sp>
      <p:pic>
        <p:nvPicPr>
          <p:cNvPr id="13316" name="Рисунок 27" descr="пирамида">
            <a:extLst>
              <a:ext uri="{FF2B5EF4-FFF2-40B4-BE49-F238E27FC236}">
                <a16:creationId xmlns:a16="http://schemas.microsoft.com/office/drawing/2014/main" xmlns="" id="{8F2FE2B9-BFD6-E4A0-3E3A-9E49A0ADB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6" r="43687" b="27292"/>
          <a:stretch>
            <a:fillRect/>
          </a:stretch>
        </p:blipFill>
        <p:spPr bwMode="auto">
          <a:xfrm>
            <a:off x="2411413" y="260350"/>
            <a:ext cx="4635500" cy="472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11">
            <a:extLst>
              <a:ext uri="{FF2B5EF4-FFF2-40B4-BE49-F238E27FC236}">
                <a16:creationId xmlns:a16="http://schemas.microsoft.com/office/drawing/2014/main" xmlns="" id="{47A61FFA-F802-81D7-0962-CF465D6C6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52625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</p:spTree>
  </p:cSld>
  <p:clrMapOvr>
    <a:masterClrMapping/>
  </p:clrMapOvr>
  <p:transition spd="slow">
    <p:cover dir="l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3427A66-1521-A8E1-9FBE-1B1272889F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7"/>
            <a:ext cx="9144000" cy="6858000"/>
          </a:xfrm>
          <a:prstGeom prst="rect">
            <a:avLst/>
          </a:prstGeom>
        </p:spPr>
      </p:pic>
      <p:sp>
        <p:nvSpPr>
          <p:cNvPr id="14338" name="Text Box 2">
            <a:extLst>
              <a:ext uri="{FF2B5EF4-FFF2-40B4-BE49-F238E27FC236}">
                <a16:creationId xmlns:a16="http://schemas.microsoft.com/office/drawing/2014/main" xmlns="" id="{98264EFE-B98C-737A-04B1-7FA6D2513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381750"/>
            <a:ext cx="32591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>
                <a:latin typeface="Times New Roman" panose="02020603050405020304" pitchFamily="18" charset="0"/>
              </a:rPr>
              <a:t>«Урок успеха. Знаю, Умею, Хочу…»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xmlns="" id="{B9F0258A-5BD2-CC14-447D-9EA4B79E5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52625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4340" name="Rectangle 7">
            <a:extLst>
              <a:ext uri="{FF2B5EF4-FFF2-40B4-BE49-F238E27FC236}">
                <a16:creationId xmlns:a16="http://schemas.microsoft.com/office/drawing/2014/main" xmlns="" id="{C87BD325-E71F-E8EF-8372-B756258EC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141663"/>
            <a:ext cx="76327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означает исследовать функцию, </a:t>
            </a:r>
          </a:p>
          <a:p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прочитать график функции?</a:t>
            </a:r>
          </a:p>
        </p:txBody>
      </p:sp>
      <p:sp>
        <p:nvSpPr>
          <p:cNvPr id="14341" name="Rectangle 8">
            <a:extLst>
              <a:ext uri="{FF2B5EF4-FFF2-40B4-BE49-F238E27FC236}">
                <a16:creationId xmlns:a16="http://schemas.microsoft.com/office/drawing/2014/main" xmlns="" id="{57F12E86-A753-60F8-CA25-FDF407ED9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576513"/>
            <a:ext cx="7632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</a:t>
            </a:r>
          </a:p>
        </p:txBody>
      </p:sp>
    </p:spTree>
  </p:cSld>
  <p:clrMapOvr>
    <a:masterClrMapping/>
  </p:clrMapOvr>
  <p:transition spd="slow">
    <p:cover dir="l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3D703EF-6F7B-C722-20FA-CF6C6F032E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B3A4A7-F6A6-0163-23FF-60765E94B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374" y="4994817"/>
            <a:ext cx="82407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Является ли графиком</a:t>
            </a:r>
            <a:endParaRPr lang="en-US" alt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фигура?</a:t>
            </a:r>
          </a:p>
        </p:txBody>
      </p:sp>
      <p:pic>
        <p:nvPicPr>
          <p:cNvPr id="3" name="Picture 2" descr="D:\Математика\Котяшёва\list2.JPG">
            <a:extLst>
              <a:ext uri="{FF2B5EF4-FFF2-40B4-BE49-F238E27FC236}">
                <a16:creationId xmlns:a16="http://schemas.microsoft.com/office/drawing/2014/main" xmlns="" id="{4A704611-E04D-A41F-8B70-26A76EFCA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4" t="15990" r="18980" b="28860"/>
          <a:stretch>
            <a:fillRect/>
          </a:stretch>
        </p:blipFill>
        <p:spPr bwMode="auto">
          <a:xfrm>
            <a:off x="1028700" y="1666875"/>
            <a:ext cx="2771775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xmlns="" id="{DFCD0E79-E355-487F-458E-609126C00F52}"/>
              </a:ext>
            </a:extLst>
          </p:cNvPr>
          <p:cNvCxnSpPr/>
          <p:nvPr/>
        </p:nvCxnSpPr>
        <p:spPr>
          <a:xfrm flipV="1">
            <a:off x="2449513" y="1716088"/>
            <a:ext cx="4762" cy="22987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xmlns="" id="{60A9E877-1B10-7EFA-625E-1B71DB1B49C6}"/>
              </a:ext>
            </a:extLst>
          </p:cNvPr>
          <p:cNvCxnSpPr/>
          <p:nvPr/>
        </p:nvCxnSpPr>
        <p:spPr>
          <a:xfrm flipV="1">
            <a:off x="1028700" y="3460750"/>
            <a:ext cx="2828925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863547B-C1D7-6C85-3D6E-6EBB47CA3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713" y="3222625"/>
            <a:ext cx="107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400" b="1">
                <a:latin typeface="Calibri" panose="020F0502020204030204" pitchFamily="34" charset="0"/>
              </a:rPr>
              <a:t>0</a:t>
            </a:r>
            <a:endParaRPr lang="ru-RU" altLang="ru-RU" sz="1400" b="1">
              <a:latin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5723AC5-2B7F-2BD7-1C9D-540CD11450AD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253656" y="1594118"/>
            <a:ext cx="135015" cy="307777"/>
          </a:xfrm>
          <a:prstGeom prst="rect">
            <a:avLst/>
          </a:prstGeom>
          <a:blipFill rotWithShape="1">
            <a:blip r:embed="rId4" cstate="print"/>
            <a:stretch>
              <a:fillRect t="-2000" r="-140909" b="-20000"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2071C5C-AC71-5F51-86BA-2F17EF4B1E4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641266" y="3192653"/>
            <a:ext cx="225146" cy="307777"/>
          </a:xfrm>
          <a:prstGeom prst="rect">
            <a:avLst/>
          </a:prstGeom>
          <a:blipFill rotWithShape="1">
            <a:blip r:embed="rId5" cstate="print"/>
            <a:stretch>
              <a:fillRect t="-2000" r="-56757" b="-20000"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684C23B7-6D51-6C08-6A68-0A75FF3CE4EE}"/>
              </a:ext>
            </a:extLst>
          </p:cNvPr>
          <p:cNvSpPr/>
          <p:nvPr/>
        </p:nvSpPr>
        <p:spPr>
          <a:xfrm>
            <a:off x="2420938" y="3430588"/>
            <a:ext cx="46037" cy="4603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A0BA4A03-0C86-61B2-34CF-1C5268A0E604}"/>
              </a:ext>
            </a:extLst>
          </p:cNvPr>
          <p:cNvCxnSpPr/>
          <p:nvPr/>
        </p:nvCxnSpPr>
        <p:spPr>
          <a:xfrm>
            <a:off x="2644775" y="3400425"/>
            <a:ext cx="0" cy="1000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3B2F37B-BE2F-DDEE-42D7-3D38B2346CF1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794871" y="3164640"/>
            <a:ext cx="251781" cy="338554"/>
          </a:xfrm>
          <a:prstGeom prst="rect">
            <a:avLst/>
          </a:prstGeom>
          <a:blipFill rotWithShape="1">
            <a:blip r:embed="rId6" cstate="print"/>
            <a:stretch>
              <a:fillRect t="-5357" r="-85714" b="-21429"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  <a:cs typeface="+mn-cs"/>
              </a:rPr>
              <a:t> </a:t>
            </a:r>
          </a:p>
        </p:txBody>
      </p:sp>
      <p:pic>
        <p:nvPicPr>
          <p:cNvPr id="16" name="Picture 2" descr="D:\Математика\Котяшёва\list2.JPG">
            <a:extLst>
              <a:ext uri="{FF2B5EF4-FFF2-40B4-BE49-F238E27FC236}">
                <a16:creationId xmlns:a16="http://schemas.microsoft.com/office/drawing/2014/main" xmlns="" id="{4BABCAAB-776F-944D-9387-DD541E8CD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4" t="15990" r="18980" b="28860"/>
          <a:stretch>
            <a:fillRect/>
          </a:stretch>
        </p:blipFill>
        <p:spPr bwMode="auto">
          <a:xfrm>
            <a:off x="5318125" y="1666875"/>
            <a:ext cx="2771775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D8C05196-EFDA-E9F4-BC99-82544811892E}"/>
              </a:ext>
            </a:extLst>
          </p:cNvPr>
          <p:cNvCxnSpPr/>
          <p:nvPr/>
        </p:nvCxnSpPr>
        <p:spPr>
          <a:xfrm flipV="1">
            <a:off x="5556250" y="1763713"/>
            <a:ext cx="4763" cy="23002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76145163-DA09-AB6B-D2CC-080FA6E4C111}"/>
              </a:ext>
            </a:extLst>
          </p:cNvPr>
          <p:cNvCxnSpPr/>
          <p:nvPr/>
        </p:nvCxnSpPr>
        <p:spPr>
          <a:xfrm flipV="1">
            <a:off x="5318125" y="3460750"/>
            <a:ext cx="2830513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8882503-E67E-A154-CFBC-46D335FE7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738" y="3216275"/>
            <a:ext cx="1079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200" b="1">
                <a:latin typeface="Calibri" panose="020F0502020204030204" pitchFamily="34" charset="0"/>
              </a:rPr>
              <a:t>0</a:t>
            </a:r>
            <a:endParaRPr lang="ru-RU" altLang="ru-RU" sz="1200" b="1">
              <a:latin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B22A482-0965-69DC-DE5A-13E20BF3E4CB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358564" y="1648483"/>
            <a:ext cx="135015" cy="307777"/>
          </a:xfrm>
          <a:prstGeom prst="rect">
            <a:avLst/>
          </a:prstGeom>
          <a:blipFill rotWithShape="1">
            <a:blip r:embed="rId7" cstate="print"/>
            <a:stretch>
              <a:fillRect t="-1961" r="-145455" b="-17647"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D52E313-6508-0137-2E30-0AB3C6D0A19E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930857" y="3192653"/>
            <a:ext cx="225146" cy="307777"/>
          </a:xfrm>
          <a:prstGeom prst="rect">
            <a:avLst/>
          </a:prstGeom>
          <a:blipFill rotWithShape="1">
            <a:blip r:embed="rId8" cstate="print"/>
            <a:stretch>
              <a:fillRect t="-2000" r="-54054" b="-20000"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D6984561-EF12-6BB9-9458-06925BAC70BF}"/>
              </a:ext>
            </a:extLst>
          </p:cNvPr>
          <p:cNvSpPr/>
          <p:nvPr/>
        </p:nvSpPr>
        <p:spPr>
          <a:xfrm>
            <a:off x="5532438" y="3438525"/>
            <a:ext cx="46037" cy="4603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6B2A880-464E-39D4-5B0A-FF581CF5601A}"/>
              </a:ext>
            </a:extLst>
          </p:cNvPr>
          <p:cNvCxnSpPr/>
          <p:nvPr/>
        </p:nvCxnSpPr>
        <p:spPr>
          <a:xfrm>
            <a:off x="5940425" y="3409950"/>
            <a:ext cx="0" cy="1000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8A60BE9-87AE-D63B-E177-83EEBDBDE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0863" y="3203575"/>
            <a:ext cx="2508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40" name="Полилиния 39">
            <a:extLst>
              <a:ext uri="{FF2B5EF4-FFF2-40B4-BE49-F238E27FC236}">
                <a16:creationId xmlns:a16="http://schemas.microsoft.com/office/drawing/2014/main" xmlns="" id="{52046BE7-F0F1-8F21-D3D7-B55693CE5E54}"/>
              </a:ext>
            </a:extLst>
          </p:cNvPr>
          <p:cNvSpPr/>
          <p:nvPr/>
        </p:nvSpPr>
        <p:spPr>
          <a:xfrm>
            <a:off x="1128713" y="1989138"/>
            <a:ext cx="2503487" cy="1990725"/>
          </a:xfrm>
          <a:custGeom>
            <a:avLst/>
            <a:gdLst>
              <a:gd name="connsiteX0" fmla="*/ 0 w 2503918"/>
              <a:gd name="connsiteY0" fmla="*/ 0 h 1991170"/>
              <a:gd name="connsiteX1" fmla="*/ 2162086 w 2503918"/>
              <a:gd name="connsiteY1" fmla="*/ 581114 h 1991170"/>
              <a:gd name="connsiteX2" fmla="*/ 572568 w 2503918"/>
              <a:gd name="connsiteY2" fmla="*/ 1204957 h 1991170"/>
              <a:gd name="connsiteX3" fmla="*/ 2503918 w 2503918"/>
              <a:gd name="connsiteY3" fmla="*/ 1991170 h 1991170"/>
              <a:gd name="connsiteX4" fmla="*/ 2503918 w 2503918"/>
              <a:gd name="connsiteY4" fmla="*/ 1991170 h 199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3918" h="1991170">
                <a:moveTo>
                  <a:pt x="0" y="0"/>
                </a:moveTo>
                <a:cubicBezTo>
                  <a:pt x="1033329" y="190144"/>
                  <a:pt x="2066658" y="380288"/>
                  <a:pt x="2162086" y="581114"/>
                </a:cubicBezTo>
                <a:cubicBezTo>
                  <a:pt x="2257514" y="781940"/>
                  <a:pt x="515596" y="969948"/>
                  <a:pt x="572568" y="1204957"/>
                </a:cubicBezTo>
                <a:cubicBezTo>
                  <a:pt x="629540" y="1439966"/>
                  <a:pt x="2503918" y="1991170"/>
                  <a:pt x="2503918" y="1991170"/>
                </a:cubicBezTo>
                <a:lnTo>
                  <a:pt x="2503918" y="1991170"/>
                </a:lnTo>
              </a:path>
            </a:pathLst>
          </a:custGeom>
          <a:ln>
            <a:solidFill>
              <a:srgbClr val="00B050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олилиния 40">
            <a:extLst>
              <a:ext uri="{FF2B5EF4-FFF2-40B4-BE49-F238E27FC236}">
                <a16:creationId xmlns:a16="http://schemas.microsoft.com/office/drawing/2014/main" xmlns="" id="{740F86B1-120C-905A-45B7-D4B21D6D7755}"/>
              </a:ext>
            </a:extLst>
          </p:cNvPr>
          <p:cNvSpPr/>
          <p:nvPr/>
        </p:nvSpPr>
        <p:spPr>
          <a:xfrm>
            <a:off x="5645150" y="2024063"/>
            <a:ext cx="2247900" cy="1768475"/>
          </a:xfrm>
          <a:custGeom>
            <a:avLst/>
            <a:gdLst>
              <a:gd name="connsiteX0" fmla="*/ 0 w 2247544"/>
              <a:gd name="connsiteY0" fmla="*/ 668393 h 1767995"/>
              <a:gd name="connsiteX1" fmla="*/ 512748 w 2247544"/>
              <a:gd name="connsiteY1" fmla="*/ 44550 h 1767995"/>
              <a:gd name="connsiteX2" fmla="*/ 1734796 w 2247544"/>
              <a:gd name="connsiteY2" fmla="*/ 1753709 h 1767995"/>
              <a:gd name="connsiteX3" fmla="*/ 2247544 w 2247544"/>
              <a:gd name="connsiteY3" fmla="*/ 907675 h 1767995"/>
              <a:gd name="connsiteX4" fmla="*/ 2247544 w 2247544"/>
              <a:gd name="connsiteY4" fmla="*/ 907675 h 176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7544" h="1767995">
                <a:moveTo>
                  <a:pt x="0" y="668393"/>
                </a:moveTo>
                <a:cubicBezTo>
                  <a:pt x="111807" y="266028"/>
                  <a:pt x="223615" y="-136336"/>
                  <a:pt x="512748" y="44550"/>
                </a:cubicBezTo>
                <a:cubicBezTo>
                  <a:pt x="801881" y="225436"/>
                  <a:pt x="1445663" y="1609855"/>
                  <a:pt x="1734796" y="1753709"/>
                </a:cubicBezTo>
                <a:cubicBezTo>
                  <a:pt x="2023929" y="1897563"/>
                  <a:pt x="2247544" y="907675"/>
                  <a:pt x="2247544" y="907675"/>
                </a:cubicBezTo>
                <a:lnTo>
                  <a:pt x="2247544" y="907675"/>
                </a:lnTo>
              </a:path>
            </a:pathLst>
          </a:custGeom>
          <a:ln>
            <a:solidFill>
              <a:srgbClr val="00B050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F6A79077-7E4E-05C7-A5BD-09F671BF7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1666875"/>
            <a:ext cx="4460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242FE53-3410-A6C7-12D6-324AB0C1E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513" y="1666875"/>
            <a:ext cx="446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endParaRPr lang="ru-RU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2878DB2-22C6-B540-35D0-C344335E6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4316413"/>
            <a:ext cx="2565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>
                <a:latin typeface="Calibri" panose="020F0502020204030204" pitchFamily="34" charset="0"/>
              </a:rPr>
              <a:t>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является функцией.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7EEEA02-B2E2-0114-DAE9-1B2CF3299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3538" y="4316413"/>
            <a:ext cx="2565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функцией.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3E4005E-A47F-5A73-D112-C19B47F75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3170238"/>
            <a:ext cx="107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400" b="1">
                <a:latin typeface="Calibri" panose="020F0502020204030204" pitchFamily="34" charset="0"/>
              </a:rPr>
              <a:t>1</a:t>
            </a:r>
            <a:endParaRPr lang="ru-RU" altLang="ru-RU" sz="1400" b="1">
              <a:latin typeface="Calibri" panose="020F0502020204030204" pitchFamily="34" charset="0"/>
            </a:endParaRP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6B74A080-4A20-EB16-3CAC-D106B606D205}"/>
              </a:ext>
            </a:extLst>
          </p:cNvPr>
          <p:cNvCxnSpPr/>
          <p:nvPr/>
        </p:nvCxnSpPr>
        <p:spPr>
          <a:xfrm>
            <a:off x="2843213" y="3400425"/>
            <a:ext cx="0" cy="1000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577F5877-0566-22A7-3112-740E848000DA}"/>
              </a:ext>
            </a:extLst>
          </p:cNvPr>
          <p:cNvCxnSpPr/>
          <p:nvPr/>
        </p:nvCxnSpPr>
        <p:spPr>
          <a:xfrm>
            <a:off x="2843213" y="2378075"/>
            <a:ext cx="0" cy="133667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Овал 34">
            <a:extLst>
              <a:ext uri="{FF2B5EF4-FFF2-40B4-BE49-F238E27FC236}">
                <a16:creationId xmlns:a16="http://schemas.microsoft.com/office/drawing/2014/main" xmlns="" id="{4DBD68AB-CB4E-EAA9-D6C4-4416324BE1AD}"/>
              </a:ext>
            </a:extLst>
          </p:cNvPr>
          <p:cNvSpPr/>
          <p:nvPr/>
        </p:nvSpPr>
        <p:spPr>
          <a:xfrm>
            <a:off x="2820988" y="3713163"/>
            <a:ext cx="46037" cy="460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B8E3A519-452E-190B-EB3A-DDBBB344B3FE}"/>
              </a:ext>
            </a:extLst>
          </p:cNvPr>
          <p:cNvSpPr/>
          <p:nvPr/>
        </p:nvSpPr>
        <p:spPr>
          <a:xfrm>
            <a:off x="2820988" y="2757488"/>
            <a:ext cx="46037" cy="460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835251ED-C819-70BA-C661-F20E4679CC18}"/>
              </a:ext>
            </a:extLst>
          </p:cNvPr>
          <p:cNvSpPr/>
          <p:nvPr/>
        </p:nvSpPr>
        <p:spPr>
          <a:xfrm>
            <a:off x="2820988" y="2327275"/>
            <a:ext cx="46037" cy="460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906AC0C8-7326-ED91-945C-00CEF02EC731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779827" y="3386690"/>
            <a:ext cx="251781" cy="338554"/>
          </a:xfrm>
          <a:prstGeom prst="rect">
            <a:avLst/>
          </a:prstGeom>
          <a:blipFill rotWithShape="1">
            <a:blip r:embed="rId9" cstate="print"/>
            <a:stretch>
              <a:fillRect t="-5455" r="-90244" b="-23636"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  <a:cs typeface="+mn-cs"/>
              </a:rPr>
              <a:t> 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264DD4B9-C857-F245-8F81-E5C2445AEB45}"/>
              </a:ext>
            </a:extLst>
          </p:cNvPr>
          <p:cNvCxnSpPr/>
          <p:nvPr/>
        </p:nvCxnSpPr>
        <p:spPr>
          <a:xfrm>
            <a:off x="6532563" y="3405188"/>
            <a:ext cx="0" cy="1000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9904509F-E99F-DF58-D1BE-9891AF1BA813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73925" y="3386690"/>
            <a:ext cx="251781" cy="338554"/>
          </a:xfrm>
          <a:prstGeom prst="rect">
            <a:avLst/>
          </a:prstGeom>
          <a:blipFill rotWithShape="1">
            <a:blip r:embed="rId10" cstate="print"/>
            <a:stretch>
              <a:fillRect t="-5455" r="-87805" b="-23636"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  <a:cs typeface="+mn-cs"/>
              </a:rPr>
              <a:t> </a:t>
            </a: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xmlns="" id="{58D3E0DE-FB91-E700-7A75-183733F3819F}"/>
              </a:ext>
            </a:extLst>
          </p:cNvPr>
          <p:cNvCxnSpPr/>
          <p:nvPr/>
        </p:nvCxnSpPr>
        <p:spPr>
          <a:xfrm>
            <a:off x="7540625" y="3387725"/>
            <a:ext cx="0" cy="1000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xmlns="" id="{3589557C-F3E6-4884-3460-D291D7EC736D}"/>
              </a:ext>
            </a:extLst>
          </p:cNvPr>
          <p:cNvCxnSpPr/>
          <p:nvPr/>
        </p:nvCxnSpPr>
        <p:spPr>
          <a:xfrm flipV="1">
            <a:off x="7540625" y="3481388"/>
            <a:ext cx="0" cy="2667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3CE610F3-80E0-E3C3-9A77-9EDFE91D1662}"/>
              </a:ext>
            </a:extLst>
          </p:cNvPr>
          <p:cNvCxnSpPr/>
          <p:nvPr/>
        </p:nvCxnSpPr>
        <p:spPr>
          <a:xfrm flipV="1">
            <a:off x="5940425" y="2047875"/>
            <a:ext cx="0" cy="137477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xmlns="" id="{BB3BE16B-3D61-50A0-AA3A-E3446F5A5195}"/>
              </a:ext>
            </a:extLst>
          </p:cNvPr>
          <p:cNvCxnSpPr/>
          <p:nvPr/>
        </p:nvCxnSpPr>
        <p:spPr>
          <a:xfrm flipV="1">
            <a:off x="6538913" y="2593975"/>
            <a:ext cx="0" cy="82867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0CBE8AC1-6168-63E6-97AA-42140E7D3363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381292" y="3106863"/>
            <a:ext cx="251781" cy="338554"/>
          </a:xfrm>
          <a:prstGeom prst="rect">
            <a:avLst/>
          </a:prstGeom>
          <a:blipFill rotWithShape="1">
            <a:blip r:embed="rId11" cstate="print"/>
            <a:stretch>
              <a:fillRect t="-5455" r="-87805" b="-23636"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noFill/>
                <a:latin typeface="+mn-lt"/>
                <a:cs typeface="+mn-cs"/>
              </a:rPr>
              <a:t> </a:t>
            </a: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xmlns="" id="{28A2D34C-DB4B-F6E6-2D3B-6032D5B7CA13}"/>
              </a:ext>
            </a:extLst>
          </p:cNvPr>
          <p:cNvSpPr/>
          <p:nvPr/>
        </p:nvSpPr>
        <p:spPr>
          <a:xfrm>
            <a:off x="5915025" y="2019300"/>
            <a:ext cx="46038" cy="460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xmlns="" id="{FE029965-3313-4ACA-0E11-55E805000F15}"/>
              </a:ext>
            </a:extLst>
          </p:cNvPr>
          <p:cNvSpPr/>
          <p:nvPr/>
        </p:nvSpPr>
        <p:spPr>
          <a:xfrm>
            <a:off x="6515100" y="2549525"/>
            <a:ext cx="46038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xmlns="" id="{FE7387E1-BA6E-9995-E5E7-C33C641B1FD8}"/>
              </a:ext>
            </a:extLst>
          </p:cNvPr>
          <p:cNvSpPr/>
          <p:nvPr/>
        </p:nvSpPr>
        <p:spPr>
          <a:xfrm>
            <a:off x="7516813" y="3725863"/>
            <a:ext cx="46037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 animBg="1"/>
      <p:bldP spid="19" grpId="0"/>
      <p:bldP spid="22" grpId="0" animBg="1"/>
      <p:bldP spid="25" grpId="0"/>
      <p:bldP spid="42" grpId="0"/>
      <p:bldP spid="43" grpId="0"/>
      <p:bldP spid="10" grpId="0"/>
      <p:bldP spid="29" grpId="0"/>
      <p:bldP spid="30" grpId="0"/>
      <p:bldP spid="35" grpId="0" animBg="1"/>
      <p:bldP spid="36" grpId="0" animBg="1"/>
      <p:bldP spid="37" grpId="0" animBg="1"/>
      <p:bldP spid="52" grpId="0" animBg="1"/>
      <p:bldP spid="53" grpId="0" animBg="1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E28F3E-B6BC-A6EC-699F-E2736B9AA3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xmlns="" id="{C51FC387-766A-A834-976D-959BFB68A6C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0113" y="549275"/>
            <a:ext cx="7543800" cy="1295400"/>
          </a:xfrm>
        </p:spPr>
        <p:txBody>
          <a:bodyPr/>
          <a:lstStyle/>
          <a:p>
            <a:pPr eaLnBrk="1" hangingPunct="1"/>
            <a:r>
              <a:rPr lang="ru-RU" altLang="ru-RU" sz="3200">
                <a:solidFill>
                  <a:srgbClr val="403152"/>
                </a:solidFill>
              </a:rPr>
              <a:t>Установить соответствие</a:t>
            </a:r>
            <a:endParaRPr lang="ru-RU" altLang="ru-RU" sz="3200"/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xmlns="" id="{37F09157-16AB-302A-EC0C-7423A7AF8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0575"/>
            <a:ext cx="8143875" cy="269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>
            <a:extLst>
              <a:ext uri="{FF2B5EF4-FFF2-40B4-BE49-F238E27FC236}">
                <a16:creationId xmlns:a16="http://schemas.microsoft.com/office/drawing/2014/main" xmlns="" id="{B5779F2B-BFEF-24CE-F2B8-FFEEEC9E2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652963"/>
            <a:ext cx="8137525" cy="20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33" name="Text Box 9">
            <a:extLst>
              <a:ext uri="{FF2B5EF4-FFF2-40B4-BE49-F238E27FC236}">
                <a16:creationId xmlns:a16="http://schemas.microsoft.com/office/drawing/2014/main" xmlns="" id="{F34C74CC-9286-A577-916D-684DFCF92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2150" y="6045200"/>
            <a:ext cx="33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xmlns="" id="{B7A6C094-75CD-3244-325B-59D0F8B6E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263" y="6045200"/>
            <a:ext cx="33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xmlns="" id="{BB3E6FC6-CB3D-000D-CA3A-C27D031B6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5038" y="6045200"/>
            <a:ext cx="33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latin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3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33" grpId="0"/>
      <p:bldP spid="103434" grpId="0"/>
      <p:bldP spid="1034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767047D-B452-672E-8513-28F3C498AE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xmlns="" id="{3FCFBEC7-9A66-ACBB-C0D2-BFFCF7C04A2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altLang="ru-RU" sz="3200">
                <a:solidFill>
                  <a:srgbClr val="403152"/>
                </a:solidFill>
              </a:rPr>
              <a:t>Установить соответствие</a:t>
            </a:r>
            <a:endParaRPr lang="ru-RU" altLang="ru-RU" sz="3200"/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xmlns="" id="{84077936-F915-338B-09A9-A0B0CAEA489E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18" b="5701"/>
          <a:stretch>
            <a:fillRect/>
          </a:stretch>
        </p:blipFill>
        <p:spPr>
          <a:xfrm>
            <a:off x="179388" y="1341438"/>
            <a:ext cx="8785225" cy="4375150"/>
          </a:xfrm>
          <a:solidFill>
            <a:srgbClr val="FEFCDA"/>
          </a:solidFill>
        </p:spPr>
      </p:pic>
      <p:graphicFrame>
        <p:nvGraphicFramePr>
          <p:cNvPr id="107531" name="Group 11">
            <a:extLst>
              <a:ext uri="{FF2B5EF4-FFF2-40B4-BE49-F238E27FC236}">
                <a16:creationId xmlns:a16="http://schemas.microsoft.com/office/drawing/2014/main" xmlns="" id="{92D511D1-0596-25BF-16EA-41EF709256A9}"/>
              </a:ext>
            </a:extLst>
          </p:cNvPr>
          <p:cNvGraphicFramePr>
            <a:graphicFrameLocks noGrp="1"/>
          </p:cNvGraphicFramePr>
          <p:nvPr/>
        </p:nvGraphicFramePr>
        <p:xfrm>
          <a:off x="4067175" y="6021388"/>
          <a:ext cx="647700" cy="64770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477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</a:defRPr>
                      </a:lvl1pPr>
                      <a:lvl2pPr marL="30321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</a:defRPr>
                      </a:lvl2pPr>
                      <a:lvl3pPr marL="6270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</a:defRPr>
                      </a:lvl3pPr>
                      <a:lvl4pPr marL="9144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</a:defRPr>
                      </a:lvl4pPr>
                      <a:lvl5pPr marL="1233488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</a:defRPr>
                      </a:lvl5pPr>
                      <a:lvl6pPr marL="16906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</a:defRPr>
                      </a:lvl6pPr>
                      <a:lvl7pPr marL="21478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</a:defRPr>
                      </a:lvl7pPr>
                      <a:lvl8pPr marL="26050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</a:defRPr>
                      </a:lvl8pPr>
                      <a:lvl9pPr marL="306228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buNone/>
                        <a:tabLst/>
                      </a:pPr>
                      <a:endParaRPr kumimoji="0" lang="ru-RU" alt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ndara" panose="020E0502030303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07532" name="Text Box 12">
            <a:extLst>
              <a:ext uri="{FF2B5EF4-FFF2-40B4-BE49-F238E27FC236}">
                <a16:creationId xmlns:a16="http://schemas.microsoft.com/office/drawing/2014/main" xmlns="" id="{24387062-DC08-5182-B008-076BA58C9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6092825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>
                <a:latin typeface="Times New Roman" panose="02020603050405020304" pitchFamily="18" charset="0"/>
              </a:rPr>
              <a:t>3</a:t>
            </a: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B1BB84F-9817-97BC-D020-A95BF647DC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434" name="Text Box 2">
            <a:extLst>
              <a:ext uri="{FF2B5EF4-FFF2-40B4-BE49-F238E27FC236}">
                <a16:creationId xmlns:a16="http://schemas.microsoft.com/office/drawing/2014/main" xmlns="" id="{7F35C495-9135-70BD-6917-EB6295B10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381750"/>
            <a:ext cx="32591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>
                <a:latin typeface="Times New Roman" panose="02020603050405020304" pitchFamily="18" charset="0"/>
              </a:rPr>
              <a:t>«Урок успеха. Знаю, Умею, Хочу…»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xmlns="" id="{76EB49D3-C312-1016-FF5E-0A502313A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52625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xmlns="" id="{7894EB45-95FE-2FAB-57CD-511E9669C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141663"/>
            <a:ext cx="76327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 графику определить возрастание и убывание функции? 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xmlns="" id="{2008363B-E36F-4FA0-E2E3-C18DA7FA5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576513"/>
            <a:ext cx="7632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</a:t>
            </a:r>
          </a:p>
        </p:txBody>
      </p:sp>
    </p:spTree>
  </p:cSld>
  <p:clrMapOvr>
    <a:masterClrMapping/>
  </p:clrMapOvr>
  <p:transition spd="slow">
    <p:cover dir="l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BEDF717-85FB-8E20-7E66-C6E93DC8CF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458" name="Text Box 2">
            <a:extLst>
              <a:ext uri="{FF2B5EF4-FFF2-40B4-BE49-F238E27FC236}">
                <a16:creationId xmlns:a16="http://schemas.microsoft.com/office/drawing/2014/main" xmlns="" id="{E08E0025-8DC9-70D5-1704-9B766744A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381750"/>
            <a:ext cx="32591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>
                <a:latin typeface="Times New Roman" panose="02020603050405020304" pitchFamily="18" charset="0"/>
              </a:rPr>
              <a:t>«Урок успеха. Знаю, Умею, Хочу…»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xmlns="" id="{BCA66480-D1EC-C11B-C699-BD8B92C5E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52625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669F70B-BA34-17E4-463D-64A7BF9494C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908720"/>
            <a:ext cx="7092280" cy="5319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ver dir="l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51E9C7C-6287-342B-4AC4-9B248583E6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482" name="Text Box 2">
            <a:extLst>
              <a:ext uri="{FF2B5EF4-FFF2-40B4-BE49-F238E27FC236}">
                <a16:creationId xmlns:a16="http://schemas.microsoft.com/office/drawing/2014/main" xmlns="" id="{CDAFCAAC-1E25-D33B-EA94-A4DA5612E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381750"/>
            <a:ext cx="32591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>
                <a:latin typeface="Times New Roman" panose="02020603050405020304" pitchFamily="18" charset="0"/>
              </a:rPr>
              <a:t>«Урок успеха. Знаю, Умею, Хочу…»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xmlns="" id="{A3B1120F-0718-D0FB-03CD-24A49C075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52625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20484" name="Рисунок 4" descr="4feb6d9f8a.jpeg">
            <a:extLst>
              <a:ext uri="{FF2B5EF4-FFF2-40B4-BE49-F238E27FC236}">
                <a16:creationId xmlns:a16="http://schemas.microsoft.com/office/drawing/2014/main" xmlns="" id="{149C4B4F-83FA-FE81-1DB5-EB80832B94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96863"/>
            <a:ext cx="6192838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l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BA450CA-1CB1-896B-2A96-9C3533B9DB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3190" name="AutoShape 6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9F84AB1F-3BA8-90C4-CA2D-F4EAEABE9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211513"/>
            <a:ext cx="360362" cy="50323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93191" name="AutoShape 7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23046034-EB27-2C9B-C9C4-40625685B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867275"/>
            <a:ext cx="360362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93192" name="AutoShape 8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A02F48A8-B255-E3E0-7125-493BD28E7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730875"/>
            <a:ext cx="360362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1030" name="Text Box 9">
            <a:extLst>
              <a:ext uri="{FF2B5EF4-FFF2-40B4-BE49-F238E27FC236}">
                <a16:creationId xmlns:a16="http://schemas.microsoft.com/office/drawing/2014/main" xmlns="" id="{AF902C34-FFA4-042E-1CE5-928B22E01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5888"/>
            <a:ext cx="86423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600" b="1">
                <a:latin typeface="Arial" panose="020B0604020202020204" pitchFamily="34" charset="0"/>
              </a:rPr>
              <a:t>Вопрос 5. По графику функции найдите промежутки ее возрастания.  </a:t>
            </a:r>
          </a:p>
        </p:txBody>
      </p:sp>
      <p:sp>
        <p:nvSpPr>
          <p:cNvPr id="1031" name="Freeform 14">
            <a:extLst>
              <a:ext uri="{FF2B5EF4-FFF2-40B4-BE49-F238E27FC236}">
                <a16:creationId xmlns:a16="http://schemas.microsoft.com/office/drawing/2014/main" xmlns="" id="{CDF90912-D612-0AC9-F117-F883780FB14B}"/>
              </a:ext>
            </a:extLst>
          </p:cNvPr>
          <p:cNvSpPr>
            <a:spLocks/>
          </p:cNvSpPr>
          <p:nvPr/>
        </p:nvSpPr>
        <p:spPr bwMode="auto">
          <a:xfrm>
            <a:off x="3848100" y="993775"/>
            <a:ext cx="3175" cy="5035550"/>
          </a:xfrm>
          <a:custGeom>
            <a:avLst/>
            <a:gdLst>
              <a:gd name="T0" fmla="*/ 0 w 2"/>
              <a:gd name="T1" fmla="*/ 0 h 3172"/>
              <a:gd name="T2" fmla="*/ 2147483647 w 2"/>
              <a:gd name="T3" fmla="*/ 2147483647 h 3172"/>
              <a:gd name="T4" fmla="*/ 0 60000 65536"/>
              <a:gd name="T5" fmla="*/ 0 60000 65536"/>
              <a:gd name="T6" fmla="*/ 0 w 2"/>
              <a:gd name="T7" fmla="*/ 0 h 3172"/>
              <a:gd name="T8" fmla="*/ 2 w 2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" h="3172">
                <a:moveTo>
                  <a:pt x="0" y="0"/>
                </a:moveTo>
                <a:lnTo>
                  <a:pt x="2" y="3172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2" name="Freeform 15">
            <a:extLst>
              <a:ext uri="{FF2B5EF4-FFF2-40B4-BE49-F238E27FC236}">
                <a16:creationId xmlns:a16="http://schemas.microsoft.com/office/drawing/2014/main" xmlns="" id="{ACFC3849-1420-857A-2197-116A777F3B95}"/>
              </a:ext>
            </a:extLst>
          </p:cNvPr>
          <p:cNvSpPr>
            <a:spLocks/>
          </p:cNvSpPr>
          <p:nvPr/>
        </p:nvSpPr>
        <p:spPr bwMode="auto">
          <a:xfrm>
            <a:off x="3924300" y="2952750"/>
            <a:ext cx="4857750" cy="3175"/>
          </a:xfrm>
          <a:custGeom>
            <a:avLst/>
            <a:gdLst>
              <a:gd name="T0" fmla="*/ 0 w 3060"/>
              <a:gd name="T1" fmla="*/ 0 h 2"/>
              <a:gd name="T2" fmla="*/ 2147483647 w 3060"/>
              <a:gd name="T3" fmla="*/ 2147483647 h 2"/>
              <a:gd name="T4" fmla="*/ 0 60000 65536"/>
              <a:gd name="T5" fmla="*/ 0 60000 65536"/>
              <a:gd name="T6" fmla="*/ 0 w 3060"/>
              <a:gd name="T7" fmla="*/ 0 h 2"/>
              <a:gd name="T8" fmla="*/ 3060 w 3060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60" h="2">
                <a:moveTo>
                  <a:pt x="0" y="0"/>
                </a:moveTo>
                <a:lnTo>
                  <a:pt x="3060" y="2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3" name="Freeform 16">
            <a:extLst>
              <a:ext uri="{FF2B5EF4-FFF2-40B4-BE49-F238E27FC236}">
                <a16:creationId xmlns:a16="http://schemas.microsoft.com/office/drawing/2014/main" xmlns="" id="{27E5B969-ABCD-AB13-D923-950FECCA6CE6}"/>
              </a:ext>
            </a:extLst>
          </p:cNvPr>
          <p:cNvSpPr>
            <a:spLocks/>
          </p:cNvSpPr>
          <p:nvPr/>
        </p:nvSpPr>
        <p:spPr bwMode="auto">
          <a:xfrm>
            <a:off x="3867150" y="5749925"/>
            <a:ext cx="4902200" cy="1588"/>
          </a:xfrm>
          <a:custGeom>
            <a:avLst/>
            <a:gdLst>
              <a:gd name="T0" fmla="*/ 0 w 3088"/>
              <a:gd name="T1" fmla="*/ 0 h 1"/>
              <a:gd name="T2" fmla="*/ 2147483647 w 3088"/>
              <a:gd name="T3" fmla="*/ 0 h 1"/>
              <a:gd name="T4" fmla="*/ 0 60000 65536"/>
              <a:gd name="T5" fmla="*/ 0 60000 65536"/>
              <a:gd name="T6" fmla="*/ 0 w 3088"/>
              <a:gd name="T7" fmla="*/ 0 h 1"/>
              <a:gd name="T8" fmla="*/ 3088 w 308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88" h="1">
                <a:moveTo>
                  <a:pt x="0" y="0"/>
                </a:moveTo>
                <a:lnTo>
                  <a:pt x="3088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" name="Freeform 17">
            <a:extLst>
              <a:ext uri="{FF2B5EF4-FFF2-40B4-BE49-F238E27FC236}">
                <a16:creationId xmlns:a16="http://schemas.microsoft.com/office/drawing/2014/main" xmlns="" id="{72A1348A-0AAB-4AD6-D288-C3B1C4C15441}"/>
              </a:ext>
            </a:extLst>
          </p:cNvPr>
          <p:cNvSpPr>
            <a:spLocks/>
          </p:cNvSpPr>
          <p:nvPr/>
        </p:nvSpPr>
        <p:spPr bwMode="auto">
          <a:xfrm>
            <a:off x="3851275" y="5470525"/>
            <a:ext cx="4911725" cy="3175"/>
          </a:xfrm>
          <a:custGeom>
            <a:avLst/>
            <a:gdLst>
              <a:gd name="T0" fmla="*/ 0 w 3094"/>
              <a:gd name="T1" fmla="*/ 2147483647 h 2"/>
              <a:gd name="T2" fmla="*/ 2147483647 w 3094"/>
              <a:gd name="T3" fmla="*/ 0 h 2"/>
              <a:gd name="T4" fmla="*/ 0 60000 65536"/>
              <a:gd name="T5" fmla="*/ 0 60000 65536"/>
              <a:gd name="T6" fmla="*/ 0 w 3094"/>
              <a:gd name="T7" fmla="*/ 0 h 2"/>
              <a:gd name="T8" fmla="*/ 3094 w 3094"/>
              <a:gd name="T9" fmla="*/ 2 h 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4" h="2">
                <a:moveTo>
                  <a:pt x="0" y="2"/>
                </a:moveTo>
                <a:lnTo>
                  <a:pt x="3094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" name="Line 18">
            <a:extLst>
              <a:ext uri="{FF2B5EF4-FFF2-40B4-BE49-F238E27FC236}">
                <a16:creationId xmlns:a16="http://schemas.microsoft.com/office/drawing/2014/main" xmlns="" id="{9C21E014-F48B-8038-AB26-A57F9576DB2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1275" y="5186363"/>
            <a:ext cx="4968875" cy="0"/>
          </a:xfrm>
          <a:prstGeom prst="line">
            <a:avLst/>
          </a:pr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" name="Freeform 19">
            <a:extLst>
              <a:ext uri="{FF2B5EF4-FFF2-40B4-BE49-F238E27FC236}">
                <a16:creationId xmlns:a16="http://schemas.microsoft.com/office/drawing/2014/main" xmlns="" id="{D25D22D9-FC0B-6430-A088-C38138A19831}"/>
              </a:ext>
            </a:extLst>
          </p:cNvPr>
          <p:cNvSpPr>
            <a:spLocks/>
          </p:cNvSpPr>
          <p:nvPr/>
        </p:nvSpPr>
        <p:spPr bwMode="auto">
          <a:xfrm>
            <a:off x="3854450" y="4911725"/>
            <a:ext cx="4914900" cy="1588"/>
          </a:xfrm>
          <a:custGeom>
            <a:avLst/>
            <a:gdLst>
              <a:gd name="T0" fmla="*/ 0 w 3096"/>
              <a:gd name="T1" fmla="*/ 0 h 1"/>
              <a:gd name="T2" fmla="*/ 2147483647 w 3096"/>
              <a:gd name="T3" fmla="*/ 0 h 1"/>
              <a:gd name="T4" fmla="*/ 0 60000 65536"/>
              <a:gd name="T5" fmla="*/ 0 60000 65536"/>
              <a:gd name="T6" fmla="*/ 0 w 3096"/>
              <a:gd name="T7" fmla="*/ 0 h 1"/>
              <a:gd name="T8" fmla="*/ 3096 w 309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6" h="1">
                <a:moveTo>
                  <a:pt x="0" y="0"/>
                </a:moveTo>
                <a:lnTo>
                  <a:pt x="3096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" name="Freeform 20">
            <a:extLst>
              <a:ext uri="{FF2B5EF4-FFF2-40B4-BE49-F238E27FC236}">
                <a16:creationId xmlns:a16="http://schemas.microsoft.com/office/drawing/2014/main" xmlns="" id="{9E25C144-79B3-87CB-3F4F-90ABC8B9E49A}"/>
              </a:ext>
            </a:extLst>
          </p:cNvPr>
          <p:cNvSpPr>
            <a:spLocks/>
          </p:cNvSpPr>
          <p:nvPr/>
        </p:nvSpPr>
        <p:spPr bwMode="auto">
          <a:xfrm>
            <a:off x="3833813" y="4619625"/>
            <a:ext cx="4938712" cy="1588"/>
          </a:xfrm>
          <a:custGeom>
            <a:avLst/>
            <a:gdLst>
              <a:gd name="T0" fmla="*/ 0 w 3111"/>
              <a:gd name="T1" fmla="*/ 0 h 1"/>
              <a:gd name="T2" fmla="*/ 2147483647 w 3111"/>
              <a:gd name="T3" fmla="*/ 0 h 1"/>
              <a:gd name="T4" fmla="*/ 0 60000 65536"/>
              <a:gd name="T5" fmla="*/ 0 60000 65536"/>
              <a:gd name="T6" fmla="*/ 0 w 3111"/>
              <a:gd name="T7" fmla="*/ 0 h 1"/>
              <a:gd name="T8" fmla="*/ 3111 w 3111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1" h="1">
                <a:moveTo>
                  <a:pt x="0" y="0"/>
                </a:moveTo>
                <a:lnTo>
                  <a:pt x="3111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" name="Freeform 21">
            <a:extLst>
              <a:ext uri="{FF2B5EF4-FFF2-40B4-BE49-F238E27FC236}">
                <a16:creationId xmlns:a16="http://schemas.microsoft.com/office/drawing/2014/main" xmlns="" id="{0E2B0685-DA0F-68A8-2EE5-22D04AB3F30F}"/>
              </a:ext>
            </a:extLst>
          </p:cNvPr>
          <p:cNvSpPr>
            <a:spLocks/>
          </p:cNvSpPr>
          <p:nvPr/>
        </p:nvSpPr>
        <p:spPr bwMode="auto">
          <a:xfrm>
            <a:off x="3843338" y="4324350"/>
            <a:ext cx="4929187" cy="9525"/>
          </a:xfrm>
          <a:custGeom>
            <a:avLst/>
            <a:gdLst>
              <a:gd name="T0" fmla="*/ 0 w 3105"/>
              <a:gd name="T1" fmla="*/ 2147483647 h 6"/>
              <a:gd name="T2" fmla="*/ 2147483647 w 3105"/>
              <a:gd name="T3" fmla="*/ 0 h 6"/>
              <a:gd name="T4" fmla="*/ 0 60000 65536"/>
              <a:gd name="T5" fmla="*/ 0 60000 65536"/>
              <a:gd name="T6" fmla="*/ 0 w 3105"/>
              <a:gd name="T7" fmla="*/ 0 h 6"/>
              <a:gd name="T8" fmla="*/ 3105 w 3105"/>
              <a:gd name="T9" fmla="*/ 6 h 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5" h="6">
                <a:moveTo>
                  <a:pt x="0" y="6"/>
                </a:moveTo>
                <a:lnTo>
                  <a:pt x="3105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" name="Freeform 22">
            <a:extLst>
              <a:ext uri="{FF2B5EF4-FFF2-40B4-BE49-F238E27FC236}">
                <a16:creationId xmlns:a16="http://schemas.microsoft.com/office/drawing/2014/main" xmlns="" id="{88C08E95-AC60-5491-D605-8D9D91F6C045}"/>
              </a:ext>
            </a:extLst>
          </p:cNvPr>
          <p:cNvSpPr>
            <a:spLocks/>
          </p:cNvSpPr>
          <p:nvPr/>
        </p:nvSpPr>
        <p:spPr bwMode="auto">
          <a:xfrm>
            <a:off x="3841750" y="4067175"/>
            <a:ext cx="4933950" cy="12700"/>
          </a:xfrm>
          <a:custGeom>
            <a:avLst/>
            <a:gdLst>
              <a:gd name="T0" fmla="*/ 0 w 3108"/>
              <a:gd name="T1" fmla="*/ 2147483647 h 8"/>
              <a:gd name="T2" fmla="*/ 2147483647 w 3108"/>
              <a:gd name="T3" fmla="*/ 0 h 8"/>
              <a:gd name="T4" fmla="*/ 0 60000 65536"/>
              <a:gd name="T5" fmla="*/ 0 60000 65536"/>
              <a:gd name="T6" fmla="*/ 0 w 3108"/>
              <a:gd name="T7" fmla="*/ 0 h 8"/>
              <a:gd name="T8" fmla="*/ 3108 w 3108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8" h="8">
                <a:moveTo>
                  <a:pt x="0" y="8"/>
                </a:moveTo>
                <a:lnTo>
                  <a:pt x="3108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0" name="Freeform 23">
            <a:extLst>
              <a:ext uri="{FF2B5EF4-FFF2-40B4-BE49-F238E27FC236}">
                <a16:creationId xmlns:a16="http://schemas.microsoft.com/office/drawing/2014/main" xmlns="" id="{67AB3A0D-7A7D-A018-7981-960E8DD942BA}"/>
              </a:ext>
            </a:extLst>
          </p:cNvPr>
          <p:cNvSpPr>
            <a:spLocks/>
          </p:cNvSpPr>
          <p:nvPr/>
        </p:nvSpPr>
        <p:spPr bwMode="auto">
          <a:xfrm>
            <a:off x="3829050" y="3787775"/>
            <a:ext cx="4946650" cy="6350"/>
          </a:xfrm>
          <a:custGeom>
            <a:avLst/>
            <a:gdLst>
              <a:gd name="T0" fmla="*/ 0 w 3116"/>
              <a:gd name="T1" fmla="*/ 0 h 4"/>
              <a:gd name="T2" fmla="*/ 2147483647 w 3116"/>
              <a:gd name="T3" fmla="*/ 2147483647 h 4"/>
              <a:gd name="T4" fmla="*/ 0 60000 65536"/>
              <a:gd name="T5" fmla="*/ 0 60000 65536"/>
              <a:gd name="T6" fmla="*/ 0 w 3116"/>
              <a:gd name="T7" fmla="*/ 0 h 4"/>
              <a:gd name="T8" fmla="*/ 3116 w 3116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6" h="4">
                <a:moveTo>
                  <a:pt x="0" y="0"/>
                </a:moveTo>
                <a:lnTo>
                  <a:pt x="3116" y="4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1" name="Freeform 24">
            <a:extLst>
              <a:ext uri="{FF2B5EF4-FFF2-40B4-BE49-F238E27FC236}">
                <a16:creationId xmlns:a16="http://schemas.microsoft.com/office/drawing/2014/main" xmlns="" id="{A2C00F43-5020-1B08-BE19-BFCE6DC5F4BF}"/>
              </a:ext>
            </a:extLst>
          </p:cNvPr>
          <p:cNvSpPr>
            <a:spLocks/>
          </p:cNvSpPr>
          <p:nvPr/>
        </p:nvSpPr>
        <p:spPr bwMode="auto">
          <a:xfrm>
            <a:off x="3924300" y="3235325"/>
            <a:ext cx="4845050" cy="6350"/>
          </a:xfrm>
          <a:custGeom>
            <a:avLst/>
            <a:gdLst>
              <a:gd name="T0" fmla="*/ 0 w 3052"/>
              <a:gd name="T1" fmla="*/ 2147483647 h 4"/>
              <a:gd name="T2" fmla="*/ 2147483647 w 3052"/>
              <a:gd name="T3" fmla="*/ 0 h 4"/>
              <a:gd name="T4" fmla="*/ 0 60000 65536"/>
              <a:gd name="T5" fmla="*/ 0 60000 65536"/>
              <a:gd name="T6" fmla="*/ 0 w 3052"/>
              <a:gd name="T7" fmla="*/ 0 h 4"/>
              <a:gd name="T8" fmla="*/ 3052 w 305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52" h="4">
                <a:moveTo>
                  <a:pt x="0" y="4"/>
                </a:moveTo>
                <a:lnTo>
                  <a:pt x="3052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2" name="Freeform 25">
            <a:extLst>
              <a:ext uri="{FF2B5EF4-FFF2-40B4-BE49-F238E27FC236}">
                <a16:creationId xmlns:a16="http://schemas.microsoft.com/office/drawing/2014/main" xmlns="" id="{2A9B7FAD-532F-6D47-6CA3-03EEE62D2317}"/>
              </a:ext>
            </a:extLst>
          </p:cNvPr>
          <p:cNvSpPr>
            <a:spLocks/>
          </p:cNvSpPr>
          <p:nvPr/>
        </p:nvSpPr>
        <p:spPr bwMode="auto">
          <a:xfrm>
            <a:off x="3854450" y="2676525"/>
            <a:ext cx="4921250" cy="1588"/>
          </a:xfrm>
          <a:custGeom>
            <a:avLst/>
            <a:gdLst>
              <a:gd name="T0" fmla="*/ 0 w 3100"/>
              <a:gd name="T1" fmla="*/ 0 h 1"/>
              <a:gd name="T2" fmla="*/ 2147483647 w 3100"/>
              <a:gd name="T3" fmla="*/ 0 h 1"/>
              <a:gd name="T4" fmla="*/ 0 60000 65536"/>
              <a:gd name="T5" fmla="*/ 0 60000 65536"/>
              <a:gd name="T6" fmla="*/ 0 w 3100"/>
              <a:gd name="T7" fmla="*/ 0 h 1"/>
              <a:gd name="T8" fmla="*/ 3100 w 310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0" h="1">
                <a:moveTo>
                  <a:pt x="0" y="0"/>
                </a:moveTo>
                <a:lnTo>
                  <a:pt x="3100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3" name="Freeform 26">
            <a:extLst>
              <a:ext uri="{FF2B5EF4-FFF2-40B4-BE49-F238E27FC236}">
                <a16:creationId xmlns:a16="http://schemas.microsoft.com/office/drawing/2014/main" xmlns="" id="{C8286351-B995-E7D4-99DA-C40853FC7238}"/>
              </a:ext>
            </a:extLst>
          </p:cNvPr>
          <p:cNvSpPr>
            <a:spLocks/>
          </p:cNvSpPr>
          <p:nvPr/>
        </p:nvSpPr>
        <p:spPr bwMode="auto">
          <a:xfrm>
            <a:off x="3835400" y="2397125"/>
            <a:ext cx="4940300" cy="6350"/>
          </a:xfrm>
          <a:custGeom>
            <a:avLst/>
            <a:gdLst>
              <a:gd name="T0" fmla="*/ 0 w 3112"/>
              <a:gd name="T1" fmla="*/ 2147483647 h 4"/>
              <a:gd name="T2" fmla="*/ 2147483647 w 3112"/>
              <a:gd name="T3" fmla="*/ 0 h 4"/>
              <a:gd name="T4" fmla="*/ 0 60000 65536"/>
              <a:gd name="T5" fmla="*/ 0 60000 65536"/>
              <a:gd name="T6" fmla="*/ 0 w 3112"/>
              <a:gd name="T7" fmla="*/ 0 h 4"/>
              <a:gd name="T8" fmla="*/ 3112 w 311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2" h="4">
                <a:moveTo>
                  <a:pt x="0" y="4"/>
                </a:moveTo>
                <a:lnTo>
                  <a:pt x="3112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4" name="Freeform 27">
            <a:extLst>
              <a:ext uri="{FF2B5EF4-FFF2-40B4-BE49-F238E27FC236}">
                <a16:creationId xmlns:a16="http://schemas.microsoft.com/office/drawing/2014/main" xmlns="" id="{7285FAE4-ACE5-72BD-8701-EEEAC58F64B5}"/>
              </a:ext>
            </a:extLst>
          </p:cNvPr>
          <p:cNvSpPr>
            <a:spLocks/>
          </p:cNvSpPr>
          <p:nvPr/>
        </p:nvSpPr>
        <p:spPr bwMode="auto">
          <a:xfrm>
            <a:off x="3841750" y="2117725"/>
            <a:ext cx="4933950" cy="6350"/>
          </a:xfrm>
          <a:custGeom>
            <a:avLst/>
            <a:gdLst>
              <a:gd name="T0" fmla="*/ 0 w 3108"/>
              <a:gd name="T1" fmla="*/ 0 h 4"/>
              <a:gd name="T2" fmla="*/ 2147483647 w 3108"/>
              <a:gd name="T3" fmla="*/ 2147483647 h 4"/>
              <a:gd name="T4" fmla="*/ 0 60000 65536"/>
              <a:gd name="T5" fmla="*/ 0 60000 65536"/>
              <a:gd name="T6" fmla="*/ 0 w 3108"/>
              <a:gd name="T7" fmla="*/ 0 h 4"/>
              <a:gd name="T8" fmla="*/ 3108 w 3108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8" h="4">
                <a:moveTo>
                  <a:pt x="0" y="0"/>
                </a:moveTo>
                <a:lnTo>
                  <a:pt x="3108" y="4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5" name="Freeform 28">
            <a:extLst>
              <a:ext uri="{FF2B5EF4-FFF2-40B4-BE49-F238E27FC236}">
                <a16:creationId xmlns:a16="http://schemas.microsoft.com/office/drawing/2014/main" xmlns="" id="{1B99AB13-ECEF-22A2-D494-056F57E46C00}"/>
              </a:ext>
            </a:extLst>
          </p:cNvPr>
          <p:cNvSpPr>
            <a:spLocks/>
          </p:cNvSpPr>
          <p:nvPr/>
        </p:nvSpPr>
        <p:spPr bwMode="auto">
          <a:xfrm>
            <a:off x="3835400" y="1844675"/>
            <a:ext cx="4940300" cy="6350"/>
          </a:xfrm>
          <a:custGeom>
            <a:avLst/>
            <a:gdLst>
              <a:gd name="T0" fmla="*/ 0 w 3112"/>
              <a:gd name="T1" fmla="*/ 2147483647 h 4"/>
              <a:gd name="T2" fmla="*/ 2147483647 w 3112"/>
              <a:gd name="T3" fmla="*/ 0 h 4"/>
              <a:gd name="T4" fmla="*/ 0 60000 65536"/>
              <a:gd name="T5" fmla="*/ 0 60000 65536"/>
              <a:gd name="T6" fmla="*/ 0 w 3112"/>
              <a:gd name="T7" fmla="*/ 0 h 4"/>
              <a:gd name="T8" fmla="*/ 3112 w 3112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2" h="4">
                <a:moveTo>
                  <a:pt x="0" y="4"/>
                </a:moveTo>
                <a:lnTo>
                  <a:pt x="3112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6" name="Freeform 29">
            <a:extLst>
              <a:ext uri="{FF2B5EF4-FFF2-40B4-BE49-F238E27FC236}">
                <a16:creationId xmlns:a16="http://schemas.microsoft.com/office/drawing/2014/main" xmlns="" id="{2BE6AD55-9B7C-9558-978C-FFF532908A45}"/>
              </a:ext>
            </a:extLst>
          </p:cNvPr>
          <p:cNvSpPr>
            <a:spLocks/>
          </p:cNvSpPr>
          <p:nvPr/>
        </p:nvSpPr>
        <p:spPr bwMode="auto">
          <a:xfrm>
            <a:off x="3848100" y="1565275"/>
            <a:ext cx="4927600" cy="1588"/>
          </a:xfrm>
          <a:custGeom>
            <a:avLst/>
            <a:gdLst>
              <a:gd name="T0" fmla="*/ 0 w 3104"/>
              <a:gd name="T1" fmla="*/ 0 h 1"/>
              <a:gd name="T2" fmla="*/ 2147483647 w 3104"/>
              <a:gd name="T3" fmla="*/ 0 h 1"/>
              <a:gd name="T4" fmla="*/ 0 60000 65536"/>
              <a:gd name="T5" fmla="*/ 0 60000 65536"/>
              <a:gd name="T6" fmla="*/ 0 w 3104"/>
              <a:gd name="T7" fmla="*/ 0 h 1"/>
              <a:gd name="T8" fmla="*/ 3104 w 310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04" h="1">
                <a:moveTo>
                  <a:pt x="0" y="0"/>
                </a:moveTo>
                <a:lnTo>
                  <a:pt x="3104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7" name="Freeform 30">
            <a:extLst>
              <a:ext uri="{FF2B5EF4-FFF2-40B4-BE49-F238E27FC236}">
                <a16:creationId xmlns:a16="http://schemas.microsoft.com/office/drawing/2014/main" xmlns="" id="{E28DBCFB-12BF-F48A-4484-ED9321124476}"/>
              </a:ext>
            </a:extLst>
          </p:cNvPr>
          <p:cNvSpPr>
            <a:spLocks/>
          </p:cNvSpPr>
          <p:nvPr/>
        </p:nvSpPr>
        <p:spPr bwMode="auto">
          <a:xfrm>
            <a:off x="3860800" y="1285875"/>
            <a:ext cx="4908550" cy="12700"/>
          </a:xfrm>
          <a:custGeom>
            <a:avLst/>
            <a:gdLst>
              <a:gd name="T0" fmla="*/ 0 w 3092"/>
              <a:gd name="T1" fmla="*/ 2147483647 h 8"/>
              <a:gd name="T2" fmla="*/ 2147483647 w 3092"/>
              <a:gd name="T3" fmla="*/ 0 h 8"/>
              <a:gd name="T4" fmla="*/ 0 60000 65536"/>
              <a:gd name="T5" fmla="*/ 0 60000 65536"/>
              <a:gd name="T6" fmla="*/ 0 w 3092"/>
              <a:gd name="T7" fmla="*/ 0 h 8"/>
              <a:gd name="T8" fmla="*/ 3092 w 3092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92" h="8">
                <a:moveTo>
                  <a:pt x="0" y="8"/>
                </a:moveTo>
                <a:lnTo>
                  <a:pt x="3092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8" name="Freeform 31">
            <a:extLst>
              <a:ext uri="{FF2B5EF4-FFF2-40B4-BE49-F238E27FC236}">
                <a16:creationId xmlns:a16="http://schemas.microsoft.com/office/drawing/2014/main" xmlns="" id="{F8D18B40-0DD8-858F-F107-BB1D2FBB4378}"/>
              </a:ext>
            </a:extLst>
          </p:cNvPr>
          <p:cNvSpPr>
            <a:spLocks/>
          </p:cNvSpPr>
          <p:nvPr/>
        </p:nvSpPr>
        <p:spPr bwMode="auto">
          <a:xfrm>
            <a:off x="3873500" y="993775"/>
            <a:ext cx="4902200" cy="19050"/>
          </a:xfrm>
          <a:custGeom>
            <a:avLst/>
            <a:gdLst>
              <a:gd name="T0" fmla="*/ 0 w 3088"/>
              <a:gd name="T1" fmla="*/ 0 h 12"/>
              <a:gd name="T2" fmla="*/ 2147483647 w 3088"/>
              <a:gd name="T3" fmla="*/ 2147483647 h 12"/>
              <a:gd name="T4" fmla="*/ 0 60000 65536"/>
              <a:gd name="T5" fmla="*/ 0 60000 65536"/>
              <a:gd name="T6" fmla="*/ 0 w 3088"/>
              <a:gd name="T7" fmla="*/ 0 h 12"/>
              <a:gd name="T8" fmla="*/ 3088 w 3088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088" h="12">
                <a:moveTo>
                  <a:pt x="0" y="0"/>
                </a:moveTo>
                <a:lnTo>
                  <a:pt x="3088" y="12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9" name="Freeform 32">
            <a:extLst>
              <a:ext uri="{FF2B5EF4-FFF2-40B4-BE49-F238E27FC236}">
                <a16:creationId xmlns:a16="http://schemas.microsoft.com/office/drawing/2014/main" xmlns="" id="{B47B3D50-CA5A-F52C-ADB0-3485A1B9970F}"/>
              </a:ext>
            </a:extLst>
          </p:cNvPr>
          <p:cNvSpPr>
            <a:spLocks/>
          </p:cNvSpPr>
          <p:nvPr/>
        </p:nvSpPr>
        <p:spPr bwMode="auto">
          <a:xfrm>
            <a:off x="3835400" y="6029325"/>
            <a:ext cx="4946650" cy="1588"/>
          </a:xfrm>
          <a:custGeom>
            <a:avLst/>
            <a:gdLst>
              <a:gd name="T0" fmla="*/ 0 w 3116"/>
              <a:gd name="T1" fmla="*/ 0 h 1"/>
              <a:gd name="T2" fmla="*/ 2147483647 w 3116"/>
              <a:gd name="T3" fmla="*/ 0 h 1"/>
              <a:gd name="T4" fmla="*/ 0 60000 65536"/>
              <a:gd name="T5" fmla="*/ 0 60000 65536"/>
              <a:gd name="T6" fmla="*/ 0 w 3116"/>
              <a:gd name="T7" fmla="*/ 0 h 1"/>
              <a:gd name="T8" fmla="*/ 3116 w 311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6" h="1">
                <a:moveTo>
                  <a:pt x="0" y="0"/>
                </a:moveTo>
                <a:lnTo>
                  <a:pt x="3116" y="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0" name="Freeform 33">
            <a:extLst>
              <a:ext uri="{FF2B5EF4-FFF2-40B4-BE49-F238E27FC236}">
                <a16:creationId xmlns:a16="http://schemas.microsoft.com/office/drawing/2014/main" xmlns="" id="{FD8CB319-347A-FA99-4A9D-442E1AFB60F3}"/>
              </a:ext>
            </a:extLst>
          </p:cNvPr>
          <p:cNvSpPr>
            <a:spLocks/>
          </p:cNvSpPr>
          <p:nvPr/>
        </p:nvSpPr>
        <p:spPr bwMode="auto">
          <a:xfrm>
            <a:off x="8775700" y="1019175"/>
            <a:ext cx="1588" cy="4978400"/>
          </a:xfrm>
          <a:custGeom>
            <a:avLst/>
            <a:gdLst>
              <a:gd name="T0" fmla="*/ 0 w 1"/>
              <a:gd name="T1" fmla="*/ 0 h 3136"/>
              <a:gd name="T2" fmla="*/ 0 w 1"/>
              <a:gd name="T3" fmla="*/ 2147483647 h 3136"/>
              <a:gd name="T4" fmla="*/ 0 60000 65536"/>
              <a:gd name="T5" fmla="*/ 0 60000 65536"/>
              <a:gd name="T6" fmla="*/ 0 w 1"/>
              <a:gd name="T7" fmla="*/ 0 h 3136"/>
              <a:gd name="T8" fmla="*/ 1 w 1"/>
              <a:gd name="T9" fmla="*/ 3136 h 31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36">
                <a:moveTo>
                  <a:pt x="0" y="0"/>
                </a:moveTo>
                <a:lnTo>
                  <a:pt x="0" y="3136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1" name="Freeform 34">
            <a:extLst>
              <a:ext uri="{FF2B5EF4-FFF2-40B4-BE49-F238E27FC236}">
                <a16:creationId xmlns:a16="http://schemas.microsoft.com/office/drawing/2014/main" xmlns="" id="{AB38A197-8209-8528-AA20-7E72A45805CA}"/>
              </a:ext>
            </a:extLst>
          </p:cNvPr>
          <p:cNvSpPr>
            <a:spLocks/>
          </p:cNvSpPr>
          <p:nvPr/>
        </p:nvSpPr>
        <p:spPr bwMode="auto">
          <a:xfrm>
            <a:off x="8464550" y="1006475"/>
            <a:ext cx="6350" cy="5035550"/>
          </a:xfrm>
          <a:custGeom>
            <a:avLst/>
            <a:gdLst>
              <a:gd name="T0" fmla="*/ 2147483647 w 4"/>
              <a:gd name="T1" fmla="*/ 0 h 3172"/>
              <a:gd name="T2" fmla="*/ 0 w 4"/>
              <a:gd name="T3" fmla="*/ 2147483647 h 3172"/>
              <a:gd name="T4" fmla="*/ 0 60000 65536"/>
              <a:gd name="T5" fmla="*/ 0 60000 65536"/>
              <a:gd name="T6" fmla="*/ 0 w 4"/>
              <a:gd name="T7" fmla="*/ 0 h 3172"/>
              <a:gd name="T8" fmla="*/ 4 w 4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72">
                <a:moveTo>
                  <a:pt x="4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2" name="Freeform 35">
            <a:extLst>
              <a:ext uri="{FF2B5EF4-FFF2-40B4-BE49-F238E27FC236}">
                <a16:creationId xmlns:a16="http://schemas.microsoft.com/office/drawing/2014/main" xmlns="" id="{06B9B22E-C810-81D4-818A-666BD52E089F}"/>
              </a:ext>
            </a:extLst>
          </p:cNvPr>
          <p:cNvSpPr>
            <a:spLocks/>
          </p:cNvSpPr>
          <p:nvPr/>
        </p:nvSpPr>
        <p:spPr bwMode="auto">
          <a:xfrm>
            <a:off x="8153400" y="1006475"/>
            <a:ext cx="6350" cy="5029200"/>
          </a:xfrm>
          <a:custGeom>
            <a:avLst/>
            <a:gdLst>
              <a:gd name="T0" fmla="*/ 2147483647 w 4"/>
              <a:gd name="T1" fmla="*/ 0 h 3168"/>
              <a:gd name="T2" fmla="*/ 0 w 4"/>
              <a:gd name="T3" fmla="*/ 2147483647 h 3168"/>
              <a:gd name="T4" fmla="*/ 0 60000 65536"/>
              <a:gd name="T5" fmla="*/ 0 60000 65536"/>
              <a:gd name="T6" fmla="*/ 0 w 4"/>
              <a:gd name="T7" fmla="*/ 0 h 3168"/>
              <a:gd name="T8" fmla="*/ 4 w 4"/>
              <a:gd name="T9" fmla="*/ 3168 h 316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8">
                <a:moveTo>
                  <a:pt x="4" y="0"/>
                </a:moveTo>
                <a:lnTo>
                  <a:pt x="0" y="3168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3" name="Freeform 36">
            <a:extLst>
              <a:ext uri="{FF2B5EF4-FFF2-40B4-BE49-F238E27FC236}">
                <a16:creationId xmlns:a16="http://schemas.microsoft.com/office/drawing/2014/main" xmlns="" id="{9A40CB9F-45A6-A893-A136-BB346A127306}"/>
              </a:ext>
            </a:extLst>
          </p:cNvPr>
          <p:cNvSpPr>
            <a:spLocks/>
          </p:cNvSpPr>
          <p:nvPr/>
        </p:nvSpPr>
        <p:spPr bwMode="auto">
          <a:xfrm>
            <a:off x="7848600" y="1006475"/>
            <a:ext cx="1588" cy="5016500"/>
          </a:xfrm>
          <a:custGeom>
            <a:avLst/>
            <a:gdLst>
              <a:gd name="T0" fmla="*/ 0 w 1"/>
              <a:gd name="T1" fmla="*/ 0 h 3160"/>
              <a:gd name="T2" fmla="*/ 0 w 1"/>
              <a:gd name="T3" fmla="*/ 2147483647 h 3160"/>
              <a:gd name="T4" fmla="*/ 0 60000 65536"/>
              <a:gd name="T5" fmla="*/ 0 60000 65536"/>
              <a:gd name="T6" fmla="*/ 0 w 1"/>
              <a:gd name="T7" fmla="*/ 0 h 3160"/>
              <a:gd name="T8" fmla="*/ 1 w 1"/>
              <a:gd name="T9" fmla="*/ 3160 h 31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60">
                <a:moveTo>
                  <a:pt x="0" y="0"/>
                </a:moveTo>
                <a:lnTo>
                  <a:pt x="0" y="3160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" name="Freeform 37">
            <a:extLst>
              <a:ext uri="{FF2B5EF4-FFF2-40B4-BE49-F238E27FC236}">
                <a16:creationId xmlns:a16="http://schemas.microsoft.com/office/drawing/2014/main" xmlns="" id="{25D764A6-45FC-844F-1CA0-68C6A61CF485}"/>
              </a:ext>
            </a:extLst>
          </p:cNvPr>
          <p:cNvSpPr>
            <a:spLocks/>
          </p:cNvSpPr>
          <p:nvPr/>
        </p:nvSpPr>
        <p:spPr bwMode="auto">
          <a:xfrm>
            <a:off x="7537450" y="1000125"/>
            <a:ext cx="6350" cy="5035550"/>
          </a:xfrm>
          <a:custGeom>
            <a:avLst/>
            <a:gdLst>
              <a:gd name="T0" fmla="*/ 2147483647 w 4"/>
              <a:gd name="T1" fmla="*/ 0 h 3172"/>
              <a:gd name="T2" fmla="*/ 0 w 4"/>
              <a:gd name="T3" fmla="*/ 2147483647 h 3172"/>
              <a:gd name="T4" fmla="*/ 0 60000 65536"/>
              <a:gd name="T5" fmla="*/ 0 60000 65536"/>
              <a:gd name="T6" fmla="*/ 0 w 4"/>
              <a:gd name="T7" fmla="*/ 0 h 3172"/>
              <a:gd name="T8" fmla="*/ 4 w 4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72">
                <a:moveTo>
                  <a:pt x="4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" name="Freeform 38">
            <a:extLst>
              <a:ext uri="{FF2B5EF4-FFF2-40B4-BE49-F238E27FC236}">
                <a16:creationId xmlns:a16="http://schemas.microsoft.com/office/drawing/2014/main" xmlns="" id="{91821C69-3C8F-7C68-D68D-5ED147741574}"/>
              </a:ext>
            </a:extLst>
          </p:cNvPr>
          <p:cNvSpPr>
            <a:spLocks/>
          </p:cNvSpPr>
          <p:nvPr/>
        </p:nvSpPr>
        <p:spPr bwMode="auto">
          <a:xfrm>
            <a:off x="7213600" y="993775"/>
            <a:ext cx="22225" cy="5065713"/>
          </a:xfrm>
          <a:custGeom>
            <a:avLst/>
            <a:gdLst>
              <a:gd name="T0" fmla="*/ 0 w 14"/>
              <a:gd name="T1" fmla="*/ 0 h 3191"/>
              <a:gd name="T2" fmla="*/ 2147483647 w 14"/>
              <a:gd name="T3" fmla="*/ 2147483647 h 3191"/>
              <a:gd name="T4" fmla="*/ 0 60000 65536"/>
              <a:gd name="T5" fmla="*/ 0 60000 65536"/>
              <a:gd name="T6" fmla="*/ 0 w 14"/>
              <a:gd name="T7" fmla="*/ 0 h 3191"/>
              <a:gd name="T8" fmla="*/ 14 w 14"/>
              <a:gd name="T9" fmla="*/ 3191 h 319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" h="3191">
                <a:moveTo>
                  <a:pt x="0" y="0"/>
                </a:moveTo>
                <a:lnTo>
                  <a:pt x="14" y="3191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6" name="Freeform 39">
            <a:extLst>
              <a:ext uri="{FF2B5EF4-FFF2-40B4-BE49-F238E27FC236}">
                <a16:creationId xmlns:a16="http://schemas.microsoft.com/office/drawing/2014/main" xmlns="" id="{C2B4D058-6A2A-5695-3790-85C9CBE07725}"/>
              </a:ext>
            </a:extLst>
          </p:cNvPr>
          <p:cNvSpPr>
            <a:spLocks/>
          </p:cNvSpPr>
          <p:nvPr/>
        </p:nvSpPr>
        <p:spPr bwMode="auto">
          <a:xfrm>
            <a:off x="6905625" y="1000125"/>
            <a:ext cx="15875" cy="5035550"/>
          </a:xfrm>
          <a:custGeom>
            <a:avLst/>
            <a:gdLst>
              <a:gd name="T0" fmla="*/ 0 w 10"/>
              <a:gd name="T1" fmla="*/ 0 h 3172"/>
              <a:gd name="T2" fmla="*/ 2147483647 w 10"/>
              <a:gd name="T3" fmla="*/ 2147483647 h 3172"/>
              <a:gd name="T4" fmla="*/ 0 60000 65536"/>
              <a:gd name="T5" fmla="*/ 0 60000 65536"/>
              <a:gd name="T6" fmla="*/ 0 w 10"/>
              <a:gd name="T7" fmla="*/ 0 h 3172"/>
              <a:gd name="T8" fmla="*/ 10 w 10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3172">
                <a:moveTo>
                  <a:pt x="0" y="0"/>
                </a:moveTo>
                <a:lnTo>
                  <a:pt x="10" y="3172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7" name="Freeform 40">
            <a:extLst>
              <a:ext uri="{FF2B5EF4-FFF2-40B4-BE49-F238E27FC236}">
                <a16:creationId xmlns:a16="http://schemas.microsoft.com/office/drawing/2014/main" xmlns="" id="{F1618EF8-7CAB-081A-FC82-00980B48CECC}"/>
              </a:ext>
            </a:extLst>
          </p:cNvPr>
          <p:cNvSpPr>
            <a:spLocks/>
          </p:cNvSpPr>
          <p:nvPr/>
        </p:nvSpPr>
        <p:spPr bwMode="auto">
          <a:xfrm>
            <a:off x="6616700" y="1019175"/>
            <a:ext cx="1588" cy="5003800"/>
          </a:xfrm>
          <a:custGeom>
            <a:avLst/>
            <a:gdLst>
              <a:gd name="T0" fmla="*/ 0 w 1"/>
              <a:gd name="T1" fmla="*/ 0 h 3152"/>
              <a:gd name="T2" fmla="*/ 0 w 1"/>
              <a:gd name="T3" fmla="*/ 2147483647 h 3152"/>
              <a:gd name="T4" fmla="*/ 0 60000 65536"/>
              <a:gd name="T5" fmla="*/ 0 60000 65536"/>
              <a:gd name="T6" fmla="*/ 0 w 1"/>
              <a:gd name="T7" fmla="*/ 0 h 3152"/>
              <a:gd name="T8" fmla="*/ 1 w 1"/>
              <a:gd name="T9" fmla="*/ 3152 h 315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52">
                <a:moveTo>
                  <a:pt x="0" y="0"/>
                </a:moveTo>
                <a:lnTo>
                  <a:pt x="0" y="3152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8" name="Freeform 41">
            <a:extLst>
              <a:ext uri="{FF2B5EF4-FFF2-40B4-BE49-F238E27FC236}">
                <a16:creationId xmlns:a16="http://schemas.microsoft.com/office/drawing/2014/main" xmlns="" id="{4E387BA4-F31A-3283-5E65-4A4368CC1F32}"/>
              </a:ext>
            </a:extLst>
          </p:cNvPr>
          <p:cNvSpPr>
            <a:spLocks/>
          </p:cNvSpPr>
          <p:nvPr/>
        </p:nvSpPr>
        <p:spPr bwMode="auto">
          <a:xfrm>
            <a:off x="6010275" y="1000125"/>
            <a:ext cx="1588" cy="5059363"/>
          </a:xfrm>
          <a:custGeom>
            <a:avLst/>
            <a:gdLst>
              <a:gd name="T0" fmla="*/ 0 w 1"/>
              <a:gd name="T1" fmla="*/ 0 h 3187"/>
              <a:gd name="T2" fmla="*/ 2147483647 w 1"/>
              <a:gd name="T3" fmla="*/ 2147483647 h 3187"/>
              <a:gd name="T4" fmla="*/ 0 60000 65536"/>
              <a:gd name="T5" fmla="*/ 0 60000 65536"/>
              <a:gd name="T6" fmla="*/ 0 w 1"/>
              <a:gd name="T7" fmla="*/ 0 h 3187"/>
              <a:gd name="T8" fmla="*/ 1 w 1"/>
              <a:gd name="T9" fmla="*/ 3187 h 318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87">
                <a:moveTo>
                  <a:pt x="0" y="0"/>
                </a:moveTo>
                <a:lnTo>
                  <a:pt x="1" y="3187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9" name="Freeform 42">
            <a:extLst>
              <a:ext uri="{FF2B5EF4-FFF2-40B4-BE49-F238E27FC236}">
                <a16:creationId xmlns:a16="http://schemas.microsoft.com/office/drawing/2014/main" xmlns="" id="{AAA01AC4-33FD-4E1B-84DB-D21D3B7B78BB}"/>
              </a:ext>
            </a:extLst>
          </p:cNvPr>
          <p:cNvSpPr>
            <a:spLocks/>
          </p:cNvSpPr>
          <p:nvPr/>
        </p:nvSpPr>
        <p:spPr bwMode="auto">
          <a:xfrm>
            <a:off x="5689600" y="1006475"/>
            <a:ext cx="1588" cy="5035550"/>
          </a:xfrm>
          <a:custGeom>
            <a:avLst/>
            <a:gdLst>
              <a:gd name="T0" fmla="*/ 0 w 1"/>
              <a:gd name="T1" fmla="*/ 0 h 3172"/>
              <a:gd name="T2" fmla="*/ 0 w 1"/>
              <a:gd name="T3" fmla="*/ 2147483647 h 3172"/>
              <a:gd name="T4" fmla="*/ 0 60000 65536"/>
              <a:gd name="T5" fmla="*/ 0 60000 65536"/>
              <a:gd name="T6" fmla="*/ 0 w 1"/>
              <a:gd name="T7" fmla="*/ 0 h 3172"/>
              <a:gd name="T8" fmla="*/ 1 w 1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72">
                <a:moveTo>
                  <a:pt x="0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0" name="Freeform 43">
            <a:extLst>
              <a:ext uri="{FF2B5EF4-FFF2-40B4-BE49-F238E27FC236}">
                <a16:creationId xmlns:a16="http://schemas.microsoft.com/office/drawing/2014/main" xmlns="" id="{6F69EEE1-70D9-6482-5782-DD6CC51526A0}"/>
              </a:ext>
            </a:extLst>
          </p:cNvPr>
          <p:cNvSpPr>
            <a:spLocks/>
          </p:cNvSpPr>
          <p:nvPr/>
        </p:nvSpPr>
        <p:spPr bwMode="auto">
          <a:xfrm>
            <a:off x="5384800" y="1012825"/>
            <a:ext cx="6350" cy="5022850"/>
          </a:xfrm>
          <a:custGeom>
            <a:avLst/>
            <a:gdLst>
              <a:gd name="T0" fmla="*/ 2147483647 w 4"/>
              <a:gd name="T1" fmla="*/ 0 h 3164"/>
              <a:gd name="T2" fmla="*/ 0 w 4"/>
              <a:gd name="T3" fmla="*/ 2147483647 h 3164"/>
              <a:gd name="T4" fmla="*/ 0 60000 65536"/>
              <a:gd name="T5" fmla="*/ 0 60000 65536"/>
              <a:gd name="T6" fmla="*/ 0 w 4"/>
              <a:gd name="T7" fmla="*/ 0 h 3164"/>
              <a:gd name="T8" fmla="*/ 4 w 4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4">
                <a:moveTo>
                  <a:pt x="4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1" name="Freeform 44">
            <a:extLst>
              <a:ext uri="{FF2B5EF4-FFF2-40B4-BE49-F238E27FC236}">
                <a16:creationId xmlns:a16="http://schemas.microsoft.com/office/drawing/2014/main" xmlns="" id="{0BDC62E9-662F-A276-631B-D150B21DA7B9}"/>
              </a:ext>
            </a:extLst>
          </p:cNvPr>
          <p:cNvSpPr>
            <a:spLocks/>
          </p:cNvSpPr>
          <p:nvPr/>
        </p:nvSpPr>
        <p:spPr bwMode="auto">
          <a:xfrm>
            <a:off x="5067300" y="1006475"/>
            <a:ext cx="12700" cy="5022850"/>
          </a:xfrm>
          <a:custGeom>
            <a:avLst/>
            <a:gdLst>
              <a:gd name="T0" fmla="*/ 0 w 8"/>
              <a:gd name="T1" fmla="*/ 0 h 3164"/>
              <a:gd name="T2" fmla="*/ 2147483647 w 8"/>
              <a:gd name="T3" fmla="*/ 2147483647 h 3164"/>
              <a:gd name="T4" fmla="*/ 0 60000 65536"/>
              <a:gd name="T5" fmla="*/ 0 60000 65536"/>
              <a:gd name="T6" fmla="*/ 0 w 8"/>
              <a:gd name="T7" fmla="*/ 0 h 3164"/>
              <a:gd name="T8" fmla="*/ 8 w 8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" h="3164">
                <a:moveTo>
                  <a:pt x="0" y="0"/>
                </a:moveTo>
                <a:lnTo>
                  <a:pt x="8" y="3164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2" name="Freeform 45">
            <a:extLst>
              <a:ext uri="{FF2B5EF4-FFF2-40B4-BE49-F238E27FC236}">
                <a16:creationId xmlns:a16="http://schemas.microsoft.com/office/drawing/2014/main" xmlns="" id="{F2F0B70F-7270-2364-D057-47E838F1D00E}"/>
              </a:ext>
            </a:extLst>
          </p:cNvPr>
          <p:cNvSpPr>
            <a:spLocks/>
          </p:cNvSpPr>
          <p:nvPr/>
        </p:nvSpPr>
        <p:spPr bwMode="auto">
          <a:xfrm>
            <a:off x="4768850" y="1006475"/>
            <a:ext cx="6350" cy="5022850"/>
          </a:xfrm>
          <a:custGeom>
            <a:avLst/>
            <a:gdLst>
              <a:gd name="T0" fmla="*/ 2147483647 w 4"/>
              <a:gd name="T1" fmla="*/ 0 h 3164"/>
              <a:gd name="T2" fmla="*/ 0 w 4"/>
              <a:gd name="T3" fmla="*/ 2147483647 h 3164"/>
              <a:gd name="T4" fmla="*/ 0 60000 65536"/>
              <a:gd name="T5" fmla="*/ 0 60000 65536"/>
              <a:gd name="T6" fmla="*/ 0 w 4"/>
              <a:gd name="T7" fmla="*/ 0 h 3164"/>
              <a:gd name="T8" fmla="*/ 4 w 4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4">
                <a:moveTo>
                  <a:pt x="4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3" name="Freeform 46">
            <a:extLst>
              <a:ext uri="{FF2B5EF4-FFF2-40B4-BE49-F238E27FC236}">
                <a16:creationId xmlns:a16="http://schemas.microsoft.com/office/drawing/2014/main" xmlns="" id="{EA0B16E1-ED22-B423-5DE6-5757C165F92B}"/>
              </a:ext>
            </a:extLst>
          </p:cNvPr>
          <p:cNvSpPr>
            <a:spLocks/>
          </p:cNvSpPr>
          <p:nvPr/>
        </p:nvSpPr>
        <p:spPr bwMode="auto">
          <a:xfrm>
            <a:off x="4464050" y="1006475"/>
            <a:ext cx="1588" cy="5035550"/>
          </a:xfrm>
          <a:custGeom>
            <a:avLst/>
            <a:gdLst>
              <a:gd name="T0" fmla="*/ 0 w 1"/>
              <a:gd name="T1" fmla="*/ 0 h 3172"/>
              <a:gd name="T2" fmla="*/ 0 w 1"/>
              <a:gd name="T3" fmla="*/ 2147483647 h 3172"/>
              <a:gd name="T4" fmla="*/ 0 60000 65536"/>
              <a:gd name="T5" fmla="*/ 0 60000 65536"/>
              <a:gd name="T6" fmla="*/ 0 w 1"/>
              <a:gd name="T7" fmla="*/ 0 h 3172"/>
              <a:gd name="T8" fmla="*/ 1 w 1"/>
              <a:gd name="T9" fmla="*/ 3172 h 31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72">
                <a:moveTo>
                  <a:pt x="0" y="0"/>
                </a:moveTo>
                <a:lnTo>
                  <a:pt x="0" y="3172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4" name="Freeform 47">
            <a:extLst>
              <a:ext uri="{FF2B5EF4-FFF2-40B4-BE49-F238E27FC236}">
                <a16:creationId xmlns:a16="http://schemas.microsoft.com/office/drawing/2014/main" xmlns="" id="{F2509A42-AB91-BAE6-4D8F-E24421736785}"/>
              </a:ext>
            </a:extLst>
          </p:cNvPr>
          <p:cNvSpPr>
            <a:spLocks/>
          </p:cNvSpPr>
          <p:nvPr/>
        </p:nvSpPr>
        <p:spPr bwMode="auto">
          <a:xfrm>
            <a:off x="4152900" y="1006475"/>
            <a:ext cx="1588" cy="5022850"/>
          </a:xfrm>
          <a:custGeom>
            <a:avLst/>
            <a:gdLst>
              <a:gd name="T0" fmla="*/ 0 w 1"/>
              <a:gd name="T1" fmla="*/ 0 h 3164"/>
              <a:gd name="T2" fmla="*/ 0 w 1"/>
              <a:gd name="T3" fmla="*/ 2147483647 h 3164"/>
              <a:gd name="T4" fmla="*/ 0 60000 65536"/>
              <a:gd name="T5" fmla="*/ 0 60000 65536"/>
              <a:gd name="T6" fmla="*/ 0 w 1"/>
              <a:gd name="T7" fmla="*/ 0 h 3164"/>
              <a:gd name="T8" fmla="*/ 1 w 1"/>
              <a:gd name="T9" fmla="*/ 3164 h 31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64">
                <a:moveTo>
                  <a:pt x="0" y="0"/>
                </a:moveTo>
                <a:lnTo>
                  <a:pt x="0" y="3164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5" name="Line 48">
            <a:extLst>
              <a:ext uri="{FF2B5EF4-FFF2-40B4-BE49-F238E27FC236}">
                <a16:creationId xmlns:a16="http://schemas.microsoft.com/office/drawing/2014/main" xmlns="" id="{0A48FF0A-BCFC-87F7-924C-A82E8DBBC9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4300" y="3530600"/>
            <a:ext cx="48974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6" name="Freeform 49">
            <a:extLst>
              <a:ext uri="{FF2B5EF4-FFF2-40B4-BE49-F238E27FC236}">
                <a16:creationId xmlns:a16="http://schemas.microsoft.com/office/drawing/2014/main" xmlns="" id="{F5909867-BAB1-1A0D-B9AA-5369BC800276}"/>
              </a:ext>
            </a:extLst>
          </p:cNvPr>
          <p:cNvSpPr>
            <a:spLocks/>
          </p:cNvSpPr>
          <p:nvPr/>
        </p:nvSpPr>
        <p:spPr bwMode="auto">
          <a:xfrm>
            <a:off x="6324600" y="1000125"/>
            <a:ext cx="1588" cy="5048250"/>
          </a:xfrm>
          <a:custGeom>
            <a:avLst/>
            <a:gdLst>
              <a:gd name="T0" fmla="*/ 0 w 1"/>
              <a:gd name="T1" fmla="*/ 2147483647 h 3180"/>
              <a:gd name="T2" fmla="*/ 0 w 1"/>
              <a:gd name="T3" fmla="*/ 0 h 3180"/>
              <a:gd name="T4" fmla="*/ 0 60000 65536"/>
              <a:gd name="T5" fmla="*/ 0 60000 65536"/>
              <a:gd name="T6" fmla="*/ 0 w 1"/>
              <a:gd name="T7" fmla="*/ 0 h 3180"/>
              <a:gd name="T8" fmla="*/ 1 w 1"/>
              <a:gd name="T9" fmla="*/ 3180 h 31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180">
                <a:moveTo>
                  <a:pt x="0" y="318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67" name="Text Box 50">
            <a:extLst>
              <a:ext uri="{FF2B5EF4-FFF2-40B4-BE49-F238E27FC236}">
                <a16:creationId xmlns:a16="http://schemas.microsoft.com/office/drawing/2014/main" xmlns="" id="{566A45B6-313E-A752-1B35-6F07D6DA6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3530600"/>
            <a:ext cx="2152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1   2   3  4   5   6   7</a:t>
            </a:r>
          </a:p>
        </p:txBody>
      </p:sp>
      <p:sp>
        <p:nvSpPr>
          <p:cNvPr id="1068" name="Text Box 51">
            <a:extLst>
              <a:ext uri="{FF2B5EF4-FFF2-40B4-BE49-F238E27FC236}">
                <a16:creationId xmlns:a16="http://schemas.microsoft.com/office/drawing/2014/main" xmlns="" id="{AA40FC8A-5A64-4B6D-10C9-BD36DFF88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3459163"/>
            <a:ext cx="217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-7 -6 -5 -4  -3  -2  -1</a:t>
            </a:r>
          </a:p>
        </p:txBody>
      </p:sp>
      <p:sp>
        <p:nvSpPr>
          <p:cNvPr id="1069" name="Text Box 52">
            <a:extLst>
              <a:ext uri="{FF2B5EF4-FFF2-40B4-BE49-F238E27FC236}">
                <a16:creationId xmlns:a16="http://schemas.microsoft.com/office/drawing/2014/main" xmlns="" id="{2090C2B8-2DB5-2D4C-5031-F3854037C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1368425"/>
            <a:ext cx="31115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7</a:t>
            </a:r>
          </a:p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6</a:t>
            </a:r>
          </a:p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5</a:t>
            </a:r>
          </a:p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4</a:t>
            </a:r>
          </a:p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3</a:t>
            </a:r>
          </a:p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2</a:t>
            </a:r>
          </a:p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070" name="Text Box 53">
            <a:extLst>
              <a:ext uri="{FF2B5EF4-FFF2-40B4-BE49-F238E27FC236}">
                <a16:creationId xmlns:a16="http://schemas.microsoft.com/office/drawing/2014/main" xmlns="" id="{DF060776-1034-AA50-C0D4-89D709241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3603625"/>
            <a:ext cx="3873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-1</a:t>
            </a:r>
          </a:p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-2</a:t>
            </a:r>
          </a:p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-3</a:t>
            </a:r>
          </a:p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-4</a:t>
            </a:r>
          </a:p>
        </p:txBody>
      </p:sp>
      <p:sp>
        <p:nvSpPr>
          <p:cNvPr id="1071" name="Freeform 54">
            <a:extLst>
              <a:ext uri="{FF2B5EF4-FFF2-40B4-BE49-F238E27FC236}">
                <a16:creationId xmlns:a16="http://schemas.microsoft.com/office/drawing/2014/main" xmlns="" id="{79D11F60-FB11-F621-EE42-B03556BC25DE}"/>
              </a:ext>
            </a:extLst>
          </p:cNvPr>
          <p:cNvSpPr>
            <a:spLocks/>
          </p:cNvSpPr>
          <p:nvPr/>
        </p:nvSpPr>
        <p:spPr bwMode="auto">
          <a:xfrm>
            <a:off x="3851275" y="3529013"/>
            <a:ext cx="4946650" cy="6350"/>
          </a:xfrm>
          <a:custGeom>
            <a:avLst/>
            <a:gdLst>
              <a:gd name="T0" fmla="*/ 0 w 3116"/>
              <a:gd name="T1" fmla="*/ 0 h 4"/>
              <a:gd name="T2" fmla="*/ 2147483647 w 3116"/>
              <a:gd name="T3" fmla="*/ 2147483647 h 4"/>
              <a:gd name="T4" fmla="*/ 0 60000 65536"/>
              <a:gd name="T5" fmla="*/ 0 60000 65536"/>
              <a:gd name="T6" fmla="*/ 0 w 3116"/>
              <a:gd name="T7" fmla="*/ 0 h 4"/>
              <a:gd name="T8" fmla="*/ 3116 w 3116"/>
              <a:gd name="T9" fmla="*/ 4 h 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6" h="4">
                <a:moveTo>
                  <a:pt x="0" y="0"/>
                </a:moveTo>
                <a:lnTo>
                  <a:pt x="3116" y="4"/>
                </a:lnTo>
              </a:path>
            </a:pathLst>
          </a:custGeom>
          <a:noFill/>
          <a:ln w="12700">
            <a:solidFill>
              <a:srgbClr val="4D4D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72" name="Freeform 55">
            <a:extLst>
              <a:ext uri="{FF2B5EF4-FFF2-40B4-BE49-F238E27FC236}">
                <a16:creationId xmlns:a16="http://schemas.microsoft.com/office/drawing/2014/main" xmlns="" id="{3C37A9E9-0EF9-511D-7BBE-27F47D206303}"/>
              </a:ext>
            </a:extLst>
          </p:cNvPr>
          <p:cNvSpPr>
            <a:spLocks/>
          </p:cNvSpPr>
          <p:nvPr/>
        </p:nvSpPr>
        <p:spPr bwMode="auto">
          <a:xfrm>
            <a:off x="4857750" y="692150"/>
            <a:ext cx="2306638" cy="3917950"/>
          </a:xfrm>
          <a:custGeom>
            <a:avLst/>
            <a:gdLst>
              <a:gd name="T0" fmla="*/ 0 w 1453"/>
              <a:gd name="T1" fmla="*/ 2147483647 h 2468"/>
              <a:gd name="T2" fmla="*/ 2147483647 w 1453"/>
              <a:gd name="T3" fmla="*/ 2147483647 h 2468"/>
              <a:gd name="T4" fmla="*/ 2147483647 w 1453"/>
              <a:gd name="T5" fmla="*/ 2147483647 h 2468"/>
              <a:gd name="T6" fmla="*/ 2147483647 w 1453"/>
              <a:gd name="T7" fmla="*/ 2147483647 h 2468"/>
              <a:gd name="T8" fmla="*/ 2147483647 w 1453"/>
              <a:gd name="T9" fmla="*/ 2147483647 h 2468"/>
              <a:gd name="T10" fmla="*/ 2147483647 w 1453"/>
              <a:gd name="T11" fmla="*/ 2147483647 h 2468"/>
              <a:gd name="T12" fmla="*/ 2147483647 w 1453"/>
              <a:gd name="T13" fmla="*/ 0 h 24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3"/>
              <a:gd name="T22" fmla="*/ 0 h 2468"/>
              <a:gd name="T23" fmla="*/ 1453 w 1453"/>
              <a:gd name="T24" fmla="*/ 2468 h 24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3" h="2468">
                <a:moveTo>
                  <a:pt x="0" y="8"/>
                </a:moveTo>
                <a:cubicBezTo>
                  <a:pt x="26" y="182"/>
                  <a:pt x="75" y="702"/>
                  <a:pt x="151" y="1052"/>
                </a:cubicBezTo>
                <a:cubicBezTo>
                  <a:pt x="225" y="1402"/>
                  <a:pt x="353" y="1872"/>
                  <a:pt x="451" y="2108"/>
                </a:cubicBezTo>
                <a:cubicBezTo>
                  <a:pt x="549" y="2344"/>
                  <a:pt x="645" y="2468"/>
                  <a:pt x="740" y="2468"/>
                </a:cubicBezTo>
                <a:cubicBezTo>
                  <a:pt x="835" y="2468"/>
                  <a:pt x="926" y="2341"/>
                  <a:pt x="1021" y="2106"/>
                </a:cubicBezTo>
                <a:cubicBezTo>
                  <a:pt x="1116" y="1871"/>
                  <a:pt x="1237" y="1407"/>
                  <a:pt x="1309" y="1056"/>
                </a:cubicBezTo>
                <a:cubicBezTo>
                  <a:pt x="1381" y="705"/>
                  <a:pt x="1423" y="220"/>
                  <a:pt x="1453" y="0"/>
                </a:cubicBezTo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3244" name="AutoShape 60">
            <a:extLst>
              <a:ext uri="{FF2B5EF4-FFF2-40B4-BE49-F238E27FC236}">
                <a16:creationId xmlns:a16="http://schemas.microsoft.com/office/drawing/2014/main" xmlns="" id="{CD0E395C-8F20-0F78-33E2-DD9BE315F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4508500"/>
            <a:ext cx="2160588" cy="576263"/>
          </a:xfrm>
          <a:prstGeom prst="wedgeEllipseCallout">
            <a:avLst>
              <a:gd name="adj1" fmla="val -105472"/>
              <a:gd name="adj2" fmla="val 49449"/>
            </a:avLst>
          </a:prstGeom>
          <a:gradFill rotWithShape="1">
            <a:gsLst>
              <a:gs pos="0">
                <a:srgbClr val="00FFCC"/>
              </a:gs>
              <a:gs pos="50000">
                <a:srgbClr val="FFFFFF"/>
              </a:gs>
              <a:gs pos="100000">
                <a:srgbClr val="00FFCC"/>
              </a:gs>
            </a:gsLst>
            <a:lin ang="189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CC"/>
            </a:extrusionClr>
            <a:contourClr>
              <a:srgbClr val="00FFCC"/>
            </a:contourClr>
          </a:sp3d>
        </p:spPr>
        <p:txBody>
          <a:bodyPr>
            <a:flatTx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Arial" panose="020B0604020202020204" pitchFamily="34" charset="0"/>
              </a:rPr>
              <a:t>ПОДУМАЙ!</a:t>
            </a:r>
          </a:p>
        </p:txBody>
      </p:sp>
      <p:sp>
        <p:nvSpPr>
          <p:cNvPr id="93245" name="AutoShape 61">
            <a:extLst>
              <a:ext uri="{FF2B5EF4-FFF2-40B4-BE49-F238E27FC236}">
                <a16:creationId xmlns:a16="http://schemas.microsoft.com/office/drawing/2014/main" xmlns="" id="{8B87040B-F173-CA05-5EEC-7E417BB61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3573463"/>
            <a:ext cx="1944688" cy="720725"/>
          </a:xfrm>
          <a:prstGeom prst="wedgeEllipseCallout">
            <a:avLst>
              <a:gd name="adj1" fmla="val -106815"/>
              <a:gd name="adj2" fmla="val 36343"/>
            </a:avLst>
          </a:prstGeom>
          <a:gradFill rotWithShape="1">
            <a:gsLst>
              <a:gs pos="0">
                <a:srgbClr val="FF00FF"/>
              </a:gs>
              <a:gs pos="50000">
                <a:srgbClr val="FFFFFF"/>
              </a:gs>
              <a:gs pos="100000">
                <a:srgbClr val="FF00FF"/>
              </a:gs>
            </a:gsLst>
            <a:lin ang="189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FF"/>
            </a:extrusionClr>
            <a:contourClr>
              <a:srgbClr val="FF00FF"/>
            </a:contourClr>
          </a:sp3d>
        </p:spPr>
        <p:txBody>
          <a:bodyPr>
            <a:flatTx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FF0000"/>
                </a:solidFill>
                <a:latin typeface="Arial" panose="020B0604020202020204" pitchFamily="34" charset="0"/>
              </a:rPr>
              <a:t>ВЕРНО!</a:t>
            </a:r>
          </a:p>
        </p:txBody>
      </p:sp>
      <p:sp>
        <p:nvSpPr>
          <p:cNvPr id="93246" name="AutoShape 62">
            <a:extLst>
              <a:ext uri="{FF2B5EF4-FFF2-40B4-BE49-F238E27FC236}">
                <a16:creationId xmlns:a16="http://schemas.microsoft.com/office/drawing/2014/main" xmlns="" id="{3EC4B4C1-FDC0-1399-8F86-F2C24BDEC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2492375"/>
            <a:ext cx="2160587" cy="576263"/>
          </a:xfrm>
          <a:prstGeom prst="wedgeEllipseCallout">
            <a:avLst>
              <a:gd name="adj1" fmla="val -95259"/>
              <a:gd name="adj2" fmla="val 73417"/>
            </a:avLst>
          </a:prstGeom>
          <a:gradFill rotWithShape="1">
            <a:gsLst>
              <a:gs pos="0">
                <a:srgbClr val="00FFCC"/>
              </a:gs>
              <a:gs pos="50000">
                <a:srgbClr val="FFFFFF"/>
              </a:gs>
              <a:gs pos="100000">
                <a:srgbClr val="00FFCC"/>
              </a:gs>
            </a:gsLst>
            <a:lin ang="189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CC"/>
            </a:extrusionClr>
            <a:contourClr>
              <a:srgbClr val="00FFCC"/>
            </a:contourClr>
          </a:sp3d>
        </p:spPr>
        <p:txBody>
          <a:bodyPr>
            <a:flatTx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Arial" panose="020B0604020202020204" pitchFamily="34" charset="0"/>
              </a:rPr>
              <a:t>ПОДУМАЙ!</a:t>
            </a:r>
          </a:p>
        </p:txBody>
      </p:sp>
      <p:sp>
        <p:nvSpPr>
          <p:cNvPr id="93247" name="AutoShape 63">
            <a:extLst>
              <a:ext uri="{FF2B5EF4-FFF2-40B4-BE49-F238E27FC236}">
                <a16:creationId xmlns:a16="http://schemas.microsoft.com/office/drawing/2014/main" xmlns="" id="{E9009E55-E6B4-BEA7-2B6F-7E782AE83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5661025"/>
            <a:ext cx="2232025" cy="649288"/>
          </a:xfrm>
          <a:prstGeom prst="wedgeEllipseCallout">
            <a:avLst>
              <a:gd name="adj1" fmla="val -100926"/>
              <a:gd name="adj2" fmla="val 22370"/>
            </a:avLst>
          </a:prstGeom>
          <a:gradFill rotWithShape="1">
            <a:gsLst>
              <a:gs pos="0">
                <a:srgbClr val="00FFCC"/>
              </a:gs>
              <a:gs pos="50000">
                <a:srgbClr val="FFFFFF"/>
              </a:gs>
              <a:gs pos="100000">
                <a:srgbClr val="00FFCC"/>
              </a:gs>
            </a:gsLst>
            <a:lin ang="189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CC"/>
            </a:extrusionClr>
            <a:contourClr>
              <a:srgbClr val="00FFCC"/>
            </a:contourClr>
          </a:sp3d>
        </p:spPr>
        <p:txBody>
          <a:bodyPr>
            <a:flatTx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Arial" panose="020B0604020202020204" pitchFamily="34" charset="0"/>
              </a:rPr>
              <a:t>ПОДУМАЙ!</a:t>
            </a:r>
          </a:p>
        </p:txBody>
      </p:sp>
      <p:sp>
        <p:nvSpPr>
          <p:cNvPr id="93189" name="AutoShape 5">
            <a:hlinkClick r:id="" action="ppaction://noaction" highlightClick="1"/>
            <a:extLst>
              <a:ext uri="{FF2B5EF4-FFF2-40B4-BE49-F238E27FC236}">
                <a16:creationId xmlns:a16="http://schemas.microsoft.com/office/drawing/2014/main" xmlns="" id="{A36E28B7-EC42-9D4B-6018-F7CA547EE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003675"/>
            <a:ext cx="360362" cy="50323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400" b="1">
                <a:latin typeface="Arial" panose="020B0604020202020204" pitchFamily="34" charset="0"/>
              </a:rPr>
              <a:t>2</a:t>
            </a:r>
            <a:endParaRPr lang="ru-RU" altLang="ru-RU" sz="2400" b="1">
              <a:latin typeface="Arial" panose="020B0604020202020204" pitchFamily="34" charset="0"/>
            </a:endParaRPr>
          </a:p>
        </p:txBody>
      </p:sp>
      <p:grpSp>
        <p:nvGrpSpPr>
          <p:cNvPr id="1078" name="Group 70">
            <a:extLst>
              <a:ext uri="{FF2B5EF4-FFF2-40B4-BE49-F238E27FC236}">
                <a16:creationId xmlns:a16="http://schemas.microsoft.com/office/drawing/2014/main" xmlns="" id="{36A65FD8-65E0-71F0-1FE2-4626B1D314F5}"/>
              </a:ext>
            </a:extLst>
          </p:cNvPr>
          <p:cNvGrpSpPr>
            <a:grpSpLocks/>
          </p:cNvGrpSpPr>
          <p:nvPr/>
        </p:nvGrpSpPr>
        <p:grpSpPr bwMode="auto">
          <a:xfrm>
            <a:off x="1044575" y="4003675"/>
            <a:ext cx="1873250" cy="641350"/>
            <a:chOff x="658" y="2522"/>
            <a:chExt cx="1180" cy="404"/>
          </a:xfrm>
        </p:grpSpPr>
        <p:sp>
          <p:nvSpPr>
            <p:cNvPr id="1093" name="Text Box 4">
              <a:extLst>
                <a:ext uri="{FF2B5EF4-FFF2-40B4-BE49-F238E27FC236}">
                  <a16:creationId xmlns:a16="http://schemas.microsoft.com/office/drawing/2014/main" xmlns="" id="{13547629-8BB0-567C-30C9-4BA3E7418F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" y="2522"/>
              <a:ext cx="118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 sz="3600">
                  <a:latin typeface="Arial" panose="020B0604020202020204" pitchFamily="34" charset="0"/>
                </a:rPr>
                <a:t>[–1;</a:t>
              </a:r>
              <a:r>
                <a:rPr lang="ru-RU" altLang="ru-RU" sz="3600">
                  <a:latin typeface="Arial" panose="020B0604020202020204" pitchFamily="34" charset="0"/>
                </a:rPr>
                <a:t>+    )</a:t>
              </a:r>
            </a:p>
          </p:txBody>
        </p:sp>
        <p:sp>
          <p:nvSpPr>
            <p:cNvPr id="1094" name="Text Box 64">
              <a:extLst>
                <a:ext uri="{FF2B5EF4-FFF2-40B4-BE49-F238E27FC236}">
                  <a16:creationId xmlns:a16="http://schemas.microsoft.com/office/drawing/2014/main" xmlns="" id="{787BE57A-68B1-0B71-B927-1CC9AF826C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1402" y="2550"/>
              <a:ext cx="2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3600">
                  <a:latin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1079" name="Group 71">
            <a:extLst>
              <a:ext uri="{FF2B5EF4-FFF2-40B4-BE49-F238E27FC236}">
                <a16:creationId xmlns:a16="http://schemas.microsoft.com/office/drawing/2014/main" xmlns="" id="{80DD2BE9-F585-1273-8F38-0DDF401192CB}"/>
              </a:ext>
            </a:extLst>
          </p:cNvPr>
          <p:cNvGrpSpPr>
            <a:grpSpLocks/>
          </p:cNvGrpSpPr>
          <p:nvPr/>
        </p:nvGrpSpPr>
        <p:grpSpPr bwMode="auto">
          <a:xfrm>
            <a:off x="1042988" y="3213100"/>
            <a:ext cx="1873250" cy="641350"/>
            <a:chOff x="658" y="2522"/>
            <a:chExt cx="1180" cy="404"/>
          </a:xfrm>
        </p:grpSpPr>
        <p:sp>
          <p:nvSpPr>
            <p:cNvPr id="1091" name="Text Box 72">
              <a:extLst>
                <a:ext uri="{FF2B5EF4-FFF2-40B4-BE49-F238E27FC236}">
                  <a16:creationId xmlns:a16="http://schemas.microsoft.com/office/drawing/2014/main" xmlns="" id="{D7833C70-DFF9-4DD3-BB5F-8D33AD618A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" y="2522"/>
              <a:ext cx="118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ru-RU" sz="3600">
                  <a:latin typeface="Arial" panose="020B0604020202020204" pitchFamily="34" charset="0"/>
                </a:rPr>
                <a:t>[–4;</a:t>
              </a:r>
              <a:r>
                <a:rPr lang="ru-RU" altLang="ru-RU" sz="3600">
                  <a:latin typeface="Arial" panose="020B0604020202020204" pitchFamily="34" charset="0"/>
                </a:rPr>
                <a:t>+    )</a:t>
              </a:r>
            </a:p>
          </p:txBody>
        </p:sp>
        <p:sp>
          <p:nvSpPr>
            <p:cNvPr id="1092" name="Text Box 73">
              <a:extLst>
                <a:ext uri="{FF2B5EF4-FFF2-40B4-BE49-F238E27FC236}">
                  <a16:creationId xmlns:a16="http://schemas.microsoft.com/office/drawing/2014/main" xmlns="" id="{1F4A326E-74AB-B94E-B566-0B0B5A265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1402" y="2550"/>
              <a:ext cx="2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3600">
                  <a:latin typeface="Arial" panose="020B0604020202020204" pitchFamily="34" charset="0"/>
                </a:rPr>
                <a:t>8</a:t>
              </a:r>
            </a:p>
          </p:txBody>
        </p:sp>
      </p:grpSp>
      <p:sp>
        <p:nvSpPr>
          <p:cNvPr id="1080" name="Text Box 75">
            <a:extLst>
              <a:ext uri="{FF2B5EF4-FFF2-40B4-BE49-F238E27FC236}">
                <a16:creationId xmlns:a16="http://schemas.microsoft.com/office/drawing/2014/main" xmlns="" id="{D7B41F20-8152-A6E4-F371-55C8C822E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868863"/>
            <a:ext cx="1860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600">
                <a:latin typeface="Arial" panose="020B0604020202020204" pitchFamily="34" charset="0"/>
              </a:rPr>
              <a:t>(</a:t>
            </a:r>
            <a:r>
              <a:rPr lang="en-US" altLang="ru-RU" sz="3600">
                <a:latin typeface="Arial" panose="020B0604020202020204" pitchFamily="34" charset="0"/>
              </a:rPr>
              <a:t>–</a:t>
            </a:r>
            <a:r>
              <a:rPr lang="ru-RU" altLang="ru-RU" sz="3600">
                <a:latin typeface="Arial" panose="020B0604020202020204" pitchFamily="34" charset="0"/>
              </a:rPr>
              <a:t>    </a:t>
            </a:r>
            <a:r>
              <a:rPr lang="en-US" altLang="ru-RU" sz="3600">
                <a:latin typeface="Arial" panose="020B0604020202020204" pitchFamily="34" charset="0"/>
              </a:rPr>
              <a:t>;–1]</a:t>
            </a:r>
            <a:endParaRPr lang="ru-RU" altLang="ru-RU" sz="3600">
              <a:latin typeface="Arial" panose="020B0604020202020204" pitchFamily="34" charset="0"/>
            </a:endParaRPr>
          </a:p>
        </p:txBody>
      </p:sp>
      <p:sp>
        <p:nvSpPr>
          <p:cNvPr id="1081" name="Text Box 76">
            <a:extLst>
              <a:ext uri="{FF2B5EF4-FFF2-40B4-BE49-F238E27FC236}">
                <a16:creationId xmlns:a16="http://schemas.microsoft.com/office/drawing/2014/main" xmlns="" id="{98FABECE-FDCB-D0ED-B6BF-8CFA7EA9B690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1584325" y="4913313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600" dirty="0"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1082" name="Text Box 78">
            <a:extLst>
              <a:ext uri="{FF2B5EF4-FFF2-40B4-BE49-F238E27FC236}">
                <a16:creationId xmlns:a16="http://schemas.microsoft.com/office/drawing/2014/main" xmlns="" id="{68437EF9-C2CD-521E-0123-2F2CBA5C7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734050"/>
            <a:ext cx="145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3600">
                <a:latin typeface="Arial" panose="020B0604020202020204" pitchFamily="34" charset="0"/>
              </a:rPr>
              <a:t>[–3;</a:t>
            </a:r>
            <a:r>
              <a:rPr lang="ru-RU" altLang="ru-RU" sz="3600">
                <a:latin typeface="Arial" panose="020B0604020202020204" pitchFamily="34" charset="0"/>
              </a:rPr>
              <a:t> </a:t>
            </a:r>
            <a:r>
              <a:rPr lang="en-US" altLang="ru-RU" sz="3600">
                <a:latin typeface="Arial" panose="020B0604020202020204" pitchFamily="34" charset="0"/>
              </a:rPr>
              <a:t>1]</a:t>
            </a:r>
            <a:endParaRPr lang="ru-RU" altLang="ru-RU" sz="3600">
              <a:latin typeface="Arial" panose="020B0604020202020204" pitchFamily="34" charset="0"/>
            </a:endParaRPr>
          </a:p>
        </p:txBody>
      </p:sp>
      <p:grpSp>
        <p:nvGrpSpPr>
          <p:cNvPr id="4" name="Group 81">
            <a:extLst>
              <a:ext uri="{FF2B5EF4-FFF2-40B4-BE49-F238E27FC236}">
                <a16:creationId xmlns:a16="http://schemas.microsoft.com/office/drawing/2014/main" xmlns="" id="{1E97E255-3651-683B-F271-B2C4BE413A14}"/>
              </a:ext>
            </a:extLst>
          </p:cNvPr>
          <p:cNvGrpSpPr>
            <a:grpSpLocks/>
          </p:cNvGrpSpPr>
          <p:nvPr/>
        </p:nvGrpSpPr>
        <p:grpSpPr bwMode="auto">
          <a:xfrm>
            <a:off x="5940425" y="3500438"/>
            <a:ext cx="2746375" cy="144462"/>
            <a:chOff x="3742" y="2205"/>
            <a:chExt cx="1730" cy="91"/>
          </a:xfrm>
        </p:grpSpPr>
        <p:sp>
          <p:nvSpPr>
            <p:cNvPr id="1089" name="Freeform 80">
              <a:extLst>
                <a:ext uri="{FF2B5EF4-FFF2-40B4-BE49-F238E27FC236}">
                  <a16:creationId xmlns:a16="http://schemas.microsoft.com/office/drawing/2014/main" xmlns="" id="{89046C12-C60E-A78F-930E-73ECBDF49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4" y="2224"/>
              <a:ext cx="1648" cy="16"/>
            </a:xfrm>
            <a:custGeom>
              <a:avLst/>
              <a:gdLst>
                <a:gd name="T0" fmla="*/ 0 w 1648"/>
                <a:gd name="T1" fmla="*/ 16 h 16"/>
                <a:gd name="T2" fmla="*/ 1648 w 1648"/>
                <a:gd name="T3" fmla="*/ 0 h 16"/>
                <a:gd name="T4" fmla="*/ 0 60000 65536"/>
                <a:gd name="T5" fmla="*/ 0 60000 65536"/>
                <a:gd name="T6" fmla="*/ 0 w 1648"/>
                <a:gd name="T7" fmla="*/ 0 h 16"/>
                <a:gd name="T8" fmla="*/ 1648 w 1648"/>
                <a:gd name="T9" fmla="*/ 16 h 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48" h="16">
                  <a:moveTo>
                    <a:pt x="0" y="16"/>
                  </a:moveTo>
                  <a:lnTo>
                    <a:pt x="1648" y="0"/>
                  </a:ln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90" name="Oval 59">
              <a:extLst>
                <a:ext uri="{FF2B5EF4-FFF2-40B4-BE49-F238E27FC236}">
                  <a16:creationId xmlns:a16="http://schemas.microsoft.com/office/drawing/2014/main" xmlns="" id="{432DC7F1-A28B-9155-5685-ABDE1FC11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2205"/>
              <a:ext cx="91" cy="9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ndara" panose="020E0502030303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Group 82">
            <a:extLst>
              <a:ext uri="{FF2B5EF4-FFF2-40B4-BE49-F238E27FC236}">
                <a16:creationId xmlns:a16="http://schemas.microsoft.com/office/drawing/2014/main" xmlns="" id="{5B9678C0-BF3F-8FE1-3689-15D458360584}"/>
              </a:ext>
            </a:extLst>
          </p:cNvPr>
          <p:cNvGrpSpPr>
            <a:grpSpLocks/>
          </p:cNvGrpSpPr>
          <p:nvPr/>
        </p:nvGrpSpPr>
        <p:grpSpPr bwMode="auto">
          <a:xfrm rot="17396008" flipH="1">
            <a:off x="4906963" y="3094037"/>
            <a:ext cx="723900" cy="1825625"/>
            <a:chOff x="3797" y="754"/>
            <a:chExt cx="852" cy="1931"/>
          </a:xfrm>
        </p:grpSpPr>
        <p:sp>
          <p:nvSpPr>
            <p:cNvPr id="1085" name="Freeform 83">
              <a:extLst>
                <a:ext uri="{FF2B5EF4-FFF2-40B4-BE49-F238E27FC236}">
                  <a16:creationId xmlns:a16="http://schemas.microsoft.com/office/drawing/2014/main" xmlns="" id="{41F55E7C-F439-5286-5060-64FE903555A8}"/>
                </a:ext>
              </a:extLst>
            </p:cNvPr>
            <p:cNvSpPr>
              <a:spLocks/>
            </p:cNvSpPr>
            <p:nvPr/>
          </p:nvSpPr>
          <p:spPr bwMode="auto">
            <a:xfrm rot="78698">
              <a:off x="3797" y="754"/>
              <a:ext cx="852" cy="1909"/>
            </a:xfrm>
            <a:custGeom>
              <a:avLst/>
              <a:gdLst>
                <a:gd name="T0" fmla="*/ 0 w 1252"/>
                <a:gd name="T1" fmla="*/ 1 h 3125"/>
                <a:gd name="T2" fmla="*/ 7 w 1252"/>
                <a:gd name="T3" fmla="*/ 0 h 3125"/>
                <a:gd name="T4" fmla="*/ 37 w 1252"/>
                <a:gd name="T5" fmla="*/ 30 h 3125"/>
                <a:gd name="T6" fmla="*/ 39 w 1252"/>
                <a:gd name="T7" fmla="*/ 37 h 3125"/>
                <a:gd name="T8" fmla="*/ 30 w 1252"/>
                <a:gd name="T9" fmla="*/ 31 h 3125"/>
                <a:gd name="T10" fmla="*/ 0 w 1252"/>
                <a:gd name="T11" fmla="*/ 1 h 3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52"/>
                <a:gd name="T19" fmla="*/ 0 h 3125"/>
                <a:gd name="T20" fmla="*/ 1252 w 1252"/>
                <a:gd name="T21" fmla="*/ 3125 h 31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52" h="3125">
                  <a:moveTo>
                    <a:pt x="0" y="90"/>
                  </a:moveTo>
                  <a:lnTo>
                    <a:pt x="227" y="0"/>
                  </a:lnTo>
                  <a:lnTo>
                    <a:pt x="1179" y="2540"/>
                  </a:lnTo>
                  <a:lnTo>
                    <a:pt x="1252" y="3125"/>
                  </a:lnTo>
                  <a:lnTo>
                    <a:pt x="952" y="263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268" name="Freeform 84">
              <a:extLst>
                <a:ext uri="{FF2B5EF4-FFF2-40B4-BE49-F238E27FC236}">
                  <a16:creationId xmlns:a16="http://schemas.microsoft.com/office/drawing/2014/main" xmlns="" id="{38A7E379-D953-923B-E3EC-D89CE1806A56}"/>
                </a:ext>
              </a:extLst>
            </p:cNvPr>
            <p:cNvSpPr>
              <a:spLocks/>
            </p:cNvSpPr>
            <p:nvPr/>
          </p:nvSpPr>
          <p:spPr bwMode="auto">
            <a:xfrm rot="78698">
              <a:off x="4422" y="2310"/>
              <a:ext cx="215" cy="371"/>
            </a:xfrm>
            <a:custGeom>
              <a:avLst/>
              <a:gdLst/>
              <a:ahLst/>
              <a:cxnLst>
                <a:cxn ang="0">
                  <a:pos x="316" y="608"/>
                </a:cxn>
                <a:cxn ang="0">
                  <a:pos x="227" y="0"/>
                </a:cxn>
                <a:cxn ang="0">
                  <a:pos x="0" y="90"/>
                </a:cxn>
                <a:cxn ang="0">
                  <a:pos x="316" y="608"/>
                </a:cxn>
              </a:cxnLst>
              <a:rect l="0" t="0" r="r" b="b"/>
              <a:pathLst>
                <a:path w="316" h="608">
                  <a:moveTo>
                    <a:pt x="316" y="608"/>
                  </a:moveTo>
                  <a:lnTo>
                    <a:pt x="227" y="0"/>
                  </a:lnTo>
                  <a:lnTo>
                    <a:pt x="0" y="90"/>
                  </a:lnTo>
                  <a:lnTo>
                    <a:pt x="316" y="60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087" name="Freeform 85">
              <a:extLst>
                <a:ext uri="{FF2B5EF4-FFF2-40B4-BE49-F238E27FC236}">
                  <a16:creationId xmlns:a16="http://schemas.microsoft.com/office/drawing/2014/main" xmlns="" id="{9D23A01D-DCE2-310C-45CC-E59E464D929E}"/>
                </a:ext>
              </a:extLst>
            </p:cNvPr>
            <p:cNvSpPr>
              <a:spLocks/>
            </p:cNvSpPr>
            <p:nvPr/>
          </p:nvSpPr>
          <p:spPr bwMode="auto">
            <a:xfrm rot="78698">
              <a:off x="4554" y="2536"/>
              <a:ext cx="82" cy="141"/>
            </a:xfrm>
            <a:custGeom>
              <a:avLst/>
              <a:gdLst>
                <a:gd name="T0" fmla="*/ 2 w 121"/>
                <a:gd name="T1" fmla="*/ 0 h 230"/>
                <a:gd name="T2" fmla="*/ 0 w 121"/>
                <a:gd name="T3" fmla="*/ 1 h 230"/>
                <a:gd name="T4" fmla="*/ 3 w 121"/>
                <a:gd name="T5" fmla="*/ 2 h 230"/>
                <a:gd name="T6" fmla="*/ 2 w 121"/>
                <a:gd name="T7" fmla="*/ 0 h 2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1"/>
                <a:gd name="T13" fmla="*/ 0 h 230"/>
                <a:gd name="T14" fmla="*/ 121 w 121"/>
                <a:gd name="T15" fmla="*/ 230 h 2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1" h="230">
                  <a:moveTo>
                    <a:pt x="85" y="0"/>
                  </a:moveTo>
                  <a:lnTo>
                    <a:pt x="0" y="25"/>
                  </a:lnTo>
                  <a:lnTo>
                    <a:pt x="121" y="23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88" name="Freeform 86">
              <a:extLst>
                <a:ext uri="{FF2B5EF4-FFF2-40B4-BE49-F238E27FC236}">
                  <a16:creationId xmlns:a16="http://schemas.microsoft.com/office/drawing/2014/main" xmlns="" id="{14B56686-04ED-B546-3941-0090FC3C85E8}"/>
                </a:ext>
              </a:extLst>
            </p:cNvPr>
            <p:cNvSpPr>
              <a:spLocks/>
            </p:cNvSpPr>
            <p:nvPr/>
          </p:nvSpPr>
          <p:spPr bwMode="auto">
            <a:xfrm rot="78698">
              <a:off x="3866" y="765"/>
              <a:ext cx="744" cy="1595"/>
            </a:xfrm>
            <a:custGeom>
              <a:avLst/>
              <a:gdLst>
                <a:gd name="T0" fmla="*/ 27 w 1094"/>
                <a:gd name="T1" fmla="*/ 31 h 2612"/>
                <a:gd name="T2" fmla="*/ 34 w 1094"/>
                <a:gd name="T3" fmla="*/ 30 h 2612"/>
                <a:gd name="T4" fmla="*/ 32 w 1094"/>
                <a:gd name="T5" fmla="*/ 30 h 2612"/>
                <a:gd name="T6" fmla="*/ 2 w 1094"/>
                <a:gd name="T7" fmla="*/ 0 h 2612"/>
                <a:gd name="T8" fmla="*/ 0 w 1094"/>
                <a:gd name="T9" fmla="*/ 1 h 2612"/>
                <a:gd name="T10" fmla="*/ 29 w 1094"/>
                <a:gd name="T11" fmla="*/ 31 h 26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4"/>
                <a:gd name="T19" fmla="*/ 0 h 2612"/>
                <a:gd name="T20" fmla="*/ 1094 w 1094"/>
                <a:gd name="T21" fmla="*/ 2612 h 26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4" h="2612">
                  <a:moveTo>
                    <a:pt x="867" y="2612"/>
                  </a:moveTo>
                  <a:lnTo>
                    <a:pt x="1094" y="2522"/>
                  </a:lnTo>
                  <a:lnTo>
                    <a:pt x="1016" y="2554"/>
                  </a:lnTo>
                  <a:lnTo>
                    <a:pt x="84" y="0"/>
                  </a:lnTo>
                  <a:lnTo>
                    <a:pt x="0" y="30"/>
                  </a:lnTo>
                  <a:lnTo>
                    <a:pt x="940" y="2584"/>
                  </a:lnTo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 spd="slow" advClick="0">
    <p:cover dir="l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3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3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19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3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3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3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19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3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3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3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19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3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3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11111E-6 C 0.01146 -0.00741 0.02309 -0.01482 0.03334 -0.03333 C 0.04358 -0.05185 0.05191 -0.07778 0.06111 -0.11111 C 0.07031 -0.14445 0.08108 -0.19445 0.08889 -0.23333 C 0.0967 -0.27222 0.10278 -0.30301 0.10834 -0.34445 C 0.11389 -0.38588 0.11858 -0.44074 0.12222 -0.48148 C 0.12587 -0.52222 0.12813 -0.55556 0.13056 -0.58889 " pathEditMode="relative" rAng="0" ptsTypes="aaaaaaA">
                                      <p:cBhvr>
                                        <p:cTn id="4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28" y="-2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189"/>
                  </p:tgtEl>
                </p:cond>
              </p:nextCondLst>
            </p:seq>
          </p:childTnLst>
        </p:cTn>
      </p:par>
    </p:tnLst>
    <p:bldLst>
      <p:bldP spid="93244" grpId="0" animBg="1"/>
      <p:bldP spid="93244" grpId="1" animBg="1"/>
      <p:bldP spid="93245" grpId="0" animBg="1"/>
      <p:bldP spid="93246" grpId="0" animBg="1"/>
      <p:bldP spid="93246" grpId="1" animBg="1"/>
      <p:bldP spid="93247" grpId="0" animBg="1"/>
      <p:bldP spid="9324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500EC29-98AB-7336-9F1C-6FA690E16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506" name="Text Box 2">
            <a:extLst>
              <a:ext uri="{FF2B5EF4-FFF2-40B4-BE49-F238E27FC236}">
                <a16:creationId xmlns:a16="http://schemas.microsoft.com/office/drawing/2014/main" xmlns="" id="{3F303F6B-CA25-6A8B-3D2B-16521F1CE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381750"/>
            <a:ext cx="32591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>
                <a:latin typeface="Times New Roman" panose="02020603050405020304" pitchFamily="18" charset="0"/>
              </a:rPr>
              <a:t>«Урок успеха. Знаю, Умею, Хочу…»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xmlns="" id="{C201548D-476C-EDAC-4584-107BEBB0D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52625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xmlns="" id="{B1D065D9-C991-2841-9B00-CDC0C801A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060575"/>
            <a:ext cx="76327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формулу нахождения абсциссы вершины параболы? </a:t>
            </a:r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xmlns="" id="{1B0971E2-6F6B-F478-2294-F1ABAE9D5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484313"/>
            <a:ext cx="7632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</a:t>
            </a:r>
          </a:p>
        </p:txBody>
      </p:sp>
      <p:pic>
        <p:nvPicPr>
          <p:cNvPr id="111623" name="Рисунок 34">
            <a:extLst>
              <a:ext uri="{FF2B5EF4-FFF2-40B4-BE49-F238E27FC236}">
                <a16:creationId xmlns:a16="http://schemas.microsoft.com/office/drawing/2014/main" xmlns="" id="{4C9AA164-A1C3-91F5-71A4-3D5C990DA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6" b="42883"/>
          <a:stretch>
            <a:fillRect/>
          </a:stretch>
        </p:blipFill>
        <p:spPr bwMode="auto">
          <a:xfrm>
            <a:off x="2627313" y="3141663"/>
            <a:ext cx="5327650" cy="261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Rectangle 9">
            <a:extLst>
              <a:ext uri="{FF2B5EF4-FFF2-40B4-BE49-F238E27FC236}">
                <a16:creationId xmlns:a16="http://schemas.microsoft.com/office/drawing/2014/main" xmlns="" id="{5FB16FF2-1BAA-7448-FB06-DC6F62248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9513" y="4819650"/>
            <a:ext cx="18415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altLang="ru-RU" sz="110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ru-RU" altLang="ru-RU"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0155FC0-D050-1B9B-67D4-31AEFE0FCC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xmlns="" id="{48B70C31-1F9C-7359-AC4D-76E3FF6A3C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92896"/>
            <a:ext cx="7772400" cy="1779588"/>
          </a:xfrm>
        </p:spPr>
        <p:txBody>
          <a:bodyPr/>
          <a:lstStyle/>
          <a:p>
            <a:r>
              <a:rPr lang="ru-RU" alt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 по теме </a:t>
            </a:r>
            <a:br>
              <a:rPr lang="ru-RU" alt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«Графики функций»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7D730D8-22FA-34DC-F065-58E7741DCC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3554" name="Text Box 2">
            <a:extLst>
              <a:ext uri="{FF2B5EF4-FFF2-40B4-BE49-F238E27FC236}">
                <a16:creationId xmlns:a16="http://schemas.microsoft.com/office/drawing/2014/main" xmlns="" id="{C850624E-321A-7C4F-8B20-3517E3096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381750"/>
            <a:ext cx="32591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>
                <a:latin typeface="Times New Roman" panose="02020603050405020304" pitchFamily="18" charset="0"/>
              </a:rPr>
              <a:t>«Урок успеха. Знаю, Умею, Хочу…»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xmlns="" id="{7D360407-4C1B-897A-2E91-ADB016261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52625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xmlns="" id="{8CFF5348-DCC1-B239-3C76-F23AFA88F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74985"/>
            <a:ext cx="7632700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Ответы:</a:t>
            </a:r>
          </a:p>
          <a:p>
            <a:r>
              <a:rPr lang="ru-RU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1:	</a:t>
            </a:r>
          </a:p>
          <a:p>
            <a:r>
              <a:rPr lang="ru-RU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№1.  А – 3; Б – 1; В – 2</a:t>
            </a:r>
          </a:p>
          <a:p>
            <a:r>
              <a:rPr lang="ru-RU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№2.  3  </a:t>
            </a:r>
          </a:p>
          <a:p>
            <a:r>
              <a:rPr lang="ru-RU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№3.  23</a:t>
            </a:r>
          </a:p>
          <a:p>
            <a:endParaRPr lang="ru-RU" altLang="ru-RU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2:</a:t>
            </a:r>
            <a:r>
              <a:rPr lang="en-US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altLang="ru-RU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№1.  А – 1; Б – 3; В – 2</a:t>
            </a:r>
          </a:p>
          <a:p>
            <a:r>
              <a:rPr lang="ru-RU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№2.  1  </a:t>
            </a:r>
          </a:p>
          <a:p>
            <a:r>
              <a:rPr lang="ru-RU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№3.  23</a:t>
            </a:r>
          </a:p>
        </p:txBody>
      </p:sp>
      <p:sp>
        <p:nvSpPr>
          <p:cNvPr id="23557" name="Rectangle 7">
            <a:extLst>
              <a:ext uri="{FF2B5EF4-FFF2-40B4-BE49-F238E27FC236}">
                <a16:creationId xmlns:a16="http://schemas.microsoft.com/office/drawing/2014/main" xmlns="" id="{EBA81A9E-3275-4DCF-F6D0-BD6699159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9513" y="4819650"/>
            <a:ext cx="18415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altLang="ru-RU" sz="110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ru-RU" altLang="ru-RU"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cover dir="l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C58660C-8943-CCE7-D111-88BF87B99E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4578" name="Заголовок 1">
            <a:extLst>
              <a:ext uri="{FF2B5EF4-FFF2-40B4-BE49-F238E27FC236}">
                <a16:creationId xmlns:a16="http://schemas.microsoft.com/office/drawing/2014/main" xmlns="" id="{40587E81-2981-17DF-4372-992FEA5515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/>
          <a:lstStyle/>
          <a:p>
            <a:r>
              <a:rPr lang="ru-RU" altLang="ru-RU" sz="4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ФИЗМИНУТКА</a:t>
            </a:r>
          </a:p>
        </p:txBody>
      </p:sp>
      <p:pic>
        <p:nvPicPr>
          <p:cNvPr id="4" name="Энергичная фоновая музыка без слов - Может вам нужен вариант помягче">
            <a:hlinkClick r:id="" action="ppaction://media"/>
            <a:extLst>
              <a:ext uri="{FF2B5EF4-FFF2-40B4-BE49-F238E27FC236}">
                <a16:creationId xmlns:a16="http://schemas.microsoft.com/office/drawing/2014/main" xmlns="" id="{9B113C91-35D2-F813-AC04-3F8DEA9A49B0}"/>
              </a:ext>
            </a:extLst>
          </p:cNvPr>
          <p:cNvPicPr>
            <a:picLocks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43329" y="6237312"/>
            <a:ext cx="467816" cy="46781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numSld="8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95E6D69-6B5F-A85B-3B16-C1E812264C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6858000"/>
          </a:xfrm>
          <a:prstGeom prst="rect">
            <a:avLst/>
          </a:prstGeom>
        </p:spPr>
      </p:pic>
      <p:sp>
        <p:nvSpPr>
          <p:cNvPr id="25602" name="Заголовок 1">
            <a:extLst>
              <a:ext uri="{FF2B5EF4-FFF2-40B4-BE49-F238E27FC236}">
                <a16:creationId xmlns:a16="http://schemas.microsoft.com/office/drawing/2014/main" xmlns="" id="{E1E74561-6172-035A-C20C-BFE06B5F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/>
          <a:lstStyle/>
          <a:p>
            <a:r>
              <a:rPr lang="ru-RU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Линейная функция</a:t>
            </a:r>
          </a:p>
        </p:txBody>
      </p:sp>
      <p:sp>
        <p:nvSpPr>
          <p:cNvPr id="25603" name="Подзаголовок 2">
            <a:extLst>
              <a:ext uri="{FF2B5EF4-FFF2-40B4-BE49-F238E27FC236}">
                <a16:creationId xmlns:a16="http://schemas.microsoft.com/office/drawing/2014/main" xmlns="" id="{0F5207C4-B1C7-15D7-8507-2DC8EC1DF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/>
          <a:lstStyle/>
          <a:p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C2E802C-577A-4ECE-C7D2-1D6D162A96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6626" name="Заголовок 1">
            <a:extLst>
              <a:ext uri="{FF2B5EF4-FFF2-40B4-BE49-F238E27FC236}">
                <a16:creationId xmlns:a16="http://schemas.microsoft.com/office/drawing/2014/main" xmlns="" id="{BD89D1E6-3125-EF1A-619A-99F33C5A6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/>
          <a:lstStyle/>
          <a:p>
            <a:r>
              <a:rPr lang="ru-RU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Линейная функция</a:t>
            </a:r>
          </a:p>
        </p:txBody>
      </p:sp>
      <p:sp>
        <p:nvSpPr>
          <p:cNvPr id="26627" name="Подзаголовок 2">
            <a:extLst>
              <a:ext uri="{FF2B5EF4-FFF2-40B4-BE49-F238E27FC236}">
                <a16:creationId xmlns:a16="http://schemas.microsoft.com/office/drawing/2014/main" xmlns="" id="{E382ABD9-7680-6961-0D6B-4DE7537CD2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/>
          <a:lstStyle/>
          <a:p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AA5E7AE-589D-2896-D5AA-8A6B60E6A5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7650" name="Заголовок 1">
            <a:extLst>
              <a:ext uri="{FF2B5EF4-FFF2-40B4-BE49-F238E27FC236}">
                <a16:creationId xmlns:a16="http://schemas.microsoft.com/office/drawing/2014/main" xmlns="" id="{456284AB-3C93-0390-2500-7868BA7A7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/>
          <a:lstStyle/>
          <a:p>
            <a:r>
              <a:rPr lang="ru-RU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Линейная функция</a:t>
            </a:r>
          </a:p>
        </p:txBody>
      </p:sp>
      <p:sp>
        <p:nvSpPr>
          <p:cNvPr id="27651" name="Подзаголовок 2">
            <a:extLst>
              <a:ext uri="{FF2B5EF4-FFF2-40B4-BE49-F238E27FC236}">
                <a16:creationId xmlns:a16="http://schemas.microsoft.com/office/drawing/2014/main" xmlns="" id="{B6320C61-43D2-E1E1-9884-4D3893133F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/>
          <a:lstStyle/>
          <a:p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0248408-E288-E0B1-2794-E4D277A81D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8674" name="Заголовок 1">
            <a:extLst>
              <a:ext uri="{FF2B5EF4-FFF2-40B4-BE49-F238E27FC236}">
                <a16:creationId xmlns:a16="http://schemas.microsoft.com/office/drawing/2014/main" xmlns="" id="{9D961DA2-F9D1-34FE-1D85-3C48C3621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/>
          <a:lstStyle/>
          <a:p>
            <a:r>
              <a:rPr lang="ru-RU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Линейная функция</a:t>
            </a:r>
          </a:p>
        </p:txBody>
      </p:sp>
      <p:sp>
        <p:nvSpPr>
          <p:cNvPr id="28675" name="Подзаголовок 2">
            <a:extLst>
              <a:ext uri="{FF2B5EF4-FFF2-40B4-BE49-F238E27FC236}">
                <a16:creationId xmlns:a16="http://schemas.microsoft.com/office/drawing/2014/main" xmlns="" id="{1FF68A33-8FB6-7732-3BDD-E85058903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/>
          <a:lstStyle/>
          <a:p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&gt;0</a:t>
            </a:r>
            <a:endParaRPr lang="ru-RU" altLang="ru-RU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60B18D5-C148-9AD1-3748-05E09C1CE8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698" name="Заголовок 1">
            <a:extLst>
              <a:ext uri="{FF2B5EF4-FFF2-40B4-BE49-F238E27FC236}">
                <a16:creationId xmlns:a16="http://schemas.microsoft.com/office/drawing/2014/main" xmlns="" id="{A45B97B9-0814-D4C6-3DCB-2552277E1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/>
          <a:lstStyle/>
          <a:p>
            <a:r>
              <a:rPr lang="ru-RU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Квадратичная функция</a:t>
            </a:r>
          </a:p>
        </p:txBody>
      </p:sp>
      <p:sp>
        <p:nvSpPr>
          <p:cNvPr id="29699" name="Подзаголовок 2">
            <a:extLst>
              <a:ext uri="{FF2B5EF4-FFF2-40B4-BE49-F238E27FC236}">
                <a16:creationId xmlns:a16="http://schemas.microsoft.com/office/drawing/2014/main" xmlns="" id="{CFF8E350-3E89-825D-626F-CF6192D0F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/>
          <a:lstStyle/>
          <a:p>
            <a:r>
              <a:rPr lang="ru-RU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F103F6-2EC7-9D6E-B566-26250E3495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22" name="Заголовок 1">
            <a:extLst>
              <a:ext uri="{FF2B5EF4-FFF2-40B4-BE49-F238E27FC236}">
                <a16:creationId xmlns:a16="http://schemas.microsoft.com/office/drawing/2014/main" xmlns="" id="{A4767AC9-FFD7-E281-E804-F8C78B5432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/>
          <a:lstStyle/>
          <a:p>
            <a:r>
              <a:rPr lang="ru-RU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Квадратичная функция</a:t>
            </a:r>
          </a:p>
        </p:txBody>
      </p:sp>
      <p:sp>
        <p:nvSpPr>
          <p:cNvPr id="30723" name="Подзаголовок 2">
            <a:extLst>
              <a:ext uri="{FF2B5EF4-FFF2-40B4-BE49-F238E27FC236}">
                <a16:creationId xmlns:a16="http://schemas.microsoft.com/office/drawing/2014/main" xmlns="" id="{05414422-9F50-991F-C222-F16DF110A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/>
          <a:lstStyle/>
          <a:p>
            <a:r>
              <a:rPr lang="ru-RU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5448068-5C64-D17C-5B82-4B24B6CBDF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1746" name="Заголовок 1">
            <a:extLst>
              <a:ext uri="{FF2B5EF4-FFF2-40B4-BE49-F238E27FC236}">
                <a16:creationId xmlns:a16="http://schemas.microsoft.com/office/drawing/2014/main" xmlns="" id="{F332757C-37AF-1D1A-3346-24C1C18106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/>
          <a:lstStyle/>
          <a:p>
            <a:r>
              <a:rPr lang="ru-RU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Квадратичная функция</a:t>
            </a:r>
          </a:p>
        </p:txBody>
      </p:sp>
      <p:sp>
        <p:nvSpPr>
          <p:cNvPr id="31747" name="Подзаголовок 2">
            <a:extLst>
              <a:ext uri="{FF2B5EF4-FFF2-40B4-BE49-F238E27FC236}">
                <a16:creationId xmlns:a16="http://schemas.microsoft.com/office/drawing/2014/main" xmlns="" id="{C5E2C7C5-D720-5D9F-8119-F70595477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/>
          <a:lstStyle/>
          <a:p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  <a:r>
              <a:rPr lang="en-US" altLang="ru-RU" sz="5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33EEF6F-4CAF-471D-EEF9-BF4865D295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2770" name="Рисунок 4" descr="cute-astronaut-skating-on-rocket-vector.jpg">
            <a:extLst>
              <a:ext uri="{FF2B5EF4-FFF2-40B4-BE49-F238E27FC236}">
                <a16:creationId xmlns:a16="http://schemas.microsoft.com/office/drawing/2014/main" xmlns="" id="{C19F47CB-DCCC-955D-BCC6-2B155BF13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934" y="3008555"/>
            <a:ext cx="3815644" cy="381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Рисунок 2" descr="21ec4283021746e231c1b27e15bc7a21.jpg">
            <a:extLst>
              <a:ext uri="{FF2B5EF4-FFF2-40B4-BE49-F238E27FC236}">
                <a16:creationId xmlns:a16="http://schemas.microsoft.com/office/drawing/2014/main" xmlns="" id="{47049858-CA00-62AB-928C-F77541178E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1" y="2204864"/>
            <a:ext cx="5250219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AutoShape 4" descr="https://static.vecteezy.com/system/resources/previews/073/813/811/non_2x/little-curious-boy-look-in-telescope-child-studying-astronomy-watching-on-moon-stars-planets-in-sky-with-milky-way-vector.jpg">
            <a:extLst>
              <a:ext uri="{FF2B5EF4-FFF2-40B4-BE49-F238E27FC236}">
                <a16:creationId xmlns:a16="http://schemas.microsoft.com/office/drawing/2014/main" xmlns="" id="{3B1AC26C-1945-102B-F21B-59D0DF32B1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128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</p:spTree>
  </p:cSld>
  <p:clrMapOvr>
    <a:masterClrMapping/>
  </p:clrMapOvr>
  <p:transition spd="slow">
    <p:cover dir="l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6DE45B7-BCDA-E112-949E-7114A61D9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3DEA7AC7-A90A-3D73-E3FF-0936AC870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494366"/>
              </p:ext>
            </p:extLst>
          </p:nvPr>
        </p:nvGraphicFramePr>
        <p:xfrm>
          <a:off x="250825" y="260350"/>
          <a:ext cx="8642350" cy="6375832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0177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33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29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Профессия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Где применяются знания о функциях и графиках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Конкретный пример применения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70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Космонавт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Расчёт траекторий, анализ показаний приборов, управление кораблём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При стыковке космического корабля нужно точно рассчитать траекторию (используются квадратичные функции), определить скорость сближения (линейные функции) и момент контакта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59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Инженер-конструктор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Проектирование ракет и космических аппаратов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При расчёте траектории взлёта используются функции зависимости высоты от времени, а при проектировании корпуса – функции прочности материалов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574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Оператор наземной станции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Мониторинг полётов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Анализируются графики скорости, высоты, температуры и других параметров в реальном времени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54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Астрофизик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Изучение космических объектов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Применяются функции для описания движения планет, звёзд, галактик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3009" marR="53009" marT="0" marB="0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cover dir="l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B7FAF19-C2F0-9B52-4834-10E5A5C55B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818" name="Text Box 2">
            <a:extLst>
              <a:ext uri="{FF2B5EF4-FFF2-40B4-BE49-F238E27FC236}">
                <a16:creationId xmlns:a16="http://schemas.microsoft.com/office/drawing/2014/main" xmlns="" id="{8B51CAE6-62DE-D05F-A714-4E4BB0191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381750"/>
            <a:ext cx="32591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b="1">
                <a:latin typeface="Times New Roman" panose="02020603050405020304" pitchFamily="18" charset="0"/>
              </a:rPr>
              <a:t>«Урок успеха. Знаю, Умею, Хочу…»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xmlns="" id="{D02DC0E4-FB0F-A297-E8AA-A1E5D3CB7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52625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xmlns="" id="{4F12B484-23F5-415E-BEAC-710E2C60F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898775"/>
            <a:ext cx="8748712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вам за отличную работу на уроке! </a:t>
            </a:r>
          </a:p>
          <a:p>
            <a:pPr algn="ctr"/>
            <a:endParaRPr lang="ru-RU" altLang="ru-RU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окончен. До свидания!</a:t>
            </a:r>
          </a:p>
        </p:txBody>
      </p:sp>
    </p:spTree>
  </p:cSld>
  <p:clrMapOvr>
    <a:masterClrMapping/>
  </p:clrMapOvr>
  <p:transition spd="slow">
    <p:cover dir="l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695</TotalTime>
  <Words>533</Words>
  <Application>Microsoft Office PowerPoint</Application>
  <PresentationFormat>Экран (4:3)</PresentationFormat>
  <Paragraphs>126</Paragraphs>
  <Slides>28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Candara</vt:lpstr>
      <vt:lpstr>Symbol</vt:lpstr>
      <vt:lpstr>Times New Roman</vt:lpstr>
      <vt:lpstr>Волна</vt:lpstr>
      <vt:lpstr>Желаю вам продуктивной и интересной работы, чтобы каждый смог раскрыть свой потенциал и добиться поставленных целей! </vt:lpstr>
      <vt:lpstr>Презентация PowerPoint</vt:lpstr>
      <vt:lpstr>Презентация PowerPoint</vt:lpstr>
      <vt:lpstr>Презентация PowerPoint</vt:lpstr>
      <vt:lpstr>«Урок успеха. Знаю, Умею, Хочу…» </vt:lpstr>
      <vt:lpstr>Презентация PowerPoint</vt:lpstr>
      <vt:lpstr>Презентация PowerPoint</vt:lpstr>
      <vt:lpstr>Презентация PowerPoint</vt:lpstr>
      <vt:lpstr>Установить соответствие</vt:lpstr>
      <vt:lpstr>Установить соответствие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Тест по теме  «Графики функций»</vt:lpstr>
      <vt:lpstr>Презентация PowerPoint</vt:lpstr>
      <vt:lpstr>ФИЗМИНУТКА</vt:lpstr>
      <vt:lpstr>Линейная функция</vt:lpstr>
      <vt:lpstr>Линейная функция</vt:lpstr>
      <vt:lpstr>Линейная функция</vt:lpstr>
      <vt:lpstr>Линейная функция</vt:lpstr>
      <vt:lpstr>Квадратичная функция</vt:lpstr>
      <vt:lpstr>Квадратичная функция</vt:lpstr>
      <vt:lpstr>Квадратичная функция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User</cp:lastModifiedBy>
  <cp:revision>59</cp:revision>
  <dcterms:created xsi:type="dcterms:W3CDTF">2014-11-02T16:21:34Z</dcterms:created>
  <dcterms:modified xsi:type="dcterms:W3CDTF">2026-09-28T06:40:02Z</dcterms:modified>
</cp:coreProperties>
</file>