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82" r:id="rId3"/>
    <p:sldId id="261" r:id="rId4"/>
    <p:sldId id="275" r:id="rId5"/>
    <p:sldId id="271" r:id="rId6"/>
    <p:sldId id="284" r:id="rId7"/>
    <p:sldId id="288" r:id="rId8"/>
    <p:sldId id="262" r:id="rId9"/>
    <p:sldId id="289" r:id="rId10"/>
    <p:sldId id="286" r:id="rId11"/>
    <p:sldId id="278" r:id="rId12"/>
    <p:sldId id="281" r:id="rId13"/>
    <p:sldId id="273" r:id="rId14"/>
    <p:sldId id="280" r:id="rId15"/>
    <p:sldId id="276" r:id="rId16"/>
    <p:sldId id="277" r:id="rId17"/>
    <p:sldId id="270" r:id="rId18"/>
  </p:sldIdLst>
  <p:sldSz cx="12192000" cy="6858000"/>
  <p:notesSz cx="6858000" cy="9144000"/>
  <p:embeddedFontLst>
    <p:embeddedFont>
      <p:font typeface="TomskObl2104" panose="020B0604020202020204" charset="0"/>
      <p:regular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Gerbera Light" panose="020B0604020202020204" charset="0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3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13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2.png"/><Relationship Id="rId7" Type="http://schemas.openxmlformats.org/officeDocument/2006/relationships/image" Target="../media/image3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.png"/><Relationship Id="rId4" Type="http://schemas.openxmlformats.org/officeDocument/2006/relationships/image" Target="../media/image40.jp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59" y="1770745"/>
            <a:ext cx="6545276" cy="3474165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Методическая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система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/>
            </a:r>
            <a:b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I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слёта учителей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географии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Томской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области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/>
            </a:r>
            <a:b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как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ресурс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развития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географической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культуры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и профессионального сообщества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069" y="5453770"/>
            <a:ext cx="5538152" cy="1078353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Яковенко В.Н., зам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. директора по ВР, учитель географии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МАОУ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СОШ № 37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г.Томска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член Совета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ТОО РГО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221" y="5393271"/>
            <a:ext cx="515298" cy="10541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35" y="1393724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0" y="367106"/>
            <a:ext cx="414425" cy="938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5705" y="200071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2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 день слета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4996" y="1429196"/>
            <a:ext cx="77421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AutoNum type="arabicPeriod"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Интегрированная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Геофотокросс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lvl="0" indent="-457200" algn="just">
              <a:buAutoNum type="arabicPeriod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Центру географического просвещения «Русский путешественник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lvl="0" indent="-457200" algn="just">
              <a:buAutoNum type="arabicPeriod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слёта «Мгновения земли Томской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lvl="0" indent="-457200" algn="just">
              <a:buAutoNum type="arabicPeriod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скоростной сборке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Спилс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-карт Томской области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just">
              <a:buAutoNum type="arabicPeriod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путешественником Е.А. Ковалевским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руководителем экспедиции «‎По пути русских кругосветных мореплавателей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Премьера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фильма телеканала «Моя планета» о кругосветном плавании на катамаране «Переплыть океан. И вернуться другими».</a:t>
            </a:r>
          </a:p>
          <a:p>
            <a:pPr marL="457200" lvl="0" indent="-457200" algn="just">
              <a:buAutoNum type="arabicPeriod"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671" y="2142225"/>
            <a:ext cx="3261643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70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7" y="215200"/>
            <a:ext cx="414425" cy="8350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51396" y="126900"/>
            <a:ext cx="6106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ГЕОФОТОКРОСС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8" y="1180618"/>
            <a:ext cx="3293750" cy="43916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724" y="2446638"/>
            <a:ext cx="3164499" cy="42193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3466" y="2838074"/>
            <a:ext cx="4374738" cy="32810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4223" y="1823476"/>
            <a:ext cx="2819364" cy="3259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2337" y="20010"/>
            <a:ext cx="2426628" cy="242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96" y="180710"/>
            <a:ext cx="414425" cy="799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44057" y="144603"/>
            <a:ext cx="6106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ГЕОФОТОКРОСС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356" y="2598096"/>
            <a:ext cx="5350358" cy="40127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496" y="2030508"/>
            <a:ext cx="3432277" cy="45803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81" y="2030508"/>
            <a:ext cx="3498433" cy="45803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6705" y="144603"/>
            <a:ext cx="2426418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33992" y="347368"/>
            <a:ext cx="6645734" cy="4429299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57526" y="3644900"/>
            <a:ext cx="4969958" cy="3079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526" y="1430250"/>
            <a:ext cx="3072650" cy="2036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505" y="347368"/>
            <a:ext cx="240812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53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0" y="379893"/>
            <a:ext cx="414425" cy="6480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08595" y="156556"/>
            <a:ext cx="7502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РЕЗУЛЬТАТЫ  ПРОЕКТА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300" y="1314589"/>
            <a:ext cx="1139545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организации и проведения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географии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Томской области.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географии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Томской области.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ОУ Томской области.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фотоконкурса,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I слета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географии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Томской области.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– обмен опытом и результатами исследований и педагогической деятельности в области географии, методики географического 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педагогическом сообществе учителей географии и смежных наук,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теоретических и методологических подходов, методик и технологий, направленных на повышение эффективности географического образования. Обсуждение проблем и поиск стратегических решений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вузовского, научного, учительского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хода реализации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5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381590" y="405570"/>
            <a:ext cx="7861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ЭФФЕКТЫ ПРОЕКТА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6845" y="1328900"/>
            <a:ext cx="921675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ЭФФЕКТ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географии Томской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представляет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комплексное мероприятие, являющееся основным компонентом разработанной методической системы развития географической культуры учителей.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етодика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I слета учителей географии Томской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нацелена на получение устойчивого эффекта в развитии географической культуры учителей.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подход, направленный на формирование функциональной грамотности, соответствует трендам образования.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проекта будет апробирована методическая система взаимодействия педагогов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Томской области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неформальных условиях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слета учителей географии, включающего мастер-классы,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мотивирующие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личностного роста участников как обучающая, развивающая и коммуникационная площадка.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выступят основой стратегического развития сообщества школьных педагогов-географов в рамках деятельности РГО.</a:t>
            </a:r>
          </a:p>
        </p:txBody>
      </p:sp>
    </p:spTree>
    <p:extLst>
      <p:ext uri="{BB962C8B-B14F-4D97-AF65-F5344CB8AC3E}">
        <p14:creationId xmlns:p14="http://schemas.microsoft.com/office/powerpoint/2010/main" val="413808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8" y="382096"/>
            <a:ext cx="414425" cy="6822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343490" y="167243"/>
            <a:ext cx="7502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ЭФФЕКТЫ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ПРОЕКТА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3700" y="1225689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ЭФФЕКТ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географии определяется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многокомпонентностью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функционального значения в обществе.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географической культуры, как элемента общей культуры человека влияет на принятие важных решений, способствующих устойчивому развитию нашей страны.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дефицитов у учителей, обусловленных кроме общих системных проблем низким престижем предмета «География»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школе. Последнее обстоятельство влияет на мотивационную составляющую деятельности учителей географии и способствует раннему профессиональному выгоранию педагогов. </a:t>
            </a:r>
          </a:p>
        </p:txBody>
      </p:sp>
    </p:spTree>
    <p:extLst>
      <p:ext uri="{BB962C8B-B14F-4D97-AF65-F5344CB8AC3E}">
        <p14:creationId xmlns:p14="http://schemas.microsoft.com/office/powerpoint/2010/main" val="3268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299988"/>
            <a:ext cx="5053914" cy="98301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Яковенко В</a:t>
            </a: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. </a:t>
            </a:r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Н</a:t>
            </a: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.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546" y="5338515"/>
            <a:ext cx="5053913" cy="115519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ам. директора по ВР, учитель географии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МАОУ СОШ № 37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г.Томска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,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член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Gerbera" panose="02000500000000000000" pitchFamily="50" charset="-52"/>
              </a:rPr>
              <a:t>овета ТОО РГО</a:t>
            </a:r>
          </a:p>
          <a:p>
            <a:pPr marL="0" indent="0" algn="r">
              <a:buNone/>
            </a:pP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526" y="4237893"/>
            <a:ext cx="546246" cy="10934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6663" r="26942"/>
          <a:stretch/>
        </p:blipFill>
        <p:spPr>
          <a:xfrm>
            <a:off x="8103629" y="1833229"/>
            <a:ext cx="3273904" cy="32872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8896" y="464246"/>
            <a:ext cx="6023370" cy="602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707" y="5132109"/>
            <a:ext cx="11147855" cy="13255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проведения Слёта – объединение учительского сообщества, обмен опытом и повышение эффективности географического образования.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226" y="393229"/>
            <a:ext cx="8197792" cy="4611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573" y="103192"/>
            <a:ext cx="240812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5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" y="228346"/>
            <a:ext cx="414425" cy="945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299213" y="382096"/>
            <a:ext cx="820223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Слёта: 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опытом работы и знакомство с новыми тенденциями развития географической и педагогической науки через общение с представителями науки и ведущими учителями географии Томской области; 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ликвидация профессиональных дефицитов у учителей географии, возникающих в ситуации смены парадигм в географической науке и географическом образовании; 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практических методов обучения географии; 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участникам возможности в конкурсной форме продемонстрировать свои творческие и профессиональные компетенции;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современных форм и методов организации творческой деятельности с целью их применения в образовательной деятельности;</a:t>
            </a:r>
          </a:p>
          <a:p>
            <a:pPr marL="228600" lvl="0" indent="-2286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образовательной и просветительской деятельности Русского географического общества, вовлечение учителей географии в деятельность РГО.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4443" y="3834012"/>
            <a:ext cx="3517557" cy="254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0" y="268715"/>
            <a:ext cx="414425" cy="8979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243336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81B"/>
                </a:solidFill>
                <a:effectLst/>
                <a:uLnTx/>
                <a:uFillTx/>
                <a:latin typeface="TomskObl2104" pitchFamily="50" charset="0"/>
                <a:ea typeface="+mn-ea"/>
                <a:cs typeface="+mn-cs"/>
              </a:rPr>
              <a:t>КОМАНДА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00881B"/>
              </a:solidFill>
              <a:effectLst/>
              <a:uLnTx/>
              <a:uFillTx/>
              <a:latin typeface="TomskObl2104" pitchFamily="50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2" r="22848"/>
          <a:stretch/>
        </p:blipFill>
        <p:spPr>
          <a:xfrm>
            <a:off x="8180172" y="3250382"/>
            <a:ext cx="3696141" cy="33604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9492" y="4389231"/>
            <a:ext cx="68800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слёте приняли участие 60 преподавателей в составе 20 команд из 9-ти муниципалитетов Томской области: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Верхнекетского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Колпашевского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Кривошеинского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Первомайского, Томского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районов, а также из 2-х городов — Томска и Северска.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492" y="1277841"/>
            <a:ext cx="6667144" cy="30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58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" y="228346"/>
            <a:ext cx="414425" cy="945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6426" y="98118"/>
            <a:ext cx="9083158" cy="120600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Географическая культура – исторически сложившийся социальный опыт человечества, связанный с познанием, освоением и преобразованием географического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636905" y="2108113"/>
            <a:ext cx="2987299" cy="2889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9213" y="5165970"/>
            <a:ext cx="4050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Павлович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Максаковский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5424616" y="1304119"/>
            <a:ext cx="5968315" cy="53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1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887" y="148281"/>
            <a:ext cx="11662275" cy="65646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50" y="2178416"/>
            <a:ext cx="3188484" cy="376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033" y="148281"/>
            <a:ext cx="240812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11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0" y="152400"/>
            <a:ext cx="3072650" cy="203624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16441" y="804068"/>
            <a:ext cx="7163859" cy="537289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089900" y="3136898"/>
            <a:ext cx="3721100" cy="30908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46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0" y="367106"/>
            <a:ext cx="414425" cy="759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15705" y="20343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1 день слета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0856" y="1231854"/>
            <a:ext cx="76062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Образовательный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Современные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  развития географического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образования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Лобжанидзе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как базовая ценность географического образования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Гурьевских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мира: «тектонические» сдвиги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Ромашова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Современные методы исследования в географии (ГИС, БПЛА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Хромых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Экологический мониторинг и отражение его результатов в картографических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веб-серверах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Каширо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2137" y="3229294"/>
            <a:ext cx="4494177" cy="337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7093" y="1288312"/>
            <a:ext cx="4707981" cy="3530986"/>
          </a:xfrm>
          <a:prstGeom prst="rect">
            <a:avLst/>
          </a:prstGeom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527" y="3797300"/>
            <a:ext cx="4407383" cy="2938255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636" y="347502"/>
            <a:ext cx="414564" cy="762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835" y="-168758"/>
            <a:ext cx="8266892" cy="14570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1235" y="347502"/>
            <a:ext cx="2408129" cy="64623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71830" y="1378156"/>
            <a:ext cx="45420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Географический диктант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Возложение цветов к могиле Г.Н. Потанина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сибирского путешественника, исследователя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деятеля, члена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Императорского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географического общества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Университетской роще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137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573</Words>
  <Application>Microsoft Office PowerPoint</Application>
  <PresentationFormat>Широкоэкранный</PresentationFormat>
  <Paragraphs>58</Paragraphs>
  <Slides>17</Slides>
  <Notes>0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Times New Roman</vt:lpstr>
      <vt:lpstr>TomskObl2104</vt:lpstr>
      <vt:lpstr>Calibri Light</vt:lpstr>
      <vt:lpstr>Wingdings</vt:lpstr>
      <vt:lpstr>Gerbera</vt:lpstr>
      <vt:lpstr>Calibri</vt:lpstr>
      <vt:lpstr>Gerbera Light</vt:lpstr>
      <vt:lpstr>Тема Office</vt:lpstr>
      <vt:lpstr>Методическая  система  I слёта учителей  географии Томской  области  как  ресурс  развития географической  культуры и профессионального сообщества</vt:lpstr>
      <vt:lpstr>Цель проведения Слёта – объединение учительского сообщества, обмен опытом и повышение эффективности географического образования.</vt:lpstr>
      <vt:lpstr>Презентация PowerPoint</vt:lpstr>
      <vt:lpstr>Презентация PowerPoint</vt:lpstr>
      <vt:lpstr>Географическая культура – исторически сложившийся социальный опыт человечества, связанный с познанием, освоением и преобразованием географического пространства.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Яковенко В. Н.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Пользователь</cp:lastModifiedBy>
  <cp:revision>207</cp:revision>
  <dcterms:created xsi:type="dcterms:W3CDTF">2025-07-14T10:33:41Z</dcterms:created>
  <dcterms:modified xsi:type="dcterms:W3CDTF">2026-08-21T04:49:07Z</dcterms:modified>
</cp:coreProperties>
</file>