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9" r:id="rId2"/>
    <p:sldId id="257" r:id="rId3"/>
    <p:sldId id="262" r:id="rId4"/>
    <p:sldId id="263" r:id="rId5"/>
    <p:sldId id="259" r:id="rId6"/>
    <p:sldId id="260" r:id="rId7"/>
    <p:sldId id="261" r:id="rId8"/>
    <p:sldId id="264" r:id="rId9"/>
    <p:sldId id="265" r:id="rId10"/>
    <p:sldId id="284" r:id="rId11"/>
    <p:sldId id="298" r:id="rId12"/>
    <p:sldId id="285" r:id="rId13"/>
    <p:sldId id="286" r:id="rId14"/>
    <p:sldId id="288" r:id="rId15"/>
    <p:sldId id="295" r:id="rId16"/>
    <p:sldId id="296" r:id="rId17"/>
    <p:sldId id="297" r:id="rId18"/>
    <p:sldId id="292" r:id="rId19"/>
    <p:sldId id="266" r:id="rId20"/>
    <p:sldId id="275" r:id="rId21"/>
    <p:sldId id="276" r:id="rId22"/>
    <p:sldId id="277" r:id="rId23"/>
    <p:sldId id="271" r:id="rId24"/>
    <p:sldId id="272" r:id="rId25"/>
    <p:sldId id="274" r:id="rId26"/>
    <p:sldId id="278" r:id="rId27"/>
    <p:sldId id="279" r:id="rId28"/>
    <p:sldId id="280" r:id="rId29"/>
    <p:sldId id="281" r:id="rId30"/>
    <p:sldId id="282" r:id="rId31"/>
    <p:sldId id="283" r:id="rId32"/>
    <p:sldId id="300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99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10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477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519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07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674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167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199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27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07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93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499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556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31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8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62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4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ECD5BD-3C1B-44E1-84EF-0986583326FA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262810-D594-4748-A72D-CC598B994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61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138" y="539262"/>
            <a:ext cx="9759460" cy="1746737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автономное дошкольное образовательное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 детский сад общеразвивающего вида № 5 г. Томска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634012, РФ, г. Томск ,  ул.  Елизаровых 4 / 1  тел. 55 - 40 - 75 ,  факс  56 – 59 – 36;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Email:dou5@education.ru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detsad5.tom.prosadiki.ru;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Мост поколений: создаем интерактивный альбом связи </a:t>
            </a: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</a:p>
          <a:p>
            <a:pPr marL="0" indent="0" algn="r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Выполнил: педагог-психолог</a:t>
            </a:r>
          </a:p>
          <a:p>
            <a:pPr marL="0" indent="0" algn="r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Веселова Татьяна Николаевна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Томск  </a:t>
            </a:r>
          </a:p>
          <a:p>
            <a:pPr marL="0" indent="0" algn="r"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2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062" y="-175846"/>
            <a:ext cx="10052536" cy="1641231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0070C0"/>
                </a:solidFill>
              </a:rPr>
              <a:t>СТАНЦИЯ 4:</a:t>
            </a:r>
            <a:r>
              <a:rPr lang="ru-RU" sz="2400" dirty="0"/>
              <a:t> «Сказочная карта»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05643" y="2822382"/>
            <a:ext cx="3827568" cy="31182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44062" y="826492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ПСИХОЛОГИЧЕСКИЙ АСПЕКТ: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Развитие метафорического мышления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Проработка тем преодоления трудностей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824" y="2467724"/>
            <a:ext cx="3318716" cy="38275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69" y="2467723"/>
            <a:ext cx="2824093" cy="38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71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8185" y="1872820"/>
            <a:ext cx="2215662" cy="4131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152" y="1465387"/>
            <a:ext cx="4103076" cy="4738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4373" y="2287936"/>
            <a:ext cx="4738328" cy="30932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9346" y="2200735"/>
            <a:ext cx="4739415" cy="326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20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717" y="1091419"/>
            <a:ext cx="8988667" cy="971843"/>
          </a:xfrm>
        </p:spPr>
        <p:txBody>
          <a:bodyPr>
            <a:noAutofit/>
          </a:bodyPr>
          <a:lstStyle/>
          <a:p>
            <a:r>
              <a:rPr lang="ru-RU" sz="3200" b="1" dirty="0"/>
              <a:t>Оформление титульного листа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7" y="2847242"/>
            <a:ext cx="4362938" cy="34101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28930" y="3197549"/>
            <a:ext cx="3410110" cy="2709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95391" y="3273506"/>
            <a:ext cx="3410110" cy="255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86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508" y="562709"/>
            <a:ext cx="3739661" cy="550983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Презентация альбома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4446" y="2000683"/>
            <a:ext cx="4952999" cy="33665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24495" y="2083927"/>
            <a:ext cx="4952995" cy="30125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24" y="1113692"/>
            <a:ext cx="3850145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85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61293"/>
            <a:ext cx="9601196" cy="12660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Наводящие вопросы для самоанализа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безопасного пространства для высказываний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963" y="2489879"/>
            <a:ext cx="4613027" cy="34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84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0" y="1570892"/>
            <a:ext cx="1711569" cy="7151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323" y="1137138"/>
            <a:ext cx="4783015" cy="48885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1" y="1240040"/>
            <a:ext cx="4829908" cy="478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6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67" y="1276674"/>
            <a:ext cx="5099536" cy="4315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13" y="1276674"/>
            <a:ext cx="5093679" cy="431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98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4179275" cy="13038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982132"/>
            <a:ext cx="5193323" cy="48885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71" y="982132"/>
            <a:ext cx="5404338" cy="488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16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606062"/>
            <a:ext cx="9601196" cy="144193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постановка с воспитателями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Совместный проект: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Инсценировка сказки «Гуси-лебеди»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Воспитатели в роли ведущих персонажей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Дети как активные участники действия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Педагогические задачи: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Закрепление ценностей через игровое проживание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Развитие эмоционального интеллекта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Формирование командного взаимодействия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1" y="3615766"/>
            <a:ext cx="5257798" cy="2491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24" y="3615766"/>
            <a:ext cx="4595446" cy="249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76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61292"/>
            <a:ext cx="9982198" cy="505264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ИННОВАЦИОННАЯ ТЕХНОЛОГИЯ: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«ЛАМИНИРОВАННЫЕ ПЕРСОНАЖИ НА ЛИПУЧКАХ»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СОВРЕМЕННЫЕ ПЕДАГОГИЧЕСКИЕ РЕШЕНИЯ: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Интерактивность и мобильность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Тактильное развитие через манипуляции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Возможность многократного использования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Визуальная привлекательность</a:t>
            </a:r>
            <a:r>
              <a:rPr lang="en-US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ПРЕИМУЩЕСТВА: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РАЗВИТИЕ МЕЛКОЙ МОТОРИКИ: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Точные движения при отклеивании/приклеивании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Координация "глаз-рука"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тактильной чувствительности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КОГНИТИВНОЕ РАЗВИТИЕ: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Пространственное мышление (перемещение по карте)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Причинно-следственные связи (логика сюжета)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воображения и творческого мышления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5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91662"/>
            <a:ext cx="9601196" cy="1652953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691661"/>
            <a:ext cx="9601196" cy="549812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ЦЕЛИ: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интеллекта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сплоченности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позитивной идентичности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исторического сознания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6-7 лет (подготовительная группа)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КОЛИЧЕСТВО: 6 детей</a:t>
            </a:r>
          </a:p>
        </p:txBody>
      </p:sp>
    </p:spTree>
    <p:extLst>
      <p:ext uri="{BB962C8B-B14F-4D97-AF65-F5344CB8AC3E}">
        <p14:creationId xmlns:p14="http://schemas.microsoft.com/office/powerpoint/2010/main" val="7597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662" y="715108"/>
            <a:ext cx="10204936" cy="5404338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ДЕТЕЙ В ПРОЦЕССЕ РАБОТЫ: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«Я могу двигать героев как в мультике!» (Маша, 6 лет)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«Девочка идет по дорожке - вот она дошла до речки!» (Коля, 6 лет)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«Можно придумывать новые истории с этими героями» (Света, 6 лет)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«Липучки как волшебные - приклеиваются и отклеиваются!» (Дима, 6 лет)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ЭТО РАБОТАЕТ НА ПРАКТИКЕ: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ВЫБИРАЮТ ПЕРСОНАЖА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ПЕРЕМЕЩАЮТ ЕГО ПО МАРШРУТУ СКАЗКИ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ПРОИГРЫВАЮТ ДИАЛОГИ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СОЗДАЮТ АЛЬТЕРНАТИВНЫЕ СЦЕНАРИИ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РАЗВИВАЮТ ЭМОЦИОНАЛЬНЫЙ ИНТЕЛЛЕКТПРЕИМУЩЕСТВА ПЕРЕД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ТРАДИЦИОННЫМИ МЕТОДАМИ: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ВОВЛЕЧЕННОСТЬ - дети активные участники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ГИБКОСТЬ - можно менять сюжет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ДОЛГОВЕЧНОСТЬ - материалы сохраняются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АДАПТИВНОСТЬ - подходит для разных возрастов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МНОГОФУНКЦИОНАЛЬНОСТЬ - развитие разных навыков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ЭЛЕМЕНТЫ ГЕЙМИФИКАЦИИ - игровая форма обучения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ТЕХНОЛОГИЯ «ПЕРЕВЕРНУТОГО ОБУЧЕНИЯ» - дети создают сюжет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ИНТЕРАКТИВНОЕ ОБУЧЕНИЕ - активное участие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ДИФФЕРЕНЦИРОВАННЫЙ ПОДХОД - учет индивидуальных особенностей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742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703385"/>
            <a:ext cx="10169767" cy="5345723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ЭЛЕМЕНТЫ ГЕЙМИФИКАЦИИ - игровая форма обучения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ТЕХНОЛОГИЯ «ПЕРЕВЕРНУТОГО ОБУЧЕНИЯ» - дети создают сюжет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ИНТЕРАКТИВНОЕ ОБУЧЕНИЕ - активное участие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ДИФФЕРЕНЦИРОВАННЫЙ ПОДХОД - учет индивидуальных особенностей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ВКЛАД ПЕДАГОГА-ПСИХОЛОГА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БЕЗОПАСНОЙ СРЕДЫ для экспериментов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КОММУНИКАТИВНЫХ НАВЫКОВ через диалоги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ЭМОЦИОНАЛЬНОГО ИНТЕЛЛЕКТА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 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1485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54" y="759394"/>
            <a:ext cx="10644554" cy="4035344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ВОЗМОЖНОСТИ ТЕХНОЛОГИИ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ИСПОЛЬЗОВАНИЯ: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собственных персонажей детьми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Разработка новых сюжетов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Интеграция с цифровыми технологиями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Использование для коррекционной работы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подход демонстрирует эффективное сочетание традиционного содержания и современных образовательных технологий, что соответствует требованиям и потребностям детей цифрового поколения.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49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662" y="164123"/>
            <a:ext cx="10714892" cy="5838091"/>
          </a:xfrm>
        </p:spPr>
        <p:txBody>
          <a:bodyPr>
            <a:noAutofit/>
          </a:bodyPr>
          <a:lstStyle/>
          <a:p>
            <a:pPr algn="l"/>
            <a:r>
              <a:rPr lang="ru-RU" sz="2400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РЕЗУЛЬТАТЫ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эмоционального интеллекта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позитивной Я-концепции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групповой сплоченности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коммуникативных навыков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исторического сознания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метафорического мышления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296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1477107"/>
            <a:ext cx="10761784" cy="4314093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- СОВМЕСТНЫЙ АЛЬБОМ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ЧТО БЫЛО СОЗДАНО: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«Семейное дерево группы» - символ единства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«Диалог времен» - сравнение эпох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«Цветок вечных ценностей» - нравственные ориентиры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«Сказочная карта» - метафора жизненного пути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ВЫВОДЫ: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ПЕДАГОГ-ПСИХОЛОГ Я ДОСТИГЛА: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Создания безопасной развивающей среды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Реализации принципа «проживания» знаний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Интеграции когнитивного и эмоционального развития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Формирования осознанной групповой идентичности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652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938" y="750277"/>
            <a:ext cx="10550770" cy="5744307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ТЕХНОЛОГИИ В РАБОТЕ ПЕДАГОГА-ПСИХОЛОГА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ТЕХНОЛОГИИ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АРТ-ТЕРАПЕВТИЧЕСКИЕ ТЕХНОЛОГИИ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Проективное рисование «Мост поколений»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Коллажирование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«Ценности сквозь время»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Цветотерапия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подбор цветовых сочетаний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СКАЗКОТЕРАПЕВТИЧЕСКИЕ ТЕХНОЛОГИИ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анализа сказочных ситуаций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Техника модификации сюжета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Идентификация с героями сказки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Проигрывание альтернативных окончаний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ИГРОТЕРАПЕВТИЧЕСКИЕ ТЕХНОЛОГИИ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с историческим контекстом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Дидактические игры «Найди пару»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Игры-драматизации с подвижными персонажами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Коммуникативные игры в кругу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52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769" y="1066801"/>
            <a:ext cx="10609385" cy="5076091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МЕТОДЫ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 ЭМОЦИОНАЛЬНОГО ПРОЖИВАНИЯ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Тактильное исследование исторических предметов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Эмоциональное «вхождение» в исторический контекст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личностного отношения к историческому опыту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работа с «волшебным сундуком»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 СРАВНИТЕЛЬНОГО АНАЛИЗА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«было-стало»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Выявление общего и различного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Установление причинно-следственных связей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парные картинки предметов разных эпох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 СОВМЕСТНОГО ТВОРЧЕСТВА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Коллективное создание продукта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Групповое принятие решений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Взаимообучение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взаимопомощь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создание совместного альбома на ватмане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821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938" y="973014"/>
            <a:ext cx="10773508" cy="5158155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ИННОВАЦИОННЫЕ ТЕХНОЛОГИИ</a:t>
            </a:r>
            <a:br>
              <a:rPr lang="ru-RU" sz="2400" b="1" dirty="0"/>
            </a:br>
            <a:r>
              <a:rPr lang="ru-RU" sz="2400" b="1" dirty="0"/>
              <a:t>1. ТЕХНОЛОГИЯ «ПЕРЕВЕРНУТОГО ОБУЧЕНИЯ»</a:t>
            </a:r>
            <a:br>
              <a:rPr lang="ru-RU" sz="2400" b="1" dirty="0"/>
            </a:br>
            <a:r>
              <a:rPr lang="ru-RU" sz="2400" b="1" dirty="0"/>
              <a:t>• Активная роль детей в создании образовательного контента</a:t>
            </a:r>
            <a:br>
              <a:rPr lang="ru-RU" sz="2400" b="1" dirty="0"/>
            </a:br>
            <a:r>
              <a:rPr lang="ru-RU" sz="2400" b="1" dirty="0"/>
              <a:t>• Педагог как </a:t>
            </a:r>
            <a:r>
              <a:rPr lang="ru-RU" sz="2400" b="1" dirty="0" err="1"/>
              <a:t>фасилитатор</a:t>
            </a:r>
            <a:r>
              <a:rPr lang="ru-RU" sz="2400" b="1" dirty="0"/>
              <a:t> процесса</a:t>
            </a:r>
            <a:br>
              <a:rPr lang="ru-RU" sz="2400" b="1" dirty="0"/>
            </a:br>
            <a:r>
              <a:rPr lang="ru-RU" sz="2400" b="1" dirty="0"/>
              <a:t>• Дети как соавторы исторического повествования</a:t>
            </a:r>
            <a:br>
              <a:rPr lang="ru-RU" sz="2400" b="1" dirty="0"/>
            </a:br>
            <a:r>
              <a:rPr lang="ru-RU" sz="2400" b="1" dirty="0"/>
              <a:t>2. ТЕХНОЛОГИЯ ИНТЕРАКТИВНОГО МОДЕЛИРОВАНИЯ</a:t>
            </a:r>
            <a:br>
              <a:rPr lang="ru-RU" sz="2400" b="1" dirty="0"/>
            </a:br>
            <a:r>
              <a:rPr lang="ru-RU" sz="2400" b="1" dirty="0"/>
              <a:t>• Ламинированные персонажи на липучках</a:t>
            </a:r>
            <a:br>
              <a:rPr lang="ru-RU" sz="2400" b="1" dirty="0"/>
            </a:br>
            <a:r>
              <a:rPr lang="ru-RU" sz="2400" b="1" dirty="0"/>
              <a:t>• Возможность изменения сюжета</a:t>
            </a:r>
            <a:br>
              <a:rPr lang="ru-RU" sz="2400" b="1" dirty="0"/>
            </a:br>
            <a:r>
              <a:rPr lang="ru-RU" sz="2400" b="1" dirty="0"/>
              <a:t>• Пространственное моделирование исторических ситуаций</a:t>
            </a:r>
            <a:br>
              <a:rPr lang="ru-RU" sz="2400" b="1" dirty="0"/>
            </a:br>
            <a:r>
              <a:rPr lang="ru-RU" sz="2400" b="1" dirty="0"/>
              <a:t>• Развитие тактильного восприятия</a:t>
            </a:r>
            <a:br>
              <a:rPr lang="ru-RU" sz="2400" b="1" dirty="0"/>
            </a:br>
            <a:r>
              <a:rPr lang="ru-RU" sz="2400" b="1" dirty="0"/>
              <a:t>3. ТЕХНОЛОГИЯ ПРОБЛЕМНО-ДИАЛОГОВОГО ОБУЧЕНИЯ</a:t>
            </a:r>
            <a:br>
              <a:rPr lang="ru-RU" sz="2400" b="1" dirty="0"/>
            </a:br>
            <a:r>
              <a:rPr lang="ru-RU" sz="2400" b="1" dirty="0"/>
              <a:t>• Создание проблемных ситуаций</a:t>
            </a:r>
            <a:br>
              <a:rPr lang="ru-RU" sz="2400" b="1" dirty="0"/>
            </a:br>
            <a:r>
              <a:rPr lang="ru-RU" sz="2400" b="1" dirty="0"/>
              <a:t>• Совместный поиск решений</a:t>
            </a:r>
            <a:br>
              <a:rPr lang="ru-RU" sz="2400" b="1" dirty="0"/>
            </a:br>
            <a:r>
              <a:rPr lang="ru-RU" sz="2400" b="1" dirty="0"/>
              <a:t>• Развитие критического мышления</a:t>
            </a:r>
            <a:br>
              <a:rPr lang="ru-RU" sz="2400" b="1" dirty="0"/>
            </a:br>
            <a:r>
              <a:rPr lang="ru-RU" sz="2400" b="1" dirty="0"/>
              <a:t>• Пример: «Как изменилась бы сказка с современными технологиями?»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57192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15" y="1230923"/>
            <a:ext cx="10773508" cy="480646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 МЕТОДЫ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 ГРУППОВОЙ РЕФЛЕКСИИ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Круг обсуждения эмоционального опыта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Совместный анализ результатов деятельности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коммуникативных навыков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 СИТУАЦИОННОГО МОДЕЛИРОВАНИЯ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моделей семейных отношений разных эпох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Проигрывание социальных ситуаций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Освоение социальных ролей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инсценировка семейных сцен из прошлого и настоящего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 ЭМОЦИОНАЛЬНЫХ МОСТИКОВ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эмоциональных связей между поколениями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понимания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Перенос исторического опыта в личностный план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693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1066801"/>
            <a:ext cx="10750061" cy="51464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ТЕХНОЛОГИИ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ТЕХНОЛОГИЯ ВИЗУАЛИЗАЦИИ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временных линий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Визуальное представление связей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Использование символов и пиктограмм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ценностный компас, семейное дерево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ТЕХНОЛОГИЯ ПРОЕКТНОЙ ДЕЯТЕЛЬНОСТИ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Этапность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создания альбома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Распределение ролей в группе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Презентация готового продукта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Рефлексия процесса и результата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ТЕХНОЛОГИЯ ДИФФЕРЕНЦИРОВАННОГО ОБУЧЕНИЯ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Учет индивидуальных особенностей детей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Свобода выбора деятельности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разных стилей обучения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504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38554"/>
            <a:ext cx="9601196" cy="3001107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1: Чтение сказки педагогом-психологом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Эмоциональное чтение с обсуждением поступков героев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Акцент на нравственных выборах персонажей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 Вопросы для размышления: "Почему герои поступили именно так?"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03278" y="2947059"/>
            <a:ext cx="3709952" cy="27219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8504" y="2794530"/>
            <a:ext cx="3677033" cy="2993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8710" y="2932878"/>
            <a:ext cx="3653533" cy="274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69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750277"/>
            <a:ext cx="10691446" cy="5802923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МЕТОД ЦЕННОСТНОГО САМООПРЕДЕЛЕНИЯ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Ранжирование традиционных и современных ценностей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Осознанный выбор значимых качеств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Проекция ценностей на собственную жизнь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создание «Цветка ценностей»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 ИСТОРИЧЕСКОЙ ИДЕНТИФИКАЦИИ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Осознание себя частью исторического процесса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Понимание своей роли в цепи поколений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исторического самосознания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Пример: «Я - мост между бабушкой и моими будущими детьми»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 ЭМОЦИОНАЛЬНОЙ РЕГУЛЯЦИИ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безопасной эмоциональной среды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Техники снятия напряжения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позитивного эмоционального фона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Ритуалы начала и завершения занятия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7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108" y="-164122"/>
            <a:ext cx="10691446" cy="631873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МЕТОДЫ И ТЕХНОЛОГИИ НАПРАВЛЕНЫ НА: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Комплексное развитие личности ребенка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целостного исторического сознания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условий для личностного роста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эмоционального интеллекта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социальной компетентности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СОЧЕТАНИЕ ТРАДИЦИОННЫХ И ИННОВАЦИОННЫХ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ДОСТИГАЕТСЯ МАКСИМАЛЬНЫЙ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ЭФФЕКТ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технология и метод подбирались с учетом возрастных особенностей детей и решаемых психолого-педагогических задач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3761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 defTabSz="914400" eaLnBrk="0" fontAlgn="base" hangingPunct="0">
              <a:spcAft>
                <a:spcPct val="0"/>
              </a:spcAft>
            </a:pP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rgbClr val="1A1A1A"/>
                </a:solidFill>
                <a:latin typeface="Arial" panose="020B0604020202020204" pitchFamily="34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ФАОП ДО – основа для формирования социокультурных представлений.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700" dirty="0" err="1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Дыбина</a:t>
            </a: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 «Ребенок и окружающий мир» – методика знакомства с историей предметов.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Новицкая М.Ю. «Наследие» – патриотическое воспитание через традиции.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700" dirty="0" err="1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Зинкевич</a:t>
            </a: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-Евстигнеева Т.Д. «Практикум по </a:t>
            </a:r>
            <a:r>
              <a:rPr lang="ru-RU" sz="2700" dirty="0" err="1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сказкотерапии</a:t>
            </a: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работа со сказкой.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Выготский Л.С. – о роли игры и воображения в развитии.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Тимофеева Л.Л. «Проектный метод в детском саду» – современные технологии.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Рыжова Н.А. «Мини-музей в детском саду» – музейная педагогика.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Региональные программы по краеведению.</a:t>
            </a:r>
            <a:br>
              <a:rPr lang="ru-RU" sz="2700" dirty="0" smtClean="0">
                <a:ln>
                  <a:noFill/>
                </a:ln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8620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1828800"/>
            <a:ext cx="9601196" cy="691662"/>
          </a:xfrm>
        </p:spPr>
        <p:txBody>
          <a:bodyPr>
            <a:noAutofit/>
          </a:bodyPr>
          <a:lstStyle/>
          <a:p>
            <a:pPr algn="l"/>
            <a:r>
              <a:rPr lang="ru-RU" sz="1800" dirty="0"/>
              <a:t>Пальчиковый театр</a:t>
            </a:r>
            <a:br>
              <a:rPr lang="ru-RU" sz="1800" dirty="0"/>
            </a:br>
            <a:r>
              <a:rPr lang="ru-RU" sz="1800" dirty="0"/>
              <a:t>· Дети получают пальчиковых кукол персонажей</a:t>
            </a:r>
            <a:br>
              <a:rPr lang="ru-RU" sz="1800" dirty="0"/>
            </a:br>
            <a:r>
              <a:rPr lang="ru-RU" sz="1800" dirty="0"/>
              <a:t>· Проигрывание ключевых сцен сказки</a:t>
            </a:r>
            <a:br>
              <a:rPr lang="ru-RU" sz="1800" dirty="0"/>
            </a:br>
            <a:r>
              <a:rPr lang="ru-RU" sz="1800" dirty="0"/>
              <a:t>· Возможность изменения диалогов и окончания истории</a:t>
            </a:r>
            <a:br>
              <a:rPr lang="ru-RU" sz="1800" dirty="0"/>
            </a:br>
            <a:r>
              <a:rPr lang="ru-RU" sz="1800" dirty="0"/>
              <a:t>Психологический эффект:</a:t>
            </a:r>
            <a:br>
              <a:rPr lang="ru-RU" sz="1800" dirty="0"/>
            </a:br>
            <a:r>
              <a:rPr lang="ru-RU" sz="1800" dirty="0"/>
              <a:t>Тактильное освоение сюжета через моторику</a:t>
            </a:r>
            <a:br>
              <a:rPr lang="ru-RU" sz="1800" dirty="0"/>
            </a:br>
            <a:r>
              <a:rPr lang="ru-RU" sz="1800" dirty="0"/>
              <a:t>· Развитие </a:t>
            </a:r>
            <a:r>
              <a:rPr lang="ru-RU" sz="1800" dirty="0" err="1"/>
              <a:t>эмпатии</a:t>
            </a:r>
            <a:r>
              <a:rPr lang="ru-RU" sz="1800" dirty="0"/>
              <a:t> через "оживление" персонажей</a:t>
            </a:r>
            <a:br>
              <a:rPr lang="ru-RU" sz="1800" dirty="0"/>
            </a:br>
            <a:r>
              <a:rPr lang="ru-RU" sz="1800" dirty="0"/>
              <a:t>· Безопасное экспериментирование с моделями поведения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B72563-2841-21D5-2F5B-54512C12F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743" y="3130550"/>
            <a:ext cx="3443714" cy="303728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85B4C5-0428-C62D-8AEA-BCE7923D05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99" y="3130550"/>
            <a:ext cx="3181443" cy="30372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D31D28-B7E9-32B8-36D6-95A50A21E0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457" y="3130550"/>
            <a:ext cx="2145635" cy="303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3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492" y="-351692"/>
            <a:ext cx="10240106" cy="5591907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ПСИХОЛОГА: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Демонстрация предметов из «волшебного сундука»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Тактильное исследование лукошка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Сравнительная игра «Найди пару»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9247" y="3290217"/>
            <a:ext cx="3706485" cy="2168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2602" y="2984669"/>
            <a:ext cx="3706485" cy="2779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6669" y="2984737"/>
            <a:ext cx="3706408" cy="27798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394" y="2984670"/>
            <a:ext cx="3706486" cy="27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2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508" y="890954"/>
            <a:ext cx="10029090" cy="525193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1: «Семейное дерево»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2: «Предметы времени»  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3: «Цветок ценностей»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4: «Сказочная карта»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ПСИХОЛОГА: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Организация работы в малых группах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Эмоциональная поддержка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Помощь в формулировании мыслей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20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91663"/>
            <a:ext cx="9601196" cy="3587260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1: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«СЕМЕЙНОЕ ДЕРЕВО»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АСПЕКТ: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групповой идентичности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самооценки через вклад в общее дело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 </a:t>
            </a:r>
            <a:br>
              <a:rPr lang="ru-RU" sz="24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189" y="2948650"/>
            <a:ext cx="2731398" cy="3258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898" y="3380154"/>
            <a:ext cx="3212125" cy="2409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7809" y="3367699"/>
            <a:ext cx="3245339" cy="2434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5640" y="3433396"/>
            <a:ext cx="3245338" cy="233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6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662" y="691662"/>
            <a:ext cx="10204936" cy="1981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>
                <a:solidFill>
                  <a:srgbClr val="0070C0"/>
                </a:solidFill>
              </a:rPr>
              <a:t>СТАНЦИЯ 2: </a:t>
            </a:r>
            <a:r>
              <a:rPr lang="ru-RU" sz="2800" dirty="0"/>
              <a:t>«Предметы времени»  </a:t>
            </a:r>
            <a:br>
              <a:rPr lang="ru-RU" sz="2800" dirty="0"/>
            </a:br>
            <a:r>
              <a:rPr lang="ru-RU" sz="2700" dirty="0"/>
              <a:t>ПСИХОЛОГИЧЕСКИЙ АСПЕКТ:</a:t>
            </a:r>
            <a:br>
              <a:rPr lang="ru-RU" sz="2700" dirty="0"/>
            </a:br>
            <a:r>
              <a:rPr lang="ru-RU" sz="2700" dirty="0"/>
              <a:t>• Развитие критического мышления</a:t>
            </a:r>
            <a:br>
              <a:rPr lang="ru-RU" sz="2700" dirty="0"/>
            </a:br>
            <a:r>
              <a:rPr lang="ru-RU" sz="2700" dirty="0"/>
              <a:t>• Формирование исторического сознания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2602523"/>
            <a:ext cx="4173416" cy="3130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292" y="2672862"/>
            <a:ext cx="4079631" cy="305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96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046" y="982133"/>
            <a:ext cx="10263552" cy="2018975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solidFill>
                  <a:srgbClr val="0070C0"/>
                </a:solidFill>
              </a:rPr>
              <a:t>  </a:t>
            </a: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3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«ЦВЕТОК ЦЕННОСТЕЙ»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АСПЕКТ: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ценностных ориентаций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Развитие нравственного сознания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345563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A1A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8460" y="3167527"/>
            <a:ext cx="3466123" cy="2599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7544" y="3393435"/>
            <a:ext cx="3482666" cy="2131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04117" y="3148071"/>
            <a:ext cx="3488359" cy="26162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35218" y="3273873"/>
            <a:ext cx="3466124" cy="238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22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701</TotalTime>
  <Words>1796</Words>
  <Application>Microsoft Office PowerPoint</Application>
  <PresentationFormat>Широкоэкранный</PresentationFormat>
  <Paragraphs>48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Garamond</vt:lpstr>
      <vt:lpstr>Times New Roman</vt:lpstr>
      <vt:lpstr>Натуральные материалы</vt:lpstr>
      <vt:lpstr>Муниципальное  автономное дошкольное образовательное учреждение  детский сад общеразвивающего вида № 5 г. Томска 634012, РФ, г. Томск ,  ул.  Елизаровых 4 / 1  тел. 55 - 40 - 75 ,  факс  56 – 59 – 36; Email:dou5@education.ru  адрес сайта: detsad5.tom.prosadiki.ru;  </vt:lpstr>
      <vt:lpstr>  </vt:lpstr>
      <vt:lpstr>Этап 1: Чтение сказки педагогом-психологом · Эмоциональное чтение с обсуждением поступков героев · Акцент на нравственных выборах персонажей · Вопросы для размышления: "Почему герои поступили именно так?"  </vt:lpstr>
      <vt:lpstr>Пальчиковый театр · Дети получают пальчиковых кукол персонажей · Проигрывание ключевых сцен сказки · Возможность изменения диалогов и окончания истории Психологический эффект: Тактильное освоение сюжета через моторику · Развитие эмпатии через "оживление" персонажей · Безопасное экспериментирование с моделями поведения  </vt:lpstr>
      <vt:lpstr>ДЕЙСТВИЯ ПСИХОЛОГА: • Демонстрация предметов из «волшебного сундука» • Тактильное исследование лукошка • Сравнительная игра «Найди пару»       </vt:lpstr>
      <vt:lpstr>СТАНЦИЯ 1: «Семейное дерево» СТАНЦИЯ 2: «Предметы времени»   СТАНЦИЯ 3: «Цветок ценностей» СТАНЦИЯ 4: «Сказочная карта»   РОЛЬ ПСИХОЛОГА: • Организация работы в малых группах • Эмоциональная поддержка • Помощь в формулировании мыслей  </vt:lpstr>
      <vt:lpstr>СТАНЦИЯ 1:«СЕМЕЙНОЕ ДЕРЕВО» ПСИХОЛОГИЧЕСКИЙ АСПЕКТ: • Формирование групповой идентичности • Развитие самооценки через вклад в общее дело     </vt:lpstr>
      <vt:lpstr>СТАНЦИЯ 2: «Предметы времени»   ПСИХОЛОГИЧЕСКИЙ АСПЕКТ: • Развитие критического мышления • Формирование исторического сознания </vt:lpstr>
      <vt:lpstr>  СТАНЦИЯ 3 - «ЦВЕТОК ЦЕННОСТЕЙ» ПСИХОЛОГИЧЕСКИЙ АСПЕКТ: • Формирование ценностных ориентаций • Развитие нравственного сознания   </vt:lpstr>
      <vt:lpstr>СТАНЦИЯ 4: «Сказочная карта»</vt:lpstr>
      <vt:lpstr>Презентация PowerPoint</vt:lpstr>
      <vt:lpstr>Оформление титульного листа </vt:lpstr>
      <vt:lpstr>Презентация альбома</vt:lpstr>
      <vt:lpstr> РЕФЛЕКСИЯ  • Наводящие вопросы для самоанализа • Создание безопасного пространства для высказываний   </vt:lpstr>
      <vt:lpstr>Презентация PowerPoint</vt:lpstr>
      <vt:lpstr>Презентация PowerPoint</vt:lpstr>
      <vt:lpstr>Презентация PowerPoint</vt:lpstr>
      <vt:lpstr>Театральная постановка с воспитателями  Совместный проект: · Инсценировка сказки «Гуси-лебеди» · Воспитатели в роли ведущих персонажей · Дети как активные участники действия  Педагогические задачи: · Закрепление ценностей через игровое проживание · Развитие эмоционального интеллекта · Формирование командного взаимодействия   </vt:lpstr>
      <vt:lpstr>ИННОВАЦИОННАЯ ТЕХНОЛОГИЯ: «ЛАМИНИРОВАННЫЕ ПЕРСОНАЖИ НА ЛИПУЧКАХ»  СОВРЕМЕННЫЕ ПЕДАГОГИЧЕСКИЕ РЕШЕНИЯ: • Интерактивность и мобильность • Тактильное развитие через манипуляции • Возможность многократного использования • Визуальная привлекательность ПСИХОЛОГО-ПЕДАГОГИЧЕСКИЕ ПРЕИМУЩЕСТВА:  РАЗВИТИЕ МЕЛКОЙ МОТОРИКИ: • Точные движения при отклеивании/приклеивании • Координация "глаз-рука" • Развитие тактильной чувствительности  КОГНИТИВНОЕ РАЗВИТИЕ: • Пространственное мышление (перемещение по карте) • Причинно-следственные связи (логика сюжета) • Развитие воображения и творческого мышления </vt:lpstr>
      <vt:lpstr>       ОТВЕТЫ ДЕТЕЙ В ПРОЦЕССЕ РАБОТЫ:  «Я могу двигать героев как в мультике!» (Маша, 6 лет) «Девочка идет по дорожке - вот она дошла до речки!» (Коля, 6 лет) «Можно придумывать новые истории с этими героями» (Света, 6 лет) «Липучки как волшебные - приклеиваются и отклеиваются!» (Дима, 6 лет) КАК ЭТО РАБОТАЕТ НА ПРАКТИКЕ: 1. ДЕТИ ВЫБИРАЮТ ПЕРСОНАЖА 2. ПЕРЕМЕЩАЮТ ЕГО ПО МАРШРУТУ СКАЗКИ 3. ПРОИГРЫВАЮТ ДИАЛОГИ 4. СОЗДАЮТ АЛЬТЕРНАТИВНЫЕ СЦЕНАРИИ 5. РАЗВИВАЮТ ЭМОЦИОНАЛЬНЫЙ ИНТЕЛЛЕКТПРЕИМУЩЕСТВА ПЕРЕД ТРАДИЦИОННЫМИ МЕТОДАМИ: ✅ ВОВЛЕЧЕННОСТЬ - дети активные участники ✅ ГИБКОСТЬ - можно менять сюжет ✅ ДОЛГОВЕЧНОСТЬ - материалы сохраняются ✅ АДАПТИВНОСТЬ - подходит для разных возрастов ✅ МНОГОФУНКЦИОНАЛЬНОСТЬ - развитие разных навыков СОВРЕМЕННЫЕ ОБРАЗОВАТЕЛЬНЫЕ ТЕХНОЛОГИИ • ЭЛЕМЕНТЫ ГЕЙМИФИКАЦИИ - игровая форма обучения • ТЕХНОЛОГИЯ «ПЕРЕВЕРНУТОГО ОБУЧЕНИЯ» - дети создают сюжет • ИНТЕРАКТИВНОЕ ОБУЧЕНИЕ - активное участие • ДИФФЕРЕНЦИРОВАННЫЙ ПОДХОД - учет индивидуальных особенностей    </vt:lpstr>
      <vt:lpstr>СОВРЕМЕННЫЕ ОБРАЗОВАТЕЛЬНЫЕ ТЕХНОЛОГИИ: • ЭЛЕМЕНТЫ ГЕЙМИФИКАЦИИ - игровая форма обучения • ТЕХНОЛОГИЯ «ПЕРЕВЕРНУТОГО ОБУЧЕНИЯ» - дети создают сюжет • ИНТЕРАКТИВНОЕ ОБУЧЕНИЕ - активное участие • ДИФФЕРЕНЦИРОВАННЫЙ ПОДХОД - учет индивидуальных особенностей  ВКЛАД ПЕДАГОГА-ПСИХОЛОГА • СОЗДАНИЕ БЕЗОПАСНОЙ СРЕДЫ для экспериментов • РАЗВИТИЕ КОММУНИКАТИВНЫХ НАВЫКОВ через диалоги • ФОРМИРОВАНИЕ ЭМОЦИОНАЛЬНОГО ИНТЕЛЛЕКТА    </vt:lpstr>
      <vt:lpstr>ДОПОЛНИТЕЛЬНЫЕ ВОЗМОЖНОСТИ ТЕХНОЛОГИИ ПЕРСПЕКТИВЫ ИСПОЛЬЗОВАНИЯ: • Создание собственных персонажей детьми • Разработка новых сюжетов • Интеграция с цифровыми технологиями • Использование для коррекционной работы Данный подход демонстрирует эффективное сочетание традиционного содержания и современных образовательных технологий, что соответствует требованиям и потребностям детей цифрового поколения. </vt:lpstr>
      <vt:lpstr> ПСИХОЛОГИЧЕСКИЕ РЕЗУЛЬТАТЫ ЛИЧНОСТНЫЕ: • Развитие эмоционального интеллекта • Формирование позитивной Я-концепции   СОЦИАЛЬНЫЕ: • Укрепление групповой сплоченности • Развитие коммуникативных навыков   КОГНИТИВНЫЕ: • Формирование исторического сознания • Развитие метафорического мышления </vt:lpstr>
      <vt:lpstr>РЕЗУЛЬТАТ - СОВМЕСТНЫЙ АЛЬБОМ  ЧТО БЫЛО СОЗДАНО: 1. «Семейное дерево группы» - символ единства 2. «Диалог времен» - сравнение эпох 3. «Цветок вечных ценностей» - нравственные ориентиры 4. «Сказочная карта» - метафора жизненного пути  ВЫВОДЫ: КАК ПЕДАГОГ-ПСИХОЛОГ Я ДОСТИГЛА: • Создания безопасной развивающей среды • Реализации принципа «проживания» знаний • Интеграции когнитивного и эмоционального развития • Формирования осознанной групповой идентичности   </vt:lpstr>
      <vt:lpstr>МЕТОДЫ И ТЕХНОЛОГИИ В РАБОТЕ ПЕДАГОГА-ПСИХОЛОГА ПСИХОЛОГИЧЕСКИЕ ТЕХНОЛОГИИ 1. АРТ-ТЕРАПЕВТИЧЕСКИЕ ТЕХНОЛОГИИ • Проективное рисование «Мост поколений» • Коллажирование «Ценности сквозь время» • Цветотерапия через подбор цветовых сочетаний 2. СКАЗКОТЕРАПЕВТИЧЕСКИЕ ТЕХНОЛОГИИ • Метод анализа сказочных ситуаций • Техника модификации сюжета • Идентификация с героями сказки • Проигрывание альтернативных окончаний 3. ИГРОТЕРАПЕВТИЧЕСКИЕ ТЕХНОЛОГИИ • Сюжетно-ролевые игры с историческим контекстом • Дидактические игры «Найди пару» • Игры-драматизации с подвижными персонажами • Коммуникативные игры в кругу </vt:lpstr>
      <vt:lpstr>ПЕДАГОГИЧЕСКИЕ МЕТОДЫ 1. МЕТОД ЭМОЦИОНАЛЬНОГО ПРОЖИВАНИЯ • Тактильное исследование исторических предметов • Эмоциональное «вхождение» в исторический контекст • Создание личностного отношения к историческому опыту • Пример: работа с «волшебным сундуком» 2. МЕТОД СРАВНИТЕЛЬНОГО АНАЛИЗА • Сопоставление «было-стало» • Выявление общего и различного • Установление причинно-следственных связей • Пример: парные картинки предметов разных эпох 3. МЕТОД СОВМЕСТНОГО ТВОРЧЕСТВА • Коллективное создание продукта • Групповое принятие решений • Взаимообучение и взаимопомощь • Пример: создание совместного альбома на ватмане </vt:lpstr>
      <vt:lpstr>ИННОВАЦИОННЫЕ ТЕХНОЛОГИИ 1. ТЕХНОЛОГИЯ «ПЕРЕВЕРНУТОГО ОБУЧЕНИЯ» • Активная роль детей в создании образовательного контента • Педагог как фасилитатор процесса • Дети как соавторы исторического повествования 2. ТЕХНОЛОГИЯ ИНТЕРАКТИВНОГО МОДЕЛИРОВАНИЯ • Ламинированные персонажи на липучках • Возможность изменения сюжета • Пространственное моделирование исторических ситуаций • Развитие тактильного восприятия 3. ТЕХНОЛОГИЯ ПРОБЛЕМНО-ДИАЛОГОВОГО ОБУЧЕНИЯ • Создание проблемных ситуаций • Совместный поиск решений • Развитие критического мышления • Пример: «Как изменилась бы сказка с современными технологиями?» </vt:lpstr>
      <vt:lpstr>СОЦИАЛЬНО-ПСИХОЛОГИЧЕСКИЕ МЕТОДЫ 1. МЕТОД ГРУППОВОЙ РЕФЛЕКСИИ • Круг обсуждения эмоционального опыта • Совместный анализ результатов деятельности • Развитие коммуникативных навыков 2. МЕТОД СИТУАЦИОННОГО МОДЕЛИРОВАНИЯ • Создание моделей семейных отношений разных эпох • Проигрывание социальных ситуаций • Освоение социальных ролей • Пример: инсценировка семейных сцен из прошлого и настоящего 3. МЕТОД ЭМОЦИОНАЛЬНЫХ МОСТИКОВ • Создание эмоциональных связей между поколениями • Развитие эмпатии и понимания • Перенос исторического опыта в личностный план </vt:lpstr>
      <vt:lpstr>ОБРАЗОВАТЕЛЬНЫЕ ТЕХНОЛОГИИ 1. ТЕХНОЛОГИЯ ВИЗУАЛИЗАЦИИ • Создание временных линий • Визуальное представление связей • Использование символов и пиктограмм • Пример: ценностный компас, семейное дерево 2. ТЕХНОЛОГИЯ ПРОЕКТНОЙ ДЕЯТЕЛЬНОСТИ • Этапность создания альбома • Распределение ролей в группе • Презентация готового продукта • Рефлексия процесса и результата 3. ТЕХНОЛОГИЯ ДИФФЕРЕНЦИРОВАННОГО ОБУЧЕНИЯ • Учет индивидуальных особенностей детей • Разноуровневые задания • Свобода выбора деятельности • Поддержка разных стилей обучения  </vt:lpstr>
      <vt:lpstr>1. МЕТОД ЦЕННОСТНОГО САМООПРЕДЕЛЕНИЯ • Ранжирование традиционных и современных ценностей • Осознанный выбор значимых качеств • Проекция ценностей на собственную жизнь • Пример: создание «Цветка ценностей» 2. МЕТОД ИСТОРИЧЕСКОЙ ИДЕНТИФИКАЦИИ • Осознание себя частью исторического процесса • Понимание своей роли в цепи поколений • Формирование исторического самосознания • Пример: «Я - мост между бабушкой и моими будущими детьми» 3. МЕТОД ЭМОЦИОНАЛЬНОЙ РЕГУЛЯЦИИ • Создание безопасной эмоциональной среды • Техники снятия напряжения • Поддержка позитивного эмоционального фона • Ритуалы начала и завершения занятия </vt:lpstr>
      <vt:lpstr>ВСЕ МЕТОДЫ И ТЕХНОЛОГИИ НАПРАВЛЕНЫ НА: • Комплексное развитие личности ребенка • Формирование целостного исторического сознания • Создание условий для личностного роста • Развитие эмоционального интеллекта • Формирование социальной компетентности ЧЕРЕЗ СОЧЕТАНИЕ ТРАДИЦИОННЫХ И ИННОВАЦИОННЫХ  ПОДХОДОВ ДОСТИГАЕТСЯ МАКСИМАЛЬНЫЙ  ПСИХОЛОГО-ПЕДАГОГИЧЕСКИЙ ЭФФЕКТ Каждая технология и метод подбирались с учетом возрастных особенностей детей и решаемых психолого-педагогических задач </vt:lpstr>
      <vt:lpstr>               Список литературы: 1. ФАОП ДО – основа для формирования социокультурных представлений. 2. Дыбина О.В. «Ребенок и окружающий мир» – методика знакомства с историей предметов. 3. Новицкая М.Ю. «Наследие» – патриотическое воспитание через традиции. 4. Зинкевич-Евстигнеева Т.Д. «Практикум по сказкотерапии» – работа со сказкой. 5. Выготский Л.С. – о роли игры и воображения в развитии. 6. Тимофеева Л.Л. «Проектный метод в детском саду» – современные технологии. 7. Рыжова Н.А. «Мини-музей в детском саду» – музейная педагогика. 8. Региональные программы по краеведению.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5k1 Psiholog</dc:creator>
  <cp:lastModifiedBy>Наталья Адольфовна Мазурова</cp:lastModifiedBy>
  <cp:revision>35</cp:revision>
  <dcterms:created xsi:type="dcterms:W3CDTF">2025-11-27T04:41:54Z</dcterms:created>
  <dcterms:modified xsi:type="dcterms:W3CDTF">2026-02-12T06:57:44Z</dcterms:modified>
</cp:coreProperties>
</file>