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notesMasterIdLst>
    <p:notesMasterId r:id="rId26"/>
  </p:notesMasterIdLst>
  <p:sldIdLst>
    <p:sldId id="256" r:id="rId2"/>
    <p:sldId id="398" r:id="rId3"/>
    <p:sldId id="375" r:id="rId4"/>
    <p:sldId id="378" r:id="rId5"/>
    <p:sldId id="321" r:id="rId6"/>
    <p:sldId id="379" r:id="rId7"/>
    <p:sldId id="317" r:id="rId8"/>
    <p:sldId id="399" r:id="rId9"/>
    <p:sldId id="400" r:id="rId10"/>
    <p:sldId id="318" r:id="rId11"/>
    <p:sldId id="380" r:id="rId12"/>
    <p:sldId id="382" r:id="rId13"/>
    <p:sldId id="383" r:id="rId14"/>
    <p:sldId id="319" r:id="rId15"/>
    <p:sldId id="316" r:id="rId16"/>
    <p:sldId id="386" r:id="rId17"/>
    <p:sldId id="314" r:id="rId18"/>
    <p:sldId id="387" r:id="rId19"/>
    <p:sldId id="392" r:id="rId20"/>
    <p:sldId id="393" r:id="rId21"/>
    <p:sldId id="367" r:id="rId22"/>
    <p:sldId id="369" r:id="rId23"/>
    <p:sldId id="394" r:id="rId24"/>
    <p:sldId id="40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100E"/>
    <a:srgbClr val="9696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98AB20-9AE5-4243-85BC-BD46EA392586}" type="doc">
      <dgm:prSet loTypeId="urn:microsoft.com/office/officeart/2005/8/layout/hierarchy5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084066-BE53-4BF2-A834-0561E1621C37}">
      <dgm:prSet phldrT="[Текст]" custT="1"/>
      <dgm:spPr>
        <a:solidFill>
          <a:srgbClr val="800000"/>
        </a:solidFill>
      </dgm:spPr>
      <dgm:t>
        <a:bodyPr/>
        <a:lstStyle/>
        <a:p>
          <a:r>
            <a:rPr lang="ru-RU" sz="1400" dirty="0" smtClean="0"/>
            <a:t>Открытие марафона</a:t>
          </a:r>
          <a:endParaRPr lang="ru-RU" sz="1400" dirty="0"/>
        </a:p>
      </dgm:t>
    </dgm:pt>
    <dgm:pt modelId="{0A9009EF-0D8A-4A19-B935-BB1E1F72D8A7}" type="parTrans" cxnId="{9D4CAE36-5747-42B7-9635-580A4F108F57}">
      <dgm:prSet/>
      <dgm:spPr/>
      <dgm:t>
        <a:bodyPr/>
        <a:lstStyle/>
        <a:p>
          <a:endParaRPr lang="ru-RU" sz="2400"/>
        </a:p>
      </dgm:t>
    </dgm:pt>
    <dgm:pt modelId="{A95E36B3-6964-4AEA-AD34-696EA5D527CE}" type="sibTrans" cxnId="{9D4CAE36-5747-42B7-9635-580A4F108F57}">
      <dgm:prSet/>
      <dgm:spPr/>
      <dgm:t>
        <a:bodyPr/>
        <a:lstStyle/>
        <a:p>
          <a:endParaRPr lang="ru-RU" sz="2400"/>
        </a:p>
      </dgm:t>
    </dgm:pt>
    <dgm:pt modelId="{200DCB71-DD32-4AA9-A63B-232E9A49A4A0}">
      <dgm:prSet phldrT="[Текст]" custT="1"/>
      <dgm:spPr>
        <a:solidFill>
          <a:srgbClr val="860000"/>
        </a:solidFill>
      </dgm:spPr>
      <dgm:t>
        <a:bodyPr/>
        <a:lstStyle/>
        <a:p>
          <a:r>
            <a:rPr lang="ru-RU" sz="1400" dirty="0" smtClean="0"/>
            <a:t>1 дистанция</a:t>
          </a:r>
          <a:endParaRPr lang="ru-RU" sz="1400" dirty="0"/>
        </a:p>
      </dgm:t>
    </dgm:pt>
    <dgm:pt modelId="{39136B4E-F353-4C0B-92B2-B7CA8ED39295}" type="parTrans" cxnId="{5A0F04F6-5F34-4ACC-A63E-F0924A17AD73}">
      <dgm:prSet custT="1"/>
      <dgm:spPr/>
      <dgm:t>
        <a:bodyPr/>
        <a:lstStyle/>
        <a:p>
          <a:endParaRPr lang="ru-RU" sz="700"/>
        </a:p>
      </dgm:t>
    </dgm:pt>
    <dgm:pt modelId="{8850F4A5-D816-469B-A6F0-80FEACBF1CCF}" type="sibTrans" cxnId="{5A0F04F6-5F34-4ACC-A63E-F0924A17AD73}">
      <dgm:prSet/>
      <dgm:spPr/>
      <dgm:t>
        <a:bodyPr/>
        <a:lstStyle/>
        <a:p>
          <a:endParaRPr lang="ru-RU" sz="2400"/>
        </a:p>
      </dgm:t>
    </dgm:pt>
    <dgm:pt modelId="{AE9CCFBD-64EC-408B-AF1F-8C9D161B5812}">
      <dgm:prSet phldrT="[Текст]" custT="1"/>
      <dgm:spPr>
        <a:solidFill>
          <a:srgbClr val="B00000"/>
        </a:solidFill>
      </dgm:spPr>
      <dgm:t>
        <a:bodyPr/>
        <a:lstStyle/>
        <a:p>
          <a:r>
            <a:rPr lang="ru-RU" sz="1400" dirty="0" smtClean="0"/>
            <a:t>1 задание</a:t>
          </a:r>
          <a:endParaRPr lang="ru-RU" sz="1400" dirty="0"/>
        </a:p>
      </dgm:t>
    </dgm:pt>
    <dgm:pt modelId="{35743182-9972-442D-9A51-9013496CC5F6}" type="parTrans" cxnId="{CC517289-A363-497B-9CC7-183E4414895D}">
      <dgm:prSet custT="1"/>
      <dgm:spPr/>
      <dgm:t>
        <a:bodyPr/>
        <a:lstStyle/>
        <a:p>
          <a:endParaRPr lang="ru-RU" sz="700"/>
        </a:p>
      </dgm:t>
    </dgm:pt>
    <dgm:pt modelId="{AE30B520-5FE9-49BF-9B80-1653CB758C1F}" type="sibTrans" cxnId="{CC517289-A363-497B-9CC7-183E4414895D}">
      <dgm:prSet/>
      <dgm:spPr/>
      <dgm:t>
        <a:bodyPr/>
        <a:lstStyle/>
        <a:p>
          <a:endParaRPr lang="ru-RU" sz="2400"/>
        </a:p>
      </dgm:t>
    </dgm:pt>
    <dgm:pt modelId="{9195A8C4-B9E2-43ED-805D-5ACDED3E0638}">
      <dgm:prSet phldrT="[Текст]" custT="1"/>
      <dgm:spPr>
        <a:solidFill>
          <a:srgbClr val="B00000"/>
        </a:solidFill>
      </dgm:spPr>
      <dgm:t>
        <a:bodyPr/>
        <a:lstStyle/>
        <a:p>
          <a:r>
            <a:rPr lang="ru-RU" sz="1400" dirty="0" smtClean="0"/>
            <a:t>2 задание</a:t>
          </a:r>
          <a:endParaRPr lang="ru-RU" sz="1400" dirty="0"/>
        </a:p>
      </dgm:t>
    </dgm:pt>
    <dgm:pt modelId="{890C8152-3BF7-4455-9C15-C971933885B7}" type="parTrans" cxnId="{8D20DEFB-A237-41E9-B461-513E8C0850FE}">
      <dgm:prSet custT="1"/>
      <dgm:spPr/>
      <dgm:t>
        <a:bodyPr/>
        <a:lstStyle/>
        <a:p>
          <a:endParaRPr lang="ru-RU" sz="700"/>
        </a:p>
      </dgm:t>
    </dgm:pt>
    <dgm:pt modelId="{CC743124-1ECF-40BA-BF52-8D7934095068}" type="sibTrans" cxnId="{8D20DEFB-A237-41E9-B461-513E8C0850FE}">
      <dgm:prSet/>
      <dgm:spPr/>
      <dgm:t>
        <a:bodyPr/>
        <a:lstStyle/>
        <a:p>
          <a:endParaRPr lang="ru-RU" sz="2400"/>
        </a:p>
      </dgm:t>
    </dgm:pt>
    <dgm:pt modelId="{547B60CF-A592-4837-9F62-E233C057678B}">
      <dgm:prSet phldrT="[Текст]" custT="1"/>
      <dgm:spPr>
        <a:solidFill>
          <a:srgbClr val="800000"/>
        </a:solidFill>
      </dgm:spPr>
      <dgm:t>
        <a:bodyPr/>
        <a:lstStyle/>
        <a:p>
          <a:r>
            <a:rPr lang="ru-RU" sz="1400" dirty="0" smtClean="0"/>
            <a:t>2 дистанция и т.д.</a:t>
          </a:r>
          <a:endParaRPr lang="ru-RU" sz="1400" dirty="0"/>
        </a:p>
      </dgm:t>
    </dgm:pt>
    <dgm:pt modelId="{B555B0A6-B488-4E1B-A473-2EB13AA8C404}" type="parTrans" cxnId="{0A72E10D-71C6-4C64-8B53-1B10D7ED597A}">
      <dgm:prSet custT="1"/>
      <dgm:spPr/>
      <dgm:t>
        <a:bodyPr/>
        <a:lstStyle/>
        <a:p>
          <a:endParaRPr lang="ru-RU" sz="700"/>
        </a:p>
      </dgm:t>
    </dgm:pt>
    <dgm:pt modelId="{ED176F88-BFCC-4B05-8BBD-8B66350681C5}" type="sibTrans" cxnId="{0A72E10D-71C6-4C64-8B53-1B10D7ED597A}">
      <dgm:prSet/>
      <dgm:spPr/>
      <dgm:t>
        <a:bodyPr/>
        <a:lstStyle/>
        <a:p>
          <a:endParaRPr lang="ru-RU" sz="2400"/>
        </a:p>
      </dgm:t>
    </dgm:pt>
    <dgm:pt modelId="{72B04B9C-9977-4157-A8D8-F46FDD6F0026}">
      <dgm:prSet phldrT="[Текст]" custT="1"/>
      <dgm:spPr>
        <a:solidFill>
          <a:srgbClr val="B00000"/>
        </a:solidFill>
      </dgm:spPr>
      <dgm:t>
        <a:bodyPr/>
        <a:lstStyle/>
        <a:p>
          <a:r>
            <a:rPr lang="ru-RU" sz="1400" dirty="0" smtClean="0"/>
            <a:t>1 задание</a:t>
          </a:r>
          <a:endParaRPr lang="ru-RU" sz="1400" dirty="0"/>
        </a:p>
      </dgm:t>
    </dgm:pt>
    <dgm:pt modelId="{D60922FF-6528-4D45-8DED-E72C291BF5C8}" type="parTrans" cxnId="{A724E4AD-0CF9-4AC7-9F61-2DA0FFEB9614}">
      <dgm:prSet custT="1"/>
      <dgm:spPr/>
      <dgm:t>
        <a:bodyPr/>
        <a:lstStyle/>
        <a:p>
          <a:endParaRPr lang="ru-RU" sz="700"/>
        </a:p>
      </dgm:t>
    </dgm:pt>
    <dgm:pt modelId="{6B56F334-BC0F-4F73-9114-B7DDA0454CB0}" type="sibTrans" cxnId="{A724E4AD-0CF9-4AC7-9F61-2DA0FFEB9614}">
      <dgm:prSet/>
      <dgm:spPr/>
      <dgm:t>
        <a:bodyPr/>
        <a:lstStyle/>
        <a:p>
          <a:endParaRPr lang="ru-RU" sz="2400"/>
        </a:p>
      </dgm:t>
    </dgm:pt>
    <dgm:pt modelId="{2C0F1947-07AF-4FE0-822B-BA12319D81E4}">
      <dgm:prSet phldrT="[Текст]" custT="1"/>
      <dgm:spPr>
        <a:solidFill>
          <a:srgbClr val="FF9966"/>
        </a:solidFill>
      </dgm:spPr>
      <dgm:t>
        <a:bodyPr/>
        <a:lstStyle/>
        <a:p>
          <a:r>
            <a:rPr lang="ru-RU" sz="1600" b="1" dirty="0" smtClean="0"/>
            <a:t>Старт-событие</a:t>
          </a:r>
          <a:endParaRPr lang="ru-RU" sz="1600" b="1" dirty="0"/>
        </a:p>
      </dgm:t>
    </dgm:pt>
    <dgm:pt modelId="{B5449AEA-91E5-48BA-86D3-9C2747769766}" type="parTrans" cxnId="{CC0A60DE-1A6E-4A61-A963-F3A5677DC621}">
      <dgm:prSet/>
      <dgm:spPr/>
      <dgm:t>
        <a:bodyPr/>
        <a:lstStyle/>
        <a:p>
          <a:endParaRPr lang="ru-RU" sz="2400"/>
        </a:p>
      </dgm:t>
    </dgm:pt>
    <dgm:pt modelId="{B484E3D9-CC90-44FE-BB83-599FA79BB7C2}" type="sibTrans" cxnId="{CC0A60DE-1A6E-4A61-A963-F3A5677DC621}">
      <dgm:prSet/>
      <dgm:spPr/>
      <dgm:t>
        <a:bodyPr/>
        <a:lstStyle/>
        <a:p>
          <a:endParaRPr lang="ru-RU" sz="2400"/>
        </a:p>
      </dgm:t>
    </dgm:pt>
    <dgm:pt modelId="{001B0EDE-1544-463D-9649-98938A1557AC}">
      <dgm:prSet phldrT="[Текст]" custT="1"/>
      <dgm:spPr>
        <a:solidFill>
          <a:srgbClr val="FF9966"/>
        </a:solidFill>
      </dgm:spPr>
      <dgm:t>
        <a:bodyPr/>
        <a:lstStyle/>
        <a:p>
          <a:r>
            <a:rPr lang="ru-RU" sz="1600" b="1" dirty="0" smtClean="0"/>
            <a:t>Дистанции</a:t>
          </a:r>
          <a:endParaRPr lang="ru-RU" sz="1600" b="1" dirty="0"/>
        </a:p>
      </dgm:t>
    </dgm:pt>
    <dgm:pt modelId="{B6265068-1F9E-4F2A-A573-3ED36EA0165D}" type="parTrans" cxnId="{6E5808B2-C4CA-468B-97A5-1966B0E87A2E}">
      <dgm:prSet/>
      <dgm:spPr/>
      <dgm:t>
        <a:bodyPr/>
        <a:lstStyle/>
        <a:p>
          <a:endParaRPr lang="ru-RU" sz="2400"/>
        </a:p>
      </dgm:t>
    </dgm:pt>
    <dgm:pt modelId="{D6C8C088-C9A7-443B-8688-21840CB721AF}" type="sibTrans" cxnId="{6E5808B2-C4CA-468B-97A5-1966B0E87A2E}">
      <dgm:prSet/>
      <dgm:spPr/>
      <dgm:t>
        <a:bodyPr/>
        <a:lstStyle/>
        <a:p>
          <a:endParaRPr lang="ru-RU" sz="2400"/>
        </a:p>
      </dgm:t>
    </dgm:pt>
    <dgm:pt modelId="{B9F319BA-CE58-43FE-9196-CA1BCFF92A01}">
      <dgm:prSet phldrT="[Текст]" custT="1"/>
      <dgm:spPr>
        <a:solidFill>
          <a:srgbClr val="FF9966"/>
        </a:solidFill>
      </dgm:spPr>
      <dgm:t>
        <a:bodyPr/>
        <a:lstStyle/>
        <a:p>
          <a:r>
            <a:rPr lang="ru-RU" sz="1600" b="1" dirty="0" smtClean="0"/>
            <a:t>Задания</a:t>
          </a:r>
          <a:r>
            <a:rPr lang="ru-RU" sz="1600" dirty="0" smtClean="0"/>
            <a:t> </a:t>
          </a:r>
          <a:endParaRPr lang="ru-RU" sz="1600" dirty="0"/>
        </a:p>
      </dgm:t>
    </dgm:pt>
    <dgm:pt modelId="{1A13719F-447B-40A2-8F54-B2FAA9832FC9}" type="parTrans" cxnId="{C2DC6D55-171D-4E9B-863C-4FA8E4946788}">
      <dgm:prSet/>
      <dgm:spPr/>
      <dgm:t>
        <a:bodyPr/>
        <a:lstStyle/>
        <a:p>
          <a:endParaRPr lang="ru-RU" sz="2400"/>
        </a:p>
      </dgm:t>
    </dgm:pt>
    <dgm:pt modelId="{359D7E88-7BF2-4BD6-9FA9-01D0E5BFACBB}" type="sibTrans" cxnId="{C2DC6D55-171D-4E9B-863C-4FA8E4946788}">
      <dgm:prSet/>
      <dgm:spPr/>
      <dgm:t>
        <a:bodyPr/>
        <a:lstStyle/>
        <a:p>
          <a:endParaRPr lang="ru-RU" sz="2400"/>
        </a:p>
      </dgm:t>
    </dgm:pt>
    <dgm:pt modelId="{9821086D-65F1-48FE-8B64-70084D08E64F}">
      <dgm:prSet phldrT="[Текст]" custT="1"/>
      <dgm:spPr>
        <a:solidFill>
          <a:srgbClr val="B00000"/>
        </a:solidFill>
      </dgm:spPr>
      <dgm:t>
        <a:bodyPr/>
        <a:lstStyle/>
        <a:p>
          <a:r>
            <a:rPr lang="ru-RU" sz="1400" dirty="0" smtClean="0"/>
            <a:t>3 задание и т.д.</a:t>
          </a:r>
          <a:endParaRPr lang="ru-RU" sz="1400" dirty="0"/>
        </a:p>
      </dgm:t>
    </dgm:pt>
    <dgm:pt modelId="{5FD9C2D3-52E9-43C5-8EA7-20D20CBDEEB0}" type="parTrans" cxnId="{A8261891-30BA-45FC-9FE5-48292CB605BC}">
      <dgm:prSet custT="1"/>
      <dgm:spPr/>
      <dgm:t>
        <a:bodyPr/>
        <a:lstStyle/>
        <a:p>
          <a:endParaRPr lang="ru-RU" sz="700"/>
        </a:p>
      </dgm:t>
    </dgm:pt>
    <dgm:pt modelId="{8BE526B5-9939-4290-A954-D75405CF4045}" type="sibTrans" cxnId="{A8261891-30BA-45FC-9FE5-48292CB605BC}">
      <dgm:prSet/>
      <dgm:spPr/>
      <dgm:t>
        <a:bodyPr/>
        <a:lstStyle/>
        <a:p>
          <a:endParaRPr lang="ru-RU" sz="2400"/>
        </a:p>
      </dgm:t>
    </dgm:pt>
    <dgm:pt modelId="{7615E5FF-43EA-4234-8F06-DCDE2411D0A3}">
      <dgm:prSet phldrT="[Текст]" custT="1"/>
      <dgm:spPr>
        <a:solidFill>
          <a:srgbClr val="B00000"/>
        </a:solidFill>
      </dgm:spPr>
      <dgm:t>
        <a:bodyPr/>
        <a:lstStyle/>
        <a:p>
          <a:r>
            <a:rPr lang="ru-RU" sz="1400" dirty="0" smtClean="0"/>
            <a:t>2 задание</a:t>
          </a:r>
          <a:endParaRPr lang="ru-RU" sz="1400" dirty="0"/>
        </a:p>
      </dgm:t>
    </dgm:pt>
    <dgm:pt modelId="{949115B1-B8A5-4910-9590-2157679C735F}" type="parTrans" cxnId="{F6D91C6D-C47F-432C-8107-2968D5876103}">
      <dgm:prSet custT="1"/>
      <dgm:spPr/>
      <dgm:t>
        <a:bodyPr/>
        <a:lstStyle/>
        <a:p>
          <a:endParaRPr lang="ru-RU" sz="700"/>
        </a:p>
      </dgm:t>
    </dgm:pt>
    <dgm:pt modelId="{A1854B0C-28AB-4904-972D-56829F1F3063}" type="sibTrans" cxnId="{F6D91C6D-C47F-432C-8107-2968D5876103}">
      <dgm:prSet/>
      <dgm:spPr/>
      <dgm:t>
        <a:bodyPr/>
        <a:lstStyle/>
        <a:p>
          <a:endParaRPr lang="ru-RU" sz="2400"/>
        </a:p>
      </dgm:t>
    </dgm:pt>
    <dgm:pt modelId="{AA15EA5F-77C7-41F0-8AB3-43E8E185F63A}">
      <dgm:prSet phldrT="[Текст]" custT="1"/>
      <dgm:spPr>
        <a:solidFill>
          <a:srgbClr val="B00000"/>
        </a:solidFill>
      </dgm:spPr>
      <dgm:t>
        <a:bodyPr/>
        <a:lstStyle/>
        <a:p>
          <a:r>
            <a:rPr lang="ru-RU" sz="1400" dirty="0" smtClean="0"/>
            <a:t>3 задание и т.д.</a:t>
          </a:r>
          <a:endParaRPr lang="ru-RU" sz="1400" dirty="0"/>
        </a:p>
      </dgm:t>
    </dgm:pt>
    <dgm:pt modelId="{5E8473F0-A93C-4017-AC23-8739D79F86E8}" type="parTrans" cxnId="{17D30232-7435-4705-AD70-4412828A84F1}">
      <dgm:prSet custT="1"/>
      <dgm:spPr/>
      <dgm:t>
        <a:bodyPr/>
        <a:lstStyle/>
        <a:p>
          <a:endParaRPr lang="ru-RU" sz="700"/>
        </a:p>
      </dgm:t>
    </dgm:pt>
    <dgm:pt modelId="{C98624A0-5C00-40F6-9AB1-FECB52D59283}" type="sibTrans" cxnId="{17D30232-7435-4705-AD70-4412828A84F1}">
      <dgm:prSet/>
      <dgm:spPr/>
      <dgm:t>
        <a:bodyPr/>
        <a:lstStyle/>
        <a:p>
          <a:endParaRPr lang="ru-RU" sz="2400"/>
        </a:p>
      </dgm:t>
    </dgm:pt>
    <dgm:pt modelId="{85DFEC92-91E8-4971-B805-DBDBCCF75852}">
      <dgm:prSet phldrT="[Текст]" custT="1"/>
      <dgm:spPr>
        <a:solidFill>
          <a:srgbClr val="FF9966"/>
        </a:solidFill>
        <a:effectLst/>
      </dgm:spPr>
      <dgm:t>
        <a:bodyPr/>
        <a:lstStyle/>
        <a:p>
          <a:r>
            <a:rPr lang="ru-RU" sz="1600" b="1" dirty="0" smtClean="0"/>
            <a:t>Финиш-событие</a:t>
          </a:r>
          <a:endParaRPr lang="ru-RU" sz="1600" b="1" dirty="0"/>
        </a:p>
      </dgm:t>
    </dgm:pt>
    <dgm:pt modelId="{AEB42AE7-BD3A-4277-BF8B-DFFD9F69C573}" type="parTrans" cxnId="{155EE70A-BF2A-412F-93D1-79EF7A73E2E9}">
      <dgm:prSet/>
      <dgm:spPr/>
      <dgm:t>
        <a:bodyPr/>
        <a:lstStyle/>
        <a:p>
          <a:endParaRPr lang="ru-RU" sz="2400"/>
        </a:p>
      </dgm:t>
    </dgm:pt>
    <dgm:pt modelId="{6BB48E03-1356-49C0-91BA-3E34A325D3F3}" type="sibTrans" cxnId="{155EE70A-BF2A-412F-93D1-79EF7A73E2E9}">
      <dgm:prSet/>
      <dgm:spPr/>
      <dgm:t>
        <a:bodyPr/>
        <a:lstStyle/>
        <a:p>
          <a:endParaRPr lang="ru-RU" sz="2400"/>
        </a:p>
      </dgm:t>
    </dgm:pt>
    <dgm:pt modelId="{A7318879-7C0C-4D54-8C08-EF406B83292A}" type="pres">
      <dgm:prSet presAssocID="{1898AB20-9AE5-4243-85BC-BD46EA39258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826EC5-C0B6-4E51-AE43-C3B6F53EFD7C}" type="pres">
      <dgm:prSet presAssocID="{1898AB20-9AE5-4243-85BC-BD46EA392586}" presName="hierFlow" presStyleCnt="0"/>
      <dgm:spPr/>
    </dgm:pt>
    <dgm:pt modelId="{7C324DED-8B0F-49BF-9E9F-C008613D75CD}" type="pres">
      <dgm:prSet presAssocID="{1898AB20-9AE5-4243-85BC-BD46EA392586}" presName="firstBuf" presStyleCnt="0"/>
      <dgm:spPr/>
    </dgm:pt>
    <dgm:pt modelId="{4D814C7A-D226-4854-8661-4F6B8EC16563}" type="pres">
      <dgm:prSet presAssocID="{1898AB20-9AE5-4243-85BC-BD46EA39258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F92B5E8-3D9A-4C6B-AF22-6A70E4DE1739}" type="pres">
      <dgm:prSet presAssocID="{8B084066-BE53-4BF2-A834-0561E1621C37}" presName="Name17" presStyleCnt="0"/>
      <dgm:spPr/>
    </dgm:pt>
    <dgm:pt modelId="{58F81EE5-9CD1-430C-A6B4-816CA107C9F6}" type="pres">
      <dgm:prSet presAssocID="{8B084066-BE53-4BF2-A834-0561E1621C37}" presName="level1Shape" presStyleLbl="node0" presStyleIdx="0" presStyleCnt="1" custScaleX="165005" custScaleY="286482" custLinFactX="-51413" custLinFactY="-6320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DEDC5F-FB68-48D8-AD45-7E4244FC1B24}" type="pres">
      <dgm:prSet presAssocID="{8B084066-BE53-4BF2-A834-0561E1621C37}" presName="hierChild2" presStyleCnt="0"/>
      <dgm:spPr/>
    </dgm:pt>
    <dgm:pt modelId="{2157C836-8C51-48A9-989A-0BCC255B009E}" type="pres">
      <dgm:prSet presAssocID="{39136B4E-F353-4C0B-92B2-B7CA8ED39295}" presName="Name25" presStyleLbl="parChTrans1D2" presStyleIdx="0" presStyleCnt="2"/>
      <dgm:spPr/>
      <dgm:t>
        <a:bodyPr/>
        <a:lstStyle/>
        <a:p>
          <a:endParaRPr lang="ru-RU"/>
        </a:p>
      </dgm:t>
    </dgm:pt>
    <dgm:pt modelId="{9DCE58B3-7DC1-433A-B9B3-3557E2011264}" type="pres">
      <dgm:prSet presAssocID="{39136B4E-F353-4C0B-92B2-B7CA8ED39295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DC31FF4-24FE-496D-82B1-5A698269D857}" type="pres">
      <dgm:prSet presAssocID="{200DCB71-DD32-4AA9-A63B-232E9A49A4A0}" presName="Name30" presStyleCnt="0"/>
      <dgm:spPr/>
    </dgm:pt>
    <dgm:pt modelId="{2F9E3901-8146-470C-8349-435580347510}" type="pres">
      <dgm:prSet presAssocID="{200DCB71-DD32-4AA9-A63B-232E9A49A4A0}" presName="level2Shape" presStyleLbl="node2" presStyleIdx="0" presStyleCnt="2" custScaleX="189675" custLinFactX="-6140" custLinFactY="-75789" custLinFactNeighborX="-100000" custLinFactNeighborY="-100000"/>
      <dgm:spPr/>
      <dgm:t>
        <a:bodyPr/>
        <a:lstStyle/>
        <a:p>
          <a:endParaRPr lang="ru-RU"/>
        </a:p>
      </dgm:t>
    </dgm:pt>
    <dgm:pt modelId="{A2FAE4E0-C9C1-495B-A60D-B31FC66DE40F}" type="pres">
      <dgm:prSet presAssocID="{200DCB71-DD32-4AA9-A63B-232E9A49A4A0}" presName="hierChild3" presStyleCnt="0"/>
      <dgm:spPr/>
    </dgm:pt>
    <dgm:pt modelId="{B4BAB76D-4148-44EB-AC18-9BCB562C666E}" type="pres">
      <dgm:prSet presAssocID="{35743182-9972-442D-9A51-9013496CC5F6}" presName="Name25" presStyleLbl="parChTrans1D3" presStyleIdx="0" presStyleCnt="6"/>
      <dgm:spPr/>
      <dgm:t>
        <a:bodyPr/>
        <a:lstStyle/>
        <a:p>
          <a:endParaRPr lang="ru-RU"/>
        </a:p>
      </dgm:t>
    </dgm:pt>
    <dgm:pt modelId="{ED2DD7D7-BB8F-48B3-814E-0937E52A7599}" type="pres">
      <dgm:prSet presAssocID="{35743182-9972-442D-9A51-9013496CC5F6}" presName="connTx" presStyleLbl="parChTrans1D3" presStyleIdx="0" presStyleCnt="6"/>
      <dgm:spPr/>
      <dgm:t>
        <a:bodyPr/>
        <a:lstStyle/>
        <a:p>
          <a:endParaRPr lang="ru-RU"/>
        </a:p>
      </dgm:t>
    </dgm:pt>
    <dgm:pt modelId="{C7F3522F-6611-4036-9074-76E415854655}" type="pres">
      <dgm:prSet presAssocID="{AE9CCFBD-64EC-408B-AF1F-8C9D161B5812}" presName="Name30" presStyleCnt="0"/>
      <dgm:spPr/>
    </dgm:pt>
    <dgm:pt modelId="{52CD0618-B5C9-487B-BA30-C14DA2D01878}" type="pres">
      <dgm:prSet presAssocID="{AE9CCFBD-64EC-408B-AF1F-8C9D161B5812}" presName="level2Shape" presStyleLbl="node3" presStyleIdx="0" presStyleCnt="6" custScaleX="177198" custLinFactY="-16144" custLinFactNeighborX="-89772" custLinFactNeighborY="-100000"/>
      <dgm:spPr/>
      <dgm:t>
        <a:bodyPr/>
        <a:lstStyle/>
        <a:p>
          <a:endParaRPr lang="ru-RU"/>
        </a:p>
      </dgm:t>
    </dgm:pt>
    <dgm:pt modelId="{3F9DD69A-52DD-47B3-8AD2-9E10D7730993}" type="pres">
      <dgm:prSet presAssocID="{AE9CCFBD-64EC-408B-AF1F-8C9D161B5812}" presName="hierChild3" presStyleCnt="0"/>
      <dgm:spPr/>
    </dgm:pt>
    <dgm:pt modelId="{21D79349-65CB-4100-9D4B-1CD103B90228}" type="pres">
      <dgm:prSet presAssocID="{890C8152-3BF7-4455-9C15-C971933885B7}" presName="Name25" presStyleLbl="parChTrans1D3" presStyleIdx="1" presStyleCnt="6"/>
      <dgm:spPr/>
      <dgm:t>
        <a:bodyPr/>
        <a:lstStyle/>
        <a:p>
          <a:endParaRPr lang="ru-RU"/>
        </a:p>
      </dgm:t>
    </dgm:pt>
    <dgm:pt modelId="{7D3410F8-67D3-4F6F-934E-D441B5B7640A}" type="pres">
      <dgm:prSet presAssocID="{890C8152-3BF7-4455-9C15-C971933885B7}" presName="connTx" presStyleLbl="parChTrans1D3" presStyleIdx="1" presStyleCnt="6"/>
      <dgm:spPr/>
      <dgm:t>
        <a:bodyPr/>
        <a:lstStyle/>
        <a:p>
          <a:endParaRPr lang="ru-RU"/>
        </a:p>
      </dgm:t>
    </dgm:pt>
    <dgm:pt modelId="{3FBEB711-AFE6-410E-8C4A-22CB315A3DEB}" type="pres">
      <dgm:prSet presAssocID="{9195A8C4-B9E2-43ED-805D-5ACDED3E0638}" presName="Name30" presStyleCnt="0"/>
      <dgm:spPr/>
    </dgm:pt>
    <dgm:pt modelId="{335E193C-E432-4528-9CF3-9A897D09B41A}" type="pres">
      <dgm:prSet presAssocID="{9195A8C4-B9E2-43ED-805D-5ACDED3E0638}" presName="level2Shape" presStyleLbl="node3" presStyleIdx="1" presStyleCnt="6" custScaleX="177198" custLinFactY="-4478" custLinFactNeighborX="-91348" custLinFactNeighborY="-100000"/>
      <dgm:spPr/>
      <dgm:t>
        <a:bodyPr/>
        <a:lstStyle/>
        <a:p>
          <a:endParaRPr lang="ru-RU"/>
        </a:p>
      </dgm:t>
    </dgm:pt>
    <dgm:pt modelId="{98E53430-C924-4D7D-9533-D680B0307D76}" type="pres">
      <dgm:prSet presAssocID="{9195A8C4-B9E2-43ED-805D-5ACDED3E0638}" presName="hierChild3" presStyleCnt="0"/>
      <dgm:spPr/>
    </dgm:pt>
    <dgm:pt modelId="{B62D1DE4-343F-4173-9AB0-DCEE55110F7A}" type="pres">
      <dgm:prSet presAssocID="{5FD9C2D3-52E9-43C5-8EA7-20D20CBDEEB0}" presName="Name25" presStyleLbl="parChTrans1D3" presStyleIdx="2" presStyleCnt="6"/>
      <dgm:spPr/>
      <dgm:t>
        <a:bodyPr/>
        <a:lstStyle/>
        <a:p>
          <a:endParaRPr lang="ru-RU"/>
        </a:p>
      </dgm:t>
    </dgm:pt>
    <dgm:pt modelId="{20F4DB5D-D8D5-42DC-BF20-D9FA70D3B617}" type="pres">
      <dgm:prSet presAssocID="{5FD9C2D3-52E9-43C5-8EA7-20D20CBDEEB0}" presName="connTx" presStyleLbl="parChTrans1D3" presStyleIdx="2" presStyleCnt="6"/>
      <dgm:spPr/>
      <dgm:t>
        <a:bodyPr/>
        <a:lstStyle/>
        <a:p>
          <a:endParaRPr lang="ru-RU"/>
        </a:p>
      </dgm:t>
    </dgm:pt>
    <dgm:pt modelId="{34397ADB-B2E8-4F62-9216-35169EDC5120}" type="pres">
      <dgm:prSet presAssocID="{9821086D-65F1-48FE-8B64-70084D08E64F}" presName="Name30" presStyleCnt="0"/>
      <dgm:spPr/>
    </dgm:pt>
    <dgm:pt modelId="{2E69909A-EF6D-41C9-A0CC-EBE42CA54777}" type="pres">
      <dgm:prSet presAssocID="{9821086D-65F1-48FE-8B64-70084D08E64F}" presName="level2Shape" presStyleLbl="node3" presStyleIdx="2" presStyleCnt="6" custScaleX="177198" custLinFactNeighborX="-94500" custLinFactNeighborY="-99116"/>
      <dgm:spPr/>
      <dgm:t>
        <a:bodyPr/>
        <a:lstStyle/>
        <a:p>
          <a:endParaRPr lang="ru-RU"/>
        </a:p>
      </dgm:t>
    </dgm:pt>
    <dgm:pt modelId="{D02B947C-0949-48A3-BC91-30D502AE2FCE}" type="pres">
      <dgm:prSet presAssocID="{9821086D-65F1-48FE-8B64-70084D08E64F}" presName="hierChild3" presStyleCnt="0"/>
      <dgm:spPr/>
    </dgm:pt>
    <dgm:pt modelId="{F29606AD-9E30-410E-9875-4147F481CF3C}" type="pres">
      <dgm:prSet presAssocID="{B555B0A6-B488-4E1B-A473-2EB13AA8C404}" presName="Name25" presStyleLbl="parChTrans1D2" presStyleIdx="1" presStyleCnt="2"/>
      <dgm:spPr/>
      <dgm:t>
        <a:bodyPr/>
        <a:lstStyle/>
        <a:p>
          <a:endParaRPr lang="ru-RU"/>
        </a:p>
      </dgm:t>
    </dgm:pt>
    <dgm:pt modelId="{43BBE3C1-B2E7-4C64-8024-95A589B2287B}" type="pres">
      <dgm:prSet presAssocID="{B555B0A6-B488-4E1B-A473-2EB13AA8C40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F7FC6F6-5007-48ED-857B-8EF6A4A2C5C3}" type="pres">
      <dgm:prSet presAssocID="{547B60CF-A592-4837-9F62-E233C057678B}" presName="Name30" presStyleCnt="0"/>
      <dgm:spPr/>
    </dgm:pt>
    <dgm:pt modelId="{FB84B19E-B38A-4E13-B6DF-054AE19FD58D}" type="pres">
      <dgm:prSet presAssocID="{547B60CF-A592-4837-9F62-E233C057678B}" presName="level2Shape" presStyleLbl="node2" presStyleIdx="1" presStyleCnt="2" custScaleX="177067" custLinFactX="-10375" custLinFactNeighborX="-100000" custLinFactNeighborY="-45645"/>
      <dgm:spPr/>
      <dgm:t>
        <a:bodyPr/>
        <a:lstStyle/>
        <a:p>
          <a:endParaRPr lang="ru-RU"/>
        </a:p>
      </dgm:t>
    </dgm:pt>
    <dgm:pt modelId="{D5FB9921-C270-4CB6-803F-23BC9666BC1A}" type="pres">
      <dgm:prSet presAssocID="{547B60CF-A592-4837-9F62-E233C057678B}" presName="hierChild3" presStyleCnt="0"/>
      <dgm:spPr/>
    </dgm:pt>
    <dgm:pt modelId="{B4E0D723-0A08-429F-AE91-D0CB6D0BABBB}" type="pres">
      <dgm:prSet presAssocID="{D60922FF-6528-4D45-8DED-E72C291BF5C8}" presName="Name25" presStyleLbl="parChTrans1D3" presStyleIdx="3" presStyleCnt="6"/>
      <dgm:spPr/>
      <dgm:t>
        <a:bodyPr/>
        <a:lstStyle/>
        <a:p>
          <a:endParaRPr lang="ru-RU"/>
        </a:p>
      </dgm:t>
    </dgm:pt>
    <dgm:pt modelId="{DA2E4300-F270-4A0A-B88E-C8FEDAB2254C}" type="pres">
      <dgm:prSet presAssocID="{D60922FF-6528-4D45-8DED-E72C291BF5C8}" presName="connTx" presStyleLbl="parChTrans1D3" presStyleIdx="3" presStyleCnt="6"/>
      <dgm:spPr/>
      <dgm:t>
        <a:bodyPr/>
        <a:lstStyle/>
        <a:p>
          <a:endParaRPr lang="ru-RU"/>
        </a:p>
      </dgm:t>
    </dgm:pt>
    <dgm:pt modelId="{0987B617-D7D5-4827-9740-877B9E51A126}" type="pres">
      <dgm:prSet presAssocID="{72B04B9C-9977-4157-A8D8-F46FDD6F0026}" presName="Name30" presStyleCnt="0"/>
      <dgm:spPr/>
    </dgm:pt>
    <dgm:pt modelId="{4AF3DC15-07A6-4E7A-B17A-6855C5D23B34}" type="pres">
      <dgm:prSet presAssocID="{72B04B9C-9977-4157-A8D8-F46FDD6F0026}" presName="level2Shape" presStyleLbl="node3" presStyleIdx="3" presStyleCnt="6" custScaleX="177198" custLinFactNeighborX="-53525" custLinFactNeighborY="-29928"/>
      <dgm:spPr/>
      <dgm:t>
        <a:bodyPr/>
        <a:lstStyle/>
        <a:p>
          <a:endParaRPr lang="ru-RU"/>
        </a:p>
      </dgm:t>
    </dgm:pt>
    <dgm:pt modelId="{58D87A36-1551-4A9D-81E1-286A5F623A65}" type="pres">
      <dgm:prSet presAssocID="{72B04B9C-9977-4157-A8D8-F46FDD6F0026}" presName="hierChild3" presStyleCnt="0"/>
      <dgm:spPr/>
    </dgm:pt>
    <dgm:pt modelId="{C5144C94-BB75-491A-AD21-ACC21AE412E4}" type="pres">
      <dgm:prSet presAssocID="{949115B1-B8A5-4910-9590-2157679C735F}" presName="Name25" presStyleLbl="parChTrans1D3" presStyleIdx="4" presStyleCnt="6"/>
      <dgm:spPr/>
      <dgm:t>
        <a:bodyPr/>
        <a:lstStyle/>
        <a:p>
          <a:endParaRPr lang="ru-RU"/>
        </a:p>
      </dgm:t>
    </dgm:pt>
    <dgm:pt modelId="{21DFB808-8092-4E98-B906-7CD7A7AA17BD}" type="pres">
      <dgm:prSet presAssocID="{949115B1-B8A5-4910-9590-2157679C735F}" presName="connTx" presStyleLbl="parChTrans1D3" presStyleIdx="4" presStyleCnt="6"/>
      <dgm:spPr/>
      <dgm:t>
        <a:bodyPr/>
        <a:lstStyle/>
        <a:p>
          <a:endParaRPr lang="ru-RU"/>
        </a:p>
      </dgm:t>
    </dgm:pt>
    <dgm:pt modelId="{6AC96BE9-A13E-4E75-BC3C-A78BCD6A07F3}" type="pres">
      <dgm:prSet presAssocID="{7615E5FF-43EA-4234-8F06-DCDE2411D0A3}" presName="Name30" presStyleCnt="0"/>
      <dgm:spPr/>
    </dgm:pt>
    <dgm:pt modelId="{AC864FCC-EEF7-481A-8B2F-84BF83F15153}" type="pres">
      <dgm:prSet presAssocID="{7615E5FF-43EA-4234-8F06-DCDE2411D0A3}" presName="level2Shape" presStyleLbl="node3" presStyleIdx="4" presStyleCnt="6" custScaleX="177198" custLinFactNeighborX="-50373" custLinFactNeighborY="-30870"/>
      <dgm:spPr/>
      <dgm:t>
        <a:bodyPr/>
        <a:lstStyle/>
        <a:p>
          <a:endParaRPr lang="ru-RU"/>
        </a:p>
      </dgm:t>
    </dgm:pt>
    <dgm:pt modelId="{8BA4323B-E152-4494-AF69-DD90B8FA1316}" type="pres">
      <dgm:prSet presAssocID="{7615E5FF-43EA-4234-8F06-DCDE2411D0A3}" presName="hierChild3" presStyleCnt="0"/>
      <dgm:spPr/>
    </dgm:pt>
    <dgm:pt modelId="{F9ADDF29-13F0-414F-AC85-790D210DD6FC}" type="pres">
      <dgm:prSet presAssocID="{5E8473F0-A93C-4017-AC23-8739D79F86E8}" presName="Name25" presStyleLbl="parChTrans1D3" presStyleIdx="5" presStyleCnt="6"/>
      <dgm:spPr/>
      <dgm:t>
        <a:bodyPr/>
        <a:lstStyle/>
        <a:p>
          <a:endParaRPr lang="ru-RU"/>
        </a:p>
      </dgm:t>
    </dgm:pt>
    <dgm:pt modelId="{08C9FB8B-A6BD-4D50-ACFF-1A945561B799}" type="pres">
      <dgm:prSet presAssocID="{5E8473F0-A93C-4017-AC23-8739D79F86E8}" presName="connTx" presStyleLbl="parChTrans1D3" presStyleIdx="5" presStyleCnt="6"/>
      <dgm:spPr/>
      <dgm:t>
        <a:bodyPr/>
        <a:lstStyle/>
        <a:p>
          <a:endParaRPr lang="ru-RU"/>
        </a:p>
      </dgm:t>
    </dgm:pt>
    <dgm:pt modelId="{1EC5488A-FB8E-4074-8D8A-4599DBE7E579}" type="pres">
      <dgm:prSet presAssocID="{AA15EA5F-77C7-41F0-8AB3-43E8E185F63A}" presName="Name30" presStyleCnt="0"/>
      <dgm:spPr/>
    </dgm:pt>
    <dgm:pt modelId="{2E24C4CC-0BC9-49B2-8011-936ADD317F72}" type="pres">
      <dgm:prSet presAssocID="{AA15EA5F-77C7-41F0-8AB3-43E8E185F63A}" presName="level2Shape" presStyleLbl="node3" presStyleIdx="5" presStyleCnt="6" custScaleX="177198" custLinFactNeighborX="-51949" custLinFactNeighborY="-22356"/>
      <dgm:spPr/>
      <dgm:t>
        <a:bodyPr/>
        <a:lstStyle/>
        <a:p>
          <a:endParaRPr lang="ru-RU"/>
        </a:p>
      </dgm:t>
    </dgm:pt>
    <dgm:pt modelId="{77952AAB-C443-4C30-9E0A-2FA5038E28D3}" type="pres">
      <dgm:prSet presAssocID="{AA15EA5F-77C7-41F0-8AB3-43E8E185F63A}" presName="hierChild3" presStyleCnt="0"/>
      <dgm:spPr/>
    </dgm:pt>
    <dgm:pt modelId="{D07A9629-41F0-4F0F-9925-C9DAA85AD452}" type="pres">
      <dgm:prSet presAssocID="{1898AB20-9AE5-4243-85BC-BD46EA392586}" presName="bgShapesFlow" presStyleCnt="0"/>
      <dgm:spPr/>
    </dgm:pt>
    <dgm:pt modelId="{CCAB095D-4BCB-44E1-940A-6E5AC3CF83E0}" type="pres">
      <dgm:prSet presAssocID="{2C0F1947-07AF-4FE0-822B-BA12319D81E4}" presName="rectComp" presStyleCnt="0"/>
      <dgm:spPr/>
    </dgm:pt>
    <dgm:pt modelId="{9A1ECB8B-8C18-4C7F-B906-F6765B8D520D}" type="pres">
      <dgm:prSet presAssocID="{2C0F1947-07AF-4FE0-822B-BA12319D81E4}" presName="bgRect" presStyleLbl="bgShp" presStyleIdx="0" presStyleCnt="4" custScaleX="180716" custLinFactX="-100000" custLinFactNeighborX="-116480" custLinFactNeighborY="-4001"/>
      <dgm:spPr/>
      <dgm:t>
        <a:bodyPr/>
        <a:lstStyle/>
        <a:p>
          <a:endParaRPr lang="ru-RU"/>
        </a:p>
      </dgm:t>
    </dgm:pt>
    <dgm:pt modelId="{AEED94F7-DEA5-4AB8-B767-DD9E169316E7}" type="pres">
      <dgm:prSet presAssocID="{2C0F1947-07AF-4FE0-822B-BA12319D81E4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9F6D7-7EF5-4EB4-B769-41FA2FA6EAC3}" type="pres">
      <dgm:prSet presAssocID="{2C0F1947-07AF-4FE0-822B-BA12319D81E4}" presName="spComp" presStyleCnt="0"/>
      <dgm:spPr/>
    </dgm:pt>
    <dgm:pt modelId="{C0A1AD3B-F06C-4F19-91E2-9C24E65CF373}" type="pres">
      <dgm:prSet presAssocID="{2C0F1947-07AF-4FE0-822B-BA12319D81E4}" presName="hSp" presStyleCnt="0"/>
      <dgm:spPr/>
    </dgm:pt>
    <dgm:pt modelId="{4806FCCC-EB06-4C2D-B9CE-B7240749411F}" type="pres">
      <dgm:prSet presAssocID="{001B0EDE-1544-463D-9649-98938A1557AC}" presName="rectComp" presStyleCnt="0"/>
      <dgm:spPr/>
    </dgm:pt>
    <dgm:pt modelId="{92110E18-034E-445F-B158-FDBF0995677A}" type="pres">
      <dgm:prSet presAssocID="{001B0EDE-1544-463D-9649-98938A1557AC}" presName="bgRect" presStyleLbl="bgShp" presStyleIdx="1" presStyleCnt="4" custScaleX="187308" custLinFactX="-21822" custLinFactNeighborX="-100000" custLinFactNeighborY="616"/>
      <dgm:spPr/>
      <dgm:t>
        <a:bodyPr/>
        <a:lstStyle/>
        <a:p>
          <a:endParaRPr lang="ru-RU"/>
        </a:p>
      </dgm:t>
    </dgm:pt>
    <dgm:pt modelId="{6C6E6D1C-C85D-4723-9CA3-35A3F96ABAE2}" type="pres">
      <dgm:prSet presAssocID="{001B0EDE-1544-463D-9649-98938A1557AC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0D2EC-560D-4A6D-B945-F02ECD740507}" type="pres">
      <dgm:prSet presAssocID="{001B0EDE-1544-463D-9649-98938A1557AC}" presName="spComp" presStyleCnt="0"/>
      <dgm:spPr/>
    </dgm:pt>
    <dgm:pt modelId="{710FD566-EC43-432C-BA8C-64621C4A197F}" type="pres">
      <dgm:prSet presAssocID="{001B0EDE-1544-463D-9649-98938A1557AC}" presName="hSp" presStyleCnt="0"/>
      <dgm:spPr/>
    </dgm:pt>
    <dgm:pt modelId="{82AF94FF-18E5-4ACE-880F-D0E9F8FAAEE5}" type="pres">
      <dgm:prSet presAssocID="{B9F319BA-CE58-43FE-9196-CA1BCFF92A01}" presName="rectComp" presStyleCnt="0"/>
      <dgm:spPr/>
    </dgm:pt>
    <dgm:pt modelId="{5BFB9E27-C481-4E3D-808A-705CC423CEDE}" type="pres">
      <dgm:prSet presAssocID="{B9F319BA-CE58-43FE-9196-CA1BCFF92A01}" presName="bgRect" presStyleLbl="bgShp" presStyleIdx="2" presStyleCnt="4" custScaleX="185147" custLinFactX="-13876" custLinFactNeighborX="-100000" custLinFactNeighborY="-308"/>
      <dgm:spPr/>
      <dgm:t>
        <a:bodyPr/>
        <a:lstStyle/>
        <a:p>
          <a:endParaRPr lang="ru-RU"/>
        </a:p>
      </dgm:t>
    </dgm:pt>
    <dgm:pt modelId="{EC6FA55F-1B05-4F77-92BC-2ED2E1D3055C}" type="pres">
      <dgm:prSet presAssocID="{B9F319BA-CE58-43FE-9196-CA1BCFF92A01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669AD-7132-4FE2-A8D1-47BE212C3F25}" type="pres">
      <dgm:prSet presAssocID="{B9F319BA-CE58-43FE-9196-CA1BCFF92A01}" presName="spComp" presStyleCnt="0"/>
      <dgm:spPr/>
    </dgm:pt>
    <dgm:pt modelId="{9DFD2A82-F0A1-447B-B479-289B573D49E2}" type="pres">
      <dgm:prSet presAssocID="{B9F319BA-CE58-43FE-9196-CA1BCFF92A01}" presName="hSp" presStyleCnt="0"/>
      <dgm:spPr/>
    </dgm:pt>
    <dgm:pt modelId="{08B4E01B-3D76-4470-AE8C-1521729A4C5D}" type="pres">
      <dgm:prSet presAssocID="{85DFEC92-91E8-4971-B805-DBDBCCF75852}" presName="rectComp" presStyleCnt="0"/>
      <dgm:spPr/>
    </dgm:pt>
    <dgm:pt modelId="{E67BF2F5-985E-4D4B-A266-DD85F3514A2C}" type="pres">
      <dgm:prSet presAssocID="{85DFEC92-91E8-4971-B805-DBDBCCF75852}" presName="bgRect" presStyleLbl="bgShp" presStyleIdx="3" presStyleCnt="4" custScaleX="188857" custLinFactX="-16144" custLinFactNeighborX="-100000"/>
      <dgm:spPr/>
      <dgm:t>
        <a:bodyPr/>
        <a:lstStyle/>
        <a:p>
          <a:endParaRPr lang="ru-RU"/>
        </a:p>
      </dgm:t>
    </dgm:pt>
    <dgm:pt modelId="{10C547E0-123D-472A-85BD-7AEF52310DC2}" type="pres">
      <dgm:prSet presAssocID="{85DFEC92-91E8-4971-B805-DBDBCCF75852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5EE70A-BF2A-412F-93D1-79EF7A73E2E9}" srcId="{1898AB20-9AE5-4243-85BC-BD46EA392586}" destId="{85DFEC92-91E8-4971-B805-DBDBCCF75852}" srcOrd="4" destOrd="0" parTransId="{AEB42AE7-BD3A-4277-BF8B-DFFD9F69C573}" sibTransId="{6BB48E03-1356-49C0-91BA-3E34A325D3F3}"/>
    <dgm:cxn modelId="{303D8D6E-B48F-4046-8818-94C425D7829A}" type="presOf" srcId="{1898AB20-9AE5-4243-85BC-BD46EA392586}" destId="{A7318879-7C0C-4D54-8C08-EF406B83292A}" srcOrd="0" destOrd="0" presId="urn:microsoft.com/office/officeart/2005/8/layout/hierarchy5"/>
    <dgm:cxn modelId="{E7CF7E7E-8B1B-4840-87FE-7CB0BA5BD941}" type="presOf" srcId="{5E8473F0-A93C-4017-AC23-8739D79F86E8}" destId="{F9ADDF29-13F0-414F-AC85-790D210DD6FC}" srcOrd="0" destOrd="0" presId="urn:microsoft.com/office/officeart/2005/8/layout/hierarchy5"/>
    <dgm:cxn modelId="{8451C50B-C4A1-49D7-BA86-AD34E498B57B}" type="presOf" srcId="{5FD9C2D3-52E9-43C5-8EA7-20D20CBDEEB0}" destId="{20F4DB5D-D8D5-42DC-BF20-D9FA70D3B617}" srcOrd="1" destOrd="0" presId="urn:microsoft.com/office/officeart/2005/8/layout/hierarchy5"/>
    <dgm:cxn modelId="{C00E6873-6DEA-4920-8601-13F36B6D579D}" type="presOf" srcId="{35743182-9972-442D-9A51-9013496CC5F6}" destId="{B4BAB76D-4148-44EB-AC18-9BCB562C666E}" srcOrd="0" destOrd="0" presId="urn:microsoft.com/office/officeart/2005/8/layout/hierarchy5"/>
    <dgm:cxn modelId="{A1C3A990-2E28-4BB0-8682-D62AFA45D9BC}" type="presOf" srcId="{39136B4E-F353-4C0B-92B2-B7CA8ED39295}" destId="{2157C836-8C51-48A9-989A-0BCC255B009E}" srcOrd="0" destOrd="0" presId="urn:microsoft.com/office/officeart/2005/8/layout/hierarchy5"/>
    <dgm:cxn modelId="{EF31686C-7FC3-45EA-B544-47E1C75E4D0B}" type="presOf" srcId="{35743182-9972-442D-9A51-9013496CC5F6}" destId="{ED2DD7D7-BB8F-48B3-814E-0937E52A7599}" srcOrd="1" destOrd="0" presId="urn:microsoft.com/office/officeart/2005/8/layout/hierarchy5"/>
    <dgm:cxn modelId="{881A8847-BF8D-4AAD-BE4F-A5707849D6A9}" type="presOf" srcId="{72B04B9C-9977-4157-A8D8-F46FDD6F0026}" destId="{4AF3DC15-07A6-4E7A-B17A-6855C5D23B34}" srcOrd="0" destOrd="0" presId="urn:microsoft.com/office/officeart/2005/8/layout/hierarchy5"/>
    <dgm:cxn modelId="{5A0F04F6-5F34-4ACC-A63E-F0924A17AD73}" srcId="{8B084066-BE53-4BF2-A834-0561E1621C37}" destId="{200DCB71-DD32-4AA9-A63B-232E9A49A4A0}" srcOrd="0" destOrd="0" parTransId="{39136B4E-F353-4C0B-92B2-B7CA8ED39295}" sibTransId="{8850F4A5-D816-469B-A6F0-80FEACBF1CCF}"/>
    <dgm:cxn modelId="{765622BB-E0D7-4542-A91C-420BB3CC51EA}" type="presOf" srcId="{5FD9C2D3-52E9-43C5-8EA7-20D20CBDEEB0}" destId="{B62D1DE4-343F-4173-9AB0-DCEE55110F7A}" srcOrd="0" destOrd="0" presId="urn:microsoft.com/office/officeart/2005/8/layout/hierarchy5"/>
    <dgm:cxn modelId="{0878095F-3EB1-4EEB-BDC0-A921F6EDB6D8}" type="presOf" srcId="{85DFEC92-91E8-4971-B805-DBDBCCF75852}" destId="{E67BF2F5-985E-4D4B-A266-DD85F3514A2C}" srcOrd="0" destOrd="0" presId="urn:microsoft.com/office/officeart/2005/8/layout/hierarchy5"/>
    <dgm:cxn modelId="{4C27AD38-6DA2-4801-9B1A-D75FAB076725}" type="presOf" srcId="{5E8473F0-A93C-4017-AC23-8739D79F86E8}" destId="{08C9FB8B-A6BD-4D50-ACFF-1A945561B799}" srcOrd="1" destOrd="0" presId="urn:microsoft.com/office/officeart/2005/8/layout/hierarchy5"/>
    <dgm:cxn modelId="{2A764AD3-F04D-415E-B8EA-E57D4647FA40}" type="presOf" srcId="{200DCB71-DD32-4AA9-A63B-232E9A49A4A0}" destId="{2F9E3901-8146-470C-8349-435580347510}" srcOrd="0" destOrd="0" presId="urn:microsoft.com/office/officeart/2005/8/layout/hierarchy5"/>
    <dgm:cxn modelId="{6E5808B2-C4CA-468B-97A5-1966B0E87A2E}" srcId="{1898AB20-9AE5-4243-85BC-BD46EA392586}" destId="{001B0EDE-1544-463D-9649-98938A1557AC}" srcOrd="2" destOrd="0" parTransId="{B6265068-1F9E-4F2A-A573-3ED36EA0165D}" sibTransId="{D6C8C088-C9A7-443B-8688-21840CB721AF}"/>
    <dgm:cxn modelId="{CC517289-A363-497B-9CC7-183E4414895D}" srcId="{200DCB71-DD32-4AA9-A63B-232E9A49A4A0}" destId="{AE9CCFBD-64EC-408B-AF1F-8C9D161B5812}" srcOrd="0" destOrd="0" parTransId="{35743182-9972-442D-9A51-9013496CC5F6}" sibTransId="{AE30B520-5FE9-49BF-9B80-1653CB758C1F}"/>
    <dgm:cxn modelId="{A8261891-30BA-45FC-9FE5-48292CB605BC}" srcId="{200DCB71-DD32-4AA9-A63B-232E9A49A4A0}" destId="{9821086D-65F1-48FE-8B64-70084D08E64F}" srcOrd="2" destOrd="0" parTransId="{5FD9C2D3-52E9-43C5-8EA7-20D20CBDEEB0}" sibTransId="{8BE526B5-9939-4290-A954-D75405CF4045}"/>
    <dgm:cxn modelId="{7BFDA877-111E-4218-8897-42F914FD1431}" type="presOf" srcId="{B555B0A6-B488-4E1B-A473-2EB13AA8C404}" destId="{F29606AD-9E30-410E-9875-4147F481CF3C}" srcOrd="0" destOrd="0" presId="urn:microsoft.com/office/officeart/2005/8/layout/hierarchy5"/>
    <dgm:cxn modelId="{43BA59EA-F23B-4A65-A082-8379FC4BA48C}" type="presOf" srcId="{B9F319BA-CE58-43FE-9196-CA1BCFF92A01}" destId="{5BFB9E27-C481-4E3D-808A-705CC423CEDE}" srcOrd="0" destOrd="0" presId="urn:microsoft.com/office/officeart/2005/8/layout/hierarchy5"/>
    <dgm:cxn modelId="{987EFA6B-83D2-47E3-B612-34CD891ACDD2}" type="presOf" srcId="{AA15EA5F-77C7-41F0-8AB3-43E8E185F63A}" destId="{2E24C4CC-0BC9-49B2-8011-936ADD317F72}" srcOrd="0" destOrd="0" presId="urn:microsoft.com/office/officeart/2005/8/layout/hierarchy5"/>
    <dgm:cxn modelId="{8D20DEFB-A237-41E9-B461-513E8C0850FE}" srcId="{200DCB71-DD32-4AA9-A63B-232E9A49A4A0}" destId="{9195A8C4-B9E2-43ED-805D-5ACDED3E0638}" srcOrd="1" destOrd="0" parTransId="{890C8152-3BF7-4455-9C15-C971933885B7}" sibTransId="{CC743124-1ECF-40BA-BF52-8D7934095068}"/>
    <dgm:cxn modelId="{6F137777-EE47-4C7F-8ADF-DC5E750ED6F3}" type="presOf" srcId="{8B084066-BE53-4BF2-A834-0561E1621C37}" destId="{58F81EE5-9CD1-430C-A6B4-816CA107C9F6}" srcOrd="0" destOrd="0" presId="urn:microsoft.com/office/officeart/2005/8/layout/hierarchy5"/>
    <dgm:cxn modelId="{CC0A60DE-1A6E-4A61-A963-F3A5677DC621}" srcId="{1898AB20-9AE5-4243-85BC-BD46EA392586}" destId="{2C0F1947-07AF-4FE0-822B-BA12319D81E4}" srcOrd="1" destOrd="0" parTransId="{B5449AEA-91E5-48BA-86D3-9C2747769766}" sibTransId="{B484E3D9-CC90-44FE-BB83-599FA79BB7C2}"/>
    <dgm:cxn modelId="{08987D18-1755-4369-84F7-87B8F87A56B3}" type="presOf" srcId="{890C8152-3BF7-4455-9C15-C971933885B7}" destId="{21D79349-65CB-4100-9D4B-1CD103B90228}" srcOrd="0" destOrd="0" presId="urn:microsoft.com/office/officeart/2005/8/layout/hierarchy5"/>
    <dgm:cxn modelId="{9D4CAE36-5747-42B7-9635-580A4F108F57}" srcId="{1898AB20-9AE5-4243-85BC-BD46EA392586}" destId="{8B084066-BE53-4BF2-A834-0561E1621C37}" srcOrd="0" destOrd="0" parTransId="{0A9009EF-0D8A-4A19-B935-BB1E1F72D8A7}" sibTransId="{A95E36B3-6964-4AEA-AD34-696EA5D527CE}"/>
    <dgm:cxn modelId="{1B00EF7E-DC7E-4248-99BC-AD96E252A002}" type="presOf" srcId="{2C0F1947-07AF-4FE0-822B-BA12319D81E4}" destId="{9A1ECB8B-8C18-4C7F-B906-F6765B8D520D}" srcOrd="0" destOrd="0" presId="urn:microsoft.com/office/officeart/2005/8/layout/hierarchy5"/>
    <dgm:cxn modelId="{40F881CB-7337-4C93-94C3-C29F0A108DDD}" type="presOf" srcId="{890C8152-3BF7-4455-9C15-C971933885B7}" destId="{7D3410F8-67D3-4F6F-934E-D441B5B7640A}" srcOrd="1" destOrd="0" presId="urn:microsoft.com/office/officeart/2005/8/layout/hierarchy5"/>
    <dgm:cxn modelId="{17D30232-7435-4705-AD70-4412828A84F1}" srcId="{547B60CF-A592-4837-9F62-E233C057678B}" destId="{AA15EA5F-77C7-41F0-8AB3-43E8E185F63A}" srcOrd="2" destOrd="0" parTransId="{5E8473F0-A93C-4017-AC23-8739D79F86E8}" sibTransId="{C98624A0-5C00-40F6-9AB1-FECB52D59283}"/>
    <dgm:cxn modelId="{C2DC6D55-171D-4E9B-863C-4FA8E4946788}" srcId="{1898AB20-9AE5-4243-85BC-BD46EA392586}" destId="{B9F319BA-CE58-43FE-9196-CA1BCFF92A01}" srcOrd="3" destOrd="0" parTransId="{1A13719F-447B-40A2-8F54-B2FAA9832FC9}" sibTransId="{359D7E88-7BF2-4BD6-9FA9-01D0E5BFACBB}"/>
    <dgm:cxn modelId="{DE724672-98C9-41AF-A132-E72614722204}" type="presOf" srcId="{B9F319BA-CE58-43FE-9196-CA1BCFF92A01}" destId="{EC6FA55F-1B05-4F77-92BC-2ED2E1D3055C}" srcOrd="1" destOrd="0" presId="urn:microsoft.com/office/officeart/2005/8/layout/hierarchy5"/>
    <dgm:cxn modelId="{A724E4AD-0CF9-4AC7-9F61-2DA0FFEB9614}" srcId="{547B60CF-A592-4837-9F62-E233C057678B}" destId="{72B04B9C-9977-4157-A8D8-F46FDD6F0026}" srcOrd="0" destOrd="0" parTransId="{D60922FF-6528-4D45-8DED-E72C291BF5C8}" sibTransId="{6B56F334-BC0F-4F73-9114-B7DDA0454CB0}"/>
    <dgm:cxn modelId="{F6D91C6D-C47F-432C-8107-2968D5876103}" srcId="{547B60CF-A592-4837-9F62-E233C057678B}" destId="{7615E5FF-43EA-4234-8F06-DCDE2411D0A3}" srcOrd="1" destOrd="0" parTransId="{949115B1-B8A5-4910-9590-2157679C735F}" sibTransId="{A1854B0C-28AB-4904-972D-56829F1F3063}"/>
    <dgm:cxn modelId="{C1C3A362-19AB-4B58-9C81-3B15EB8FEBA8}" type="presOf" srcId="{2C0F1947-07AF-4FE0-822B-BA12319D81E4}" destId="{AEED94F7-DEA5-4AB8-B767-DD9E169316E7}" srcOrd="1" destOrd="0" presId="urn:microsoft.com/office/officeart/2005/8/layout/hierarchy5"/>
    <dgm:cxn modelId="{D487A6B7-8E5F-44B3-8F16-6E98EE75548B}" type="presOf" srcId="{001B0EDE-1544-463D-9649-98938A1557AC}" destId="{92110E18-034E-445F-B158-FDBF0995677A}" srcOrd="0" destOrd="0" presId="urn:microsoft.com/office/officeart/2005/8/layout/hierarchy5"/>
    <dgm:cxn modelId="{78167ABF-94F6-4631-ACE3-ABD9B5719935}" type="presOf" srcId="{85DFEC92-91E8-4971-B805-DBDBCCF75852}" destId="{10C547E0-123D-472A-85BD-7AEF52310DC2}" srcOrd="1" destOrd="0" presId="urn:microsoft.com/office/officeart/2005/8/layout/hierarchy5"/>
    <dgm:cxn modelId="{8890287C-A486-4CB9-925B-14153745E6E2}" type="presOf" srcId="{D60922FF-6528-4D45-8DED-E72C291BF5C8}" destId="{DA2E4300-F270-4A0A-B88E-C8FEDAB2254C}" srcOrd="1" destOrd="0" presId="urn:microsoft.com/office/officeart/2005/8/layout/hierarchy5"/>
    <dgm:cxn modelId="{EDB8CB65-BF1A-40AA-BF40-68CFC6E0449D}" type="presOf" srcId="{001B0EDE-1544-463D-9649-98938A1557AC}" destId="{6C6E6D1C-C85D-4723-9CA3-35A3F96ABAE2}" srcOrd="1" destOrd="0" presId="urn:microsoft.com/office/officeart/2005/8/layout/hierarchy5"/>
    <dgm:cxn modelId="{4652E216-08B0-4592-AB42-23907910E5AA}" type="presOf" srcId="{AE9CCFBD-64EC-408B-AF1F-8C9D161B5812}" destId="{52CD0618-B5C9-487B-BA30-C14DA2D01878}" srcOrd="0" destOrd="0" presId="urn:microsoft.com/office/officeart/2005/8/layout/hierarchy5"/>
    <dgm:cxn modelId="{7A2F79D3-4705-489F-9907-5ACAEEAFE1DF}" type="presOf" srcId="{949115B1-B8A5-4910-9590-2157679C735F}" destId="{21DFB808-8092-4E98-B906-7CD7A7AA17BD}" srcOrd="1" destOrd="0" presId="urn:microsoft.com/office/officeart/2005/8/layout/hierarchy5"/>
    <dgm:cxn modelId="{D21FF0E5-9F88-422A-87C0-03EC5E14CE6E}" type="presOf" srcId="{949115B1-B8A5-4910-9590-2157679C735F}" destId="{C5144C94-BB75-491A-AD21-ACC21AE412E4}" srcOrd="0" destOrd="0" presId="urn:microsoft.com/office/officeart/2005/8/layout/hierarchy5"/>
    <dgm:cxn modelId="{1A8B9CAB-B6C4-4004-A5C7-DDABF8D7D998}" type="presOf" srcId="{9821086D-65F1-48FE-8B64-70084D08E64F}" destId="{2E69909A-EF6D-41C9-A0CC-EBE42CA54777}" srcOrd="0" destOrd="0" presId="urn:microsoft.com/office/officeart/2005/8/layout/hierarchy5"/>
    <dgm:cxn modelId="{D93819FE-C15E-4EEE-9B0A-D81A334511F3}" type="presOf" srcId="{7615E5FF-43EA-4234-8F06-DCDE2411D0A3}" destId="{AC864FCC-EEF7-481A-8B2F-84BF83F15153}" srcOrd="0" destOrd="0" presId="urn:microsoft.com/office/officeart/2005/8/layout/hierarchy5"/>
    <dgm:cxn modelId="{51C49B0E-AF4D-4EBA-B436-739BFA2EB3D4}" type="presOf" srcId="{547B60CF-A592-4837-9F62-E233C057678B}" destId="{FB84B19E-B38A-4E13-B6DF-054AE19FD58D}" srcOrd="0" destOrd="0" presId="urn:microsoft.com/office/officeart/2005/8/layout/hierarchy5"/>
    <dgm:cxn modelId="{30510616-AB52-4D83-9563-42D3C86D5BBA}" type="presOf" srcId="{9195A8C4-B9E2-43ED-805D-5ACDED3E0638}" destId="{335E193C-E432-4528-9CF3-9A897D09B41A}" srcOrd="0" destOrd="0" presId="urn:microsoft.com/office/officeart/2005/8/layout/hierarchy5"/>
    <dgm:cxn modelId="{E23D3769-3855-433C-8722-352D47466DE1}" type="presOf" srcId="{D60922FF-6528-4D45-8DED-E72C291BF5C8}" destId="{B4E0D723-0A08-429F-AE91-D0CB6D0BABBB}" srcOrd="0" destOrd="0" presId="urn:microsoft.com/office/officeart/2005/8/layout/hierarchy5"/>
    <dgm:cxn modelId="{5BB8C0A6-D0D4-4B7F-924C-E244C77644BE}" type="presOf" srcId="{39136B4E-F353-4C0B-92B2-B7CA8ED39295}" destId="{9DCE58B3-7DC1-433A-B9B3-3557E2011264}" srcOrd="1" destOrd="0" presId="urn:microsoft.com/office/officeart/2005/8/layout/hierarchy5"/>
    <dgm:cxn modelId="{3EDC2C2B-BBED-4639-A7F3-F2CAC7632368}" type="presOf" srcId="{B555B0A6-B488-4E1B-A473-2EB13AA8C404}" destId="{43BBE3C1-B2E7-4C64-8024-95A589B2287B}" srcOrd="1" destOrd="0" presId="urn:microsoft.com/office/officeart/2005/8/layout/hierarchy5"/>
    <dgm:cxn modelId="{0A72E10D-71C6-4C64-8B53-1B10D7ED597A}" srcId="{8B084066-BE53-4BF2-A834-0561E1621C37}" destId="{547B60CF-A592-4837-9F62-E233C057678B}" srcOrd="1" destOrd="0" parTransId="{B555B0A6-B488-4E1B-A473-2EB13AA8C404}" sibTransId="{ED176F88-BFCC-4B05-8BBD-8B66350681C5}"/>
    <dgm:cxn modelId="{EC29D8EE-B386-4826-AAAD-C869D0E31F12}" type="presParOf" srcId="{A7318879-7C0C-4D54-8C08-EF406B83292A}" destId="{CF826EC5-C0B6-4E51-AE43-C3B6F53EFD7C}" srcOrd="0" destOrd="0" presId="urn:microsoft.com/office/officeart/2005/8/layout/hierarchy5"/>
    <dgm:cxn modelId="{9703F784-C6DE-4DB9-9218-5A3EBB4ACC08}" type="presParOf" srcId="{CF826EC5-C0B6-4E51-AE43-C3B6F53EFD7C}" destId="{7C324DED-8B0F-49BF-9E9F-C008613D75CD}" srcOrd="0" destOrd="0" presId="urn:microsoft.com/office/officeart/2005/8/layout/hierarchy5"/>
    <dgm:cxn modelId="{45030925-3BBF-40DA-BA75-0925D7AC2BFA}" type="presParOf" srcId="{CF826EC5-C0B6-4E51-AE43-C3B6F53EFD7C}" destId="{4D814C7A-D226-4854-8661-4F6B8EC16563}" srcOrd="1" destOrd="0" presId="urn:microsoft.com/office/officeart/2005/8/layout/hierarchy5"/>
    <dgm:cxn modelId="{F760A31D-D06E-431F-9C9C-2B7974B8293A}" type="presParOf" srcId="{4D814C7A-D226-4854-8661-4F6B8EC16563}" destId="{1F92B5E8-3D9A-4C6B-AF22-6A70E4DE1739}" srcOrd="0" destOrd="0" presId="urn:microsoft.com/office/officeart/2005/8/layout/hierarchy5"/>
    <dgm:cxn modelId="{4316C15F-0DA0-46A5-B0E7-F0BADA4E8ACF}" type="presParOf" srcId="{1F92B5E8-3D9A-4C6B-AF22-6A70E4DE1739}" destId="{58F81EE5-9CD1-430C-A6B4-816CA107C9F6}" srcOrd="0" destOrd="0" presId="urn:microsoft.com/office/officeart/2005/8/layout/hierarchy5"/>
    <dgm:cxn modelId="{488C8C85-A4A9-4EBD-8FEF-1D3BC8CEE527}" type="presParOf" srcId="{1F92B5E8-3D9A-4C6B-AF22-6A70E4DE1739}" destId="{BCDEDC5F-FB68-48D8-AD45-7E4244FC1B24}" srcOrd="1" destOrd="0" presId="urn:microsoft.com/office/officeart/2005/8/layout/hierarchy5"/>
    <dgm:cxn modelId="{789C833E-07B0-4AE0-8CF9-0C47476DCB7F}" type="presParOf" srcId="{BCDEDC5F-FB68-48D8-AD45-7E4244FC1B24}" destId="{2157C836-8C51-48A9-989A-0BCC255B009E}" srcOrd="0" destOrd="0" presId="urn:microsoft.com/office/officeart/2005/8/layout/hierarchy5"/>
    <dgm:cxn modelId="{8607BA3F-9F3D-473C-8131-AE6B1D7C9C0E}" type="presParOf" srcId="{2157C836-8C51-48A9-989A-0BCC255B009E}" destId="{9DCE58B3-7DC1-433A-B9B3-3557E2011264}" srcOrd="0" destOrd="0" presId="urn:microsoft.com/office/officeart/2005/8/layout/hierarchy5"/>
    <dgm:cxn modelId="{7E7BD80D-E576-4499-B3B4-E4526CB8E3D6}" type="presParOf" srcId="{BCDEDC5F-FB68-48D8-AD45-7E4244FC1B24}" destId="{CDC31FF4-24FE-496D-82B1-5A698269D857}" srcOrd="1" destOrd="0" presId="urn:microsoft.com/office/officeart/2005/8/layout/hierarchy5"/>
    <dgm:cxn modelId="{34ECD268-DF04-43D7-BCCD-96134CA74D4B}" type="presParOf" srcId="{CDC31FF4-24FE-496D-82B1-5A698269D857}" destId="{2F9E3901-8146-470C-8349-435580347510}" srcOrd="0" destOrd="0" presId="urn:microsoft.com/office/officeart/2005/8/layout/hierarchy5"/>
    <dgm:cxn modelId="{D37365DD-FE11-4B6F-8D78-BC6609AC1DCF}" type="presParOf" srcId="{CDC31FF4-24FE-496D-82B1-5A698269D857}" destId="{A2FAE4E0-C9C1-495B-A60D-B31FC66DE40F}" srcOrd="1" destOrd="0" presId="urn:microsoft.com/office/officeart/2005/8/layout/hierarchy5"/>
    <dgm:cxn modelId="{AF38864B-2C94-4AC0-BC1B-DB3942C43D4B}" type="presParOf" srcId="{A2FAE4E0-C9C1-495B-A60D-B31FC66DE40F}" destId="{B4BAB76D-4148-44EB-AC18-9BCB562C666E}" srcOrd="0" destOrd="0" presId="urn:microsoft.com/office/officeart/2005/8/layout/hierarchy5"/>
    <dgm:cxn modelId="{C2E5174F-A760-476E-A0A7-91E72CE63CEC}" type="presParOf" srcId="{B4BAB76D-4148-44EB-AC18-9BCB562C666E}" destId="{ED2DD7D7-BB8F-48B3-814E-0937E52A7599}" srcOrd="0" destOrd="0" presId="urn:microsoft.com/office/officeart/2005/8/layout/hierarchy5"/>
    <dgm:cxn modelId="{CE604FDD-ADA7-43A2-9880-EB3A0DDE4239}" type="presParOf" srcId="{A2FAE4E0-C9C1-495B-A60D-B31FC66DE40F}" destId="{C7F3522F-6611-4036-9074-76E415854655}" srcOrd="1" destOrd="0" presId="urn:microsoft.com/office/officeart/2005/8/layout/hierarchy5"/>
    <dgm:cxn modelId="{3081EF9C-E29A-47A9-90CD-CD2B9435FD98}" type="presParOf" srcId="{C7F3522F-6611-4036-9074-76E415854655}" destId="{52CD0618-B5C9-487B-BA30-C14DA2D01878}" srcOrd="0" destOrd="0" presId="urn:microsoft.com/office/officeart/2005/8/layout/hierarchy5"/>
    <dgm:cxn modelId="{253A2562-1628-4B32-8C60-4D30095032BA}" type="presParOf" srcId="{C7F3522F-6611-4036-9074-76E415854655}" destId="{3F9DD69A-52DD-47B3-8AD2-9E10D7730993}" srcOrd="1" destOrd="0" presId="urn:microsoft.com/office/officeart/2005/8/layout/hierarchy5"/>
    <dgm:cxn modelId="{56433BE1-2352-4388-97C4-6D7C2C847855}" type="presParOf" srcId="{A2FAE4E0-C9C1-495B-A60D-B31FC66DE40F}" destId="{21D79349-65CB-4100-9D4B-1CD103B90228}" srcOrd="2" destOrd="0" presId="urn:microsoft.com/office/officeart/2005/8/layout/hierarchy5"/>
    <dgm:cxn modelId="{45048993-BF05-4608-8B3C-74B9BF75E6BF}" type="presParOf" srcId="{21D79349-65CB-4100-9D4B-1CD103B90228}" destId="{7D3410F8-67D3-4F6F-934E-D441B5B7640A}" srcOrd="0" destOrd="0" presId="urn:microsoft.com/office/officeart/2005/8/layout/hierarchy5"/>
    <dgm:cxn modelId="{55BEB0D1-6E2D-46CF-B6F3-671875BD9655}" type="presParOf" srcId="{A2FAE4E0-C9C1-495B-A60D-B31FC66DE40F}" destId="{3FBEB711-AFE6-410E-8C4A-22CB315A3DEB}" srcOrd="3" destOrd="0" presId="urn:microsoft.com/office/officeart/2005/8/layout/hierarchy5"/>
    <dgm:cxn modelId="{D12B1767-87AC-44C5-8A41-C7F914BF0866}" type="presParOf" srcId="{3FBEB711-AFE6-410E-8C4A-22CB315A3DEB}" destId="{335E193C-E432-4528-9CF3-9A897D09B41A}" srcOrd="0" destOrd="0" presId="urn:microsoft.com/office/officeart/2005/8/layout/hierarchy5"/>
    <dgm:cxn modelId="{1A15ED0D-EAC0-4456-984F-87EAFA1CC5BE}" type="presParOf" srcId="{3FBEB711-AFE6-410E-8C4A-22CB315A3DEB}" destId="{98E53430-C924-4D7D-9533-D680B0307D76}" srcOrd="1" destOrd="0" presId="urn:microsoft.com/office/officeart/2005/8/layout/hierarchy5"/>
    <dgm:cxn modelId="{FBEA1442-561B-4035-A076-F7A6E7ABE8EB}" type="presParOf" srcId="{A2FAE4E0-C9C1-495B-A60D-B31FC66DE40F}" destId="{B62D1DE4-343F-4173-9AB0-DCEE55110F7A}" srcOrd="4" destOrd="0" presId="urn:microsoft.com/office/officeart/2005/8/layout/hierarchy5"/>
    <dgm:cxn modelId="{D22ED992-8114-4F57-92E5-AEA1934E83A3}" type="presParOf" srcId="{B62D1DE4-343F-4173-9AB0-DCEE55110F7A}" destId="{20F4DB5D-D8D5-42DC-BF20-D9FA70D3B617}" srcOrd="0" destOrd="0" presId="urn:microsoft.com/office/officeart/2005/8/layout/hierarchy5"/>
    <dgm:cxn modelId="{B141A254-6797-453F-A3D9-DD56684382A6}" type="presParOf" srcId="{A2FAE4E0-C9C1-495B-A60D-B31FC66DE40F}" destId="{34397ADB-B2E8-4F62-9216-35169EDC5120}" srcOrd="5" destOrd="0" presId="urn:microsoft.com/office/officeart/2005/8/layout/hierarchy5"/>
    <dgm:cxn modelId="{D68798E8-31FE-40E4-8049-57E2780F1F08}" type="presParOf" srcId="{34397ADB-B2E8-4F62-9216-35169EDC5120}" destId="{2E69909A-EF6D-41C9-A0CC-EBE42CA54777}" srcOrd="0" destOrd="0" presId="urn:microsoft.com/office/officeart/2005/8/layout/hierarchy5"/>
    <dgm:cxn modelId="{490391E1-56CD-4809-9387-F014BBD7898F}" type="presParOf" srcId="{34397ADB-B2E8-4F62-9216-35169EDC5120}" destId="{D02B947C-0949-48A3-BC91-30D502AE2FCE}" srcOrd="1" destOrd="0" presId="urn:microsoft.com/office/officeart/2005/8/layout/hierarchy5"/>
    <dgm:cxn modelId="{B61EEB1B-9E0C-4CA0-B3F5-2286BFCE0D99}" type="presParOf" srcId="{BCDEDC5F-FB68-48D8-AD45-7E4244FC1B24}" destId="{F29606AD-9E30-410E-9875-4147F481CF3C}" srcOrd="2" destOrd="0" presId="urn:microsoft.com/office/officeart/2005/8/layout/hierarchy5"/>
    <dgm:cxn modelId="{CEC609AC-B607-4094-B6CC-1B9E612234E6}" type="presParOf" srcId="{F29606AD-9E30-410E-9875-4147F481CF3C}" destId="{43BBE3C1-B2E7-4C64-8024-95A589B2287B}" srcOrd="0" destOrd="0" presId="urn:microsoft.com/office/officeart/2005/8/layout/hierarchy5"/>
    <dgm:cxn modelId="{EF59E508-8DAE-4F75-9B1F-318BC318767D}" type="presParOf" srcId="{BCDEDC5F-FB68-48D8-AD45-7E4244FC1B24}" destId="{0F7FC6F6-5007-48ED-857B-8EF6A4A2C5C3}" srcOrd="3" destOrd="0" presId="urn:microsoft.com/office/officeart/2005/8/layout/hierarchy5"/>
    <dgm:cxn modelId="{5237FE06-2DEF-4251-A6B4-EAF0CEC56023}" type="presParOf" srcId="{0F7FC6F6-5007-48ED-857B-8EF6A4A2C5C3}" destId="{FB84B19E-B38A-4E13-B6DF-054AE19FD58D}" srcOrd="0" destOrd="0" presId="urn:microsoft.com/office/officeart/2005/8/layout/hierarchy5"/>
    <dgm:cxn modelId="{F16CC430-237D-4CCA-A176-9517733C0798}" type="presParOf" srcId="{0F7FC6F6-5007-48ED-857B-8EF6A4A2C5C3}" destId="{D5FB9921-C270-4CB6-803F-23BC9666BC1A}" srcOrd="1" destOrd="0" presId="urn:microsoft.com/office/officeart/2005/8/layout/hierarchy5"/>
    <dgm:cxn modelId="{9054FC84-F706-491E-A46E-688B4D6A1523}" type="presParOf" srcId="{D5FB9921-C270-4CB6-803F-23BC9666BC1A}" destId="{B4E0D723-0A08-429F-AE91-D0CB6D0BABBB}" srcOrd="0" destOrd="0" presId="urn:microsoft.com/office/officeart/2005/8/layout/hierarchy5"/>
    <dgm:cxn modelId="{650BAA44-00E5-416A-87D7-6D5A3E5DC3E8}" type="presParOf" srcId="{B4E0D723-0A08-429F-AE91-D0CB6D0BABBB}" destId="{DA2E4300-F270-4A0A-B88E-C8FEDAB2254C}" srcOrd="0" destOrd="0" presId="urn:microsoft.com/office/officeart/2005/8/layout/hierarchy5"/>
    <dgm:cxn modelId="{04A24086-41BA-41CE-9F4E-CC1BAF7CECE7}" type="presParOf" srcId="{D5FB9921-C270-4CB6-803F-23BC9666BC1A}" destId="{0987B617-D7D5-4827-9740-877B9E51A126}" srcOrd="1" destOrd="0" presId="urn:microsoft.com/office/officeart/2005/8/layout/hierarchy5"/>
    <dgm:cxn modelId="{BACF715E-9742-4403-8889-196421ACF779}" type="presParOf" srcId="{0987B617-D7D5-4827-9740-877B9E51A126}" destId="{4AF3DC15-07A6-4E7A-B17A-6855C5D23B34}" srcOrd="0" destOrd="0" presId="urn:microsoft.com/office/officeart/2005/8/layout/hierarchy5"/>
    <dgm:cxn modelId="{1747BDBC-771D-4900-9F44-50658DD8C602}" type="presParOf" srcId="{0987B617-D7D5-4827-9740-877B9E51A126}" destId="{58D87A36-1551-4A9D-81E1-286A5F623A65}" srcOrd="1" destOrd="0" presId="urn:microsoft.com/office/officeart/2005/8/layout/hierarchy5"/>
    <dgm:cxn modelId="{14676864-3CD3-43A6-8422-E73F49D9A5DB}" type="presParOf" srcId="{D5FB9921-C270-4CB6-803F-23BC9666BC1A}" destId="{C5144C94-BB75-491A-AD21-ACC21AE412E4}" srcOrd="2" destOrd="0" presId="urn:microsoft.com/office/officeart/2005/8/layout/hierarchy5"/>
    <dgm:cxn modelId="{EECD5742-C518-43A1-A035-5917722A76B0}" type="presParOf" srcId="{C5144C94-BB75-491A-AD21-ACC21AE412E4}" destId="{21DFB808-8092-4E98-B906-7CD7A7AA17BD}" srcOrd="0" destOrd="0" presId="urn:microsoft.com/office/officeart/2005/8/layout/hierarchy5"/>
    <dgm:cxn modelId="{20F135DC-038A-4990-B986-994CA8D1B87D}" type="presParOf" srcId="{D5FB9921-C270-4CB6-803F-23BC9666BC1A}" destId="{6AC96BE9-A13E-4E75-BC3C-A78BCD6A07F3}" srcOrd="3" destOrd="0" presId="urn:microsoft.com/office/officeart/2005/8/layout/hierarchy5"/>
    <dgm:cxn modelId="{C8CB01D3-E991-4421-8C3A-C41273DCA745}" type="presParOf" srcId="{6AC96BE9-A13E-4E75-BC3C-A78BCD6A07F3}" destId="{AC864FCC-EEF7-481A-8B2F-84BF83F15153}" srcOrd="0" destOrd="0" presId="urn:microsoft.com/office/officeart/2005/8/layout/hierarchy5"/>
    <dgm:cxn modelId="{F96E534B-B005-4547-BB23-6C67BD1ABDEF}" type="presParOf" srcId="{6AC96BE9-A13E-4E75-BC3C-A78BCD6A07F3}" destId="{8BA4323B-E152-4494-AF69-DD90B8FA1316}" srcOrd="1" destOrd="0" presId="urn:microsoft.com/office/officeart/2005/8/layout/hierarchy5"/>
    <dgm:cxn modelId="{49A90C05-3084-4854-B560-FA9616A8F75B}" type="presParOf" srcId="{D5FB9921-C270-4CB6-803F-23BC9666BC1A}" destId="{F9ADDF29-13F0-414F-AC85-790D210DD6FC}" srcOrd="4" destOrd="0" presId="urn:microsoft.com/office/officeart/2005/8/layout/hierarchy5"/>
    <dgm:cxn modelId="{9C59FBE6-5EDC-46C2-A7A2-393B8EE80E16}" type="presParOf" srcId="{F9ADDF29-13F0-414F-AC85-790D210DD6FC}" destId="{08C9FB8B-A6BD-4D50-ACFF-1A945561B799}" srcOrd="0" destOrd="0" presId="urn:microsoft.com/office/officeart/2005/8/layout/hierarchy5"/>
    <dgm:cxn modelId="{B32E7809-250F-4D5B-8C15-E68907888134}" type="presParOf" srcId="{D5FB9921-C270-4CB6-803F-23BC9666BC1A}" destId="{1EC5488A-FB8E-4074-8D8A-4599DBE7E579}" srcOrd="5" destOrd="0" presId="urn:microsoft.com/office/officeart/2005/8/layout/hierarchy5"/>
    <dgm:cxn modelId="{B09D3ECD-4A44-4389-85CA-A42E45FE5D05}" type="presParOf" srcId="{1EC5488A-FB8E-4074-8D8A-4599DBE7E579}" destId="{2E24C4CC-0BC9-49B2-8011-936ADD317F72}" srcOrd="0" destOrd="0" presId="urn:microsoft.com/office/officeart/2005/8/layout/hierarchy5"/>
    <dgm:cxn modelId="{BA396AEA-9CA7-4BDC-A05C-5298A19CB785}" type="presParOf" srcId="{1EC5488A-FB8E-4074-8D8A-4599DBE7E579}" destId="{77952AAB-C443-4C30-9E0A-2FA5038E28D3}" srcOrd="1" destOrd="0" presId="urn:microsoft.com/office/officeart/2005/8/layout/hierarchy5"/>
    <dgm:cxn modelId="{0272C07A-0694-4F31-B616-B3721B6B7825}" type="presParOf" srcId="{A7318879-7C0C-4D54-8C08-EF406B83292A}" destId="{D07A9629-41F0-4F0F-9925-C9DAA85AD452}" srcOrd="1" destOrd="0" presId="urn:microsoft.com/office/officeart/2005/8/layout/hierarchy5"/>
    <dgm:cxn modelId="{4E39CC49-41A8-4BD9-8BED-7FB7A49D1432}" type="presParOf" srcId="{D07A9629-41F0-4F0F-9925-C9DAA85AD452}" destId="{CCAB095D-4BCB-44E1-940A-6E5AC3CF83E0}" srcOrd="0" destOrd="0" presId="urn:microsoft.com/office/officeart/2005/8/layout/hierarchy5"/>
    <dgm:cxn modelId="{DED31C14-053F-46DC-A466-173846A27E96}" type="presParOf" srcId="{CCAB095D-4BCB-44E1-940A-6E5AC3CF83E0}" destId="{9A1ECB8B-8C18-4C7F-B906-F6765B8D520D}" srcOrd="0" destOrd="0" presId="urn:microsoft.com/office/officeart/2005/8/layout/hierarchy5"/>
    <dgm:cxn modelId="{6172637D-7735-4478-8DD3-896A31ECA2C1}" type="presParOf" srcId="{CCAB095D-4BCB-44E1-940A-6E5AC3CF83E0}" destId="{AEED94F7-DEA5-4AB8-B767-DD9E169316E7}" srcOrd="1" destOrd="0" presId="urn:microsoft.com/office/officeart/2005/8/layout/hierarchy5"/>
    <dgm:cxn modelId="{4F5B062B-AD19-4F21-92F3-DE8C65A6291B}" type="presParOf" srcId="{D07A9629-41F0-4F0F-9925-C9DAA85AD452}" destId="{65E9F6D7-7EF5-4EB4-B769-41FA2FA6EAC3}" srcOrd="1" destOrd="0" presId="urn:microsoft.com/office/officeart/2005/8/layout/hierarchy5"/>
    <dgm:cxn modelId="{0D8658B8-6001-4673-93B6-1AD95AA9A38A}" type="presParOf" srcId="{65E9F6D7-7EF5-4EB4-B769-41FA2FA6EAC3}" destId="{C0A1AD3B-F06C-4F19-91E2-9C24E65CF373}" srcOrd="0" destOrd="0" presId="urn:microsoft.com/office/officeart/2005/8/layout/hierarchy5"/>
    <dgm:cxn modelId="{50571F64-5F8F-48BC-9D7F-ECFE4CFF8021}" type="presParOf" srcId="{D07A9629-41F0-4F0F-9925-C9DAA85AD452}" destId="{4806FCCC-EB06-4C2D-B9CE-B7240749411F}" srcOrd="2" destOrd="0" presId="urn:microsoft.com/office/officeart/2005/8/layout/hierarchy5"/>
    <dgm:cxn modelId="{9605BCF2-EC93-462B-8808-1A9269CDE246}" type="presParOf" srcId="{4806FCCC-EB06-4C2D-B9CE-B7240749411F}" destId="{92110E18-034E-445F-B158-FDBF0995677A}" srcOrd="0" destOrd="0" presId="urn:microsoft.com/office/officeart/2005/8/layout/hierarchy5"/>
    <dgm:cxn modelId="{EE2BDDEB-6E19-47A8-82C8-0E22ED26B206}" type="presParOf" srcId="{4806FCCC-EB06-4C2D-B9CE-B7240749411F}" destId="{6C6E6D1C-C85D-4723-9CA3-35A3F96ABAE2}" srcOrd="1" destOrd="0" presId="urn:microsoft.com/office/officeart/2005/8/layout/hierarchy5"/>
    <dgm:cxn modelId="{2B1C6E05-27DA-416A-9CF8-083A99D9C6C0}" type="presParOf" srcId="{D07A9629-41F0-4F0F-9925-C9DAA85AD452}" destId="{17D0D2EC-560D-4A6D-B945-F02ECD740507}" srcOrd="3" destOrd="0" presId="urn:microsoft.com/office/officeart/2005/8/layout/hierarchy5"/>
    <dgm:cxn modelId="{C215D7C4-DD0A-4440-93DE-87CC49437AD4}" type="presParOf" srcId="{17D0D2EC-560D-4A6D-B945-F02ECD740507}" destId="{710FD566-EC43-432C-BA8C-64621C4A197F}" srcOrd="0" destOrd="0" presId="urn:microsoft.com/office/officeart/2005/8/layout/hierarchy5"/>
    <dgm:cxn modelId="{69AB6CB8-4749-491A-84E1-58251C366DFC}" type="presParOf" srcId="{D07A9629-41F0-4F0F-9925-C9DAA85AD452}" destId="{82AF94FF-18E5-4ACE-880F-D0E9F8FAAEE5}" srcOrd="4" destOrd="0" presId="urn:microsoft.com/office/officeart/2005/8/layout/hierarchy5"/>
    <dgm:cxn modelId="{E8BECFB7-3A96-4993-AC6E-708C993F4584}" type="presParOf" srcId="{82AF94FF-18E5-4ACE-880F-D0E9F8FAAEE5}" destId="{5BFB9E27-C481-4E3D-808A-705CC423CEDE}" srcOrd="0" destOrd="0" presId="urn:microsoft.com/office/officeart/2005/8/layout/hierarchy5"/>
    <dgm:cxn modelId="{DA799069-2F40-4EAD-AF16-9C2298242749}" type="presParOf" srcId="{82AF94FF-18E5-4ACE-880F-D0E9F8FAAEE5}" destId="{EC6FA55F-1B05-4F77-92BC-2ED2E1D3055C}" srcOrd="1" destOrd="0" presId="urn:microsoft.com/office/officeart/2005/8/layout/hierarchy5"/>
    <dgm:cxn modelId="{E6E97B91-4253-4A0E-90AC-AF135BE46624}" type="presParOf" srcId="{D07A9629-41F0-4F0F-9925-C9DAA85AD452}" destId="{510669AD-7132-4FE2-A8D1-47BE212C3F25}" srcOrd="5" destOrd="0" presId="urn:microsoft.com/office/officeart/2005/8/layout/hierarchy5"/>
    <dgm:cxn modelId="{EF15FF72-7407-46F0-B551-254BCAB76F38}" type="presParOf" srcId="{510669AD-7132-4FE2-A8D1-47BE212C3F25}" destId="{9DFD2A82-F0A1-447B-B479-289B573D49E2}" srcOrd="0" destOrd="0" presId="urn:microsoft.com/office/officeart/2005/8/layout/hierarchy5"/>
    <dgm:cxn modelId="{B00BE0EE-E029-4767-B477-AA385A9285CA}" type="presParOf" srcId="{D07A9629-41F0-4F0F-9925-C9DAA85AD452}" destId="{08B4E01B-3D76-4470-AE8C-1521729A4C5D}" srcOrd="6" destOrd="0" presId="urn:microsoft.com/office/officeart/2005/8/layout/hierarchy5"/>
    <dgm:cxn modelId="{8577D3E9-3BE7-4519-9B16-9C1B98AC23C8}" type="presParOf" srcId="{08B4E01B-3D76-4470-AE8C-1521729A4C5D}" destId="{E67BF2F5-985E-4D4B-A266-DD85F3514A2C}" srcOrd="0" destOrd="0" presId="urn:microsoft.com/office/officeart/2005/8/layout/hierarchy5"/>
    <dgm:cxn modelId="{A4CF18D7-3C56-4F1D-B882-E2E6BD73DB51}" type="presParOf" srcId="{08B4E01B-3D76-4470-AE8C-1521729A4C5D}" destId="{10C547E0-123D-472A-85BD-7AEF52310DC2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7BF2F5-985E-4D4B-A266-DD85F3514A2C}">
      <dsp:nvSpPr>
        <dsp:cNvPr id="0" name=""/>
        <dsp:cNvSpPr/>
      </dsp:nvSpPr>
      <dsp:spPr>
        <a:xfrm>
          <a:off x="6400967" y="0"/>
          <a:ext cx="1933777" cy="4368799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Финиш-событие</a:t>
          </a:r>
          <a:endParaRPr lang="ru-RU" sz="1600" b="1" kern="1200" dirty="0"/>
        </a:p>
      </dsp:txBody>
      <dsp:txXfrm>
        <a:off x="6400967" y="0"/>
        <a:ext cx="1933777" cy="1310639"/>
      </dsp:txXfrm>
    </dsp:sp>
    <dsp:sp modelId="{5BFB9E27-C481-4E3D-808A-705CC423CEDE}">
      <dsp:nvSpPr>
        <dsp:cNvPr id="0" name=""/>
        <dsp:cNvSpPr/>
      </dsp:nvSpPr>
      <dsp:spPr>
        <a:xfrm>
          <a:off x="4357745" y="0"/>
          <a:ext cx="1895789" cy="4368799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Задания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4357745" y="0"/>
        <a:ext cx="1895789" cy="1310639"/>
      </dsp:txXfrm>
    </dsp:sp>
    <dsp:sp modelId="{92110E18-034E-445F-B158-FDBF0995677A}">
      <dsp:nvSpPr>
        <dsp:cNvPr id="0" name=""/>
        <dsp:cNvSpPr/>
      </dsp:nvSpPr>
      <dsp:spPr>
        <a:xfrm>
          <a:off x="2187810" y="0"/>
          <a:ext cx="1917916" cy="4368799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Дистанции</a:t>
          </a:r>
          <a:endParaRPr lang="ru-RU" sz="1600" b="1" kern="1200" dirty="0"/>
        </a:p>
      </dsp:txBody>
      <dsp:txXfrm>
        <a:off x="2187810" y="0"/>
        <a:ext cx="1917916" cy="1310639"/>
      </dsp:txXfrm>
    </dsp:sp>
    <dsp:sp modelId="{9A1ECB8B-8C18-4C7F-B906-F6765B8D520D}">
      <dsp:nvSpPr>
        <dsp:cNvPr id="0" name=""/>
        <dsp:cNvSpPr/>
      </dsp:nvSpPr>
      <dsp:spPr>
        <a:xfrm>
          <a:off x="0" y="0"/>
          <a:ext cx="1850418" cy="4368799"/>
        </a:xfrm>
        <a:prstGeom prst="roundRect">
          <a:avLst>
            <a:gd name="adj" fmla="val 10000"/>
          </a:avLst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Старт-событие</a:t>
          </a:r>
          <a:endParaRPr lang="ru-RU" sz="1600" b="1" kern="1200" dirty="0"/>
        </a:p>
      </dsp:txBody>
      <dsp:txXfrm>
        <a:off x="0" y="0"/>
        <a:ext cx="1850418" cy="1310639"/>
      </dsp:txXfrm>
    </dsp:sp>
    <dsp:sp modelId="{58F81EE5-9CD1-430C-A6B4-816CA107C9F6}">
      <dsp:nvSpPr>
        <dsp:cNvPr id="0" name=""/>
        <dsp:cNvSpPr/>
      </dsp:nvSpPr>
      <dsp:spPr>
        <a:xfrm>
          <a:off x="207466" y="1687615"/>
          <a:ext cx="1407956" cy="1222248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Открытие марафона</a:t>
          </a:r>
          <a:endParaRPr lang="ru-RU" sz="1400" kern="1200" dirty="0"/>
        </a:p>
      </dsp:txBody>
      <dsp:txXfrm>
        <a:off x="207466" y="1687615"/>
        <a:ext cx="1407956" cy="1222248"/>
      </dsp:txXfrm>
    </dsp:sp>
    <dsp:sp modelId="{2157C836-8C51-48A9-989A-0BCC255B009E}">
      <dsp:nvSpPr>
        <dsp:cNvPr id="0" name=""/>
        <dsp:cNvSpPr/>
      </dsp:nvSpPr>
      <dsp:spPr>
        <a:xfrm rot="18310630">
          <a:off x="1347735" y="1773781"/>
          <a:ext cx="126299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262992" y="8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8310630">
        <a:off x="1947657" y="1750995"/>
        <a:ext cx="63149" cy="63149"/>
      </dsp:txXfrm>
    </dsp:sp>
    <dsp:sp modelId="{2F9E3901-8146-470C-8349-435580347510}">
      <dsp:nvSpPr>
        <dsp:cNvPr id="0" name=""/>
        <dsp:cNvSpPr/>
      </dsp:nvSpPr>
      <dsp:spPr>
        <a:xfrm>
          <a:off x="2343040" y="1053081"/>
          <a:ext cx="1618460" cy="426640"/>
        </a:xfrm>
        <a:prstGeom prst="roundRect">
          <a:avLst>
            <a:gd name="adj" fmla="val 10000"/>
          </a:avLst>
        </a:prstGeom>
        <a:solidFill>
          <a:srgbClr val="86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 дистанция</a:t>
          </a:r>
          <a:endParaRPr lang="ru-RU" sz="1400" kern="1200" dirty="0"/>
        </a:p>
      </dsp:txBody>
      <dsp:txXfrm>
        <a:off x="2343040" y="1053081"/>
        <a:ext cx="1618460" cy="426640"/>
      </dsp:txXfrm>
    </dsp:sp>
    <dsp:sp modelId="{B4BAB76D-4148-44EB-AC18-9BCB562C666E}">
      <dsp:nvSpPr>
        <dsp:cNvPr id="0" name=""/>
        <dsp:cNvSpPr/>
      </dsp:nvSpPr>
      <dsp:spPr>
        <a:xfrm rot="20030898">
          <a:off x="3934075" y="1139528"/>
          <a:ext cx="535830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35830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0030898">
        <a:off x="4188594" y="1134922"/>
        <a:ext cx="26791" cy="26791"/>
      </dsp:txXfrm>
    </dsp:sp>
    <dsp:sp modelId="{52CD0618-B5C9-487B-BA30-C14DA2D01878}">
      <dsp:nvSpPr>
        <dsp:cNvPr id="0" name=""/>
        <dsp:cNvSpPr/>
      </dsp:nvSpPr>
      <dsp:spPr>
        <a:xfrm>
          <a:off x="4442479" y="816914"/>
          <a:ext cx="1511996" cy="426640"/>
        </a:xfrm>
        <a:prstGeom prst="roundRect">
          <a:avLst>
            <a:gd name="adj" fmla="val 10000"/>
          </a:avLst>
        </a:prstGeom>
        <a:solidFill>
          <a:srgbClr val="B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 задание</a:t>
          </a:r>
          <a:endParaRPr lang="ru-RU" sz="1400" kern="1200" dirty="0"/>
        </a:p>
      </dsp:txBody>
      <dsp:txXfrm>
        <a:off x="4442479" y="816914"/>
        <a:ext cx="1511996" cy="426640"/>
      </dsp:txXfrm>
    </dsp:sp>
    <dsp:sp modelId="{21D79349-65CB-4100-9D4B-1CD103B90228}">
      <dsp:nvSpPr>
        <dsp:cNvPr id="0" name=""/>
        <dsp:cNvSpPr/>
      </dsp:nvSpPr>
      <dsp:spPr>
        <a:xfrm rot="1983227">
          <a:off x="3916363" y="1409733"/>
          <a:ext cx="557805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557805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983227">
        <a:off x="4181321" y="1404577"/>
        <a:ext cx="27890" cy="27890"/>
      </dsp:txXfrm>
    </dsp:sp>
    <dsp:sp modelId="{335E193C-E432-4528-9CF3-9A897D09B41A}">
      <dsp:nvSpPr>
        <dsp:cNvPr id="0" name=""/>
        <dsp:cNvSpPr/>
      </dsp:nvSpPr>
      <dsp:spPr>
        <a:xfrm>
          <a:off x="4429031" y="1357322"/>
          <a:ext cx="1511996" cy="426640"/>
        </a:xfrm>
        <a:prstGeom prst="roundRect">
          <a:avLst>
            <a:gd name="adj" fmla="val 10000"/>
          </a:avLst>
        </a:prstGeom>
        <a:solidFill>
          <a:srgbClr val="B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 задание</a:t>
          </a:r>
          <a:endParaRPr lang="ru-RU" sz="1400" kern="1200" dirty="0"/>
        </a:p>
      </dsp:txBody>
      <dsp:txXfrm>
        <a:off x="4429031" y="1357322"/>
        <a:ext cx="1511996" cy="426640"/>
      </dsp:txXfrm>
    </dsp:sp>
    <dsp:sp modelId="{B62D1DE4-343F-4173-9AB0-DCEE55110F7A}">
      <dsp:nvSpPr>
        <dsp:cNvPr id="0" name=""/>
        <dsp:cNvSpPr/>
      </dsp:nvSpPr>
      <dsp:spPr>
        <a:xfrm rot="3700961">
          <a:off x="3717361" y="1666489"/>
          <a:ext cx="928914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928914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3700961">
        <a:off x="4158596" y="1652055"/>
        <a:ext cx="46445" cy="46445"/>
      </dsp:txXfrm>
    </dsp:sp>
    <dsp:sp modelId="{2E69909A-EF6D-41C9-A0CC-EBE42CA54777}">
      <dsp:nvSpPr>
        <dsp:cNvPr id="0" name=""/>
        <dsp:cNvSpPr/>
      </dsp:nvSpPr>
      <dsp:spPr>
        <a:xfrm>
          <a:off x="4402136" y="1870835"/>
          <a:ext cx="1511996" cy="426640"/>
        </a:xfrm>
        <a:prstGeom prst="roundRect">
          <a:avLst>
            <a:gd name="adj" fmla="val 10000"/>
          </a:avLst>
        </a:prstGeom>
        <a:solidFill>
          <a:srgbClr val="B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 задание и т.д.</a:t>
          </a:r>
          <a:endParaRPr lang="ru-RU" sz="1400" kern="1200" dirty="0"/>
        </a:p>
      </dsp:txBody>
      <dsp:txXfrm>
        <a:off x="4402136" y="1870835"/>
        <a:ext cx="1511996" cy="426640"/>
      </dsp:txXfrm>
    </dsp:sp>
    <dsp:sp modelId="{F29606AD-9E30-410E-9875-4147F481CF3C}">
      <dsp:nvSpPr>
        <dsp:cNvPr id="0" name=""/>
        <dsp:cNvSpPr/>
      </dsp:nvSpPr>
      <dsp:spPr>
        <a:xfrm rot="3311849">
          <a:off x="1355397" y="2787359"/>
          <a:ext cx="1211532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211532" y="878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3311849">
        <a:off x="1930875" y="2765860"/>
        <a:ext cx="60576" cy="60576"/>
      </dsp:txXfrm>
    </dsp:sp>
    <dsp:sp modelId="{FB84B19E-B38A-4E13-B6DF-054AE19FD58D}">
      <dsp:nvSpPr>
        <dsp:cNvPr id="0" name=""/>
        <dsp:cNvSpPr/>
      </dsp:nvSpPr>
      <dsp:spPr>
        <a:xfrm>
          <a:off x="2306904" y="3080237"/>
          <a:ext cx="1510879" cy="426640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 дистанция и т.д.</a:t>
          </a:r>
          <a:endParaRPr lang="ru-RU" sz="1400" kern="1200" dirty="0"/>
        </a:p>
      </dsp:txBody>
      <dsp:txXfrm>
        <a:off x="2306904" y="3080237"/>
        <a:ext cx="1510879" cy="426640"/>
      </dsp:txXfrm>
    </dsp:sp>
    <dsp:sp modelId="{B4E0D723-0A08-429F-AE91-D0CB6D0BABBB}">
      <dsp:nvSpPr>
        <dsp:cNvPr id="0" name=""/>
        <dsp:cNvSpPr/>
      </dsp:nvSpPr>
      <dsp:spPr>
        <a:xfrm rot="19971726">
          <a:off x="3766667" y="3072978"/>
          <a:ext cx="928634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928634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9971726">
        <a:off x="4207769" y="3058551"/>
        <a:ext cx="46431" cy="46431"/>
      </dsp:txXfrm>
    </dsp:sp>
    <dsp:sp modelId="{4AF3DC15-07A6-4E7A-B17A-6855C5D23B34}">
      <dsp:nvSpPr>
        <dsp:cNvPr id="0" name=""/>
        <dsp:cNvSpPr/>
      </dsp:nvSpPr>
      <dsp:spPr>
        <a:xfrm>
          <a:off x="4644186" y="2656656"/>
          <a:ext cx="1511996" cy="426640"/>
        </a:xfrm>
        <a:prstGeom prst="roundRect">
          <a:avLst>
            <a:gd name="adj" fmla="val 10000"/>
          </a:avLst>
        </a:prstGeom>
        <a:solidFill>
          <a:srgbClr val="B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 задание</a:t>
          </a:r>
          <a:endParaRPr lang="ru-RU" sz="1400" kern="1200" dirty="0"/>
        </a:p>
      </dsp:txBody>
      <dsp:txXfrm>
        <a:off x="4644186" y="2656656"/>
        <a:ext cx="1511996" cy="426640"/>
      </dsp:txXfrm>
    </dsp:sp>
    <dsp:sp modelId="{C5144C94-BB75-491A-AD21-ACC21AE412E4}">
      <dsp:nvSpPr>
        <dsp:cNvPr id="0" name=""/>
        <dsp:cNvSpPr/>
      </dsp:nvSpPr>
      <dsp:spPr>
        <a:xfrm rot="253498">
          <a:off x="3816621" y="3316287"/>
          <a:ext cx="855623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855623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53498">
        <a:off x="4223042" y="3303685"/>
        <a:ext cx="42781" cy="42781"/>
      </dsp:txXfrm>
    </dsp:sp>
    <dsp:sp modelId="{AC864FCC-EEF7-481A-8B2F-84BF83F15153}">
      <dsp:nvSpPr>
        <dsp:cNvPr id="0" name=""/>
        <dsp:cNvSpPr/>
      </dsp:nvSpPr>
      <dsp:spPr>
        <a:xfrm>
          <a:off x="4671081" y="3143274"/>
          <a:ext cx="1511996" cy="426640"/>
        </a:xfrm>
        <a:prstGeom prst="roundRect">
          <a:avLst>
            <a:gd name="adj" fmla="val 10000"/>
          </a:avLst>
        </a:prstGeom>
        <a:solidFill>
          <a:srgbClr val="B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 задание</a:t>
          </a:r>
          <a:endParaRPr lang="ru-RU" sz="1400" kern="1200" dirty="0"/>
        </a:p>
      </dsp:txBody>
      <dsp:txXfrm>
        <a:off x="4671081" y="3143274"/>
        <a:ext cx="1511996" cy="426640"/>
      </dsp:txXfrm>
    </dsp:sp>
    <dsp:sp modelId="{F9ADDF29-13F0-414F-AC85-790D210DD6FC}">
      <dsp:nvSpPr>
        <dsp:cNvPr id="0" name=""/>
        <dsp:cNvSpPr/>
      </dsp:nvSpPr>
      <dsp:spPr>
        <a:xfrm rot="2105288">
          <a:off x="3724521" y="3579767"/>
          <a:ext cx="1026374" cy="17578"/>
        </a:xfrm>
        <a:custGeom>
          <a:avLst/>
          <a:gdLst/>
          <a:ahLst/>
          <a:cxnLst/>
          <a:rect l="0" t="0" r="0" b="0"/>
          <a:pathLst>
            <a:path>
              <a:moveTo>
                <a:pt x="0" y="8789"/>
              </a:moveTo>
              <a:lnTo>
                <a:pt x="1026374" y="87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105288">
        <a:off x="4212049" y="3562897"/>
        <a:ext cx="51318" cy="51318"/>
      </dsp:txXfrm>
    </dsp:sp>
    <dsp:sp modelId="{2E24C4CC-0BC9-49B2-8011-936ADD317F72}">
      <dsp:nvSpPr>
        <dsp:cNvPr id="0" name=""/>
        <dsp:cNvSpPr/>
      </dsp:nvSpPr>
      <dsp:spPr>
        <a:xfrm>
          <a:off x="4657634" y="3670234"/>
          <a:ext cx="1511996" cy="426640"/>
        </a:xfrm>
        <a:prstGeom prst="roundRect">
          <a:avLst>
            <a:gd name="adj" fmla="val 10000"/>
          </a:avLst>
        </a:prstGeom>
        <a:solidFill>
          <a:srgbClr val="B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 задание и т.д.</a:t>
          </a:r>
          <a:endParaRPr lang="ru-RU" sz="1400" kern="1200" dirty="0"/>
        </a:p>
      </dsp:txBody>
      <dsp:txXfrm>
        <a:off x="4657634" y="3670234"/>
        <a:ext cx="1511996" cy="426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754B4-17CC-478C-B57A-5DDC68FF10E0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A020C-37FF-4CE2-A0CA-B31D540C7B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734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Едставить</a:t>
            </a:r>
            <a:r>
              <a:rPr lang="ru-RU" dirty="0"/>
              <a:t> </a:t>
            </a:r>
            <a:r>
              <a:rPr lang="ru-RU" dirty="0" err="1"/>
              <a:t>перечнь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A020C-37FF-4CE2-A0CA-B31D540C7BB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6907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04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D0FE6-409F-451B-8BF2-7DDAC120A9EE}" type="datetimeFigureOut">
              <a:rPr lang="ru-RU" smtClean="0"/>
              <a:pPr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26237-7E2E-42FD-B1F2-CF2880E84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nadinesterova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541" y="3034070"/>
            <a:ext cx="9291918" cy="32188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>Современные подходы к историческому просвещению дошкольников через реализацию </a:t>
            </a:r>
            <a:br>
              <a:rPr lang="ru-RU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>образовательного марафона</a:t>
            </a:r>
            <a:br>
              <a:rPr lang="ru-RU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>«Мы помним, мы гордимся»</a:t>
            </a:r>
            <a:br>
              <a:rPr lang="ru-RU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07341" y="5478943"/>
            <a:ext cx="4698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воспитатель МАДОУ №11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Нестерова Надежда Владимировна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7049" y="839043"/>
            <a:ext cx="886241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ОБЩАРАЗВИВАЮЩЕГО ВИДА №11 Г. ТОМСКА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17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634" y="860613"/>
            <a:ext cx="7906871" cy="47199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марафона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Проинформировать родителей об «Образовательном марафоне».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Подготовить список художественной литературы и стихотворений о войне.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Подготовить наглядный материал о войне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Оформить групповые помещения.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Дополнить развивающую предметно-пространственную среду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Подготовка к открытию и закрытию образовательного марафона (подготовка атрибутов, подборка рассказов, стихотворений, песен о войне, написание сценарий).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pic>
        <p:nvPicPr>
          <p:cNvPr id="5" name="Picture 4" descr="C:\Users\User\Desktop\Образовательный марафон, День победы, ст.гр.№6, 2024-2025\Фото оформление груп.помещений\IMG-20250421-WA0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1178" y="1707775"/>
            <a:ext cx="3244303" cy="432573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95082" y="820271"/>
            <a:ext cx="8095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Оформление групповых помещений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User\Desktop\Образовательный марафон, День победы, ст.гр.№6, 2024-2025\Фото оформление груп.помещений\IMG-20250421-WA01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5879" y="1701361"/>
            <a:ext cx="2869662" cy="2152247"/>
          </a:xfrm>
          <a:prstGeom prst="rect">
            <a:avLst/>
          </a:prstGeom>
          <a:noFill/>
        </p:spPr>
      </p:pic>
      <p:pic>
        <p:nvPicPr>
          <p:cNvPr id="4" name="Picture 3" descr="C:\Users\User\Desktop\Образовательный марафон, День победы, ст.гр.№6, 2024-2025\Фото оформление груп.помещений\IMG-20250421-WA01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8555" y="3954537"/>
            <a:ext cx="2841673" cy="2131254"/>
          </a:xfrm>
          <a:prstGeom prst="rect">
            <a:avLst/>
          </a:prstGeom>
          <a:noFill/>
        </p:spPr>
      </p:pic>
      <p:pic>
        <p:nvPicPr>
          <p:cNvPr id="6" name="Picture 2" descr="C:\Users\User\Desktop\Образовательный марафон, День победы, ст.гр.№6, 2024-2025\Фото Оформление груп.помещений\IMG-20250429-WA02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0694" y="1671986"/>
            <a:ext cx="2915803" cy="2159389"/>
          </a:xfrm>
          <a:prstGeom prst="rect">
            <a:avLst/>
          </a:prstGeom>
          <a:noFill/>
        </p:spPr>
      </p:pic>
      <p:pic>
        <p:nvPicPr>
          <p:cNvPr id="7" name="Picture 3" descr="C:\Users\User\Desktop\Образовательный марафон, День победы, ст.гр.№6, 2024-2025\Фото Оформление груп.помещений\IMG-20250429-WA02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85176" y="3921575"/>
            <a:ext cx="2954216" cy="22156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61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4911" y="534571"/>
            <a:ext cx="8418065" cy="19934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Торжественное открытие образовательного марафона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«Мы помним, мы гордимся»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C:\Users\User\Desktop\Образовательный марафон, День победы, ст.гр.№6, 2024-2025\Фото Открытие Образов.марафона, ст.гр.№6, 2024-2025\IMG-20250417-WA0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5643" y="2869620"/>
            <a:ext cx="4224922" cy="3168692"/>
          </a:xfrm>
          <a:prstGeom prst="rect">
            <a:avLst/>
          </a:prstGeom>
          <a:noFill/>
        </p:spPr>
      </p:pic>
      <p:pic>
        <p:nvPicPr>
          <p:cNvPr id="7" name="Picture 2" descr="C:\Users\User\Desktop\Образовательный марафон, День победы, ст.гр.№6, 2024-2025\Фото Открытие Образов.марафона, ст.гр.№6, 2024-2025\IMG-20250417-WA0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1577" y="2442050"/>
            <a:ext cx="4250305" cy="31877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61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pic>
        <p:nvPicPr>
          <p:cNvPr id="2" name="Picture 2" descr="C:\Users\User\Desktop\Образовательный марафон, День победы, ст.гр.№6, 2024-2025\Фото Открытие Образов.марафона, ст.гр.№6, 2024-2025\IMG-20250417-WA00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3532" y="941282"/>
            <a:ext cx="4589762" cy="3442322"/>
          </a:xfrm>
          <a:prstGeom prst="rect">
            <a:avLst/>
          </a:prstGeom>
          <a:noFill/>
        </p:spPr>
      </p:pic>
      <p:pic>
        <p:nvPicPr>
          <p:cNvPr id="3" name="Picture 5" descr="C:\Users\User\Desktop\Образовательный марафон, День победы, ст.гр.№6, 2024-2025\Фото Открытие Образов.марафона, ст.гр.№6, 2024-2025\IMG-20250417-WA01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9980" y="2559507"/>
            <a:ext cx="4638152" cy="34786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61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506" y="1129553"/>
            <a:ext cx="8390965" cy="3993776"/>
          </a:xfrm>
        </p:spPr>
        <p:txBody>
          <a:bodyPr>
            <a:normAutofit fontScale="90000"/>
          </a:bodyPr>
          <a:lstStyle/>
          <a:p>
            <a:pPr algn="l"/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			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этап марафона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Чтение художественной литературы.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Разучивание стихов и песен о войне.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детей в городских конкурсах чтецов и песен.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выставке «День Победы».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Посмотреть кинофильмы о «Сынах полка».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Рассмотреть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картины о Великой Отечественной войне.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Посещение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достопримечательностей, памятных мест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города Томска.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Рассказать о истории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георгиевской ленты.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Создание творческих работ детьми разной тематики.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165" y="1788459"/>
            <a:ext cx="8592670" cy="4316507"/>
          </a:xfrm>
        </p:spPr>
        <p:txBody>
          <a:bodyPr anchor="ctr">
            <a:normAutofit fontScale="90000"/>
          </a:bodyPr>
          <a:lstStyle/>
          <a:p>
            <a:pPr algn="l"/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Прочитать произведения художественной литературы о войне.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прочитано произведение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1 капелька,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представлено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произведение на семейном фестивале – 2 капельки).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№2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Составить перечень основных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государственных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праздников памятных дат воинской славы России.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составлен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перечень памятных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дат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1 капелька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представлен на  семейном фестивале  –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капельки).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№3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Выучить стихотворения на военную тему.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рассказано стихотворение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группе –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капелька</a:t>
            </a:r>
            <a:r>
              <a:rPr lang="en-US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в городском конкурсе чтецов –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капельки).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№4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Спортивно-военные игры с детьми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участие в играх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1 капелька).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7847" y="833718"/>
            <a:ext cx="82699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Дистанция № 1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«Читательские практики»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7002431"/>
              </p:ext>
            </p:extLst>
          </p:nvPr>
        </p:nvGraphicFramePr>
        <p:xfrm>
          <a:off x="1048870" y="2205316"/>
          <a:ext cx="10214688" cy="3860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4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48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48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148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Содержание этапа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Критерии оценки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/>
                        <a:t>Капельки 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2238">
                <a:tc rowSpan="4"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Цель: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познакомить</a:t>
                      </a: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 детей с творчеством поэтов, передать бесценный опыт памяти и благодарности своим предкам  за их героизм, мужество, благородство.</a:t>
                      </a:r>
                    </a:p>
                    <a:p>
                      <a:pPr algn="just"/>
                      <a:endParaRPr lang="ru-RU" sz="14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  В семейном кругу, вместе с ребенком почитать рассказы, стихи, доступные по содержанию дошкольникам.</a:t>
                      </a:r>
                    </a:p>
                    <a:p>
                      <a:pPr algn="just"/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Выбрать любое произведение для представления  на «Семейном фестивале».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Прочитать произведения дома.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Представить на семейном фестивале.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капелька</a:t>
                      </a:r>
                    </a:p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капельки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392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Составить перечень памятных дат.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Представить перечень памятных дат на семейном фестивале.</a:t>
                      </a:r>
                    </a:p>
                    <a:p>
                      <a:pPr algn="just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капелька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капельки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223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Выучить стихотворения дома и представить в группе.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капельки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97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в городском конкурсе чтецов.</a:t>
                      </a:r>
                    </a:p>
                    <a:p>
                      <a:pPr algn="just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Спортивно-военные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игры.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3 капельки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капелька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60408" y="851306"/>
            <a:ext cx="8694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Дистанция </a:t>
            </a: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№</a:t>
            </a:r>
            <a:r>
              <a:rPr kumimoji="0" lang="ru-RU" sz="24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</a:t>
            </a: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«Читательские </a:t>
            </a: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практики»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Семейный фестиваль: </a:t>
            </a:r>
            <a:r>
              <a:rPr kumimoji="0" lang="ru-RU" sz="24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«Литературное творчество</a:t>
            </a:r>
            <a:r>
              <a:rPr kumimoji="0" lang="ru-RU" sz="24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Сроки проведения с 14.04. по 23.04.2025г.</a:t>
            </a:r>
            <a:endParaRPr kumimoji="0" lang="ru-RU" sz="24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0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741" y="941294"/>
            <a:ext cx="8485094" cy="55763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ru-RU" sz="2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                        </a:t>
            </a:r>
            <a:r>
              <a:rPr lang="ru-RU" sz="25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№1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Выучить песни о войне и спеть.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ребенок исполнил вокальное произведение в группе–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капельки,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городском конкурсе – 3 капельки).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№2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Посетить достопримечательность в городе Томске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оформлен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плакат – 1 капелька,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оформлен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плакат 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 рассказ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–2 капельки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Рассмотреть репродукции картин о Великой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Отечественной войне.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(рассмотреть репродукции картин – 1 капелька).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№4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Участие в выставке «День Победы»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отметка результатов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выполнена поделка или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рисунок – 2 капельки).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Выполнить творческие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с детьми в группе.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(выполнение творческой работы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1 капелька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7847" y="994646"/>
            <a:ext cx="8081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Дистанция № 2 «Тема войны в искусстве»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(кино, литература, живопись, скульптура, музыка и пр.)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640" y="206225"/>
            <a:ext cx="10879137" cy="9382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11478677"/>
              </p:ext>
            </p:extLst>
          </p:nvPr>
        </p:nvGraphicFramePr>
        <p:xfrm>
          <a:off x="1008530" y="2510754"/>
          <a:ext cx="8685783" cy="3539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52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952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120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Содержание этапа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Критерии оценки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/>
                        <a:t>Капельки 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0250">
                <a:tc rowSpan="4"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Цель: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познакомить</a:t>
                      </a: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 детей с творчеством композиторов, с памятниками героям ВОВ</a:t>
                      </a:r>
                      <a:r>
                        <a:rPr lang="en-US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передать бесценный опыт памяти и благодарности своим предкам  за их героизм, мужество, благородство.</a:t>
                      </a:r>
                    </a:p>
                    <a:p>
                      <a:pPr algn="just"/>
                      <a:endParaRPr lang="ru-RU" sz="14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  Вместе с ребенком послушать песни военных лет, посетить достопримечательности города</a:t>
                      </a:r>
                      <a:r>
                        <a:rPr lang="en-US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изготовить поделку или нарисовать рисунок на военную тему.</a:t>
                      </a:r>
                    </a:p>
                    <a:p>
                      <a:pPr algn="just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Выучить песню о войне и представить в группе.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Участие в городском конкурсе военной песни.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капельки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3 капельки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45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Оформить плакат о памятниках героям ВОВ.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Оформить плакат и представить.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Оформить плакат о картинах ВОВ.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Оформить плакат и представить.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капелька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капельки</a:t>
                      </a:r>
                    </a:p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капелька</a:t>
                      </a:r>
                    </a:p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капельки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17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Принести поделки</a:t>
                      </a:r>
                      <a:r>
                        <a:rPr lang="en-US" sz="14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рисунки на выставку.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капельки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282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Творческие работы с детьми в группе.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60408" y="851307"/>
            <a:ext cx="80491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Дистанция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№ 2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«Тема войны в искусстве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кино, литература, живопись, скульптура, музыка и пр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«Акция «Поздравление ветеранам»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Срок проведения с 24.04. по 30.04.25г.</a:t>
            </a:r>
          </a:p>
        </p:txBody>
      </p:sp>
    </p:spTree>
    <p:extLst>
      <p:ext uri="{BB962C8B-B14F-4D97-AF65-F5344CB8AC3E}">
        <p14:creationId xmlns:p14="http://schemas.microsoft.com/office/powerpoint/2010/main" xmlns="" val="99611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506" y="1116105"/>
            <a:ext cx="8659906" cy="4034120"/>
          </a:xfrm>
        </p:spPr>
        <p:txBody>
          <a:bodyPr>
            <a:normAutofit fontScale="90000"/>
          </a:bodyPr>
          <a:lstStyle/>
          <a:p>
            <a:pPr algn="l"/>
            <a:r>
              <a:rPr lang="ru-RU" sz="3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Посмотреть кинофильмы для семейного просмотра 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«Сынах полка»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«Солдатик» (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реж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В.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Фанасютина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2018), «Детство опаленное войной» (Н.Я.Бут, 1965).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(просмотр фильма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1 капелька,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фильма и умение рассказать о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чем фильм – 2 капельки).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№2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Подготовить сообщение и оформить плакат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детях-героях войны.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(оформлен плакат  – 1 капелька, оформить плакат и представить – 2 капельки).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Изучить историю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георгиевской ленты.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(участие в обсуждении –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капелька).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№4.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коллективной работы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«Дети-герои войны».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(участие в создании коллективной работе –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капелька).</a:t>
            </a: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3941" y="88304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Дистанция № 3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«История о детях-героях войны»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4059" y="907365"/>
            <a:ext cx="8417859" cy="5071403"/>
          </a:xfrm>
        </p:spPr>
        <p:txBody>
          <a:bodyPr>
            <a:normAutofit/>
          </a:bodyPr>
          <a:lstStyle/>
          <a:p>
            <a:pPr indent="457200" algn="just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Историческое просвещение дошкольников представляет собой важный аспект образовательного процесса, который способствует формированию у детей начальных представлений об истории и культуре своей страны.</a:t>
            </a:r>
            <a:b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условиях современного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общества необходимо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уделять особое внимание воспитанию у детей чувства патриотизма, уважения к национальным традициям и культурному наследию.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206225"/>
            <a:ext cx="11466285" cy="139034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</a:rPr>
              <a:t>       </a:t>
            </a:r>
            <a:endParaRPr lang="ru-RU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08825310"/>
              </p:ext>
            </p:extLst>
          </p:nvPr>
        </p:nvGraphicFramePr>
        <p:xfrm>
          <a:off x="981636" y="2394841"/>
          <a:ext cx="10286999" cy="3687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54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20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207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0603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Содержание этапа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Критерии оценки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/>
                        <a:t> Капельки 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658">
                <a:tc rowSpan="4">
                  <a:txBody>
                    <a:bodyPr/>
                    <a:lstStyle/>
                    <a:p>
                      <a:pPr algn="just"/>
                      <a:r>
                        <a:rPr lang="ru-RU" sz="1600" b="1" dirty="0" smtClean="0"/>
                        <a:t>Цель: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познакомить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 с историей о детях-героях войны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георгиевской лентой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передать бесценный опыт памяти и благодарности своим предкам  за их героизм, мужество, благородство.</a:t>
                      </a:r>
                    </a:p>
                    <a:p>
                      <a:pPr algn="just"/>
                      <a:endParaRPr lang="ru-RU" sz="1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Вместе с ребенком познакомиться с детьми-героями войны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посмотреть кинофильмы о «Сынах полка»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подготовить сообщение о детях-героях войны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выполнить коллективную работу «Дети-герои войны».</a:t>
                      </a:r>
                      <a:endParaRPr lang="ru-RU" sz="1400" baseline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Посмотреть фильм о «Сынах полка».</a:t>
                      </a:r>
                    </a:p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Посмотреть фильм и рассказать о чем фильм.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капелька</a:t>
                      </a:r>
                    </a:p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капельки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651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Оформить плакат о детях-героях войны.</a:t>
                      </a:r>
                    </a:p>
                    <a:p>
                      <a:pPr algn="just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Оформить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плакать и представить.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капелька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капельки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615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Изучить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историю георгиевской ленты.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капельки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20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Коллективная работа «Дети-герои войны».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1 капелька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62708" y="576776"/>
            <a:ext cx="82585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Дистанция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№ 3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История о детях-героях войны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noProof="0" dirty="0" smtClean="0">
                <a:latin typeface="Times New Roman" pitchFamily="18" charset="0"/>
                <a:cs typeface="Times New Roman" pitchFamily="18" charset="0"/>
              </a:rPr>
              <a:t>Акция 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noProof="0" dirty="0" err="1" smtClean="0">
                <a:latin typeface="Times New Roman" pitchFamily="18" charset="0"/>
                <a:cs typeface="Times New Roman" pitchFamily="18" charset="0"/>
              </a:rPr>
              <a:t>ессмертный</a:t>
            </a:r>
            <a:r>
              <a:rPr lang="ru-RU" sz="2400" b="1" noProof="0" dirty="0" smtClean="0">
                <a:latin typeface="Times New Roman" pitchFamily="18" charset="0"/>
                <a:cs typeface="Times New Roman" pitchFamily="18" charset="0"/>
              </a:rPr>
              <a:t> полк»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Срок</a:t>
            </a:r>
            <a:r>
              <a:rPr kumimoji="0" lang="ru-RU" sz="2400" b="1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проведения с 01.05. по 14.05.25г.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61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06438"/>
            <a:ext cx="8054788" cy="15755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Акция «Бессмертный полк», экскурсия к памятнику героя ВОВ Ивану Черных и возложили цветы.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esktop\Образовательный марафон, День победы, ст.гр.№6, 2024-2025\Фото Акция Бессмертный полк, ст.гр.№6, 2024-2025\IMG-20250511-WA01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6878" y="2616086"/>
            <a:ext cx="4481181" cy="3372089"/>
          </a:xfrm>
          <a:prstGeom prst="rect">
            <a:avLst/>
          </a:prstGeom>
          <a:noFill/>
        </p:spPr>
      </p:pic>
      <p:pic>
        <p:nvPicPr>
          <p:cNvPr id="2050" name="Picture 2" descr="D:\фото\из жизни детского сада\архив\Бессметртный полк 2025\WhatsApp Image 2025-05-06 at 11.37.5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4738" y="1801905"/>
            <a:ext cx="4482354" cy="3361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612" y="506438"/>
            <a:ext cx="8686800" cy="14971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Движение по дистанциям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марафона «Мы помним, мы гордимся».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Users\User\Desktop\Образовательный марафон, День победы, ст.гр.№6, 2024-2025\Фото оформление груп.помещений\IMG-20250421-WA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1138" y="1798800"/>
            <a:ext cx="2918167" cy="2188625"/>
          </a:xfrm>
          <a:prstGeom prst="rect">
            <a:avLst/>
          </a:prstGeom>
          <a:noFill/>
        </p:spPr>
      </p:pic>
      <p:pic>
        <p:nvPicPr>
          <p:cNvPr id="10244" name="Picture 4" descr="C:\Users\User\Desktop\Образовательный марафон, День победы, ст.гр.№6, 2024-2025\Фото Результата марафона, ст.гр.№6, 2024-2025\IMG-20250429-WA01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6583" y="1783953"/>
            <a:ext cx="2189405" cy="2919206"/>
          </a:xfrm>
          <a:prstGeom prst="rect">
            <a:avLst/>
          </a:prstGeom>
          <a:noFill/>
        </p:spPr>
      </p:pic>
      <p:pic>
        <p:nvPicPr>
          <p:cNvPr id="10245" name="Picture 5" descr="C:\Users\User\Desktop\Образовательный марафон, День победы, ст.гр.№6, 2024-2025\Фото Результата марафона, ст.гр.№6, 2024-2025\IMG-20250430-WA0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38141" y="3092409"/>
            <a:ext cx="2231799" cy="2975732"/>
          </a:xfrm>
          <a:prstGeom prst="rect">
            <a:avLst/>
          </a:prstGeom>
          <a:noFill/>
        </p:spPr>
      </p:pic>
      <p:pic>
        <p:nvPicPr>
          <p:cNvPr id="10246" name="Picture 6" descr="C:\Users\User\Desktop\Образовательный марафон, День победы, ст.гр.№6, 2024-2025\Фото Результата марафона, ст.гр.№6, 2024-2025\IMG-20250430-WA00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7435" y="4109834"/>
            <a:ext cx="2935457" cy="2201593"/>
          </a:xfrm>
          <a:prstGeom prst="rect">
            <a:avLst/>
          </a:prstGeom>
          <a:noFill/>
        </p:spPr>
      </p:pic>
      <p:pic>
        <p:nvPicPr>
          <p:cNvPr id="10247" name="Picture 7" descr="C:\Users\User\Desktop\Образовательный марафон, День победы, ст.гр.№6, 2024-2025\Фото Результата марафона, ст.гр.№6, 2024-2025\IMG-20250506-WA01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71660" y="1697758"/>
            <a:ext cx="2155682" cy="2874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765" y="995083"/>
            <a:ext cx="8444754" cy="2474258"/>
          </a:xfrm>
        </p:spPr>
        <p:txBody>
          <a:bodyPr/>
          <a:lstStyle/>
          <a:p>
            <a:pPr algn="l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Заключительный </a:t>
            </a:r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 марафона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Подвести итоги по образовательному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марафону. </a:t>
            </a:r>
            <a:b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Провести торжественное закрытие образовательного марафона «Мы помним, мы гордимся».</a:t>
            </a:r>
            <a:endParaRPr lang="ru-RU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User\Desktop\Образовательный марафон, День победы, ст.гр.№6, 2024-2025\Фото Закрытие образ.марафона, ст.гр.№6, 2024-2025\17470545424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732" y="3408725"/>
            <a:ext cx="3894268" cy="2920700"/>
          </a:xfrm>
          <a:prstGeom prst="rect">
            <a:avLst/>
          </a:prstGeom>
          <a:noFill/>
        </p:spPr>
      </p:pic>
      <p:pic>
        <p:nvPicPr>
          <p:cNvPr id="5" name="Picture 4" descr="C:\Users\User\Desktop\Образовательный марафон, День победы, ст.гр.№6, 2024-2025\Фото Закрытие образ.марафона, ст.гр.№6, 2024-2025\1747054652605.jpg"/>
          <p:cNvPicPr>
            <a:picLocks noChangeAspect="1" noChangeArrowheads="1"/>
          </p:cNvPicPr>
          <p:nvPr/>
        </p:nvPicPr>
        <p:blipFill>
          <a:blip r:embed="rId4" cstate="print"/>
          <a:srcRect t="12536"/>
          <a:stretch>
            <a:fillRect/>
          </a:stretch>
        </p:blipFill>
        <p:spPr bwMode="auto">
          <a:xfrm>
            <a:off x="8749362" y="2850777"/>
            <a:ext cx="3003159" cy="3502235"/>
          </a:xfrm>
          <a:prstGeom prst="rect">
            <a:avLst/>
          </a:prstGeom>
          <a:noFill/>
        </p:spPr>
      </p:pic>
      <p:pic>
        <p:nvPicPr>
          <p:cNvPr id="6" name="Picture 6" descr="C:\Users\User\Downloads\1747059058630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2674" y="3423412"/>
            <a:ext cx="3886890" cy="2915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68188" y="1627094"/>
            <a:ext cx="843130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ФИО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:  Нестерова Надежда Владимировна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Должность: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Место работы: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МАДОУ №11 г. Томск</a:t>
            </a:r>
          </a:p>
          <a:p>
            <a:pPr>
              <a:defRPr/>
            </a:pP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Томск, Иркутский тракт, д.146/1</a:t>
            </a:r>
          </a:p>
          <a:p>
            <a:pPr>
              <a:defRPr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. адрес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nadinesterova@yandex.ru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+mn-lt"/>
              <a:cs typeface="Arial" pitchFamily="34" charset="0"/>
            </a:endParaRPr>
          </a:p>
          <a:p>
            <a:pPr>
              <a:defRPr/>
            </a:pPr>
            <a:endParaRPr lang="ru-RU" sz="2000" dirty="0">
              <a:solidFill>
                <a:schemeClr val="accent1">
                  <a:lumMod val="50000"/>
                </a:schemeClr>
              </a:solidFill>
              <a:latin typeface="+mn-lt"/>
              <a:cs typeface="Arial" pitchFamily="34" charset="0"/>
            </a:endParaRPr>
          </a:p>
          <a:p>
            <a:pPr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+mn-lt"/>
              <a:cs typeface="Arial" pitchFamily="34" charset="0"/>
            </a:endParaRPr>
          </a:p>
        </p:txBody>
      </p:sp>
      <p:sp>
        <p:nvSpPr>
          <p:cNvPr id="19459" name="Прямоугольник 6"/>
          <p:cNvSpPr>
            <a:spLocks noChangeArrowheads="1"/>
          </p:cNvSpPr>
          <p:nvPr/>
        </p:nvSpPr>
        <p:spPr bwMode="auto">
          <a:xfrm>
            <a:off x="1062318" y="922804"/>
            <a:ext cx="8051054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Наши контакты:</a:t>
            </a:r>
          </a:p>
          <a:p>
            <a:pPr algn="ctr"/>
            <a:endParaRPr lang="ru-RU" sz="3600" dirty="0"/>
          </a:p>
        </p:txBody>
      </p:sp>
      <p:pic>
        <p:nvPicPr>
          <p:cNvPr id="5" name="Рисунок 4" descr="C:\Users\MetodKab\Desktop\Госпаблики\QR код сайт\group_qr\qr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4726" y="3695431"/>
            <a:ext cx="2099427" cy="1952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MetodKab\Desktop\Госпаблики\QR код сайт\qr-code.gif"/>
          <p:cNvPicPr/>
          <p:nvPr/>
        </p:nvPicPr>
        <p:blipFill>
          <a:blip r:embed="rId5" cstate="print"/>
          <a:srcRect l="7200" t="6390" r="6868" b="6709"/>
          <a:stretch>
            <a:fillRect/>
          </a:stretch>
        </p:blipFill>
        <p:spPr bwMode="auto">
          <a:xfrm>
            <a:off x="4350975" y="3699634"/>
            <a:ext cx="2090166" cy="1948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759040" y="5768789"/>
            <a:ext cx="16572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spc="-10" dirty="0" err="1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5824" y="5777202"/>
            <a:ext cx="2420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-10" dirty="0" smtClean="0">
                <a:solidFill>
                  <a:srgbClr val="001F5F"/>
                </a:solidFill>
                <a:latin typeface="Times New Roman" pitchFamily="18" charset="0"/>
                <a:cs typeface="Times New Roman" pitchFamily="18" charset="0"/>
              </a:rPr>
              <a:t>Одноклассники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067490" y="1398494"/>
            <a:ext cx="8264769" cy="4104456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ОП ДО: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914401" y="1517240"/>
            <a:ext cx="870024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серия образовательных событий , объединенных одной тематикой  и ограниченный по времени.</a:t>
            </a:r>
          </a:p>
          <a:p>
            <a:pPr marL="342900" indent="-342900"/>
            <a:endParaRPr lang="ru-RU" sz="25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/>
            <a:r>
              <a:rPr lang="ru-RU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образовательного марафона: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форм организации образовательной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</a:t>
            </a:r>
            <a:r>
              <a:rPr lang="ru-RU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создающая  образовательную среду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умный, </a:t>
            </a:r>
            <a:r>
              <a:rPr lang="ru-RU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полезный досуг семьи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</a:t>
            </a:r>
            <a:r>
              <a:rPr lang="ru-RU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сплочения и сотрудничества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 родителей и педагогов;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фиксации результатов </a:t>
            </a:r>
            <a:r>
              <a:rPr lang="ru-RU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личностного развития детей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мотивационный стимул, </a:t>
            </a:r>
            <a:r>
              <a:rPr lang="ru-RU" sz="25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развивающий любознательность, познавательную  активность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4633" y="190124"/>
            <a:ext cx="3385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8871" y="854820"/>
            <a:ext cx="833014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марафон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xmlns="" val="325537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1060704"/>
            <a:ext cx="8500035" cy="1371600"/>
          </a:xfrm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Образовательный марафон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«Мы помним, мы гордимся»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035424" y="2523702"/>
            <a:ext cx="8377518" cy="2717188"/>
          </a:xfrm>
        </p:spPr>
        <p:txBody>
          <a:bodyPr>
            <a:noAutofit/>
          </a:bodyPr>
          <a:lstStyle/>
          <a:p>
            <a:endParaRPr lang="ru-RU" sz="2000" b="1" dirty="0">
              <a:cs typeface="FrankRuehl" pitchFamily="34" charset="-79"/>
            </a:endParaRPr>
          </a:p>
          <a:p>
            <a:pPr algn="just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 детей в сопровождении педагогов и родителей представлений о Великой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Отечественной войне;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воспитание у дошкольников патриотических чувств, уважения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России,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гражданской позиции и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чувства гордости за свою Родину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2000" b="1" dirty="0">
              <a:solidFill>
                <a:schemeClr val="tx1"/>
              </a:solidFill>
              <a:cs typeface="FrankRuehl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7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9056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35423" y="860613"/>
            <a:ext cx="8364071" cy="5488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Образовательного марафона помогает всем участникам осознать значимость общечеловеческих </a:t>
            </a:r>
            <a:r>
              <a:rPr lang="ru-RU" sz="25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ценностей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(Программа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Воспитания)</a:t>
            </a:r>
          </a:p>
          <a:p>
            <a:r>
              <a:rPr lang="ru-RU" sz="2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Ценности:</a:t>
            </a:r>
            <a:endParaRPr lang="ru-RU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Дружба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1148" y="2770890"/>
            <a:ext cx="7193358" cy="31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634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7812" y="927847"/>
            <a:ext cx="7584141" cy="317350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>Образовательный марафон</a:t>
            </a:r>
            <a:br>
              <a:rPr lang="ru-RU" sz="36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>«Мы помним, мы гордимся» </a:t>
            </a:r>
            <a:br>
              <a:rPr lang="ru-RU" sz="36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84100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Сроки 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проведения марафона </a:t>
            </a:r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14.04.2025г. – 14.05.2025г.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797858" y="758732"/>
            <a:ext cx="8373035" cy="11430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Правила проведения образовательного  марафона</a:t>
            </a:r>
          </a:p>
        </p:txBody>
      </p:sp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914400" y="2030505"/>
            <a:ext cx="8471648" cy="4684619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Марафон должен иметь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название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(броское, запоминающееся).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Наличие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дистанций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(не менее 3-х, названия которых не противоречат названию марафона). </a:t>
            </a:r>
          </a:p>
          <a:p>
            <a:pPr marL="457200" indent="-457200" eaLnBrk="1" hangingPunct="1"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Каждая дистанция включает в себя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несколько заданий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задания должны носить творческий, исследовательский и познавательный характер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457200" indent="-457200" eaLnBrk="1" hangingPunct="1">
              <a:buFont typeface="Symbol" panose="05050102010706020507" pitchFamily="18" charset="2"/>
              <a:buAutoNum type="arabicPeriod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Задания выполняются с </a:t>
            </a:r>
            <a:r>
              <a:rPr lang="ru-RU" sz="1400" b="1" cap="all" dirty="0">
                <a:latin typeface="Times New Roman" pitchFamily="18" charset="0"/>
                <a:cs typeface="Times New Roman" pitchFamily="18" charset="0"/>
              </a:rPr>
              <a:t>педагогом, самостоятельно или с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(задания должны быть разнообразными).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Необходима предварительная работа.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Выполнение заданий должно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оцениваться</a:t>
            </a:r>
            <a:r>
              <a:rPr lang="ru-RU" sz="1400" b="1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(продумать четкую систему оценивания).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должны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видеть результаты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своей деятельности и продвижение по дистанциям марафона (продумать как визуализировать результаты)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результатам марафона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обязательно определяются победители и награждаются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 участники марафона (придумать номинации для награждения и сертификаты/грамоты/призы).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Продолжительность марафона не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менее 1 месяца, но не более 2 месяцев</a:t>
            </a:r>
            <a:r>
              <a:rPr lang="ru-RU" sz="1400" b="1" cap="all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(необходимо не потерять интерес участников).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Обязательно включаются в марафон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добрые дела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Начало и конец марафона – </a:t>
            </a:r>
            <a:r>
              <a:rPr lang="ru-RU" sz="1400" b="1" cap="all" dirty="0" smtClean="0">
                <a:latin typeface="Times New Roman" pitchFamily="18" charset="0"/>
                <a:cs typeface="Times New Roman" pitchFamily="18" charset="0"/>
              </a:rPr>
              <a:t>большой праздник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(готовим праздничную программу).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sz="1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Symbol" panose="05050102010706020507" pitchFamily="18" charset="2"/>
              <a:buNone/>
              <a:defRPr/>
            </a:pPr>
            <a:endParaRPr lang="ru-RU" sz="13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endParaRPr lang="ru-RU" sz="13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etodKab\Downloads\may-9-victory-day-19411945-st-george-s-ribbon-place-text_347988-1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2564"/>
            <a:ext cx="12192000" cy="6890564"/>
          </a:xfrm>
          <a:prstGeom prst="rect">
            <a:avLst/>
          </a:prstGeom>
          <a:noFill/>
        </p:spPr>
      </p:pic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874059" y="637709"/>
            <a:ext cx="8579223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Модель образовательного марафона</a:t>
            </a:r>
          </a:p>
        </p:txBody>
      </p:sp>
      <p:graphicFrame>
        <p:nvGraphicFramePr>
          <p:cNvPr id="4" name="Объект 4"/>
          <p:cNvGraphicFramePr>
            <a:graphicFrameLocks noGrp="1"/>
          </p:cNvGraphicFramePr>
          <p:nvPr>
            <p:ph idx="1"/>
          </p:nvPr>
        </p:nvGraphicFramePr>
        <p:xfrm>
          <a:off x="968187" y="1928803"/>
          <a:ext cx="10938103" cy="436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7893453" y="3866872"/>
            <a:ext cx="1358321" cy="876056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Закрытие марафона</a:t>
            </a: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7363387" y="2799511"/>
            <a:ext cx="527049" cy="326072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2514</TotalTime>
  <Words>922</Words>
  <Application>Microsoft Office PowerPoint</Application>
  <PresentationFormat>Произвольный</PresentationFormat>
  <Paragraphs>165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Современные подходы к историческому просвещению дошкольников через реализацию  образовательного марафона «Мы помним, мы гордимся»     </vt:lpstr>
      <vt:lpstr>Историческое просвещение дошкольников представляет собой важный аспект образовательного процесса, который способствует формированию у детей начальных представлений об истории и культуре своей страны. В условиях современного общества необходимо уделять особое внимание воспитанию у детей чувства патриотизма, уважения к национальным традициям и культурному наследию.</vt:lpstr>
      <vt:lpstr>Слайд 3</vt:lpstr>
      <vt:lpstr>Слайд 4</vt:lpstr>
      <vt:lpstr>Образовательный марафон  «Мы помним, мы гордимся»</vt:lpstr>
      <vt:lpstr>Слайд 6</vt:lpstr>
      <vt:lpstr>Образовательный марафон «Мы помним, мы гордимся»   Сроки проведения марафона  с 14.04.2025г. – 14.05.2025г.</vt:lpstr>
      <vt:lpstr>Правила проведения образовательного  марафона</vt:lpstr>
      <vt:lpstr>Модель образовательного марафона</vt:lpstr>
      <vt:lpstr> Организационный этап марафона:  1. Проинформировать родителей об «Образовательном марафоне». 2. Подготовить список художественной литературы и стихотворений о войне. 3. Подготовить наглядный материал о войне. 4. Оформить групповые помещения. 5. Дополнить развивающую предметно-пространственную среду. 6. Подготовка к открытию и закрытию образовательного марафона (подготовка атрибутов, подборка рассказов, стихотворений, песен о войне, написание сценарий).</vt:lpstr>
      <vt:lpstr>Слайд 11</vt:lpstr>
      <vt:lpstr>Торжественное открытие образовательного марафона «Мы помним, мы гордимся»</vt:lpstr>
      <vt:lpstr>Слайд 13</vt:lpstr>
      <vt:lpstr>        Основной этап марафона:   1. Чтение художественной литературы. 2. Разучивание стихов и песен о войне. 3. Участие детей в городских конкурсах чтецов и песен. 4. Участие в выставке «День Победы». 5. Посмотреть кинофильмы о «Сынах полка». 6. Рассмотреть картины о Великой Отечественной войне. 7. Посещение достопримечательностей, памятных мест города Томска. 8. Рассказать о истории георгиевской ленты. 9. Создание творческих работ детьми разной тематики.</vt:lpstr>
      <vt:lpstr>Задание №1 – Прочитать произведения художественной литературы о войне.  (отметка результатов: прочитано произведение – 1 капелька, представлено произведение на семейном фестивале – 2 капельки). Задание №2 – Составить перечень основных государственных праздников памятных дат воинской славы России. (отметка результатов: составлен перечень памятных дат – 1 капелька, представлен на  семейном фестивале  – 2 капельки). Задание №3 – Выучить стихотворения на военную тему.  (отметка результатов: рассказано стихотворение в группе – 2 капелька, участие в городском конкурсе чтецов – 3 капельки). Задание №4 – Спортивно-военные игры с детьми.  (отметка результатов: участие в играх – 1 капелька).</vt:lpstr>
      <vt:lpstr>Слайд 16</vt:lpstr>
      <vt:lpstr>                                    Задание №1 – Выучить песни о войне и спеть.  (отметка результатов: ребенок исполнил вокальное произведение в группе– 2 капельки,  участие в городском конкурсе – 3 капельки). Задание №2 – Посетить достопримечательность в городе Томске.  (отметка результатов: оформлен плакат – 1 капелька, оформлен плакат и представлен рассказ –2 капельки). Задание №3 – Рассмотреть репродукции картин о Великой Отечественной войне.  (рассмотреть репродукции картин – 1 капелька). Задание №4 – Участие в выставке «День Победы»  (отметка результатов: выполнена поделка или рисунок – 2 капельки). Задание №5- Выполнить творческие работы с детьми в группе.  (выполнение творческой работы – 1 капелька). </vt:lpstr>
      <vt:lpstr>Слайд 18</vt:lpstr>
      <vt:lpstr>         Задание №1 – Посмотреть кинофильмы для семейного просмотра  о «Сынах полка» «Солдатик» (реж. В. Фанасютина, 2018), «Детство опаленное войной» (Н.Я.Бут, 1965). (просмотр фильма – 1 капелька, просмотр фильма и умение рассказать о чем фильм – 2 капельки). Задание №2 – Подготовить сообщение и оформить плакат о детях-героях войны.  (оформлен плакат  – 1 капелька, оформить плакат и представить – 2 капельки). Задание №3 – Изучить историю георгиевской ленты.  (участие в обсуждении – 1 капелька). Задание №4. Создание коллективной работы «Дети-герои войны».  (участие в создании коллективной работе – 1 капелька).</vt:lpstr>
      <vt:lpstr>       </vt:lpstr>
      <vt:lpstr>Акция «Бессмертный полк», экскурсия к памятнику героя ВОВ Ивану Черных и возложили цветы.</vt:lpstr>
      <vt:lpstr>Движение по дистанциям Результаты марафона «Мы помним, мы гордимся».</vt:lpstr>
      <vt:lpstr>Заключительный этап марафона:  1. Подвести итоги по образовательному марафону.  2. Провести торжественное закрытие образовательного марафона «Мы помним, мы гордимся».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марафон</dc:title>
  <dc:creator>Слушатель</dc:creator>
  <cp:lastModifiedBy>User</cp:lastModifiedBy>
  <cp:revision>357</cp:revision>
  <dcterms:created xsi:type="dcterms:W3CDTF">2023-09-28T09:42:38Z</dcterms:created>
  <dcterms:modified xsi:type="dcterms:W3CDTF">2025-12-01T12:03:50Z</dcterms:modified>
</cp:coreProperties>
</file>