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1.jpg" ContentType="image/jpg"/>
  <Override PartName="/ppt/media/image28.jpg" ContentType="image/jpg"/>
  <Override PartName="/ppt/media/image38.jpg" ContentType="image/jpg"/>
  <Override PartName="/ppt/media/image41.jpg" ContentType="image/jpg"/>
  <Override PartName="/ppt/media/image43.jpg" ContentType="image/jpg"/>
  <Override PartName="/ppt/notesSlides/notesSlide3.xml" ContentType="application/vnd.openxmlformats-officedocument.presentationml.notesSlide+xml"/>
  <Override PartName="/ppt/media/image45.jpg" ContentType="image/jpg"/>
  <Override PartName="/ppt/media/image54.jpg" ContentType="image/jp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91" r:id="rId2"/>
    <p:sldId id="2147381209" r:id="rId3"/>
    <p:sldId id="2147381144" r:id="rId4"/>
    <p:sldId id="2147381196" r:id="rId5"/>
    <p:sldId id="259" r:id="rId6"/>
    <p:sldId id="2147381193" r:id="rId7"/>
    <p:sldId id="262" r:id="rId8"/>
    <p:sldId id="264" r:id="rId9"/>
    <p:sldId id="266" r:id="rId10"/>
    <p:sldId id="267" r:id="rId11"/>
    <p:sldId id="268" r:id="rId12"/>
    <p:sldId id="269" r:id="rId13"/>
    <p:sldId id="271" r:id="rId14"/>
    <p:sldId id="275" r:id="rId15"/>
    <p:sldId id="260" r:id="rId16"/>
    <p:sldId id="2147474901" r:id="rId17"/>
    <p:sldId id="2147381210" r:id="rId18"/>
    <p:sldId id="2147381201" r:id="rId19"/>
    <p:sldId id="2147474900" r:id="rId20"/>
    <p:sldId id="2147381205" r:id="rId21"/>
    <p:sldId id="2147381203" r:id="rId22"/>
    <p:sldId id="303" r:id="rId23"/>
    <p:sldId id="2147381211" r:id="rId24"/>
    <p:sldId id="257" r:id="rId25"/>
    <p:sldId id="2147381207" r:id="rId26"/>
    <p:sldId id="2147381212" r:id="rId27"/>
    <p:sldId id="2147474892" r:id="rId28"/>
    <p:sldId id="2147474882" r:id="rId29"/>
    <p:sldId id="311" r:id="rId30"/>
    <p:sldId id="345" r:id="rId31"/>
    <p:sldId id="2147474891" r:id="rId32"/>
    <p:sldId id="2147474899" r:id="rId33"/>
    <p:sldId id="2147474898" r:id="rId34"/>
    <p:sldId id="282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5A9B"/>
    <a:srgbClr val="CCECFF"/>
    <a:srgbClr val="BDCBE4"/>
    <a:srgbClr val="EFEBCE"/>
    <a:srgbClr val="77132F"/>
    <a:srgbClr val="B11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850" autoAdjust="0"/>
  </p:normalViewPr>
  <p:slideViewPr>
    <p:cSldViewPr snapToGrid="0">
      <p:cViewPr varScale="1">
        <p:scale>
          <a:sx n="72" d="100"/>
          <a:sy n="72" d="100"/>
        </p:scale>
        <p:origin x="3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878BB-2C98-4473-AC27-E72CE7E7F8AF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CCD1D-8222-41F0-AEA3-A4F5D39279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89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TomskObl2104</a:t>
            </a: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ru-RU" sz="1100" dirty="0" err="1">
                <a:solidFill>
                  <a:schemeClr val="tx1"/>
                </a:solidFill>
              </a:rPr>
              <a:t>Century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Gothic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Фото</a:t>
            </a:r>
            <a:r>
              <a:rPr lang="ru-RU" sz="1100" baseline="0" dirty="0">
                <a:solidFill>
                  <a:schemeClr val="tx1"/>
                </a:solidFill>
              </a:rPr>
              <a:t> на карте можно изменить: необходимо зайти во вкладку «дизайн», затем выбрать «формат фона». После необходимо нажать на карту. В появившемся справа окне необходимо выбрать тип заливки «рисунок или текстура», далее программа предложит выбрать «файл». </a:t>
            </a:r>
            <a:endParaRPr lang="ru-RU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1454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TomskObl2104</a:t>
            </a: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ru-RU" sz="1100" dirty="0" err="1">
                <a:solidFill>
                  <a:schemeClr val="tx1"/>
                </a:solidFill>
              </a:rPr>
              <a:t>Century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Gothic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Фото</a:t>
            </a:r>
            <a:r>
              <a:rPr lang="ru-RU" sz="1100" baseline="0" dirty="0">
                <a:solidFill>
                  <a:schemeClr val="tx1"/>
                </a:solidFill>
              </a:rPr>
              <a:t> на карте можно изменить: необходимо зайти во вкладку «дизайн», затем выбрать «формат фона». После необходимо нажать на карту. В появившемся справа окне необходимо выбрать тип заливки «рисунок или текстура», далее программа предложит выбрать «файл». </a:t>
            </a:r>
            <a:endParaRPr lang="ru-RU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525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1CCD1D-8222-41F0-AEA3-A4F5D392799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681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TomskObl2104</a:t>
            </a: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ru-RU" sz="1100" dirty="0" err="1">
                <a:solidFill>
                  <a:schemeClr val="tx1"/>
                </a:solidFill>
              </a:rPr>
              <a:t>Century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Gothic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Фото</a:t>
            </a:r>
            <a:r>
              <a:rPr lang="ru-RU" sz="1100" baseline="0" dirty="0">
                <a:solidFill>
                  <a:schemeClr val="tx1"/>
                </a:solidFill>
              </a:rPr>
              <a:t> на карте можно изменить: необходимо зайти во вкладку «дизайн», затем выбрать «формат фона». После необходимо нажать на карту. В появившемся справа окне необходимо выбрать тип заливки «рисунок или текстура», далее программа предложит выбрать «файл». </a:t>
            </a:r>
            <a:endParaRPr lang="ru-RU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1555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TomskObl2104</a:t>
            </a: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ru-RU" sz="1100" dirty="0" err="1">
                <a:solidFill>
                  <a:schemeClr val="tx1"/>
                </a:solidFill>
              </a:rPr>
              <a:t>Century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Gothic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Фото</a:t>
            </a:r>
            <a:r>
              <a:rPr lang="ru-RU" sz="1100" baseline="0" dirty="0">
                <a:solidFill>
                  <a:schemeClr val="tx1"/>
                </a:solidFill>
              </a:rPr>
              <a:t> на карте можно изменить: необходимо зайти во вкладку «дизайн», затем выбрать «формат фона». После необходимо нажать на карту. В появившемся справа окне необходимо выбрать тип заливки «рисунок или текстура», далее программа предложит выбрать «файл». </a:t>
            </a:r>
            <a:endParaRPr lang="ru-RU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6731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TomskObl2104</a:t>
            </a: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ru-RU" sz="1100" dirty="0" err="1">
                <a:solidFill>
                  <a:schemeClr val="tx1"/>
                </a:solidFill>
              </a:rPr>
              <a:t>Century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Gothic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Фото</a:t>
            </a:r>
            <a:r>
              <a:rPr lang="ru-RU" sz="1100" baseline="0" dirty="0">
                <a:solidFill>
                  <a:schemeClr val="tx1"/>
                </a:solidFill>
              </a:rPr>
              <a:t> на карте можно изменить: необходимо зайти во вкладку «дизайн», затем выбрать «формат фона». После необходимо нажать на карту. В появившемся справа окне необходимо выбрать тип заливки «рисунок или текстура», далее программа предложит выбрать «файл». </a:t>
            </a:r>
            <a:endParaRPr lang="ru-RU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5199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Тенденции использования ИИ в российском образовании - индивидуализация процесса обучения. ИИ для создания более персонализированного, адаптивного и эффективного обучения.</a:t>
            </a:r>
            <a:endParaRPr sz="800"/>
          </a:p>
        </p:txBody>
      </p:sp>
      <p:sp>
        <p:nvSpPr>
          <p:cNvPr id="289" name="Google Shape;2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dc0d36c7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dc0d36c7f_1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4333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5560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разец слайда (светлый фо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>
            <a:extLst>
              <a:ext uri="{FF2B5EF4-FFF2-40B4-BE49-F238E27FC236}">
                <a16:creationId xmlns:a16="http://schemas.microsoft.com/office/drawing/2014/main" id="{533F44C3-7445-AA8A-67CE-79B5474F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188" y="435152"/>
            <a:ext cx="10515600" cy="523220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>
              <a:defRPr lang="en-US" dirty="0">
                <a:solidFill>
                  <a:srgbClr val="062E88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3" name="Slide Number Placeholder 5">
            <a:extLst>
              <a:ext uri="{FF2B5EF4-FFF2-40B4-BE49-F238E27FC236}">
                <a16:creationId xmlns:a16="http://schemas.microsoft.com/office/drawing/2014/main" id="{57FE81D4-C6AB-D545-1B55-8C46321BF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10140" y="535744"/>
            <a:ext cx="2210673" cy="365125"/>
          </a:xfrm>
          <a:prstGeom prst="rect">
            <a:avLst/>
          </a:prstGeom>
        </p:spPr>
        <p:txBody>
          <a:bodyPr/>
          <a:lstStyle>
            <a:lvl1pPr algn="r">
              <a:defRPr lang="ru-RU" sz="1600" b="1" kern="1200" cap="none" baseline="0" smtClean="0">
                <a:solidFill>
                  <a:srgbClr val="062E89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14" name="Прямая соединительная линия 10">
            <a:extLst>
              <a:ext uri="{FF2B5EF4-FFF2-40B4-BE49-F238E27FC236}">
                <a16:creationId xmlns:a16="http://schemas.microsoft.com/office/drawing/2014/main" id="{966F7670-35BD-D54C-7821-6DEA345FB4B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75144" y="611165"/>
            <a:ext cx="1" cy="214287"/>
          </a:xfrm>
          <a:prstGeom prst="line">
            <a:avLst/>
          </a:prstGeom>
          <a:ln>
            <a:solidFill>
              <a:srgbClr val="041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49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52D8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A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B8F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182859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52D8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B8F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547906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8982" y="527050"/>
            <a:ext cx="5137150" cy="519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52D8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A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B8F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853826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0396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23360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81021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9424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241481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284922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244015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20"/>
            <a:ext cx="12191764" cy="68576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6734" y="20"/>
            <a:ext cx="8105013" cy="68576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1"/>
            <a:ext cx="12191747" cy="685761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20193" y="6339167"/>
            <a:ext cx="122555" cy="1828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01592" y="251425"/>
            <a:ext cx="832443" cy="69677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3348" y="2847517"/>
            <a:ext cx="5385181" cy="1204291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223" y="4186695"/>
            <a:ext cx="5346827" cy="207352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0912" y="1556816"/>
            <a:ext cx="5451475" cy="10633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3347" y="116613"/>
            <a:ext cx="10368027" cy="56067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3349" y="765531"/>
            <a:ext cx="5469001" cy="6585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9375" y="880619"/>
            <a:ext cx="457200" cy="4572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82556" y="5771299"/>
            <a:ext cx="1034008" cy="87758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28844" y="776263"/>
            <a:ext cx="5119751" cy="527100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86727" y="893064"/>
            <a:ext cx="1684020" cy="376427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42148" y="893064"/>
            <a:ext cx="2252472" cy="37642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701537" y="987426"/>
            <a:ext cx="3466465" cy="1577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178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разец слайда (градие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2723CA-E9BC-857E-829B-CE46DA82F2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8" t="21576" r="35593" b="29619"/>
          <a:stretch/>
        </p:blipFill>
        <p:spPr>
          <a:xfrm>
            <a:off x="2535224" y="1"/>
            <a:ext cx="9656776" cy="6858001"/>
          </a:xfrm>
          <a:custGeom>
            <a:avLst/>
            <a:gdLst>
              <a:gd name="connsiteX0" fmla="*/ 0 w 11049000"/>
              <a:gd name="connsiteY0" fmla="*/ 0 h 6858000"/>
              <a:gd name="connsiteX1" fmla="*/ 11049000 w 11049000"/>
              <a:gd name="connsiteY1" fmla="*/ 0 h 6858000"/>
              <a:gd name="connsiteX2" fmla="*/ 11049000 w 11049000"/>
              <a:gd name="connsiteY2" fmla="*/ 6858000 h 6858000"/>
              <a:gd name="connsiteX3" fmla="*/ 0 w 11049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49000" h="6858000">
                <a:moveTo>
                  <a:pt x="0" y="0"/>
                </a:moveTo>
                <a:lnTo>
                  <a:pt x="11049000" y="0"/>
                </a:lnTo>
                <a:lnTo>
                  <a:pt x="11049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2" name="Title 1">
            <a:extLst>
              <a:ext uri="{FF2B5EF4-FFF2-40B4-BE49-F238E27FC236}">
                <a16:creationId xmlns:a16="http://schemas.microsoft.com/office/drawing/2014/main" id="{533F44C3-7445-AA8A-67CE-79B5474F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188" y="435152"/>
            <a:ext cx="10515600" cy="523220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>
              <a:defRPr lang="en-US" dirty="0">
                <a:solidFill>
                  <a:srgbClr val="062E88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3" name="Slide Number Placeholder 5">
            <a:extLst>
              <a:ext uri="{FF2B5EF4-FFF2-40B4-BE49-F238E27FC236}">
                <a16:creationId xmlns:a16="http://schemas.microsoft.com/office/drawing/2014/main" id="{57FE81D4-C6AB-D545-1B55-8C46321BF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10140" y="535744"/>
            <a:ext cx="2210673" cy="365125"/>
          </a:xfrm>
          <a:prstGeom prst="rect">
            <a:avLst/>
          </a:prstGeom>
        </p:spPr>
        <p:txBody>
          <a:bodyPr/>
          <a:lstStyle>
            <a:lvl1pPr algn="r">
              <a:defRPr lang="ru-RU" sz="1600" b="1" kern="1200" cap="none" baseline="0" smtClean="0">
                <a:solidFill>
                  <a:srgbClr val="062E89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14" name="Прямая соединительная линия 10">
            <a:extLst>
              <a:ext uri="{FF2B5EF4-FFF2-40B4-BE49-F238E27FC236}">
                <a16:creationId xmlns:a16="http://schemas.microsoft.com/office/drawing/2014/main" id="{966F7670-35BD-D54C-7821-6DEA345FB4B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75144" y="611165"/>
            <a:ext cx="1" cy="214287"/>
          </a:xfrm>
          <a:prstGeom prst="line">
            <a:avLst/>
          </a:prstGeom>
          <a:ln>
            <a:solidFill>
              <a:srgbClr val="041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39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9247283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gosuslugi.ru/landing/edu-content" TargetMode="External"/><Relationship Id="rId13" Type="http://schemas.openxmlformats.org/officeDocument/2006/relationships/image" Target="../media/image52.gif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0" Type="http://schemas.openxmlformats.org/officeDocument/2006/relationships/hyperlink" Target="https://pos.gosuslugi.ru/landing/" TargetMode="External"/><Relationship Id="rId4" Type="http://schemas.openxmlformats.org/officeDocument/2006/relationships/image" Target="../media/image45.jpg"/><Relationship Id="rId9" Type="http://schemas.openxmlformats.org/officeDocument/2006/relationships/image" Target="../media/image49.png"/><Relationship Id="rId14" Type="http://schemas.openxmlformats.org/officeDocument/2006/relationships/image" Target="../media/image5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ax.ru/join/M-_Bab6c076LV2XvtkmmLedRQ1T00UKNnerEqEd8JzM" TargetMode="External"/><Relationship Id="rId2" Type="http://schemas.openxmlformats.org/officeDocument/2006/relationships/hyperlink" Target="https://max.ru/joincall/xfC2lfdJJ5TAu9Y1YN0Zul6Ld5TdKH3xN9DtOU9aRmo" TargetMode="Externa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gosuslugi.ru/myschool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1113" y="440204"/>
            <a:ext cx="839999" cy="8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76887" y="455311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>
              <a:buClr>
                <a:srgbClr val="000000"/>
              </a:buClr>
            </a:pPr>
            <a:endParaRPr lang="ru-RU" sz="3200" b="1" kern="0" dirty="0">
              <a:solidFill>
                <a:srgbClr val="FFFFFF"/>
              </a:solidFill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CFD7A9F-AF8A-4B0D-AF0A-D20611D2DAD2}"/>
              </a:ext>
            </a:extLst>
          </p:cNvPr>
          <p:cNvSpPr txBox="1">
            <a:spLocks/>
          </p:cNvSpPr>
          <p:nvPr/>
        </p:nvSpPr>
        <p:spPr>
          <a:xfrm>
            <a:off x="699194" y="2166980"/>
            <a:ext cx="3441945" cy="21084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</a:pPr>
            <a:r>
              <a:rPr lang="ru-RU" sz="2400" dirty="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Цифровые платформы и сервисы в работе педагога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9194" y="5150904"/>
            <a:ext cx="73285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lt1"/>
                </a:solidFill>
                <a:ea typeface="PT Sans"/>
                <a:cs typeface="PT Sans"/>
              </a:rPr>
              <a:t>Юркова Ксения Демьяновна, </a:t>
            </a:r>
          </a:p>
          <a:p>
            <a:pPr>
              <a:defRPr/>
            </a:pPr>
            <a:r>
              <a:rPr lang="ru-RU" sz="2000" dirty="0">
                <a:solidFill>
                  <a:schemeClr val="lt1"/>
                </a:solidFill>
                <a:ea typeface="PT Sans"/>
                <a:cs typeface="PT Sans"/>
              </a:rPr>
              <a:t>начальник центра цифровой трансформации </a:t>
            </a:r>
          </a:p>
          <a:p>
            <a:pPr>
              <a:defRPr/>
            </a:pPr>
            <a:r>
              <a:rPr lang="ru-RU" sz="2000" dirty="0">
                <a:solidFill>
                  <a:schemeClr val="lt1"/>
                </a:solidFill>
                <a:ea typeface="PT Sans"/>
                <a:cs typeface="PT Sans"/>
              </a:rPr>
              <a:t>и анализа данных ТОИПКРО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5914040" y="1438327"/>
            <a:ext cx="5312665" cy="3787560"/>
          </a:xfrm>
          <a:custGeom>
            <a:avLst/>
            <a:gdLst>
              <a:gd name="connsiteX0" fmla="*/ 3033870 w 5104895"/>
              <a:gd name="connsiteY0" fmla="*/ 3633378 h 3639434"/>
              <a:gd name="connsiteX1" fmla="*/ 3100482 w 5104895"/>
              <a:gd name="connsiteY1" fmla="*/ 3518321 h 3639434"/>
              <a:gd name="connsiteX2" fmla="*/ 3185261 w 5104895"/>
              <a:gd name="connsiteY2" fmla="*/ 3403264 h 3639434"/>
              <a:gd name="connsiteX3" fmla="*/ 3257928 w 5104895"/>
              <a:gd name="connsiteY3" fmla="*/ 3409320 h 3639434"/>
              <a:gd name="connsiteX4" fmla="*/ 3312429 w 5104895"/>
              <a:gd name="connsiteY4" fmla="*/ 3457765 h 3639434"/>
              <a:gd name="connsiteX5" fmla="*/ 3512264 w 5104895"/>
              <a:gd name="connsiteY5" fmla="*/ 3324541 h 3639434"/>
              <a:gd name="connsiteX6" fmla="*/ 3512264 w 5104895"/>
              <a:gd name="connsiteY6" fmla="*/ 3324541 h 3639434"/>
              <a:gd name="connsiteX7" fmla="*/ 3603099 w 5104895"/>
              <a:gd name="connsiteY7" fmla="*/ 3300318 h 3639434"/>
              <a:gd name="connsiteX8" fmla="*/ 3603099 w 5104895"/>
              <a:gd name="connsiteY8" fmla="*/ 3300318 h 3639434"/>
              <a:gd name="connsiteX9" fmla="*/ 3603099 w 5104895"/>
              <a:gd name="connsiteY9" fmla="*/ 3300318 h 3639434"/>
              <a:gd name="connsiteX10" fmla="*/ 3699989 w 5104895"/>
              <a:gd name="connsiteY10" fmla="*/ 3294263 h 3639434"/>
              <a:gd name="connsiteX11" fmla="*/ 3778712 w 5104895"/>
              <a:gd name="connsiteY11" fmla="*/ 3288207 h 3639434"/>
              <a:gd name="connsiteX12" fmla="*/ 3730267 w 5104895"/>
              <a:gd name="connsiteY12" fmla="*/ 3239762 h 3639434"/>
              <a:gd name="connsiteX13" fmla="*/ 3778712 w 5104895"/>
              <a:gd name="connsiteY13" fmla="*/ 3191317 h 3639434"/>
              <a:gd name="connsiteX14" fmla="*/ 3778712 w 5104895"/>
              <a:gd name="connsiteY14" fmla="*/ 3191317 h 3639434"/>
              <a:gd name="connsiteX15" fmla="*/ 3827157 w 5104895"/>
              <a:gd name="connsiteY15" fmla="*/ 3154983 h 3639434"/>
              <a:gd name="connsiteX16" fmla="*/ 3857435 w 5104895"/>
              <a:gd name="connsiteY16" fmla="*/ 3130761 h 3639434"/>
              <a:gd name="connsiteX17" fmla="*/ 3936159 w 5104895"/>
              <a:gd name="connsiteY17" fmla="*/ 3064149 h 3639434"/>
              <a:gd name="connsiteX18" fmla="*/ 3978548 w 5104895"/>
              <a:gd name="connsiteY18" fmla="*/ 3015704 h 3639434"/>
              <a:gd name="connsiteX19" fmla="*/ 4045160 w 5104895"/>
              <a:gd name="connsiteY19" fmla="*/ 3015704 h 3639434"/>
              <a:gd name="connsiteX20" fmla="*/ 4057271 w 5104895"/>
              <a:gd name="connsiteY20" fmla="*/ 3064149 h 3639434"/>
              <a:gd name="connsiteX21" fmla="*/ 4099661 w 5104895"/>
              <a:gd name="connsiteY21" fmla="*/ 3009648 h 3639434"/>
              <a:gd name="connsiteX22" fmla="*/ 4172328 w 5104895"/>
              <a:gd name="connsiteY22" fmla="*/ 3015704 h 3639434"/>
              <a:gd name="connsiteX23" fmla="*/ 4214717 w 5104895"/>
              <a:gd name="connsiteY23" fmla="*/ 3039926 h 3639434"/>
              <a:gd name="connsiteX24" fmla="*/ 4257107 w 5104895"/>
              <a:gd name="connsiteY24" fmla="*/ 3052038 h 3639434"/>
              <a:gd name="connsiteX25" fmla="*/ 4293441 w 5104895"/>
              <a:gd name="connsiteY25" fmla="*/ 3052038 h 3639434"/>
              <a:gd name="connsiteX26" fmla="*/ 4287385 w 5104895"/>
              <a:gd name="connsiteY26" fmla="*/ 2985426 h 3639434"/>
              <a:gd name="connsiteX27" fmla="*/ 4329774 w 5104895"/>
              <a:gd name="connsiteY27" fmla="*/ 2985426 h 3639434"/>
              <a:gd name="connsiteX28" fmla="*/ 4396386 w 5104895"/>
              <a:gd name="connsiteY28" fmla="*/ 3003593 h 3639434"/>
              <a:gd name="connsiteX29" fmla="*/ 4378219 w 5104895"/>
              <a:gd name="connsiteY29" fmla="*/ 3021759 h 3639434"/>
              <a:gd name="connsiteX30" fmla="*/ 4475110 w 5104895"/>
              <a:gd name="connsiteY30" fmla="*/ 2985426 h 3639434"/>
              <a:gd name="connsiteX31" fmla="*/ 4505388 w 5104895"/>
              <a:gd name="connsiteY31" fmla="*/ 3058093 h 3639434"/>
              <a:gd name="connsiteX32" fmla="*/ 4759724 w 5104895"/>
              <a:gd name="connsiteY32" fmla="*/ 2876424 h 3639434"/>
              <a:gd name="connsiteX33" fmla="*/ 4820280 w 5104895"/>
              <a:gd name="connsiteY33" fmla="*/ 2918814 h 3639434"/>
              <a:gd name="connsiteX34" fmla="*/ 4874781 w 5104895"/>
              <a:gd name="connsiteY34" fmla="*/ 2688700 h 3639434"/>
              <a:gd name="connsiteX35" fmla="*/ 4808169 w 5104895"/>
              <a:gd name="connsiteY35" fmla="*/ 2664477 h 3639434"/>
              <a:gd name="connsiteX36" fmla="*/ 4832392 w 5104895"/>
              <a:gd name="connsiteY36" fmla="*/ 2603921 h 3639434"/>
              <a:gd name="connsiteX37" fmla="*/ 4880837 w 5104895"/>
              <a:gd name="connsiteY37" fmla="*/ 2597865 h 3639434"/>
              <a:gd name="connsiteX38" fmla="*/ 4923226 w 5104895"/>
              <a:gd name="connsiteY38" fmla="*/ 2422252 h 3639434"/>
              <a:gd name="connsiteX39" fmla="*/ 4971671 w 5104895"/>
              <a:gd name="connsiteY39" fmla="*/ 2434363 h 3639434"/>
              <a:gd name="connsiteX40" fmla="*/ 5014061 w 5104895"/>
              <a:gd name="connsiteY40" fmla="*/ 2331418 h 3639434"/>
              <a:gd name="connsiteX41" fmla="*/ 5104895 w 5104895"/>
              <a:gd name="connsiteY41" fmla="*/ 2325362 h 3639434"/>
              <a:gd name="connsiteX42" fmla="*/ 5086728 w 5104895"/>
              <a:gd name="connsiteY42" fmla="*/ 2125526 h 3639434"/>
              <a:gd name="connsiteX43" fmla="*/ 5074617 w 5104895"/>
              <a:gd name="connsiteY43" fmla="*/ 2095248 h 3639434"/>
              <a:gd name="connsiteX44" fmla="*/ 4892948 w 5104895"/>
              <a:gd name="connsiteY44" fmla="*/ 2095248 h 3639434"/>
              <a:gd name="connsiteX45" fmla="*/ 4862670 w 5104895"/>
              <a:gd name="connsiteY45" fmla="*/ 2034692 h 3639434"/>
              <a:gd name="connsiteX46" fmla="*/ 4650723 w 5104895"/>
              <a:gd name="connsiteY46" fmla="*/ 2004414 h 3639434"/>
              <a:gd name="connsiteX47" fmla="*/ 4632556 w 5104895"/>
              <a:gd name="connsiteY47" fmla="*/ 1913579 h 3639434"/>
              <a:gd name="connsiteX48" fmla="*/ 4608333 w 5104895"/>
              <a:gd name="connsiteY48" fmla="*/ 1913579 h 3639434"/>
              <a:gd name="connsiteX49" fmla="*/ 4590166 w 5104895"/>
              <a:gd name="connsiteY49" fmla="*/ 1725855 h 3639434"/>
              <a:gd name="connsiteX50" fmla="*/ 4759724 w 5104895"/>
              <a:gd name="connsiteY50" fmla="*/ 1435185 h 3639434"/>
              <a:gd name="connsiteX51" fmla="*/ 4886892 w 5104895"/>
              <a:gd name="connsiteY51" fmla="*/ 1380684 h 3639434"/>
              <a:gd name="connsiteX52" fmla="*/ 4802113 w 5104895"/>
              <a:gd name="connsiteY52" fmla="*/ 1247460 h 3639434"/>
              <a:gd name="connsiteX53" fmla="*/ 4838447 w 5104895"/>
              <a:gd name="connsiteY53" fmla="*/ 1192959 h 3639434"/>
              <a:gd name="connsiteX54" fmla="*/ 4565944 w 5104895"/>
              <a:gd name="connsiteY54" fmla="*/ 1217182 h 3639434"/>
              <a:gd name="connsiteX55" fmla="*/ 4426664 w 5104895"/>
              <a:gd name="connsiteY55" fmla="*/ 938623 h 3639434"/>
              <a:gd name="connsiteX56" fmla="*/ 4305552 w 5104895"/>
              <a:gd name="connsiteY56" fmla="*/ 920456 h 3639434"/>
              <a:gd name="connsiteX57" fmla="*/ 4263162 w 5104895"/>
              <a:gd name="connsiteY57" fmla="*/ 769065 h 3639434"/>
              <a:gd name="connsiteX58" fmla="*/ 4105716 w 5104895"/>
              <a:gd name="connsiteY58" fmla="*/ 738787 h 3639434"/>
              <a:gd name="connsiteX59" fmla="*/ 3899825 w 5104895"/>
              <a:gd name="connsiteY59" fmla="*/ 738787 h 3639434"/>
              <a:gd name="connsiteX60" fmla="*/ 3736323 w 5104895"/>
              <a:gd name="connsiteY60" fmla="*/ 775121 h 3639434"/>
              <a:gd name="connsiteX61" fmla="*/ 3427486 w 5104895"/>
              <a:gd name="connsiteY61" fmla="*/ 781177 h 3639434"/>
              <a:gd name="connsiteX62" fmla="*/ 3385096 w 5104895"/>
              <a:gd name="connsiteY62" fmla="*/ 732732 h 3639434"/>
              <a:gd name="connsiteX63" fmla="*/ 3403263 w 5104895"/>
              <a:gd name="connsiteY63" fmla="*/ 690342 h 3639434"/>
              <a:gd name="connsiteX64" fmla="*/ 3403263 w 5104895"/>
              <a:gd name="connsiteY64" fmla="*/ 629786 h 3639434"/>
              <a:gd name="connsiteX65" fmla="*/ 3427486 w 5104895"/>
              <a:gd name="connsiteY65" fmla="*/ 545007 h 3639434"/>
              <a:gd name="connsiteX66" fmla="*/ 3451708 w 5104895"/>
              <a:gd name="connsiteY66" fmla="*/ 496562 h 3639434"/>
              <a:gd name="connsiteX67" fmla="*/ 3457764 w 5104895"/>
              <a:gd name="connsiteY67" fmla="*/ 478395 h 3639434"/>
              <a:gd name="connsiteX68" fmla="*/ 3306373 w 5104895"/>
              <a:gd name="connsiteY68" fmla="*/ 139280 h 3639434"/>
              <a:gd name="connsiteX69" fmla="*/ 3270039 w 5104895"/>
              <a:gd name="connsiteY69" fmla="*/ 121113 h 3639434"/>
              <a:gd name="connsiteX70" fmla="*/ 3142871 w 5104895"/>
              <a:gd name="connsiteY70" fmla="*/ 133224 h 3639434"/>
              <a:gd name="connsiteX71" fmla="*/ 2991480 w 5104895"/>
              <a:gd name="connsiteY71" fmla="*/ 0 h 3639434"/>
              <a:gd name="connsiteX72" fmla="*/ 2870368 w 5104895"/>
              <a:gd name="connsiteY72" fmla="*/ 24223 h 3639434"/>
              <a:gd name="connsiteX73" fmla="*/ 2603920 w 5104895"/>
              <a:gd name="connsiteY73" fmla="*/ 218003 h 3639434"/>
              <a:gd name="connsiteX74" fmla="*/ 2634198 w 5104895"/>
              <a:gd name="connsiteY74" fmla="*/ 278559 h 3639434"/>
              <a:gd name="connsiteX75" fmla="*/ 2513086 w 5104895"/>
              <a:gd name="connsiteY75" fmla="*/ 357283 h 3639434"/>
              <a:gd name="connsiteX76" fmla="*/ 2446474 w 5104895"/>
              <a:gd name="connsiteY76" fmla="*/ 260393 h 3639434"/>
              <a:gd name="connsiteX77" fmla="*/ 2325361 w 5104895"/>
              <a:gd name="connsiteY77" fmla="*/ 266448 h 3639434"/>
              <a:gd name="connsiteX78" fmla="*/ 2246638 w 5104895"/>
              <a:gd name="connsiteY78" fmla="*/ 302782 h 3639434"/>
              <a:gd name="connsiteX79" fmla="*/ 2143692 w 5104895"/>
              <a:gd name="connsiteY79" fmla="*/ 260393 h 3639434"/>
              <a:gd name="connsiteX80" fmla="*/ 2143692 w 5104895"/>
              <a:gd name="connsiteY80" fmla="*/ 187725 h 3639434"/>
              <a:gd name="connsiteX81" fmla="*/ 2058913 w 5104895"/>
              <a:gd name="connsiteY81" fmla="*/ 169558 h 3639434"/>
              <a:gd name="connsiteX82" fmla="*/ 1980190 w 5104895"/>
              <a:gd name="connsiteY82" fmla="*/ 175614 h 3639434"/>
              <a:gd name="connsiteX83" fmla="*/ 1919634 w 5104895"/>
              <a:gd name="connsiteY83" fmla="*/ 211948 h 3639434"/>
              <a:gd name="connsiteX84" fmla="*/ 1840911 w 5104895"/>
              <a:gd name="connsiteY84" fmla="*/ 248281 h 3639434"/>
              <a:gd name="connsiteX85" fmla="*/ 1683464 w 5104895"/>
              <a:gd name="connsiteY85" fmla="*/ 242226 h 3639434"/>
              <a:gd name="connsiteX86" fmla="*/ 1526018 w 5104895"/>
              <a:gd name="connsiteY86" fmla="*/ 260393 h 3639434"/>
              <a:gd name="connsiteX87" fmla="*/ 1507851 w 5104895"/>
              <a:gd name="connsiteY87" fmla="*/ 187725 h 3639434"/>
              <a:gd name="connsiteX88" fmla="*/ 1495740 w 5104895"/>
              <a:gd name="connsiteY88" fmla="*/ 151391 h 3639434"/>
              <a:gd name="connsiteX89" fmla="*/ 1410961 w 5104895"/>
              <a:gd name="connsiteY89" fmla="*/ 145336 h 3639434"/>
              <a:gd name="connsiteX90" fmla="*/ 1314071 w 5104895"/>
              <a:gd name="connsiteY90" fmla="*/ 187725 h 3639434"/>
              <a:gd name="connsiteX91" fmla="*/ 1283793 w 5104895"/>
              <a:gd name="connsiteY91" fmla="*/ 157447 h 3639434"/>
              <a:gd name="connsiteX92" fmla="*/ 1241404 w 5104895"/>
              <a:gd name="connsiteY92" fmla="*/ 157447 h 3639434"/>
              <a:gd name="connsiteX93" fmla="*/ 1174792 w 5104895"/>
              <a:gd name="connsiteY93" fmla="*/ 181669 h 3639434"/>
              <a:gd name="connsiteX94" fmla="*/ 1083957 w 5104895"/>
              <a:gd name="connsiteY94" fmla="*/ 151391 h 3639434"/>
              <a:gd name="connsiteX95" fmla="*/ 1029457 w 5104895"/>
              <a:gd name="connsiteY95" fmla="*/ 193781 h 3639434"/>
              <a:gd name="connsiteX96" fmla="*/ 914400 w 5104895"/>
              <a:gd name="connsiteY96" fmla="*/ 145336 h 3639434"/>
              <a:gd name="connsiteX97" fmla="*/ 763009 w 5104895"/>
              <a:gd name="connsiteY97" fmla="*/ 115057 h 3639434"/>
              <a:gd name="connsiteX98" fmla="*/ 720619 w 5104895"/>
              <a:gd name="connsiteY98" fmla="*/ 139280 h 3639434"/>
              <a:gd name="connsiteX99" fmla="*/ 726675 w 5104895"/>
              <a:gd name="connsiteY99" fmla="*/ 230114 h 3639434"/>
              <a:gd name="connsiteX100" fmla="*/ 696397 w 5104895"/>
              <a:gd name="connsiteY100" fmla="*/ 260393 h 3639434"/>
              <a:gd name="connsiteX101" fmla="*/ 726675 w 5104895"/>
              <a:gd name="connsiteY101" fmla="*/ 327004 h 3639434"/>
              <a:gd name="connsiteX102" fmla="*/ 617674 w 5104895"/>
              <a:gd name="connsiteY102" fmla="*/ 393616 h 3639434"/>
              <a:gd name="connsiteX103" fmla="*/ 605562 w 5104895"/>
              <a:gd name="connsiteY103" fmla="*/ 478395 h 3639434"/>
              <a:gd name="connsiteX104" fmla="*/ 654008 w 5104895"/>
              <a:gd name="connsiteY104" fmla="*/ 532896 h 3639434"/>
              <a:gd name="connsiteX105" fmla="*/ 593451 w 5104895"/>
              <a:gd name="connsiteY105" fmla="*/ 617675 h 3639434"/>
              <a:gd name="connsiteX106" fmla="*/ 605562 w 5104895"/>
              <a:gd name="connsiteY106" fmla="*/ 690342 h 3639434"/>
              <a:gd name="connsiteX107" fmla="*/ 611618 w 5104895"/>
              <a:gd name="connsiteY107" fmla="*/ 884122 h 3639434"/>
              <a:gd name="connsiteX108" fmla="*/ 569229 w 5104895"/>
              <a:gd name="connsiteY108" fmla="*/ 950734 h 3639434"/>
              <a:gd name="connsiteX109" fmla="*/ 563173 w 5104895"/>
              <a:gd name="connsiteY109" fmla="*/ 1011291 h 3639434"/>
              <a:gd name="connsiteX110" fmla="*/ 387560 w 5104895"/>
              <a:gd name="connsiteY110" fmla="*/ 1023402 h 3639434"/>
              <a:gd name="connsiteX111" fmla="*/ 314892 w 5104895"/>
              <a:gd name="connsiteY111" fmla="*/ 1150570 h 3639434"/>
              <a:gd name="connsiteX112" fmla="*/ 314892 w 5104895"/>
              <a:gd name="connsiteY112" fmla="*/ 1150570 h 3639434"/>
              <a:gd name="connsiteX113" fmla="*/ 284614 w 5104895"/>
              <a:gd name="connsiteY113" fmla="*/ 1211126 h 3639434"/>
              <a:gd name="connsiteX114" fmla="*/ 218002 w 5104895"/>
              <a:gd name="connsiteY114" fmla="*/ 1235349 h 3639434"/>
              <a:gd name="connsiteX115" fmla="*/ 218002 w 5104895"/>
              <a:gd name="connsiteY115" fmla="*/ 1410962 h 3639434"/>
              <a:gd name="connsiteX116" fmla="*/ 0 w 5104895"/>
              <a:gd name="connsiteY116" fmla="*/ 1641076 h 3639434"/>
              <a:gd name="connsiteX117" fmla="*/ 66612 w 5104895"/>
              <a:gd name="connsiteY117" fmla="*/ 1677410 h 3639434"/>
              <a:gd name="connsiteX118" fmla="*/ 24222 w 5104895"/>
              <a:gd name="connsiteY118" fmla="*/ 1689521 h 3639434"/>
              <a:gd name="connsiteX119" fmla="*/ 121112 w 5104895"/>
              <a:gd name="connsiteY119" fmla="*/ 1756133 h 3639434"/>
              <a:gd name="connsiteX120" fmla="*/ 6055 w 5104895"/>
              <a:gd name="connsiteY120" fmla="*/ 1834856 h 3639434"/>
              <a:gd name="connsiteX121" fmla="*/ 72667 w 5104895"/>
              <a:gd name="connsiteY121" fmla="*/ 1943857 h 3639434"/>
              <a:gd name="connsiteX122" fmla="*/ 0 w 5104895"/>
              <a:gd name="connsiteY122" fmla="*/ 1998358 h 3639434"/>
              <a:gd name="connsiteX123" fmla="*/ 205891 w 5104895"/>
              <a:gd name="connsiteY123" fmla="*/ 2131582 h 3639434"/>
              <a:gd name="connsiteX124" fmla="*/ 175613 w 5104895"/>
              <a:gd name="connsiteY124" fmla="*/ 2337473 h 3639434"/>
              <a:gd name="connsiteX125" fmla="*/ 248280 w 5104895"/>
              <a:gd name="connsiteY125" fmla="*/ 2337473 h 3639434"/>
              <a:gd name="connsiteX126" fmla="*/ 290670 w 5104895"/>
              <a:gd name="connsiteY126" fmla="*/ 2476753 h 3639434"/>
              <a:gd name="connsiteX127" fmla="*/ 363337 w 5104895"/>
              <a:gd name="connsiteY127" fmla="*/ 2476753 h 3639434"/>
              <a:gd name="connsiteX128" fmla="*/ 387560 w 5104895"/>
              <a:gd name="connsiteY128" fmla="*/ 2597865 h 3639434"/>
              <a:gd name="connsiteX129" fmla="*/ 581340 w 5104895"/>
              <a:gd name="connsiteY129" fmla="*/ 2585754 h 3639434"/>
              <a:gd name="connsiteX130" fmla="*/ 660063 w 5104895"/>
              <a:gd name="connsiteY130" fmla="*/ 2640255 h 3639434"/>
              <a:gd name="connsiteX131" fmla="*/ 1205070 w 5104895"/>
              <a:gd name="connsiteY131" fmla="*/ 2634199 h 3639434"/>
              <a:gd name="connsiteX132" fmla="*/ 1211125 w 5104895"/>
              <a:gd name="connsiteY132" fmla="*/ 2670533 h 3639434"/>
              <a:gd name="connsiteX133" fmla="*/ 1635019 w 5104895"/>
              <a:gd name="connsiteY133" fmla="*/ 2809812 h 3639434"/>
              <a:gd name="connsiteX134" fmla="*/ 1859078 w 5104895"/>
              <a:gd name="connsiteY134" fmla="*/ 3167095 h 3639434"/>
              <a:gd name="connsiteX135" fmla="*/ 2210304 w 5104895"/>
              <a:gd name="connsiteY135" fmla="*/ 3064149 h 3639434"/>
              <a:gd name="connsiteX136" fmla="*/ 2331417 w 5104895"/>
              <a:gd name="connsiteY136" fmla="*/ 3282151 h 3639434"/>
              <a:gd name="connsiteX137" fmla="*/ 2488863 w 5104895"/>
              <a:gd name="connsiteY137" fmla="*/ 3197373 h 3639434"/>
              <a:gd name="connsiteX138" fmla="*/ 2700810 w 5104895"/>
              <a:gd name="connsiteY138" fmla="*/ 3136816 h 3639434"/>
              <a:gd name="connsiteX139" fmla="*/ 2700810 w 5104895"/>
              <a:gd name="connsiteY139" fmla="*/ 3136816 h 3639434"/>
              <a:gd name="connsiteX140" fmla="*/ 2749255 w 5104895"/>
              <a:gd name="connsiteY140" fmla="*/ 3094427 h 3639434"/>
              <a:gd name="connsiteX141" fmla="*/ 2858257 w 5104895"/>
              <a:gd name="connsiteY141" fmla="*/ 3064149 h 3639434"/>
              <a:gd name="connsiteX142" fmla="*/ 2912757 w 5104895"/>
              <a:gd name="connsiteY142" fmla="*/ 3088371 h 3639434"/>
              <a:gd name="connsiteX143" fmla="*/ 2918813 w 5104895"/>
              <a:gd name="connsiteY143" fmla="*/ 3173150 h 3639434"/>
              <a:gd name="connsiteX144" fmla="*/ 2864312 w 5104895"/>
              <a:gd name="connsiteY144" fmla="*/ 3221595 h 3639434"/>
              <a:gd name="connsiteX145" fmla="*/ 2858257 w 5104895"/>
              <a:gd name="connsiteY145" fmla="*/ 3294263 h 3639434"/>
              <a:gd name="connsiteX146" fmla="*/ 2906702 w 5104895"/>
              <a:gd name="connsiteY146" fmla="*/ 3294263 h 3639434"/>
              <a:gd name="connsiteX147" fmla="*/ 2882479 w 5104895"/>
              <a:gd name="connsiteY147" fmla="*/ 3354819 h 3639434"/>
              <a:gd name="connsiteX148" fmla="*/ 2961202 w 5104895"/>
              <a:gd name="connsiteY148" fmla="*/ 3360875 h 3639434"/>
              <a:gd name="connsiteX149" fmla="*/ 2936980 w 5104895"/>
              <a:gd name="connsiteY149" fmla="*/ 3433542 h 3639434"/>
              <a:gd name="connsiteX150" fmla="*/ 2973313 w 5104895"/>
              <a:gd name="connsiteY150" fmla="*/ 3481987 h 3639434"/>
              <a:gd name="connsiteX151" fmla="*/ 2961202 w 5104895"/>
              <a:gd name="connsiteY151" fmla="*/ 3524377 h 3639434"/>
              <a:gd name="connsiteX152" fmla="*/ 2924868 w 5104895"/>
              <a:gd name="connsiteY152" fmla="*/ 3578877 h 3639434"/>
              <a:gd name="connsiteX153" fmla="*/ 2918813 w 5104895"/>
              <a:gd name="connsiteY153" fmla="*/ 3639434 h 3639434"/>
              <a:gd name="connsiteX154" fmla="*/ 3033870 w 5104895"/>
              <a:gd name="connsiteY154" fmla="*/ 3633378 h 36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5104895" h="3639434">
                <a:moveTo>
                  <a:pt x="3033870" y="3633378"/>
                </a:moveTo>
                <a:lnTo>
                  <a:pt x="3100482" y="3518321"/>
                </a:lnTo>
                <a:lnTo>
                  <a:pt x="3185261" y="3403264"/>
                </a:lnTo>
                <a:lnTo>
                  <a:pt x="3257928" y="3409320"/>
                </a:lnTo>
                <a:lnTo>
                  <a:pt x="3312429" y="3457765"/>
                </a:lnTo>
                <a:lnTo>
                  <a:pt x="3512264" y="3324541"/>
                </a:lnTo>
                <a:lnTo>
                  <a:pt x="3512264" y="3324541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99989" y="3294263"/>
                </a:lnTo>
                <a:lnTo>
                  <a:pt x="3778712" y="3288207"/>
                </a:lnTo>
                <a:lnTo>
                  <a:pt x="3730267" y="3239762"/>
                </a:lnTo>
                <a:lnTo>
                  <a:pt x="3778712" y="3191317"/>
                </a:lnTo>
                <a:lnTo>
                  <a:pt x="3778712" y="3191317"/>
                </a:lnTo>
                <a:lnTo>
                  <a:pt x="3827157" y="3154983"/>
                </a:lnTo>
                <a:lnTo>
                  <a:pt x="3857435" y="3130761"/>
                </a:lnTo>
                <a:lnTo>
                  <a:pt x="3936159" y="3064149"/>
                </a:lnTo>
                <a:lnTo>
                  <a:pt x="3978548" y="3015704"/>
                </a:lnTo>
                <a:lnTo>
                  <a:pt x="4045160" y="3015704"/>
                </a:lnTo>
                <a:lnTo>
                  <a:pt x="4057271" y="3064149"/>
                </a:lnTo>
                <a:lnTo>
                  <a:pt x="4099661" y="3009648"/>
                </a:lnTo>
                <a:lnTo>
                  <a:pt x="4172328" y="3015704"/>
                </a:lnTo>
                <a:lnTo>
                  <a:pt x="4214717" y="3039926"/>
                </a:lnTo>
                <a:lnTo>
                  <a:pt x="4257107" y="3052038"/>
                </a:lnTo>
                <a:lnTo>
                  <a:pt x="4293441" y="3052038"/>
                </a:lnTo>
                <a:lnTo>
                  <a:pt x="4287385" y="2985426"/>
                </a:lnTo>
                <a:lnTo>
                  <a:pt x="4329774" y="2985426"/>
                </a:lnTo>
                <a:lnTo>
                  <a:pt x="4396386" y="3003593"/>
                </a:lnTo>
                <a:lnTo>
                  <a:pt x="4378219" y="3021759"/>
                </a:lnTo>
                <a:lnTo>
                  <a:pt x="4475110" y="2985426"/>
                </a:lnTo>
                <a:lnTo>
                  <a:pt x="4505388" y="3058093"/>
                </a:lnTo>
                <a:lnTo>
                  <a:pt x="4759724" y="2876424"/>
                </a:lnTo>
                <a:lnTo>
                  <a:pt x="4820280" y="2918814"/>
                </a:lnTo>
                <a:lnTo>
                  <a:pt x="4874781" y="2688700"/>
                </a:lnTo>
                <a:lnTo>
                  <a:pt x="4808169" y="2664477"/>
                </a:lnTo>
                <a:lnTo>
                  <a:pt x="4832392" y="2603921"/>
                </a:lnTo>
                <a:lnTo>
                  <a:pt x="4880837" y="2597865"/>
                </a:lnTo>
                <a:lnTo>
                  <a:pt x="4923226" y="2422252"/>
                </a:lnTo>
                <a:lnTo>
                  <a:pt x="4971671" y="2434363"/>
                </a:lnTo>
                <a:lnTo>
                  <a:pt x="5014061" y="2331418"/>
                </a:lnTo>
                <a:lnTo>
                  <a:pt x="5104895" y="2325362"/>
                </a:lnTo>
                <a:lnTo>
                  <a:pt x="5086728" y="2125526"/>
                </a:lnTo>
                <a:lnTo>
                  <a:pt x="5074617" y="2095248"/>
                </a:lnTo>
                <a:lnTo>
                  <a:pt x="4892948" y="2095248"/>
                </a:lnTo>
                <a:lnTo>
                  <a:pt x="4862670" y="2034692"/>
                </a:lnTo>
                <a:lnTo>
                  <a:pt x="4650723" y="2004414"/>
                </a:lnTo>
                <a:lnTo>
                  <a:pt x="4632556" y="1913579"/>
                </a:lnTo>
                <a:lnTo>
                  <a:pt x="4608333" y="1913579"/>
                </a:lnTo>
                <a:lnTo>
                  <a:pt x="4590166" y="1725855"/>
                </a:lnTo>
                <a:lnTo>
                  <a:pt x="4759724" y="1435185"/>
                </a:lnTo>
                <a:lnTo>
                  <a:pt x="4886892" y="1380684"/>
                </a:lnTo>
                <a:lnTo>
                  <a:pt x="4802113" y="1247460"/>
                </a:lnTo>
                <a:lnTo>
                  <a:pt x="4838447" y="1192959"/>
                </a:lnTo>
                <a:lnTo>
                  <a:pt x="4565944" y="1217182"/>
                </a:lnTo>
                <a:lnTo>
                  <a:pt x="4426664" y="938623"/>
                </a:lnTo>
                <a:lnTo>
                  <a:pt x="4305552" y="920456"/>
                </a:lnTo>
                <a:lnTo>
                  <a:pt x="4263162" y="769065"/>
                </a:lnTo>
                <a:lnTo>
                  <a:pt x="4105716" y="738787"/>
                </a:lnTo>
                <a:lnTo>
                  <a:pt x="3899825" y="738787"/>
                </a:lnTo>
                <a:lnTo>
                  <a:pt x="3736323" y="775121"/>
                </a:lnTo>
                <a:lnTo>
                  <a:pt x="3427486" y="781177"/>
                </a:lnTo>
                <a:lnTo>
                  <a:pt x="3385096" y="732732"/>
                </a:lnTo>
                <a:lnTo>
                  <a:pt x="3403263" y="690342"/>
                </a:lnTo>
                <a:lnTo>
                  <a:pt x="3403263" y="629786"/>
                </a:lnTo>
                <a:lnTo>
                  <a:pt x="3427486" y="545007"/>
                </a:lnTo>
                <a:lnTo>
                  <a:pt x="3451708" y="496562"/>
                </a:lnTo>
                <a:lnTo>
                  <a:pt x="3457764" y="478395"/>
                </a:lnTo>
                <a:lnTo>
                  <a:pt x="3306373" y="139280"/>
                </a:lnTo>
                <a:lnTo>
                  <a:pt x="3270039" y="121113"/>
                </a:lnTo>
                <a:lnTo>
                  <a:pt x="3142871" y="133224"/>
                </a:lnTo>
                <a:lnTo>
                  <a:pt x="2991480" y="0"/>
                </a:lnTo>
                <a:lnTo>
                  <a:pt x="2870368" y="24223"/>
                </a:lnTo>
                <a:lnTo>
                  <a:pt x="2603920" y="218003"/>
                </a:lnTo>
                <a:lnTo>
                  <a:pt x="2634198" y="278559"/>
                </a:lnTo>
                <a:lnTo>
                  <a:pt x="2513086" y="357283"/>
                </a:lnTo>
                <a:lnTo>
                  <a:pt x="2446474" y="260393"/>
                </a:lnTo>
                <a:lnTo>
                  <a:pt x="2325361" y="266448"/>
                </a:lnTo>
                <a:lnTo>
                  <a:pt x="2246638" y="302782"/>
                </a:lnTo>
                <a:lnTo>
                  <a:pt x="2143692" y="260393"/>
                </a:lnTo>
                <a:lnTo>
                  <a:pt x="2143692" y="187725"/>
                </a:lnTo>
                <a:lnTo>
                  <a:pt x="2058913" y="169558"/>
                </a:lnTo>
                <a:lnTo>
                  <a:pt x="1980190" y="175614"/>
                </a:lnTo>
                <a:lnTo>
                  <a:pt x="1919634" y="211948"/>
                </a:lnTo>
                <a:lnTo>
                  <a:pt x="1840911" y="248281"/>
                </a:lnTo>
                <a:lnTo>
                  <a:pt x="1683464" y="242226"/>
                </a:lnTo>
                <a:lnTo>
                  <a:pt x="1526018" y="260393"/>
                </a:lnTo>
                <a:lnTo>
                  <a:pt x="1507851" y="187725"/>
                </a:lnTo>
                <a:lnTo>
                  <a:pt x="1495740" y="151391"/>
                </a:lnTo>
                <a:lnTo>
                  <a:pt x="1410961" y="145336"/>
                </a:lnTo>
                <a:lnTo>
                  <a:pt x="1314071" y="187725"/>
                </a:lnTo>
                <a:lnTo>
                  <a:pt x="1283793" y="157447"/>
                </a:lnTo>
                <a:lnTo>
                  <a:pt x="1241404" y="157447"/>
                </a:lnTo>
                <a:lnTo>
                  <a:pt x="1174792" y="181669"/>
                </a:lnTo>
                <a:lnTo>
                  <a:pt x="1083957" y="151391"/>
                </a:lnTo>
                <a:lnTo>
                  <a:pt x="1029457" y="193781"/>
                </a:lnTo>
                <a:lnTo>
                  <a:pt x="914400" y="145336"/>
                </a:lnTo>
                <a:lnTo>
                  <a:pt x="763009" y="115057"/>
                </a:lnTo>
                <a:lnTo>
                  <a:pt x="720619" y="139280"/>
                </a:lnTo>
                <a:lnTo>
                  <a:pt x="726675" y="230114"/>
                </a:lnTo>
                <a:lnTo>
                  <a:pt x="696397" y="260393"/>
                </a:lnTo>
                <a:lnTo>
                  <a:pt x="726675" y="327004"/>
                </a:lnTo>
                <a:lnTo>
                  <a:pt x="617674" y="393616"/>
                </a:lnTo>
                <a:lnTo>
                  <a:pt x="605562" y="478395"/>
                </a:lnTo>
                <a:lnTo>
                  <a:pt x="654008" y="532896"/>
                </a:lnTo>
                <a:lnTo>
                  <a:pt x="593451" y="617675"/>
                </a:lnTo>
                <a:lnTo>
                  <a:pt x="605562" y="690342"/>
                </a:lnTo>
                <a:lnTo>
                  <a:pt x="611618" y="884122"/>
                </a:lnTo>
                <a:lnTo>
                  <a:pt x="569229" y="950734"/>
                </a:lnTo>
                <a:lnTo>
                  <a:pt x="563173" y="1011291"/>
                </a:lnTo>
                <a:lnTo>
                  <a:pt x="387560" y="1023402"/>
                </a:lnTo>
                <a:lnTo>
                  <a:pt x="314892" y="1150570"/>
                </a:lnTo>
                <a:lnTo>
                  <a:pt x="314892" y="1150570"/>
                </a:lnTo>
                <a:lnTo>
                  <a:pt x="284614" y="1211126"/>
                </a:lnTo>
                <a:lnTo>
                  <a:pt x="218002" y="1235349"/>
                </a:lnTo>
                <a:lnTo>
                  <a:pt x="218002" y="1410962"/>
                </a:lnTo>
                <a:lnTo>
                  <a:pt x="0" y="1641076"/>
                </a:lnTo>
                <a:lnTo>
                  <a:pt x="66612" y="1677410"/>
                </a:lnTo>
                <a:lnTo>
                  <a:pt x="24222" y="1689521"/>
                </a:lnTo>
                <a:lnTo>
                  <a:pt x="121112" y="1756133"/>
                </a:lnTo>
                <a:lnTo>
                  <a:pt x="6055" y="1834856"/>
                </a:lnTo>
                <a:lnTo>
                  <a:pt x="72667" y="1943857"/>
                </a:lnTo>
                <a:lnTo>
                  <a:pt x="0" y="1998358"/>
                </a:lnTo>
                <a:lnTo>
                  <a:pt x="205891" y="2131582"/>
                </a:lnTo>
                <a:lnTo>
                  <a:pt x="175613" y="2337473"/>
                </a:lnTo>
                <a:lnTo>
                  <a:pt x="248280" y="2337473"/>
                </a:lnTo>
                <a:lnTo>
                  <a:pt x="290670" y="2476753"/>
                </a:lnTo>
                <a:lnTo>
                  <a:pt x="363337" y="2476753"/>
                </a:lnTo>
                <a:lnTo>
                  <a:pt x="387560" y="2597865"/>
                </a:lnTo>
                <a:lnTo>
                  <a:pt x="581340" y="2585754"/>
                </a:lnTo>
                <a:lnTo>
                  <a:pt x="660063" y="2640255"/>
                </a:lnTo>
                <a:lnTo>
                  <a:pt x="1205070" y="2634199"/>
                </a:lnTo>
                <a:lnTo>
                  <a:pt x="1211125" y="2670533"/>
                </a:lnTo>
                <a:lnTo>
                  <a:pt x="1635019" y="2809812"/>
                </a:lnTo>
                <a:lnTo>
                  <a:pt x="1859078" y="3167095"/>
                </a:lnTo>
                <a:lnTo>
                  <a:pt x="2210304" y="3064149"/>
                </a:lnTo>
                <a:lnTo>
                  <a:pt x="2331417" y="3282151"/>
                </a:lnTo>
                <a:lnTo>
                  <a:pt x="2488863" y="3197373"/>
                </a:lnTo>
                <a:lnTo>
                  <a:pt x="2700810" y="3136816"/>
                </a:lnTo>
                <a:lnTo>
                  <a:pt x="2700810" y="3136816"/>
                </a:lnTo>
                <a:lnTo>
                  <a:pt x="2749255" y="3094427"/>
                </a:lnTo>
                <a:lnTo>
                  <a:pt x="2858257" y="3064149"/>
                </a:lnTo>
                <a:lnTo>
                  <a:pt x="2912757" y="3088371"/>
                </a:lnTo>
                <a:lnTo>
                  <a:pt x="2918813" y="3173150"/>
                </a:lnTo>
                <a:lnTo>
                  <a:pt x="2864312" y="3221595"/>
                </a:lnTo>
                <a:lnTo>
                  <a:pt x="2858257" y="3294263"/>
                </a:lnTo>
                <a:lnTo>
                  <a:pt x="2906702" y="3294263"/>
                </a:lnTo>
                <a:lnTo>
                  <a:pt x="2882479" y="3354819"/>
                </a:lnTo>
                <a:lnTo>
                  <a:pt x="2961202" y="3360875"/>
                </a:lnTo>
                <a:lnTo>
                  <a:pt x="2936980" y="3433542"/>
                </a:lnTo>
                <a:lnTo>
                  <a:pt x="2973313" y="3481987"/>
                </a:lnTo>
                <a:lnTo>
                  <a:pt x="2961202" y="3524377"/>
                </a:lnTo>
                <a:lnTo>
                  <a:pt x="2924868" y="3578877"/>
                </a:lnTo>
                <a:lnTo>
                  <a:pt x="2918813" y="3639434"/>
                </a:lnTo>
                <a:lnTo>
                  <a:pt x="3033870" y="3633378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347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8450" y="4692497"/>
            <a:ext cx="4024249" cy="17508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266141"/>
            <a:ext cx="1009142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800" b="1" spc="-200" dirty="0">
                <a:solidFill>
                  <a:srgbClr val="3C5A9B"/>
                </a:solidFill>
                <a:latin typeface="+mn-lt"/>
                <a:cs typeface="Arial"/>
              </a:rPr>
              <a:t>Предоставление контента для работы в классе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27952" y="1221740"/>
            <a:ext cx="467677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Откройте</a:t>
            </a:r>
            <a:r>
              <a:rPr sz="1800" spc="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раздел</a:t>
            </a:r>
            <a:r>
              <a:rPr sz="1800" spc="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50" dirty="0">
                <a:solidFill>
                  <a:srgbClr val="4D83F9"/>
                </a:solidFill>
                <a:latin typeface="Tahoma"/>
                <a:cs typeface="Tahoma"/>
              </a:rPr>
              <a:t>«Заказы»</a:t>
            </a:r>
            <a:endParaRPr sz="1800">
              <a:latin typeface="Tahoma"/>
              <a:cs typeface="Tahoma"/>
            </a:endParaRPr>
          </a:p>
          <a:p>
            <a:pPr marL="12700" marR="788035" algn="just">
              <a:lnSpc>
                <a:spcPct val="100000"/>
              </a:lnSpc>
            </a:pP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Заказанные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уроки</a:t>
            </a:r>
            <a:r>
              <a:rPr sz="1800" spc="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0A1F33"/>
                </a:solidFill>
                <a:latin typeface="Tahoma"/>
                <a:cs typeface="Tahoma"/>
              </a:rPr>
              <a:t>отправляются</a:t>
            </a:r>
            <a:r>
              <a:rPr sz="1800" spc="15" dirty="0">
                <a:solidFill>
                  <a:srgbClr val="0A1F33"/>
                </a:solidFill>
                <a:latin typeface="Tahoma"/>
                <a:cs typeface="Tahoma"/>
              </a:rPr>
              <a:t> в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электронный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журнал.</a:t>
            </a:r>
            <a:endParaRPr sz="18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Нажмите</a:t>
            </a:r>
            <a:r>
              <a:rPr sz="1800" spc="-9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114" dirty="0">
                <a:solidFill>
                  <a:srgbClr val="4D83F9"/>
                </a:solidFill>
                <a:latin typeface="Tahoma"/>
                <a:cs typeface="Tahoma"/>
              </a:rPr>
              <a:t>«Перейти</a:t>
            </a:r>
            <a:r>
              <a:rPr sz="1800" b="1" spc="-1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55" dirty="0">
                <a:solidFill>
                  <a:srgbClr val="4D83F9"/>
                </a:solidFill>
                <a:latin typeface="Tahoma"/>
                <a:cs typeface="Tahoma"/>
              </a:rPr>
              <a:t>на</a:t>
            </a:r>
            <a:r>
              <a:rPr sz="1800" b="1" spc="-2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90" dirty="0">
                <a:solidFill>
                  <a:srgbClr val="4D83F9"/>
                </a:solidFill>
                <a:latin typeface="Tahoma"/>
                <a:cs typeface="Tahoma"/>
              </a:rPr>
              <a:t>сайт</a:t>
            </a:r>
            <a:r>
              <a:rPr sz="1800" b="1" spc="-45" dirty="0">
                <a:solidFill>
                  <a:srgbClr val="4D83F9"/>
                </a:solidFill>
                <a:latin typeface="Tahoma"/>
                <a:cs typeface="Tahoma"/>
              </a:rPr>
              <a:t> электронного </a:t>
            </a:r>
            <a:r>
              <a:rPr sz="1800" b="1" spc="-165" dirty="0">
                <a:solidFill>
                  <a:srgbClr val="4D83F9"/>
                </a:solidFill>
                <a:latin typeface="Tahoma"/>
                <a:cs typeface="Tahoma"/>
              </a:rPr>
              <a:t>журнала»</a:t>
            </a:r>
            <a:r>
              <a:rPr sz="1800" b="1" spc="3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0A1F33"/>
                </a:solidFill>
                <a:latin typeface="Tahoma"/>
                <a:cs typeface="Tahoma"/>
              </a:rPr>
              <a:t>и</a:t>
            </a:r>
            <a:r>
              <a:rPr sz="1800" spc="-14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назначьте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учебный</a:t>
            </a:r>
            <a:r>
              <a:rPr sz="1800" spc="-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материал </a:t>
            </a:r>
            <a:r>
              <a:rPr sz="1800" spc="55" dirty="0">
                <a:solidFill>
                  <a:srgbClr val="0A1F33"/>
                </a:solidFill>
                <a:latin typeface="Tahoma"/>
                <a:cs typeface="Tahoma"/>
              </a:rPr>
              <a:t>ученикам*</a:t>
            </a:r>
            <a:endParaRPr sz="18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*</a:t>
            </a:r>
            <a:r>
              <a:rPr sz="1200" spc="50" dirty="0">
                <a:solidFill>
                  <a:srgbClr val="0A1F33"/>
                </a:solidFill>
                <a:latin typeface="Tahoma"/>
                <a:cs typeface="Tahoma"/>
              </a:rPr>
              <a:t>при</a:t>
            </a:r>
            <a:r>
              <a:rPr sz="1200" spc="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1F33"/>
                </a:solidFill>
                <a:latin typeface="Tahoma"/>
                <a:cs typeface="Tahoma"/>
              </a:rPr>
              <a:t>условии</a:t>
            </a:r>
            <a:r>
              <a:rPr sz="1200" spc="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0A1F33"/>
                </a:solidFill>
                <a:latin typeface="Tahoma"/>
                <a:cs typeface="Tahoma"/>
              </a:rPr>
              <a:t>наличия</a:t>
            </a:r>
            <a:r>
              <a:rPr sz="1200" spc="4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0A1F33"/>
                </a:solidFill>
                <a:latin typeface="Tahoma"/>
                <a:cs typeface="Tahoma"/>
              </a:rPr>
              <a:t>интеграции</a:t>
            </a:r>
            <a:endParaRPr sz="1200">
              <a:latin typeface="Tahoma"/>
              <a:cs typeface="Tahoma"/>
            </a:endParaRPr>
          </a:p>
          <a:p>
            <a:pPr marL="12700" marR="78105">
              <a:lnSpc>
                <a:spcPct val="100000"/>
              </a:lnSpc>
              <a:spcBef>
                <a:spcPts val="5"/>
              </a:spcBef>
            </a:pPr>
            <a:r>
              <a:rPr sz="1800" spc="105" dirty="0">
                <a:solidFill>
                  <a:srgbClr val="0A1F33"/>
                </a:solidFill>
                <a:latin typeface="Tahoma"/>
                <a:cs typeface="Tahoma"/>
              </a:rPr>
              <a:t>Или</a:t>
            </a:r>
            <a:r>
              <a:rPr sz="1800" spc="-8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нажмите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90" dirty="0">
                <a:solidFill>
                  <a:srgbClr val="4D83F9"/>
                </a:solidFill>
                <a:latin typeface="Tahoma"/>
                <a:cs typeface="Tahoma"/>
              </a:rPr>
              <a:t>«Скопировать</a:t>
            </a:r>
            <a:r>
              <a:rPr sz="1800" b="1" spc="-8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70" dirty="0">
                <a:solidFill>
                  <a:srgbClr val="4D83F9"/>
                </a:solidFill>
                <a:latin typeface="Tahoma"/>
                <a:cs typeface="Tahoma"/>
              </a:rPr>
              <a:t>ссылку»</a:t>
            </a:r>
            <a:r>
              <a:rPr sz="1800" b="1" spc="-4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0A1F33"/>
                </a:solidFill>
                <a:latin typeface="Tahoma"/>
                <a:cs typeface="Tahoma"/>
              </a:rPr>
              <a:t>на </a:t>
            </a:r>
            <a:r>
              <a:rPr sz="1800" spc="80" dirty="0">
                <a:solidFill>
                  <a:srgbClr val="0A1F33"/>
                </a:solidFill>
                <a:latin typeface="Tahoma"/>
                <a:cs typeface="Tahoma"/>
              </a:rPr>
              <a:t>нужном</a:t>
            </a:r>
            <a:r>
              <a:rPr sz="1800" spc="-2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0A1F33"/>
                </a:solidFill>
                <a:latin typeface="Tahoma"/>
                <a:cs typeface="Tahoma"/>
              </a:rPr>
              <a:t>учебном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0A1F33"/>
                </a:solidFill>
                <a:latin typeface="Tahoma"/>
                <a:cs typeface="Tahoma"/>
              </a:rPr>
              <a:t>материале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0A1F33"/>
                </a:solidFill>
                <a:latin typeface="Tahoma"/>
                <a:cs typeface="Tahoma"/>
              </a:rPr>
              <a:t>и</a:t>
            </a:r>
            <a:r>
              <a:rPr sz="1800" spc="-2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вставьте</a:t>
            </a:r>
            <a:r>
              <a:rPr sz="1800" spc="-2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0A1F33"/>
                </a:solidFill>
                <a:latin typeface="Tahoma"/>
                <a:cs typeface="Tahoma"/>
              </a:rPr>
              <a:t>в </a:t>
            </a:r>
            <a:r>
              <a:rPr sz="1800" b="1" spc="-90" dirty="0">
                <a:solidFill>
                  <a:srgbClr val="4D83F9"/>
                </a:solidFill>
                <a:latin typeface="Tahoma"/>
                <a:cs typeface="Tahoma"/>
              </a:rPr>
              <a:t>электронный</a:t>
            </a:r>
            <a:r>
              <a:rPr sz="1800" b="1" spc="-4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4D83F9"/>
                </a:solidFill>
                <a:latin typeface="Tahoma"/>
                <a:cs typeface="Tahoma"/>
              </a:rPr>
              <a:t>дневник.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80" dirty="0">
                <a:solidFill>
                  <a:srgbClr val="0A1F33"/>
                </a:solidFill>
                <a:latin typeface="Tahoma"/>
                <a:cs typeface="Tahoma"/>
              </a:rPr>
              <a:t>Чтобы</a:t>
            </a:r>
            <a:r>
              <a:rPr sz="1800" spc="-4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ученики</a:t>
            </a:r>
            <a:r>
              <a:rPr sz="1800" spc="-3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открыли</a:t>
            </a:r>
            <a:r>
              <a:rPr sz="1800" spc="-7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ссылку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0A1F33"/>
                </a:solidFill>
                <a:latin typeface="Tahoma"/>
                <a:cs typeface="Tahoma"/>
              </a:rPr>
              <a:t>со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100" dirty="0">
                <a:solidFill>
                  <a:srgbClr val="0A1F33"/>
                </a:solidFill>
                <a:latin typeface="Tahoma"/>
                <a:cs typeface="Tahoma"/>
              </a:rPr>
              <a:t>школьных</a:t>
            </a:r>
            <a:r>
              <a:rPr sz="1800" spc="-13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компьютеров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 rotWithShape="1">
          <a:blip r:embed="rId3" cstate="print"/>
          <a:srcRect l="3044" r="2525" b="12835"/>
          <a:stretch/>
        </p:blipFill>
        <p:spPr>
          <a:xfrm>
            <a:off x="459740" y="1200911"/>
            <a:ext cx="5893926" cy="158942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 rotWithShape="1">
          <a:blip r:embed="rId4" cstate="print"/>
          <a:srcRect l="1720" t="6429" r="1468" b="5737"/>
          <a:stretch/>
        </p:blipFill>
        <p:spPr>
          <a:xfrm>
            <a:off x="377072" y="4067667"/>
            <a:ext cx="6042582" cy="222943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39645" y="1863597"/>
            <a:ext cx="5382706" cy="309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Если</a:t>
            </a:r>
            <a:r>
              <a:rPr sz="1800" spc="-2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ученик</a:t>
            </a:r>
            <a:r>
              <a:rPr sz="1800" spc="-3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перейдёт</a:t>
            </a:r>
            <a:r>
              <a:rPr sz="1800" spc="-4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0A1F33"/>
                </a:solidFill>
                <a:latin typeface="Tahoma"/>
                <a:cs typeface="Tahoma"/>
              </a:rPr>
              <a:t>по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ссылке</a:t>
            </a:r>
            <a:r>
              <a:rPr sz="1800" spc="-2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на</a:t>
            </a:r>
            <a:r>
              <a:rPr sz="1800" spc="-4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компьютере </a:t>
            </a:r>
            <a:r>
              <a:rPr sz="1800" spc="90" dirty="0">
                <a:solidFill>
                  <a:srgbClr val="0A1F33"/>
                </a:solidFill>
                <a:latin typeface="Tahoma"/>
                <a:cs typeface="Tahoma"/>
              </a:rPr>
              <a:t>или</a:t>
            </a:r>
            <a:r>
              <a:rPr sz="1800" spc="-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планшете,</a:t>
            </a:r>
            <a:r>
              <a:rPr sz="1800" spc="-10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0A1F33"/>
                </a:solidFill>
                <a:latin typeface="Tahoma"/>
                <a:cs typeface="Tahoma"/>
              </a:rPr>
              <a:t>откроется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страница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с</a:t>
            </a:r>
            <a:r>
              <a:rPr sz="1800" spc="-7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130" dirty="0">
                <a:solidFill>
                  <a:srgbClr val="4D83F9"/>
                </a:solidFill>
                <a:latin typeface="Tahoma"/>
                <a:cs typeface="Tahoma"/>
              </a:rPr>
              <a:t>QR-</a:t>
            </a:r>
            <a:r>
              <a:rPr sz="1800" b="1" spc="-10" dirty="0">
                <a:solidFill>
                  <a:srgbClr val="4D83F9"/>
                </a:solidFill>
                <a:latin typeface="Tahoma"/>
                <a:cs typeface="Tahoma"/>
              </a:rPr>
              <a:t>кодом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.</a:t>
            </a:r>
            <a:endParaRPr sz="1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Его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нужно</a:t>
            </a:r>
            <a:r>
              <a:rPr sz="1800" spc="-7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сканировать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с</a:t>
            </a:r>
            <a:r>
              <a:rPr sz="1800" spc="-6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0A1F33"/>
                </a:solidFill>
                <a:latin typeface="Tahoma"/>
                <a:cs typeface="Tahoma"/>
              </a:rPr>
              <a:t>помощью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0A1F33"/>
                </a:solidFill>
                <a:latin typeface="Tahoma"/>
                <a:cs typeface="Tahoma"/>
              </a:rPr>
              <a:t>приложения</a:t>
            </a:r>
            <a:endParaRPr sz="1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b="1" spc="-140" dirty="0">
                <a:solidFill>
                  <a:srgbClr val="4D83F9"/>
                </a:solidFill>
                <a:latin typeface="Tahoma"/>
                <a:cs typeface="Tahoma"/>
              </a:rPr>
              <a:t>«Госуслуги</a:t>
            </a:r>
            <a:r>
              <a:rPr sz="1800" b="1" spc="-7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45" dirty="0">
                <a:solidFill>
                  <a:srgbClr val="4D83F9"/>
                </a:solidFill>
                <a:latin typeface="Tahoma"/>
                <a:cs typeface="Tahoma"/>
              </a:rPr>
              <a:t>Моя</a:t>
            </a:r>
            <a:r>
              <a:rPr sz="1800" b="1" spc="-5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4D83F9"/>
                </a:solidFill>
                <a:latin typeface="Tahoma"/>
                <a:cs typeface="Tahoma"/>
              </a:rPr>
              <a:t>школа»</a:t>
            </a:r>
            <a:endParaRPr sz="1800" dirty="0">
              <a:latin typeface="Tahoma"/>
              <a:cs typeface="Tahoma"/>
            </a:endParaRPr>
          </a:p>
          <a:p>
            <a:pPr marL="12700" marR="173990">
              <a:lnSpc>
                <a:spcPct val="100000"/>
              </a:lnSpc>
              <a:spcBef>
                <a:spcPts val="1200"/>
              </a:spcBef>
            </a:pP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Если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ученик</a:t>
            </a:r>
            <a:r>
              <a:rPr sz="1800" spc="-6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перед</a:t>
            </a:r>
            <a:r>
              <a:rPr sz="1800" spc="-8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0A1F33"/>
                </a:solidFill>
                <a:latin typeface="Tahoma"/>
                <a:cs typeface="Tahoma"/>
              </a:rPr>
              <a:t>этим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заходил</a:t>
            </a:r>
            <a:r>
              <a:rPr sz="1800" spc="-7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на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Госуслуги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через</a:t>
            </a:r>
            <a:r>
              <a:rPr sz="1800" spc="-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компьютер/планшет</a:t>
            </a:r>
            <a:r>
              <a:rPr sz="1800" spc="-14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0A1F33"/>
                </a:solidFill>
                <a:latin typeface="Tahoma"/>
                <a:cs typeface="Tahoma"/>
              </a:rPr>
              <a:t>или</a:t>
            </a:r>
            <a:r>
              <a:rPr sz="1800" spc="-9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в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электронный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дневник,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учебный</a:t>
            </a:r>
            <a:r>
              <a:rPr sz="1800" spc="-7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0A1F33"/>
                </a:solidFill>
                <a:latin typeface="Tahoma"/>
                <a:cs typeface="Tahoma"/>
              </a:rPr>
              <a:t>материал</a:t>
            </a:r>
            <a:r>
              <a:rPr sz="1800" spc="-8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0A1F33"/>
                </a:solidFill>
                <a:latin typeface="Tahoma"/>
                <a:cs typeface="Tahoma"/>
              </a:rPr>
              <a:t>откроется</a:t>
            </a:r>
            <a:r>
              <a:rPr sz="1800" spc="-9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сразу,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без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QR-</a:t>
            </a:r>
            <a:r>
              <a:rPr sz="1800" spc="-20" dirty="0">
                <a:solidFill>
                  <a:srgbClr val="0A1F33"/>
                </a:solidFill>
                <a:latin typeface="Tahoma"/>
                <a:cs typeface="Tahoma"/>
              </a:rPr>
              <a:t>кода</a:t>
            </a:r>
            <a:endParaRPr sz="1800" dirty="0">
              <a:latin typeface="Tahoma"/>
              <a:cs typeface="Tahoma"/>
            </a:endParaRPr>
          </a:p>
          <a:p>
            <a:pPr marL="12700" marR="423545">
              <a:lnSpc>
                <a:spcPct val="100000"/>
              </a:lnSpc>
              <a:spcBef>
                <a:spcPts val="1205"/>
              </a:spcBef>
            </a:pP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Родитель</a:t>
            </a:r>
            <a:r>
              <a:rPr sz="1800" spc="-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также</a:t>
            </a:r>
            <a:r>
              <a:rPr sz="1800" spc="2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сможет</a:t>
            </a:r>
            <a:r>
              <a:rPr sz="1800" spc="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сканировать</a:t>
            </a:r>
            <a:r>
              <a:rPr sz="1800" spc="2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QR-</a:t>
            </a:r>
            <a:r>
              <a:rPr sz="1800" spc="-20" dirty="0">
                <a:solidFill>
                  <a:srgbClr val="0A1F33"/>
                </a:solidFill>
                <a:latin typeface="Tahoma"/>
                <a:cs typeface="Tahoma"/>
              </a:rPr>
              <a:t>код, </a:t>
            </a:r>
            <a:r>
              <a:rPr sz="1800" spc="80" dirty="0">
                <a:solidFill>
                  <a:srgbClr val="0A1F33"/>
                </a:solidFill>
                <a:latin typeface="Tahoma"/>
                <a:cs typeface="Tahoma"/>
              </a:rPr>
              <a:t>чтобы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открыть</a:t>
            </a:r>
            <a:r>
              <a:rPr sz="1800" spc="-3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доступ</a:t>
            </a:r>
            <a:r>
              <a:rPr sz="1800" spc="-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ребёнку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231277"/>
            <a:ext cx="3527933" cy="546925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5600" y="414258"/>
            <a:ext cx="1136080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800" b="1" spc="-200" dirty="0">
                <a:solidFill>
                  <a:srgbClr val="3C5A9B"/>
                </a:solidFill>
                <a:latin typeface="+mn-lt"/>
                <a:cs typeface="Arial"/>
              </a:rPr>
              <a:t>Как ученикам открыть контент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231341"/>
            <a:ext cx="2850388" cy="52222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600" y="404419"/>
            <a:ext cx="1136080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200" dirty="0">
                <a:solidFill>
                  <a:srgbClr val="3C5A9B"/>
                </a:solidFill>
                <a:latin typeface="+mn-lt"/>
                <a:cs typeface="Arial"/>
              </a:rPr>
              <a:t>Как ученикам открыть контент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404594" y="1342102"/>
            <a:ext cx="6429080" cy="4426684"/>
          </a:xfrm>
          <a:prstGeom prst="rect">
            <a:avLst/>
          </a:prstGeom>
        </p:spPr>
        <p:txBody>
          <a:bodyPr vert="horz" wrap="square" lIns="0" tIns="1201253" rIns="0" bIns="0" rtlCol="0">
            <a:spAutoFit/>
          </a:bodyPr>
          <a:lstStyle/>
          <a:p>
            <a:pPr marL="344551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Если</a:t>
            </a:r>
            <a:r>
              <a:rPr spc="-30" dirty="0"/>
              <a:t> </a:t>
            </a:r>
            <a:r>
              <a:rPr spc="75" dirty="0"/>
              <a:t>ученик</a:t>
            </a:r>
            <a:r>
              <a:rPr spc="-25" dirty="0"/>
              <a:t> </a:t>
            </a:r>
            <a:r>
              <a:rPr spc="65" dirty="0"/>
              <a:t>перейдёт</a:t>
            </a:r>
            <a:r>
              <a:rPr spc="-50" dirty="0"/>
              <a:t> </a:t>
            </a:r>
            <a:r>
              <a:rPr spc="95" dirty="0"/>
              <a:t>по</a:t>
            </a:r>
            <a:r>
              <a:rPr spc="-40" dirty="0"/>
              <a:t> </a:t>
            </a:r>
            <a:r>
              <a:rPr dirty="0"/>
              <a:t>ссылке</a:t>
            </a:r>
            <a:r>
              <a:rPr spc="-10" dirty="0"/>
              <a:t> </a:t>
            </a:r>
            <a:r>
              <a:rPr b="1" spc="-65" dirty="0">
                <a:solidFill>
                  <a:srgbClr val="4D83F9"/>
                </a:solidFill>
                <a:latin typeface="Tahoma"/>
                <a:cs typeface="Tahoma"/>
              </a:rPr>
              <a:t>через</a:t>
            </a:r>
            <a:r>
              <a:rPr b="1" spc="-3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b="1" spc="-120" dirty="0">
                <a:solidFill>
                  <a:srgbClr val="4D83F9"/>
                </a:solidFill>
                <a:latin typeface="Tahoma"/>
                <a:cs typeface="Tahoma"/>
              </a:rPr>
              <a:t>телефон</a:t>
            </a:r>
            <a:r>
              <a:rPr spc="-120" dirty="0"/>
              <a:t>,</a:t>
            </a:r>
            <a:r>
              <a:rPr spc="-75" dirty="0"/>
              <a:t> </a:t>
            </a:r>
            <a:r>
              <a:rPr spc="85" dirty="0"/>
              <a:t>на</a:t>
            </a:r>
            <a:r>
              <a:rPr spc="-50" dirty="0"/>
              <a:t> </a:t>
            </a:r>
            <a:r>
              <a:rPr spc="65" dirty="0"/>
              <a:t>котором </a:t>
            </a:r>
            <a:r>
              <a:rPr spc="60" dirty="0"/>
              <a:t>установлено</a:t>
            </a:r>
            <a:r>
              <a:rPr spc="-70" dirty="0"/>
              <a:t> </a:t>
            </a:r>
            <a:r>
              <a:rPr spc="70" dirty="0"/>
              <a:t>приложение</a:t>
            </a:r>
            <a:r>
              <a:rPr spc="-95" dirty="0"/>
              <a:t> </a:t>
            </a:r>
            <a:r>
              <a:rPr b="1" spc="-140" dirty="0">
                <a:solidFill>
                  <a:srgbClr val="4D83F9"/>
                </a:solidFill>
                <a:latin typeface="Tahoma"/>
                <a:cs typeface="Tahoma"/>
              </a:rPr>
              <a:t>«Госуслуги</a:t>
            </a:r>
            <a:r>
              <a:rPr b="1" spc="-7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b="1" spc="-45" dirty="0">
                <a:solidFill>
                  <a:srgbClr val="4D83F9"/>
                </a:solidFill>
                <a:latin typeface="Tahoma"/>
                <a:cs typeface="Tahoma"/>
              </a:rPr>
              <a:t>Моя</a:t>
            </a:r>
            <a:r>
              <a:rPr b="1" spc="-6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b="1" spc="-150" dirty="0">
                <a:solidFill>
                  <a:srgbClr val="4D83F9"/>
                </a:solidFill>
                <a:latin typeface="Tahoma"/>
                <a:cs typeface="Tahoma"/>
              </a:rPr>
              <a:t>школа»</a:t>
            </a:r>
            <a:r>
              <a:rPr spc="-150" dirty="0"/>
              <a:t>,</a:t>
            </a:r>
            <a:r>
              <a:rPr spc="-114" dirty="0"/>
              <a:t> </a:t>
            </a:r>
            <a:r>
              <a:rPr spc="80" dirty="0"/>
              <a:t>учебный </a:t>
            </a:r>
            <a:r>
              <a:rPr spc="60" dirty="0"/>
              <a:t>материал</a:t>
            </a:r>
            <a:r>
              <a:rPr spc="-90" dirty="0"/>
              <a:t> </a:t>
            </a:r>
            <a:r>
              <a:rPr spc="45" dirty="0"/>
              <a:t>откроется</a:t>
            </a:r>
            <a:r>
              <a:rPr spc="-100" dirty="0"/>
              <a:t> </a:t>
            </a:r>
            <a:r>
              <a:rPr spc="-20" dirty="0"/>
              <a:t>сразу</a:t>
            </a:r>
          </a:p>
          <a:p>
            <a:pPr marL="3445510" marR="109220">
              <a:lnSpc>
                <a:spcPct val="100000"/>
              </a:lnSpc>
              <a:spcBef>
                <a:spcPts val="1200"/>
              </a:spcBef>
            </a:pPr>
            <a:r>
              <a:rPr spc="10" dirty="0"/>
              <a:t>Если</a:t>
            </a:r>
            <a:r>
              <a:rPr spc="15" dirty="0"/>
              <a:t> </a:t>
            </a:r>
            <a:r>
              <a:rPr spc="100" dirty="0"/>
              <a:t>мобильное</a:t>
            </a:r>
            <a:r>
              <a:rPr spc="5" dirty="0"/>
              <a:t> </a:t>
            </a:r>
            <a:r>
              <a:rPr spc="70" dirty="0"/>
              <a:t>приложение</a:t>
            </a:r>
            <a:r>
              <a:rPr spc="-20" dirty="0"/>
              <a:t> </a:t>
            </a:r>
            <a:r>
              <a:rPr spc="85" dirty="0"/>
              <a:t>не</a:t>
            </a:r>
            <a:r>
              <a:rPr spc="20" dirty="0"/>
              <a:t> </a:t>
            </a:r>
            <a:r>
              <a:rPr spc="10" dirty="0"/>
              <a:t>установлено,</a:t>
            </a:r>
            <a:r>
              <a:rPr spc="5" dirty="0"/>
              <a:t> </a:t>
            </a:r>
            <a:r>
              <a:rPr spc="10" dirty="0"/>
              <a:t>то</a:t>
            </a:r>
            <a:r>
              <a:rPr spc="-5" dirty="0"/>
              <a:t> </a:t>
            </a:r>
            <a:r>
              <a:rPr spc="35" dirty="0"/>
              <a:t>откроется </a:t>
            </a:r>
            <a:r>
              <a:rPr spc="90" dirty="0"/>
              <a:t>окно</a:t>
            </a:r>
            <a:r>
              <a:rPr spc="-80" dirty="0"/>
              <a:t> </a:t>
            </a:r>
            <a:r>
              <a:rPr dirty="0"/>
              <a:t>с</a:t>
            </a:r>
            <a:r>
              <a:rPr spc="-65" dirty="0"/>
              <a:t> </a:t>
            </a:r>
            <a:r>
              <a:rPr spc="65" dirty="0"/>
              <a:t>предложением</a:t>
            </a:r>
            <a:r>
              <a:rPr spc="-75" dirty="0"/>
              <a:t> </a:t>
            </a:r>
            <a:r>
              <a:rPr b="1" spc="-75" dirty="0">
                <a:solidFill>
                  <a:srgbClr val="4D83F9"/>
                </a:solidFill>
                <a:latin typeface="Tahoma"/>
                <a:cs typeface="Tahoma"/>
              </a:rPr>
              <a:t>скачать</a:t>
            </a:r>
            <a:r>
              <a:rPr b="1" spc="-8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b="1" spc="-10" dirty="0">
                <a:solidFill>
                  <a:srgbClr val="4D83F9"/>
                </a:solidFill>
                <a:latin typeface="Tahoma"/>
                <a:cs typeface="Tahoma"/>
              </a:rPr>
              <a:t>приложение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B6AB17-63F7-449C-9665-E4C0218AA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3433" y="974136"/>
            <a:ext cx="3294431" cy="3439148"/>
          </a:xfrm>
          <a:prstGeom prst="round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2371801"/>
            <a:ext cx="5477891" cy="42071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288916" y="2287016"/>
            <a:ext cx="7116445" cy="4571365"/>
            <a:chOff x="4288916" y="2287016"/>
            <a:chExt cx="7116445" cy="457136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8916" y="2287016"/>
              <a:ext cx="2490342" cy="45709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16345" y="2371839"/>
              <a:ext cx="5588508" cy="422846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xfrm>
            <a:off x="798982" y="527050"/>
            <a:ext cx="513715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200" dirty="0">
                <a:solidFill>
                  <a:srgbClr val="3C5A9B"/>
                </a:solidFill>
                <a:latin typeface="+mn-lt"/>
                <a:cs typeface="Arial"/>
              </a:rPr>
              <a:t>Просмотр результатов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798982" y="1250950"/>
            <a:ext cx="9688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Результаты</a:t>
            </a:r>
            <a:r>
              <a:rPr sz="1800" spc="-2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0A1F33"/>
                </a:solidFill>
                <a:latin typeface="Tahoma"/>
                <a:cs typeface="Tahoma"/>
              </a:rPr>
              <a:t>по</a:t>
            </a:r>
            <a:r>
              <a:rPr sz="1800" spc="-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ученикам</a:t>
            </a:r>
            <a:r>
              <a:rPr sz="1800" spc="-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0A1F33"/>
                </a:solidFill>
                <a:latin typeface="Tahoma"/>
                <a:cs typeface="Tahoma"/>
              </a:rPr>
              <a:t>могут</a:t>
            </a:r>
            <a:r>
              <a:rPr sz="1800" spc="-2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быть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0A1F33"/>
                </a:solidFill>
                <a:latin typeface="Tahoma"/>
                <a:cs typeface="Tahoma"/>
              </a:rPr>
              <a:t>представлены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как</a:t>
            </a:r>
            <a:r>
              <a:rPr sz="1800" spc="-2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0A1F33"/>
                </a:solidFill>
                <a:latin typeface="Tahoma"/>
                <a:cs typeface="Tahoma"/>
              </a:rPr>
              <a:t>измеримые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0A1F33"/>
                </a:solidFill>
                <a:latin typeface="Tahoma"/>
                <a:cs typeface="Tahoma"/>
              </a:rPr>
              <a:t>или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неизмеримые.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Также</a:t>
            </a:r>
            <a:r>
              <a:rPr sz="1800" spc="-4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0A1F33"/>
                </a:solidFill>
                <a:latin typeface="Tahoma"/>
                <a:cs typeface="Tahoma"/>
              </a:rPr>
              <a:t>можно</a:t>
            </a:r>
            <a:r>
              <a:rPr sz="1800" spc="-4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настроить</a:t>
            </a:r>
            <a:r>
              <a:rPr sz="1800" spc="-7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способ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просмотра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информации:</a:t>
            </a:r>
            <a:r>
              <a:rPr sz="1800" spc="-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0A1F33"/>
                </a:solidFill>
                <a:latin typeface="Tahoma"/>
                <a:cs typeface="Tahoma"/>
              </a:rPr>
              <a:t>по</a:t>
            </a:r>
            <a:r>
              <a:rPr sz="1800" spc="-6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результату</a:t>
            </a:r>
            <a:r>
              <a:rPr sz="1800" spc="-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0A1F33"/>
                </a:solidFill>
                <a:latin typeface="Tahoma"/>
                <a:cs typeface="Tahoma"/>
              </a:rPr>
              <a:t>или</a:t>
            </a:r>
            <a:r>
              <a:rPr sz="1800" spc="-6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алфавиту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18764" y="2"/>
            <a:ext cx="9373235" cy="6858000"/>
            <a:chOff x="2818764" y="2"/>
            <a:chExt cx="9373235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8764" y="2"/>
              <a:ext cx="9373235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275186" y="611123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30">
                  <a:moveTo>
                    <a:pt x="0" y="0"/>
                  </a:moveTo>
                  <a:lnTo>
                    <a:pt x="0" y="214375"/>
                  </a:lnTo>
                </a:path>
              </a:pathLst>
            </a:custGeom>
            <a:ln w="6350">
              <a:solidFill>
                <a:srgbClr val="041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6088888" y="4378325"/>
            <a:ext cx="4972050" cy="2256790"/>
          </a:xfrm>
          <a:custGeom>
            <a:avLst/>
            <a:gdLst/>
            <a:ahLst/>
            <a:cxnLst/>
            <a:rect l="l" t="t" r="r" b="b"/>
            <a:pathLst>
              <a:path w="4972050" h="2256790">
                <a:moveTo>
                  <a:pt x="4870958" y="0"/>
                </a:moveTo>
                <a:lnTo>
                  <a:pt x="100837" y="0"/>
                </a:lnTo>
                <a:lnTo>
                  <a:pt x="61561" y="7933"/>
                </a:lnTo>
                <a:lnTo>
                  <a:pt x="29511" y="29559"/>
                </a:lnTo>
                <a:lnTo>
                  <a:pt x="7915" y="61614"/>
                </a:lnTo>
                <a:lnTo>
                  <a:pt x="0" y="100837"/>
                </a:lnTo>
                <a:lnTo>
                  <a:pt x="0" y="2155507"/>
                </a:lnTo>
                <a:lnTo>
                  <a:pt x="7915" y="2194776"/>
                </a:lnTo>
                <a:lnTo>
                  <a:pt x="29511" y="2226844"/>
                </a:lnTo>
                <a:lnTo>
                  <a:pt x="61561" y="2248467"/>
                </a:lnTo>
                <a:lnTo>
                  <a:pt x="100837" y="2256396"/>
                </a:lnTo>
                <a:lnTo>
                  <a:pt x="4870958" y="2256396"/>
                </a:lnTo>
                <a:lnTo>
                  <a:pt x="4910234" y="2248467"/>
                </a:lnTo>
                <a:lnTo>
                  <a:pt x="4942284" y="2226844"/>
                </a:lnTo>
                <a:lnTo>
                  <a:pt x="4963880" y="2194776"/>
                </a:lnTo>
                <a:lnTo>
                  <a:pt x="4971795" y="2155507"/>
                </a:lnTo>
                <a:lnTo>
                  <a:pt x="4971795" y="100837"/>
                </a:lnTo>
                <a:lnTo>
                  <a:pt x="4963880" y="61614"/>
                </a:lnTo>
                <a:lnTo>
                  <a:pt x="4942284" y="29559"/>
                </a:lnTo>
                <a:lnTo>
                  <a:pt x="4910234" y="7933"/>
                </a:lnTo>
                <a:lnTo>
                  <a:pt x="4870958" y="0"/>
                </a:lnTo>
                <a:close/>
              </a:path>
            </a:pathLst>
          </a:custGeom>
          <a:solidFill>
            <a:srgbClr val="F7F8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0001" y="4378325"/>
            <a:ext cx="5081905" cy="2256790"/>
          </a:xfrm>
          <a:custGeom>
            <a:avLst/>
            <a:gdLst/>
            <a:ahLst/>
            <a:cxnLst/>
            <a:rect l="l" t="t" r="r" b="b"/>
            <a:pathLst>
              <a:path w="5081905" h="2256790">
                <a:moveTo>
                  <a:pt x="4980520" y="0"/>
                </a:moveTo>
                <a:lnTo>
                  <a:pt x="100876" y="0"/>
                </a:lnTo>
                <a:lnTo>
                  <a:pt x="61609" y="7933"/>
                </a:lnTo>
                <a:lnTo>
                  <a:pt x="29544" y="29559"/>
                </a:lnTo>
                <a:lnTo>
                  <a:pt x="7926" y="61614"/>
                </a:lnTo>
                <a:lnTo>
                  <a:pt x="0" y="100837"/>
                </a:lnTo>
                <a:lnTo>
                  <a:pt x="0" y="2155456"/>
                </a:lnTo>
                <a:lnTo>
                  <a:pt x="7926" y="2194723"/>
                </a:lnTo>
                <a:lnTo>
                  <a:pt x="29544" y="2226787"/>
                </a:lnTo>
                <a:lnTo>
                  <a:pt x="61609" y="2248405"/>
                </a:lnTo>
                <a:lnTo>
                  <a:pt x="100876" y="2256332"/>
                </a:lnTo>
                <a:lnTo>
                  <a:pt x="4980520" y="2256332"/>
                </a:lnTo>
                <a:lnTo>
                  <a:pt x="5019817" y="2248405"/>
                </a:lnTo>
                <a:lnTo>
                  <a:pt x="5051910" y="2226787"/>
                </a:lnTo>
                <a:lnTo>
                  <a:pt x="5073550" y="2194723"/>
                </a:lnTo>
                <a:lnTo>
                  <a:pt x="5081485" y="2155456"/>
                </a:lnTo>
                <a:lnTo>
                  <a:pt x="5081485" y="100837"/>
                </a:lnTo>
                <a:lnTo>
                  <a:pt x="5073550" y="61614"/>
                </a:lnTo>
                <a:lnTo>
                  <a:pt x="5051910" y="29559"/>
                </a:lnTo>
                <a:lnTo>
                  <a:pt x="5019817" y="7933"/>
                </a:lnTo>
                <a:lnTo>
                  <a:pt x="4980520" y="0"/>
                </a:lnTo>
                <a:close/>
              </a:path>
            </a:pathLst>
          </a:custGeom>
          <a:solidFill>
            <a:srgbClr val="F7F8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10825" y="1751202"/>
            <a:ext cx="11781174" cy="2528329"/>
            <a:chOff x="728205" y="1751202"/>
            <a:chExt cx="10332720" cy="2430145"/>
          </a:xfrm>
        </p:grpSpPr>
        <p:sp>
          <p:nvSpPr>
            <p:cNvPr id="8" name="object 8"/>
            <p:cNvSpPr/>
            <p:nvPr/>
          </p:nvSpPr>
          <p:spPr>
            <a:xfrm>
              <a:off x="728205" y="1751202"/>
              <a:ext cx="10332720" cy="2430145"/>
            </a:xfrm>
            <a:custGeom>
              <a:avLst/>
              <a:gdLst/>
              <a:ahLst/>
              <a:cxnLst/>
              <a:rect l="l" t="t" r="r" b="b"/>
              <a:pathLst>
                <a:path w="10332720" h="2430145">
                  <a:moveTo>
                    <a:pt x="10223893" y="0"/>
                  </a:moveTo>
                  <a:lnTo>
                    <a:pt x="108623" y="0"/>
                  </a:lnTo>
                  <a:lnTo>
                    <a:pt x="66340" y="8538"/>
                  </a:lnTo>
                  <a:lnTo>
                    <a:pt x="31813" y="31829"/>
                  </a:lnTo>
                  <a:lnTo>
                    <a:pt x="8535" y="66383"/>
                  </a:lnTo>
                  <a:lnTo>
                    <a:pt x="0" y="108712"/>
                  </a:lnTo>
                  <a:lnTo>
                    <a:pt x="0" y="2320925"/>
                  </a:lnTo>
                  <a:lnTo>
                    <a:pt x="8535" y="2363253"/>
                  </a:lnTo>
                  <a:lnTo>
                    <a:pt x="31813" y="2397807"/>
                  </a:lnTo>
                  <a:lnTo>
                    <a:pt x="66340" y="2421098"/>
                  </a:lnTo>
                  <a:lnTo>
                    <a:pt x="108623" y="2429637"/>
                  </a:lnTo>
                  <a:lnTo>
                    <a:pt x="10223893" y="2429637"/>
                  </a:lnTo>
                  <a:lnTo>
                    <a:pt x="10266202" y="2421098"/>
                  </a:lnTo>
                  <a:lnTo>
                    <a:pt x="10300712" y="2397807"/>
                  </a:lnTo>
                  <a:lnTo>
                    <a:pt x="10323959" y="2363253"/>
                  </a:lnTo>
                  <a:lnTo>
                    <a:pt x="10332478" y="2320925"/>
                  </a:lnTo>
                  <a:lnTo>
                    <a:pt x="10332478" y="108712"/>
                  </a:lnTo>
                  <a:lnTo>
                    <a:pt x="10323959" y="66383"/>
                  </a:lnTo>
                  <a:lnTo>
                    <a:pt x="10300712" y="31829"/>
                  </a:lnTo>
                  <a:lnTo>
                    <a:pt x="10266202" y="8538"/>
                  </a:lnTo>
                  <a:lnTo>
                    <a:pt x="10223893" y="0"/>
                  </a:lnTo>
                  <a:close/>
                </a:path>
              </a:pathLst>
            </a:custGeom>
            <a:solidFill>
              <a:srgbClr val="F7F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1494" y="1965832"/>
              <a:ext cx="3126947" cy="200037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8017" y="2787267"/>
              <a:ext cx="1256957" cy="12229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94245" y="2145537"/>
              <a:ext cx="1713611" cy="171361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394304" y="1974504"/>
            <a:ext cx="4203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0" dirty="0">
                <a:solidFill>
                  <a:srgbClr val="4D83F9"/>
                </a:solidFill>
                <a:latin typeface="Tahoma"/>
                <a:cs typeface="Tahoma"/>
              </a:rPr>
              <a:t>Инструкция </a:t>
            </a:r>
            <a:r>
              <a:rPr sz="1800" b="1" spc="-20" dirty="0">
                <a:solidFill>
                  <a:srgbClr val="4D83F9"/>
                </a:solidFill>
                <a:latin typeface="Tahoma"/>
                <a:cs typeface="Tahoma"/>
              </a:rPr>
              <a:t>по</a:t>
            </a:r>
            <a:r>
              <a:rPr sz="1800" b="1" spc="-5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70" dirty="0">
                <a:solidFill>
                  <a:srgbClr val="4D83F9"/>
                </a:solidFill>
                <a:latin typeface="Tahoma"/>
                <a:cs typeface="Tahoma"/>
              </a:rPr>
              <a:t>работе</a:t>
            </a:r>
            <a:r>
              <a:rPr sz="1800" b="1" spc="-8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00" dirty="0">
                <a:solidFill>
                  <a:srgbClr val="4D83F9"/>
                </a:solidFill>
                <a:latin typeface="Tahoma"/>
                <a:cs typeface="Tahoma"/>
              </a:rPr>
              <a:t>с</a:t>
            </a:r>
            <a:r>
              <a:rPr sz="1800" b="1" spc="-6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55" dirty="0">
                <a:solidFill>
                  <a:srgbClr val="4D83F9"/>
                </a:solidFill>
                <a:latin typeface="Tahoma"/>
                <a:cs typeface="Tahoma"/>
              </a:rPr>
              <a:t>библиотекой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77277" y="4478172"/>
            <a:ext cx="334111" cy="334111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590294" y="4493514"/>
            <a:ext cx="3578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14" dirty="0">
                <a:solidFill>
                  <a:srgbClr val="4D83F9"/>
                </a:solidFill>
                <a:latin typeface="Tahoma"/>
                <a:cs typeface="Tahoma"/>
                <a:hlinkClick r:id="rId8"/>
              </a:rPr>
              <a:t>gosuslugi.ru/landing/edu-</a:t>
            </a:r>
            <a:r>
              <a:rPr sz="1800" b="1" spc="-50" dirty="0">
                <a:solidFill>
                  <a:srgbClr val="4D83F9"/>
                </a:solidFill>
                <a:latin typeface="Tahoma"/>
                <a:cs typeface="Tahoma"/>
                <a:hlinkClick r:id="rId8"/>
              </a:rPr>
              <a:t>content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29585" y="4973637"/>
            <a:ext cx="1462277" cy="1357757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791781" y="276475"/>
            <a:ext cx="9869170" cy="1385636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800" b="1" spc="-200" dirty="0">
                <a:solidFill>
                  <a:srgbClr val="3C5A9B"/>
                </a:solidFill>
                <a:latin typeface="+mn-lt"/>
                <a:cs typeface="Arial"/>
              </a:rPr>
              <a:t>Поддержка пользователей</a:t>
            </a:r>
          </a:p>
          <a:p>
            <a:pPr marL="12700" marR="5080">
              <a:lnSpc>
                <a:spcPct val="100000"/>
              </a:lnSpc>
              <a:spcBef>
                <a:spcPts val="260"/>
              </a:spcBef>
            </a:pPr>
            <a:br>
              <a:rPr lang="ru-RU" sz="1800" dirty="0">
                <a:solidFill>
                  <a:srgbClr val="0A1F33"/>
                </a:solidFill>
                <a:latin typeface="Tahoma"/>
                <a:cs typeface="Tahoma"/>
              </a:rPr>
            </a:br>
            <a:r>
              <a:rPr sz="1800" dirty="0" err="1">
                <a:solidFill>
                  <a:srgbClr val="0A1F33"/>
                </a:solidFill>
                <a:latin typeface="Tahoma"/>
                <a:cs typeface="Tahoma"/>
              </a:rPr>
              <a:t>Курс</a:t>
            </a:r>
            <a:r>
              <a:rPr sz="1800" spc="-7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в</a:t>
            </a:r>
            <a:r>
              <a:rPr sz="1800" spc="-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LMS,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0A1F33"/>
                </a:solidFill>
                <a:latin typeface="Tahoma"/>
                <a:cs typeface="Tahoma"/>
              </a:rPr>
              <a:t>видеоролик,</a:t>
            </a:r>
            <a:r>
              <a:rPr sz="1800" spc="-10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страница</a:t>
            </a:r>
            <a:r>
              <a:rPr sz="1800" spc="-6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с</a:t>
            </a:r>
            <a:r>
              <a:rPr sz="1800" spc="-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0A1F33"/>
                </a:solidFill>
                <a:latin typeface="Tahoma"/>
                <a:cs typeface="Tahoma"/>
              </a:rPr>
              <a:t>FAQ,</a:t>
            </a:r>
            <a:r>
              <a:rPr sz="1800" spc="-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обратная</a:t>
            </a:r>
            <a:r>
              <a:rPr sz="1800" spc="-8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связь</a:t>
            </a:r>
            <a:r>
              <a:rPr sz="1800" spc="4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0A1F33"/>
                </a:solidFill>
                <a:latin typeface="Tahoma"/>
                <a:cs typeface="Tahoma"/>
              </a:rPr>
              <a:t>–</a:t>
            </a:r>
            <a:r>
              <a:rPr sz="1800" spc="-8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85" dirty="0">
                <a:solidFill>
                  <a:srgbClr val="4D83F9"/>
                </a:solidFill>
                <a:latin typeface="Tahoma"/>
                <a:cs typeface="Tahoma"/>
              </a:rPr>
              <a:t>все</a:t>
            </a:r>
            <a:r>
              <a:rPr sz="1800" b="1" spc="-3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35" dirty="0">
                <a:solidFill>
                  <a:srgbClr val="4D83F9"/>
                </a:solidFill>
                <a:latin typeface="Tahoma"/>
                <a:cs typeface="Tahoma"/>
              </a:rPr>
              <a:t>для</a:t>
            </a:r>
            <a:r>
              <a:rPr sz="1800" b="1" spc="-7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80" dirty="0">
                <a:solidFill>
                  <a:srgbClr val="4D83F9"/>
                </a:solidFill>
                <a:latin typeface="Tahoma"/>
                <a:cs typeface="Tahoma"/>
              </a:rPr>
              <a:t>быстрого</a:t>
            </a:r>
            <a:r>
              <a:rPr sz="1800" b="1" spc="-6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50" dirty="0">
                <a:solidFill>
                  <a:srgbClr val="4D83F9"/>
                </a:solidFill>
                <a:latin typeface="Tahoma"/>
                <a:cs typeface="Tahoma"/>
              </a:rPr>
              <a:t>знакомства </a:t>
            </a:r>
            <a:r>
              <a:rPr sz="1800" b="1" spc="-100" dirty="0">
                <a:solidFill>
                  <a:srgbClr val="4D83F9"/>
                </a:solidFill>
                <a:latin typeface="Tahoma"/>
                <a:cs typeface="Tahoma"/>
              </a:rPr>
              <a:t>с</a:t>
            </a:r>
            <a:r>
              <a:rPr sz="1800" b="1" spc="-6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4D83F9"/>
                </a:solidFill>
                <a:latin typeface="Tahoma"/>
                <a:cs typeface="Tahoma"/>
              </a:rPr>
              <a:t>платформой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94245" y="4540808"/>
            <a:ext cx="319862" cy="319862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7208901" y="4523358"/>
            <a:ext cx="2641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spc="-90" dirty="0">
                <a:solidFill>
                  <a:srgbClr val="4D83F9"/>
                </a:solidFill>
                <a:uFill>
                  <a:solidFill>
                    <a:srgbClr val="4D83F9"/>
                  </a:solidFill>
                </a:uFill>
                <a:latin typeface="Tahoma"/>
                <a:cs typeface="Tahoma"/>
                <a:hlinkClick r:id="rId10"/>
              </a:rPr>
              <a:t>pos.gosuslugi.ru/landing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69935" y="4921872"/>
            <a:ext cx="1409700" cy="14097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000651" y="2497526"/>
            <a:ext cx="1164920" cy="116492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5042661" y="6405168"/>
            <a:ext cx="1722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1F6BC0"/>
                </a:solidFill>
                <a:latin typeface="Arial"/>
                <a:cs typeface="Arial"/>
              </a:rPr>
              <a:t>8-800-100-70-</a:t>
            </a:r>
            <a:r>
              <a:rPr sz="1800" spc="-25" dirty="0">
                <a:solidFill>
                  <a:srgbClr val="1F6BC0"/>
                </a:solidFill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2" name="Picture 4" descr="http://qrcoder.ru/code/?https%3A%2F%2Fdisk.yandex.ru%2Fd%2FMMKvZ7xcEIf0QQ&amp;4&amp;0">
            <a:extLst>
              <a:ext uri="{FF2B5EF4-FFF2-40B4-BE49-F238E27FC236}">
                <a16:creationId xmlns:a16="http://schemas.microsoft.com/office/drawing/2014/main" id="{2A702EFF-009E-494E-8C22-EEB7A60A6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797" y="2368125"/>
            <a:ext cx="1395492" cy="139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://qrcoder.ru/code/?https%3A%2F%2Fdisk.yandex.ru%2Fi%2FcbycUmbZsep_ww&amp;4&amp;0">
            <a:extLst>
              <a:ext uri="{FF2B5EF4-FFF2-40B4-BE49-F238E27FC236}">
                <a16:creationId xmlns:a16="http://schemas.microsoft.com/office/drawing/2014/main" id="{97322019-3F66-4DD7-9AAE-4D26D1510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00" y="2724150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B29F5FB-FE01-425B-B17F-DBC1435E7559}"/>
              </a:ext>
            </a:extLst>
          </p:cNvPr>
          <p:cNvSpPr/>
          <p:nvPr/>
        </p:nvSpPr>
        <p:spPr>
          <a:xfrm>
            <a:off x="5506524" y="2077819"/>
            <a:ext cx="16767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-90" dirty="0">
                <a:solidFill>
                  <a:srgbClr val="4D83F9"/>
                </a:solidFill>
                <a:latin typeface="Tahoma"/>
                <a:cs typeface="Tahoma"/>
                <a:sym typeface="Arial"/>
              </a:rPr>
              <a:t>Обучающий семинар</a:t>
            </a:r>
            <a:endParaRPr lang="ru-RU" b="1" spc="-90" dirty="0">
              <a:solidFill>
                <a:srgbClr val="4D83F9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8277"/>
          <a:stretch/>
        </p:blipFill>
        <p:spPr>
          <a:xfrm>
            <a:off x="428" y="1253764"/>
            <a:ext cx="12191144" cy="5604235"/>
          </a:xfrm>
          <a:prstGeom prst="rect">
            <a:avLst/>
          </a:prstGeom>
        </p:spPr>
      </p:pic>
      <p:sp>
        <p:nvSpPr>
          <p:cNvPr id="3" name="object 6">
            <a:extLst>
              <a:ext uri="{FF2B5EF4-FFF2-40B4-BE49-F238E27FC236}">
                <a16:creationId xmlns:a16="http://schemas.microsoft.com/office/drawing/2014/main" id="{35B9A23B-7A4D-416A-B3D2-F1FBC5741C66}"/>
              </a:ext>
            </a:extLst>
          </p:cNvPr>
          <p:cNvSpPr txBox="1">
            <a:spLocks/>
          </p:cNvSpPr>
          <p:nvPr/>
        </p:nvSpPr>
        <p:spPr>
          <a:xfrm>
            <a:off x="525605" y="508197"/>
            <a:ext cx="513715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sz="2800" b="1" kern="0" spc="-200" dirty="0">
                <a:solidFill>
                  <a:srgbClr val="3C5A9B"/>
                </a:solidFill>
                <a:latin typeface="+mn-lt"/>
              </a:rPr>
              <a:t>Проблемы доступа в УБ ЦОК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E1B100A-BBFC-4E6F-B02F-0B10C85271B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/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4D4712A0-EC6F-4D64-907C-4A721B1FA311}"/>
              </a:ext>
            </a:extLst>
          </p:cNvPr>
          <p:cNvSpPr txBox="1">
            <a:spLocks/>
          </p:cNvSpPr>
          <p:nvPr/>
        </p:nvSpPr>
        <p:spPr>
          <a:xfrm>
            <a:off x="525605" y="267710"/>
            <a:ext cx="718716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sz="2800" b="1" kern="0" spc="-200" dirty="0">
                <a:solidFill>
                  <a:srgbClr val="3C5A9B"/>
                </a:solidFill>
                <a:latin typeface="+mn-lt"/>
              </a:rPr>
              <a:t>Анонс ВКС для педагогов Томской области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6934962-1742-4A52-BE09-9CF3449BFF04}"/>
              </a:ext>
            </a:extLst>
          </p:cNvPr>
          <p:cNvSpPr/>
          <p:nvPr/>
        </p:nvSpPr>
        <p:spPr>
          <a:xfrm>
            <a:off x="473093" y="883705"/>
            <a:ext cx="10235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52B3C"/>
                </a:solidFill>
                <a:latin typeface="-apple-system"/>
              </a:rPr>
              <a:t>единая ссылка на все дни: </a:t>
            </a:r>
            <a:r>
              <a:rPr lang="ru-RU" u="sng" dirty="0">
                <a:solidFill>
                  <a:srgbClr val="0F8EC2"/>
                </a:solidFill>
                <a:latin typeface="-apple-system"/>
                <a:hlinkClick r:id="rId2"/>
              </a:rPr>
              <a:t>https://max.ru/joincall/xfC2lfdJJ5TAu9Y1YN0Zul6Ld5TdKH3xN9DtOU9aRmo</a:t>
            </a:r>
            <a:br>
              <a:rPr lang="ru-RU" u="sng" dirty="0">
                <a:solidFill>
                  <a:srgbClr val="0F8EC2"/>
                </a:solidFill>
                <a:latin typeface="-apple-system"/>
              </a:rPr>
            </a:br>
            <a:r>
              <a:rPr lang="ru-RU" dirty="0"/>
              <a:t>чат звонка: </a:t>
            </a:r>
            <a:r>
              <a:rPr lang="ru-RU" u="sng" dirty="0">
                <a:hlinkClick r:id="rId3"/>
              </a:rPr>
              <a:t>https://max.ru/join/M-_Bab6c076LV2XvtkmmLedRQ1T00UKNnerEqEd8JzM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 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14CC520-8350-4FE9-BC39-505A0FEB6CF2}"/>
              </a:ext>
            </a:extLst>
          </p:cNvPr>
          <p:cNvSpPr/>
          <p:nvPr/>
        </p:nvSpPr>
        <p:spPr>
          <a:xfrm>
            <a:off x="446838" y="1622957"/>
            <a:ext cx="9135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52B3C"/>
                </a:solidFill>
                <a:latin typeface="-apple-system"/>
              </a:rPr>
              <a:t>28.10.2025 в 15.00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 (Томское) Методисты и учителя всех предметов 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052B3C"/>
                </a:solidFill>
                <a:latin typeface="-apple-system"/>
              </a:rPr>
              <a:t>Возможности Универсальной библиотеки ЦОК. Вход в систему 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052B3C"/>
                </a:solidFill>
                <a:latin typeface="-apple-system"/>
              </a:rPr>
              <a:t>2. Использование контента Онлайн-школы «</a:t>
            </a:r>
            <a:r>
              <a:rPr lang="ru-RU" dirty="0" err="1">
                <a:solidFill>
                  <a:srgbClr val="052B3C"/>
                </a:solidFill>
                <a:latin typeface="-apple-system"/>
              </a:rPr>
              <a:t>Фоксфорд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» в УБ «ЦОК» 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052B3C"/>
                </a:solidFill>
                <a:latin typeface="-apple-system"/>
              </a:rPr>
              <a:t>3. Использование контента ООО «</a:t>
            </a:r>
            <a:r>
              <a:rPr lang="ru-RU" dirty="0" err="1">
                <a:solidFill>
                  <a:srgbClr val="052B3C"/>
                </a:solidFill>
                <a:latin typeface="-apple-system"/>
              </a:rPr>
              <a:t>ЯКласс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» в УБ «ЦОК»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F5B65B3-EC57-4969-9816-4B3782F3BE58}"/>
              </a:ext>
            </a:extLst>
          </p:cNvPr>
          <p:cNvSpPr/>
          <p:nvPr/>
        </p:nvSpPr>
        <p:spPr>
          <a:xfrm>
            <a:off x="446838" y="2962894"/>
            <a:ext cx="11189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52B3C"/>
                </a:solidFill>
                <a:latin typeface="-apple-system"/>
              </a:rPr>
              <a:t>29.10.2025 в 15.00 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(Томское) Методисты и учителя предметов филологического цикла (русский язык и литература) </a:t>
            </a:r>
          </a:p>
          <a:p>
            <a:r>
              <a:rPr lang="ru-RU" dirty="0">
                <a:solidFill>
                  <a:srgbClr val="052B3C"/>
                </a:solidFill>
                <a:latin typeface="-apple-system"/>
              </a:rPr>
              <a:t>Возможности Универсальной библиотеки ЦОК для организации проектной и исследовательской деятельности, ООО "Глобал </a:t>
            </a:r>
            <a:r>
              <a:rPr lang="ru-RU" dirty="0" err="1">
                <a:solidFill>
                  <a:srgbClr val="052B3C"/>
                </a:solidFill>
                <a:latin typeface="-apple-system"/>
              </a:rPr>
              <a:t>Лаб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"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2E656AE-483D-48C3-904C-7403B0E2DF25}"/>
              </a:ext>
            </a:extLst>
          </p:cNvPr>
          <p:cNvSpPr/>
          <p:nvPr/>
        </p:nvSpPr>
        <p:spPr>
          <a:xfrm>
            <a:off x="473093" y="4216689"/>
            <a:ext cx="115026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52B3C"/>
                </a:solidFill>
                <a:latin typeface="-apple-system"/>
              </a:rPr>
              <a:t>30.10.2025 в 15.00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 (Томское) Методисты и учителя предметов физико-математического цикла (математика) Возможности Универсальной библиотеки ЦОК для организации проектной и исследовательской деятельности, ООО "Глобал </a:t>
            </a:r>
            <a:r>
              <a:rPr lang="ru-RU" dirty="0" err="1">
                <a:solidFill>
                  <a:srgbClr val="052B3C"/>
                </a:solidFill>
                <a:latin typeface="-apple-system"/>
              </a:rPr>
              <a:t>Лаб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"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D655E24-7BE6-4FAC-87E6-805AB52175A7}"/>
              </a:ext>
            </a:extLst>
          </p:cNvPr>
          <p:cNvSpPr/>
          <p:nvPr/>
        </p:nvSpPr>
        <p:spPr>
          <a:xfrm>
            <a:off x="473093" y="5278518"/>
            <a:ext cx="11189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52B3C"/>
                </a:solidFill>
                <a:latin typeface="-apple-system"/>
              </a:rPr>
              <a:t>31.10.2025 в 15.00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 (Томское) Методисты и учителя начальной школы Возможности Универсальной библиотеки ЦОК для организации проектной деятельности в начальной школе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4D27384-D9D5-4786-8766-92A312E0E3F9}"/>
              </a:ext>
            </a:extLst>
          </p:cNvPr>
          <p:cNvSpPr/>
          <p:nvPr/>
        </p:nvSpPr>
        <p:spPr>
          <a:xfrm>
            <a:off x="473093" y="6110691"/>
            <a:ext cx="1113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52B3C"/>
                </a:solidFill>
                <a:latin typeface="-apple-system"/>
              </a:rPr>
              <a:t>06.11.2025 в 15.00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 (Томское) Методисты и учителя всех предметов Использование контента </a:t>
            </a:r>
            <a:r>
              <a:rPr lang="ru-RU" dirty="0" err="1">
                <a:solidFill>
                  <a:srgbClr val="052B3C"/>
                </a:solidFill>
                <a:latin typeface="-apple-system"/>
              </a:rPr>
              <a:t>Учи.ру</a:t>
            </a:r>
            <a:r>
              <a:rPr lang="ru-RU" dirty="0">
                <a:solidFill>
                  <a:srgbClr val="052B3C"/>
                </a:solidFill>
                <a:latin typeface="-apple-system"/>
              </a:rPr>
              <a:t> в УБ «ЦОК»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0831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1113" y="440204"/>
            <a:ext cx="839999" cy="8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CFD7A9F-AF8A-4B0D-AF0A-D20611D2DAD2}"/>
              </a:ext>
            </a:extLst>
          </p:cNvPr>
          <p:cNvSpPr txBox="1">
            <a:spLocks/>
          </p:cNvSpPr>
          <p:nvPr/>
        </p:nvSpPr>
        <p:spPr>
          <a:xfrm>
            <a:off x="374681" y="2244531"/>
            <a:ext cx="5641566" cy="21084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</a:pPr>
            <a:endParaRPr lang="ru-RU" sz="2400" dirty="0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lvl="0">
              <a:lnSpc>
                <a:spcPct val="80000"/>
              </a:lnSpc>
            </a:pPr>
            <a:r>
              <a:rPr lang="ru-RU" sz="2400" dirty="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 ФГИС «Моя школа»</a:t>
            </a:r>
          </a:p>
          <a:p>
            <a:pPr lvl="0">
              <a:lnSpc>
                <a:spcPct val="80000"/>
              </a:lnSpc>
            </a:pPr>
            <a:r>
              <a:rPr lang="ru-RU" sz="2400" dirty="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«Госуслуги. Моя школа»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5914040" y="1438327"/>
            <a:ext cx="5312665" cy="3787560"/>
          </a:xfrm>
          <a:custGeom>
            <a:avLst/>
            <a:gdLst>
              <a:gd name="connsiteX0" fmla="*/ 3033870 w 5104895"/>
              <a:gd name="connsiteY0" fmla="*/ 3633378 h 3639434"/>
              <a:gd name="connsiteX1" fmla="*/ 3100482 w 5104895"/>
              <a:gd name="connsiteY1" fmla="*/ 3518321 h 3639434"/>
              <a:gd name="connsiteX2" fmla="*/ 3185261 w 5104895"/>
              <a:gd name="connsiteY2" fmla="*/ 3403264 h 3639434"/>
              <a:gd name="connsiteX3" fmla="*/ 3257928 w 5104895"/>
              <a:gd name="connsiteY3" fmla="*/ 3409320 h 3639434"/>
              <a:gd name="connsiteX4" fmla="*/ 3312429 w 5104895"/>
              <a:gd name="connsiteY4" fmla="*/ 3457765 h 3639434"/>
              <a:gd name="connsiteX5" fmla="*/ 3512264 w 5104895"/>
              <a:gd name="connsiteY5" fmla="*/ 3324541 h 3639434"/>
              <a:gd name="connsiteX6" fmla="*/ 3512264 w 5104895"/>
              <a:gd name="connsiteY6" fmla="*/ 3324541 h 3639434"/>
              <a:gd name="connsiteX7" fmla="*/ 3603099 w 5104895"/>
              <a:gd name="connsiteY7" fmla="*/ 3300318 h 3639434"/>
              <a:gd name="connsiteX8" fmla="*/ 3603099 w 5104895"/>
              <a:gd name="connsiteY8" fmla="*/ 3300318 h 3639434"/>
              <a:gd name="connsiteX9" fmla="*/ 3603099 w 5104895"/>
              <a:gd name="connsiteY9" fmla="*/ 3300318 h 3639434"/>
              <a:gd name="connsiteX10" fmla="*/ 3699989 w 5104895"/>
              <a:gd name="connsiteY10" fmla="*/ 3294263 h 3639434"/>
              <a:gd name="connsiteX11" fmla="*/ 3778712 w 5104895"/>
              <a:gd name="connsiteY11" fmla="*/ 3288207 h 3639434"/>
              <a:gd name="connsiteX12" fmla="*/ 3730267 w 5104895"/>
              <a:gd name="connsiteY12" fmla="*/ 3239762 h 3639434"/>
              <a:gd name="connsiteX13" fmla="*/ 3778712 w 5104895"/>
              <a:gd name="connsiteY13" fmla="*/ 3191317 h 3639434"/>
              <a:gd name="connsiteX14" fmla="*/ 3778712 w 5104895"/>
              <a:gd name="connsiteY14" fmla="*/ 3191317 h 3639434"/>
              <a:gd name="connsiteX15" fmla="*/ 3827157 w 5104895"/>
              <a:gd name="connsiteY15" fmla="*/ 3154983 h 3639434"/>
              <a:gd name="connsiteX16" fmla="*/ 3857435 w 5104895"/>
              <a:gd name="connsiteY16" fmla="*/ 3130761 h 3639434"/>
              <a:gd name="connsiteX17" fmla="*/ 3936159 w 5104895"/>
              <a:gd name="connsiteY17" fmla="*/ 3064149 h 3639434"/>
              <a:gd name="connsiteX18" fmla="*/ 3978548 w 5104895"/>
              <a:gd name="connsiteY18" fmla="*/ 3015704 h 3639434"/>
              <a:gd name="connsiteX19" fmla="*/ 4045160 w 5104895"/>
              <a:gd name="connsiteY19" fmla="*/ 3015704 h 3639434"/>
              <a:gd name="connsiteX20" fmla="*/ 4057271 w 5104895"/>
              <a:gd name="connsiteY20" fmla="*/ 3064149 h 3639434"/>
              <a:gd name="connsiteX21" fmla="*/ 4099661 w 5104895"/>
              <a:gd name="connsiteY21" fmla="*/ 3009648 h 3639434"/>
              <a:gd name="connsiteX22" fmla="*/ 4172328 w 5104895"/>
              <a:gd name="connsiteY22" fmla="*/ 3015704 h 3639434"/>
              <a:gd name="connsiteX23" fmla="*/ 4214717 w 5104895"/>
              <a:gd name="connsiteY23" fmla="*/ 3039926 h 3639434"/>
              <a:gd name="connsiteX24" fmla="*/ 4257107 w 5104895"/>
              <a:gd name="connsiteY24" fmla="*/ 3052038 h 3639434"/>
              <a:gd name="connsiteX25" fmla="*/ 4293441 w 5104895"/>
              <a:gd name="connsiteY25" fmla="*/ 3052038 h 3639434"/>
              <a:gd name="connsiteX26" fmla="*/ 4287385 w 5104895"/>
              <a:gd name="connsiteY26" fmla="*/ 2985426 h 3639434"/>
              <a:gd name="connsiteX27" fmla="*/ 4329774 w 5104895"/>
              <a:gd name="connsiteY27" fmla="*/ 2985426 h 3639434"/>
              <a:gd name="connsiteX28" fmla="*/ 4396386 w 5104895"/>
              <a:gd name="connsiteY28" fmla="*/ 3003593 h 3639434"/>
              <a:gd name="connsiteX29" fmla="*/ 4378219 w 5104895"/>
              <a:gd name="connsiteY29" fmla="*/ 3021759 h 3639434"/>
              <a:gd name="connsiteX30" fmla="*/ 4475110 w 5104895"/>
              <a:gd name="connsiteY30" fmla="*/ 2985426 h 3639434"/>
              <a:gd name="connsiteX31" fmla="*/ 4505388 w 5104895"/>
              <a:gd name="connsiteY31" fmla="*/ 3058093 h 3639434"/>
              <a:gd name="connsiteX32" fmla="*/ 4759724 w 5104895"/>
              <a:gd name="connsiteY32" fmla="*/ 2876424 h 3639434"/>
              <a:gd name="connsiteX33" fmla="*/ 4820280 w 5104895"/>
              <a:gd name="connsiteY33" fmla="*/ 2918814 h 3639434"/>
              <a:gd name="connsiteX34" fmla="*/ 4874781 w 5104895"/>
              <a:gd name="connsiteY34" fmla="*/ 2688700 h 3639434"/>
              <a:gd name="connsiteX35" fmla="*/ 4808169 w 5104895"/>
              <a:gd name="connsiteY35" fmla="*/ 2664477 h 3639434"/>
              <a:gd name="connsiteX36" fmla="*/ 4832392 w 5104895"/>
              <a:gd name="connsiteY36" fmla="*/ 2603921 h 3639434"/>
              <a:gd name="connsiteX37" fmla="*/ 4880837 w 5104895"/>
              <a:gd name="connsiteY37" fmla="*/ 2597865 h 3639434"/>
              <a:gd name="connsiteX38" fmla="*/ 4923226 w 5104895"/>
              <a:gd name="connsiteY38" fmla="*/ 2422252 h 3639434"/>
              <a:gd name="connsiteX39" fmla="*/ 4971671 w 5104895"/>
              <a:gd name="connsiteY39" fmla="*/ 2434363 h 3639434"/>
              <a:gd name="connsiteX40" fmla="*/ 5014061 w 5104895"/>
              <a:gd name="connsiteY40" fmla="*/ 2331418 h 3639434"/>
              <a:gd name="connsiteX41" fmla="*/ 5104895 w 5104895"/>
              <a:gd name="connsiteY41" fmla="*/ 2325362 h 3639434"/>
              <a:gd name="connsiteX42" fmla="*/ 5086728 w 5104895"/>
              <a:gd name="connsiteY42" fmla="*/ 2125526 h 3639434"/>
              <a:gd name="connsiteX43" fmla="*/ 5074617 w 5104895"/>
              <a:gd name="connsiteY43" fmla="*/ 2095248 h 3639434"/>
              <a:gd name="connsiteX44" fmla="*/ 4892948 w 5104895"/>
              <a:gd name="connsiteY44" fmla="*/ 2095248 h 3639434"/>
              <a:gd name="connsiteX45" fmla="*/ 4862670 w 5104895"/>
              <a:gd name="connsiteY45" fmla="*/ 2034692 h 3639434"/>
              <a:gd name="connsiteX46" fmla="*/ 4650723 w 5104895"/>
              <a:gd name="connsiteY46" fmla="*/ 2004414 h 3639434"/>
              <a:gd name="connsiteX47" fmla="*/ 4632556 w 5104895"/>
              <a:gd name="connsiteY47" fmla="*/ 1913579 h 3639434"/>
              <a:gd name="connsiteX48" fmla="*/ 4608333 w 5104895"/>
              <a:gd name="connsiteY48" fmla="*/ 1913579 h 3639434"/>
              <a:gd name="connsiteX49" fmla="*/ 4590166 w 5104895"/>
              <a:gd name="connsiteY49" fmla="*/ 1725855 h 3639434"/>
              <a:gd name="connsiteX50" fmla="*/ 4759724 w 5104895"/>
              <a:gd name="connsiteY50" fmla="*/ 1435185 h 3639434"/>
              <a:gd name="connsiteX51" fmla="*/ 4886892 w 5104895"/>
              <a:gd name="connsiteY51" fmla="*/ 1380684 h 3639434"/>
              <a:gd name="connsiteX52" fmla="*/ 4802113 w 5104895"/>
              <a:gd name="connsiteY52" fmla="*/ 1247460 h 3639434"/>
              <a:gd name="connsiteX53" fmla="*/ 4838447 w 5104895"/>
              <a:gd name="connsiteY53" fmla="*/ 1192959 h 3639434"/>
              <a:gd name="connsiteX54" fmla="*/ 4565944 w 5104895"/>
              <a:gd name="connsiteY54" fmla="*/ 1217182 h 3639434"/>
              <a:gd name="connsiteX55" fmla="*/ 4426664 w 5104895"/>
              <a:gd name="connsiteY55" fmla="*/ 938623 h 3639434"/>
              <a:gd name="connsiteX56" fmla="*/ 4305552 w 5104895"/>
              <a:gd name="connsiteY56" fmla="*/ 920456 h 3639434"/>
              <a:gd name="connsiteX57" fmla="*/ 4263162 w 5104895"/>
              <a:gd name="connsiteY57" fmla="*/ 769065 h 3639434"/>
              <a:gd name="connsiteX58" fmla="*/ 4105716 w 5104895"/>
              <a:gd name="connsiteY58" fmla="*/ 738787 h 3639434"/>
              <a:gd name="connsiteX59" fmla="*/ 3899825 w 5104895"/>
              <a:gd name="connsiteY59" fmla="*/ 738787 h 3639434"/>
              <a:gd name="connsiteX60" fmla="*/ 3736323 w 5104895"/>
              <a:gd name="connsiteY60" fmla="*/ 775121 h 3639434"/>
              <a:gd name="connsiteX61" fmla="*/ 3427486 w 5104895"/>
              <a:gd name="connsiteY61" fmla="*/ 781177 h 3639434"/>
              <a:gd name="connsiteX62" fmla="*/ 3385096 w 5104895"/>
              <a:gd name="connsiteY62" fmla="*/ 732732 h 3639434"/>
              <a:gd name="connsiteX63" fmla="*/ 3403263 w 5104895"/>
              <a:gd name="connsiteY63" fmla="*/ 690342 h 3639434"/>
              <a:gd name="connsiteX64" fmla="*/ 3403263 w 5104895"/>
              <a:gd name="connsiteY64" fmla="*/ 629786 h 3639434"/>
              <a:gd name="connsiteX65" fmla="*/ 3427486 w 5104895"/>
              <a:gd name="connsiteY65" fmla="*/ 545007 h 3639434"/>
              <a:gd name="connsiteX66" fmla="*/ 3451708 w 5104895"/>
              <a:gd name="connsiteY66" fmla="*/ 496562 h 3639434"/>
              <a:gd name="connsiteX67" fmla="*/ 3457764 w 5104895"/>
              <a:gd name="connsiteY67" fmla="*/ 478395 h 3639434"/>
              <a:gd name="connsiteX68" fmla="*/ 3306373 w 5104895"/>
              <a:gd name="connsiteY68" fmla="*/ 139280 h 3639434"/>
              <a:gd name="connsiteX69" fmla="*/ 3270039 w 5104895"/>
              <a:gd name="connsiteY69" fmla="*/ 121113 h 3639434"/>
              <a:gd name="connsiteX70" fmla="*/ 3142871 w 5104895"/>
              <a:gd name="connsiteY70" fmla="*/ 133224 h 3639434"/>
              <a:gd name="connsiteX71" fmla="*/ 2991480 w 5104895"/>
              <a:gd name="connsiteY71" fmla="*/ 0 h 3639434"/>
              <a:gd name="connsiteX72" fmla="*/ 2870368 w 5104895"/>
              <a:gd name="connsiteY72" fmla="*/ 24223 h 3639434"/>
              <a:gd name="connsiteX73" fmla="*/ 2603920 w 5104895"/>
              <a:gd name="connsiteY73" fmla="*/ 218003 h 3639434"/>
              <a:gd name="connsiteX74" fmla="*/ 2634198 w 5104895"/>
              <a:gd name="connsiteY74" fmla="*/ 278559 h 3639434"/>
              <a:gd name="connsiteX75" fmla="*/ 2513086 w 5104895"/>
              <a:gd name="connsiteY75" fmla="*/ 357283 h 3639434"/>
              <a:gd name="connsiteX76" fmla="*/ 2446474 w 5104895"/>
              <a:gd name="connsiteY76" fmla="*/ 260393 h 3639434"/>
              <a:gd name="connsiteX77" fmla="*/ 2325361 w 5104895"/>
              <a:gd name="connsiteY77" fmla="*/ 266448 h 3639434"/>
              <a:gd name="connsiteX78" fmla="*/ 2246638 w 5104895"/>
              <a:gd name="connsiteY78" fmla="*/ 302782 h 3639434"/>
              <a:gd name="connsiteX79" fmla="*/ 2143692 w 5104895"/>
              <a:gd name="connsiteY79" fmla="*/ 260393 h 3639434"/>
              <a:gd name="connsiteX80" fmla="*/ 2143692 w 5104895"/>
              <a:gd name="connsiteY80" fmla="*/ 187725 h 3639434"/>
              <a:gd name="connsiteX81" fmla="*/ 2058913 w 5104895"/>
              <a:gd name="connsiteY81" fmla="*/ 169558 h 3639434"/>
              <a:gd name="connsiteX82" fmla="*/ 1980190 w 5104895"/>
              <a:gd name="connsiteY82" fmla="*/ 175614 h 3639434"/>
              <a:gd name="connsiteX83" fmla="*/ 1919634 w 5104895"/>
              <a:gd name="connsiteY83" fmla="*/ 211948 h 3639434"/>
              <a:gd name="connsiteX84" fmla="*/ 1840911 w 5104895"/>
              <a:gd name="connsiteY84" fmla="*/ 248281 h 3639434"/>
              <a:gd name="connsiteX85" fmla="*/ 1683464 w 5104895"/>
              <a:gd name="connsiteY85" fmla="*/ 242226 h 3639434"/>
              <a:gd name="connsiteX86" fmla="*/ 1526018 w 5104895"/>
              <a:gd name="connsiteY86" fmla="*/ 260393 h 3639434"/>
              <a:gd name="connsiteX87" fmla="*/ 1507851 w 5104895"/>
              <a:gd name="connsiteY87" fmla="*/ 187725 h 3639434"/>
              <a:gd name="connsiteX88" fmla="*/ 1495740 w 5104895"/>
              <a:gd name="connsiteY88" fmla="*/ 151391 h 3639434"/>
              <a:gd name="connsiteX89" fmla="*/ 1410961 w 5104895"/>
              <a:gd name="connsiteY89" fmla="*/ 145336 h 3639434"/>
              <a:gd name="connsiteX90" fmla="*/ 1314071 w 5104895"/>
              <a:gd name="connsiteY90" fmla="*/ 187725 h 3639434"/>
              <a:gd name="connsiteX91" fmla="*/ 1283793 w 5104895"/>
              <a:gd name="connsiteY91" fmla="*/ 157447 h 3639434"/>
              <a:gd name="connsiteX92" fmla="*/ 1241404 w 5104895"/>
              <a:gd name="connsiteY92" fmla="*/ 157447 h 3639434"/>
              <a:gd name="connsiteX93" fmla="*/ 1174792 w 5104895"/>
              <a:gd name="connsiteY93" fmla="*/ 181669 h 3639434"/>
              <a:gd name="connsiteX94" fmla="*/ 1083957 w 5104895"/>
              <a:gd name="connsiteY94" fmla="*/ 151391 h 3639434"/>
              <a:gd name="connsiteX95" fmla="*/ 1029457 w 5104895"/>
              <a:gd name="connsiteY95" fmla="*/ 193781 h 3639434"/>
              <a:gd name="connsiteX96" fmla="*/ 914400 w 5104895"/>
              <a:gd name="connsiteY96" fmla="*/ 145336 h 3639434"/>
              <a:gd name="connsiteX97" fmla="*/ 763009 w 5104895"/>
              <a:gd name="connsiteY97" fmla="*/ 115057 h 3639434"/>
              <a:gd name="connsiteX98" fmla="*/ 720619 w 5104895"/>
              <a:gd name="connsiteY98" fmla="*/ 139280 h 3639434"/>
              <a:gd name="connsiteX99" fmla="*/ 726675 w 5104895"/>
              <a:gd name="connsiteY99" fmla="*/ 230114 h 3639434"/>
              <a:gd name="connsiteX100" fmla="*/ 696397 w 5104895"/>
              <a:gd name="connsiteY100" fmla="*/ 260393 h 3639434"/>
              <a:gd name="connsiteX101" fmla="*/ 726675 w 5104895"/>
              <a:gd name="connsiteY101" fmla="*/ 327004 h 3639434"/>
              <a:gd name="connsiteX102" fmla="*/ 617674 w 5104895"/>
              <a:gd name="connsiteY102" fmla="*/ 393616 h 3639434"/>
              <a:gd name="connsiteX103" fmla="*/ 605562 w 5104895"/>
              <a:gd name="connsiteY103" fmla="*/ 478395 h 3639434"/>
              <a:gd name="connsiteX104" fmla="*/ 654008 w 5104895"/>
              <a:gd name="connsiteY104" fmla="*/ 532896 h 3639434"/>
              <a:gd name="connsiteX105" fmla="*/ 593451 w 5104895"/>
              <a:gd name="connsiteY105" fmla="*/ 617675 h 3639434"/>
              <a:gd name="connsiteX106" fmla="*/ 605562 w 5104895"/>
              <a:gd name="connsiteY106" fmla="*/ 690342 h 3639434"/>
              <a:gd name="connsiteX107" fmla="*/ 611618 w 5104895"/>
              <a:gd name="connsiteY107" fmla="*/ 884122 h 3639434"/>
              <a:gd name="connsiteX108" fmla="*/ 569229 w 5104895"/>
              <a:gd name="connsiteY108" fmla="*/ 950734 h 3639434"/>
              <a:gd name="connsiteX109" fmla="*/ 563173 w 5104895"/>
              <a:gd name="connsiteY109" fmla="*/ 1011291 h 3639434"/>
              <a:gd name="connsiteX110" fmla="*/ 387560 w 5104895"/>
              <a:gd name="connsiteY110" fmla="*/ 1023402 h 3639434"/>
              <a:gd name="connsiteX111" fmla="*/ 314892 w 5104895"/>
              <a:gd name="connsiteY111" fmla="*/ 1150570 h 3639434"/>
              <a:gd name="connsiteX112" fmla="*/ 314892 w 5104895"/>
              <a:gd name="connsiteY112" fmla="*/ 1150570 h 3639434"/>
              <a:gd name="connsiteX113" fmla="*/ 284614 w 5104895"/>
              <a:gd name="connsiteY113" fmla="*/ 1211126 h 3639434"/>
              <a:gd name="connsiteX114" fmla="*/ 218002 w 5104895"/>
              <a:gd name="connsiteY114" fmla="*/ 1235349 h 3639434"/>
              <a:gd name="connsiteX115" fmla="*/ 218002 w 5104895"/>
              <a:gd name="connsiteY115" fmla="*/ 1410962 h 3639434"/>
              <a:gd name="connsiteX116" fmla="*/ 0 w 5104895"/>
              <a:gd name="connsiteY116" fmla="*/ 1641076 h 3639434"/>
              <a:gd name="connsiteX117" fmla="*/ 66612 w 5104895"/>
              <a:gd name="connsiteY117" fmla="*/ 1677410 h 3639434"/>
              <a:gd name="connsiteX118" fmla="*/ 24222 w 5104895"/>
              <a:gd name="connsiteY118" fmla="*/ 1689521 h 3639434"/>
              <a:gd name="connsiteX119" fmla="*/ 121112 w 5104895"/>
              <a:gd name="connsiteY119" fmla="*/ 1756133 h 3639434"/>
              <a:gd name="connsiteX120" fmla="*/ 6055 w 5104895"/>
              <a:gd name="connsiteY120" fmla="*/ 1834856 h 3639434"/>
              <a:gd name="connsiteX121" fmla="*/ 72667 w 5104895"/>
              <a:gd name="connsiteY121" fmla="*/ 1943857 h 3639434"/>
              <a:gd name="connsiteX122" fmla="*/ 0 w 5104895"/>
              <a:gd name="connsiteY122" fmla="*/ 1998358 h 3639434"/>
              <a:gd name="connsiteX123" fmla="*/ 205891 w 5104895"/>
              <a:gd name="connsiteY123" fmla="*/ 2131582 h 3639434"/>
              <a:gd name="connsiteX124" fmla="*/ 175613 w 5104895"/>
              <a:gd name="connsiteY124" fmla="*/ 2337473 h 3639434"/>
              <a:gd name="connsiteX125" fmla="*/ 248280 w 5104895"/>
              <a:gd name="connsiteY125" fmla="*/ 2337473 h 3639434"/>
              <a:gd name="connsiteX126" fmla="*/ 290670 w 5104895"/>
              <a:gd name="connsiteY126" fmla="*/ 2476753 h 3639434"/>
              <a:gd name="connsiteX127" fmla="*/ 363337 w 5104895"/>
              <a:gd name="connsiteY127" fmla="*/ 2476753 h 3639434"/>
              <a:gd name="connsiteX128" fmla="*/ 387560 w 5104895"/>
              <a:gd name="connsiteY128" fmla="*/ 2597865 h 3639434"/>
              <a:gd name="connsiteX129" fmla="*/ 581340 w 5104895"/>
              <a:gd name="connsiteY129" fmla="*/ 2585754 h 3639434"/>
              <a:gd name="connsiteX130" fmla="*/ 660063 w 5104895"/>
              <a:gd name="connsiteY130" fmla="*/ 2640255 h 3639434"/>
              <a:gd name="connsiteX131" fmla="*/ 1205070 w 5104895"/>
              <a:gd name="connsiteY131" fmla="*/ 2634199 h 3639434"/>
              <a:gd name="connsiteX132" fmla="*/ 1211125 w 5104895"/>
              <a:gd name="connsiteY132" fmla="*/ 2670533 h 3639434"/>
              <a:gd name="connsiteX133" fmla="*/ 1635019 w 5104895"/>
              <a:gd name="connsiteY133" fmla="*/ 2809812 h 3639434"/>
              <a:gd name="connsiteX134" fmla="*/ 1859078 w 5104895"/>
              <a:gd name="connsiteY134" fmla="*/ 3167095 h 3639434"/>
              <a:gd name="connsiteX135" fmla="*/ 2210304 w 5104895"/>
              <a:gd name="connsiteY135" fmla="*/ 3064149 h 3639434"/>
              <a:gd name="connsiteX136" fmla="*/ 2331417 w 5104895"/>
              <a:gd name="connsiteY136" fmla="*/ 3282151 h 3639434"/>
              <a:gd name="connsiteX137" fmla="*/ 2488863 w 5104895"/>
              <a:gd name="connsiteY137" fmla="*/ 3197373 h 3639434"/>
              <a:gd name="connsiteX138" fmla="*/ 2700810 w 5104895"/>
              <a:gd name="connsiteY138" fmla="*/ 3136816 h 3639434"/>
              <a:gd name="connsiteX139" fmla="*/ 2700810 w 5104895"/>
              <a:gd name="connsiteY139" fmla="*/ 3136816 h 3639434"/>
              <a:gd name="connsiteX140" fmla="*/ 2749255 w 5104895"/>
              <a:gd name="connsiteY140" fmla="*/ 3094427 h 3639434"/>
              <a:gd name="connsiteX141" fmla="*/ 2858257 w 5104895"/>
              <a:gd name="connsiteY141" fmla="*/ 3064149 h 3639434"/>
              <a:gd name="connsiteX142" fmla="*/ 2912757 w 5104895"/>
              <a:gd name="connsiteY142" fmla="*/ 3088371 h 3639434"/>
              <a:gd name="connsiteX143" fmla="*/ 2918813 w 5104895"/>
              <a:gd name="connsiteY143" fmla="*/ 3173150 h 3639434"/>
              <a:gd name="connsiteX144" fmla="*/ 2864312 w 5104895"/>
              <a:gd name="connsiteY144" fmla="*/ 3221595 h 3639434"/>
              <a:gd name="connsiteX145" fmla="*/ 2858257 w 5104895"/>
              <a:gd name="connsiteY145" fmla="*/ 3294263 h 3639434"/>
              <a:gd name="connsiteX146" fmla="*/ 2906702 w 5104895"/>
              <a:gd name="connsiteY146" fmla="*/ 3294263 h 3639434"/>
              <a:gd name="connsiteX147" fmla="*/ 2882479 w 5104895"/>
              <a:gd name="connsiteY147" fmla="*/ 3354819 h 3639434"/>
              <a:gd name="connsiteX148" fmla="*/ 2961202 w 5104895"/>
              <a:gd name="connsiteY148" fmla="*/ 3360875 h 3639434"/>
              <a:gd name="connsiteX149" fmla="*/ 2936980 w 5104895"/>
              <a:gd name="connsiteY149" fmla="*/ 3433542 h 3639434"/>
              <a:gd name="connsiteX150" fmla="*/ 2973313 w 5104895"/>
              <a:gd name="connsiteY150" fmla="*/ 3481987 h 3639434"/>
              <a:gd name="connsiteX151" fmla="*/ 2961202 w 5104895"/>
              <a:gd name="connsiteY151" fmla="*/ 3524377 h 3639434"/>
              <a:gd name="connsiteX152" fmla="*/ 2924868 w 5104895"/>
              <a:gd name="connsiteY152" fmla="*/ 3578877 h 3639434"/>
              <a:gd name="connsiteX153" fmla="*/ 2918813 w 5104895"/>
              <a:gd name="connsiteY153" fmla="*/ 3639434 h 3639434"/>
              <a:gd name="connsiteX154" fmla="*/ 3033870 w 5104895"/>
              <a:gd name="connsiteY154" fmla="*/ 3633378 h 36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5104895" h="3639434">
                <a:moveTo>
                  <a:pt x="3033870" y="3633378"/>
                </a:moveTo>
                <a:lnTo>
                  <a:pt x="3100482" y="3518321"/>
                </a:lnTo>
                <a:lnTo>
                  <a:pt x="3185261" y="3403264"/>
                </a:lnTo>
                <a:lnTo>
                  <a:pt x="3257928" y="3409320"/>
                </a:lnTo>
                <a:lnTo>
                  <a:pt x="3312429" y="3457765"/>
                </a:lnTo>
                <a:lnTo>
                  <a:pt x="3512264" y="3324541"/>
                </a:lnTo>
                <a:lnTo>
                  <a:pt x="3512264" y="3324541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99989" y="3294263"/>
                </a:lnTo>
                <a:lnTo>
                  <a:pt x="3778712" y="3288207"/>
                </a:lnTo>
                <a:lnTo>
                  <a:pt x="3730267" y="3239762"/>
                </a:lnTo>
                <a:lnTo>
                  <a:pt x="3778712" y="3191317"/>
                </a:lnTo>
                <a:lnTo>
                  <a:pt x="3778712" y="3191317"/>
                </a:lnTo>
                <a:lnTo>
                  <a:pt x="3827157" y="3154983"/>
                </a:lnTo>
                <a:lnTo>
                  <a:pt x="3857435" y="3130761"/>
                </a:lnTo>
                <a:lnTo>
                  <a:pt x="3936159" y="3064149"/>
                </a:lnTo>
                <a:lnTo>
                  <a:pt x="3978548" y="3015704"/>
                </a:lnTo>
                <a:lnTo>
                  <a:pt x="4045160" y="3015704"/>
                </a:lnTo>
                <a:lnTo>
                  <a:pt x="4057271" y="3064149"/>
                </a:lnTo>
                <a:lnTo>
                  <a:pt x="4099661" y="3009648"/>
                </a:lnTo>
                <a:lnTo>
                  <a:pt x="4172328" y="3015704"/>
                </a:lnTo>
                <a:lnTo>
                  <a:pt x="4214717" y="3039926"/>
                </a:lnTo>
                <a:lnTo>
                  <a:pt x="4257107" y="3052038"/>
                </a:lnTo>
                <a:lnTo>
                  <a:pt x="4293441" y="3052038"/>
                </a:lnTo>
                <a:lnTo>
                  <a:pt x="4287385" y="2985426"/>
                </a:lnTo>
                <a:lnTo>
                  <a:pt x="4329774" y="2985426"/>
                </a:lnTo>
                <a:lnTo>
                  <a:pt x="4396386" y="3003593"/>
                </a:lnTo>
                <a:lnTo>
                  <a:pt x="4378219" y="3021759"/>
                </a:lnTo>
                <a:lnTo>
                  <a:pt x="4475110" y="2985426"/>
                </a:lnTo>
                <a:lnTo>
                  <a:pt x="4505388" y="3058093"/>
                </a:lnTo>
                <a:lnTo>
                  <a:pt x="4759724" y="2876424"/>
                </a:lnTo>
                <a:lnTo>
                  <a:pt x="4820280" y="2918814"/>
                </a:lnTo>
                <a:lnTo>
                  <a:pt x="4874781" y="2688700"/>
                </a:lnTo>
                <a:lnTo>
                  <a:pt x="4808169" y="2664477"/>
                </a:lnTo>
                <a:lnTo>
                  <a:pt x="4832392" y="2603921"/>
                </a:lnTo>
                <a:lnTo>
                  <a:pt x="4880837" y="2597865"/>
                </a:lnTo>
                <a:lnTo>
                  <a:pt x="4923226" y="2422252"/>
                </a:lnTo>
                <a:lnTo>
                  <a:pt x="4971671" y="2434363"/>
                </a:lnTo>
                <a:lnTo>
                  <a:pt x="5014061" y="2331418"/>
                </a:lnTo>
                <a:lnTo>
                  <a:pt x="5104895" y="2325362"/>
                </a:lnTo>
                <a:lnTo>
                  <a:pt x="5086728" y="2125526"/>
                </a:lnTo>
                <a:lnTo>
                  <a:pt x="5074617" y="2095248"/>
                </a:lnTo>
                <a:lnTo>
                  <a:pt x="4892948" y="2095248"/>
                </a:lnTo>
                <a:lnTo>
                  <a:pt x="4862670" y="2034692"/>
                </a:lnTo>
                <a:lnTo>
                  <a:pt x="4650723" y="2004414"/>
                </a:lnTo>
                <a:lnTo>
                  <a:pt x="4632556" y="1913579"/>
                </a:lnTo>
                <a:lnTo>
                  <a:pt x="4608333" y="1913579"/>
                </a:lnTo>
                <a:lnTo>
                  <a:pt x="4590166" y="1725855"/>
                </a:lnTo>
                <a:lnTo>
                  <a:pt x="4759724" y="1435185"/>
                </a:lnTo>
                <a:lnTo>
                  <a:pt x="4886892" y="1380684"/>
                </a:lnTo>
                <a:lnTo>
                  <a:pt x="4802113" y="1247460"/>
                </a:lnTo>
                <a:lnTo>
                  <a:pt x="4838447" y="1192959"/>
                </a:lnTo>
                <a:lnTo>
                  <a:pt x="4565944" y="1217182"/>
                </a:lnTo>
                <a:lnTo>
                  <a:pt x="4426664" y="938623"/>
                </a:lnTo>
                <a:lnTo>
                  <a:pt x="4305552" y="920456"/>
                </a:lnTo>
                <a:lnTo>
                  <a:pt x="4263162" y="769065"/>
                </a:lnTo>
                <a:lnTo>
                  <a:pt x="4105716" y="738787"/>
                </a:lnTo>
                <a:lnTo>
                  <a:pt x="3899825" y="738787"/>
                </a:lnTo>
                <a:lnTo>
                  <a:pt x="3736323" y="775121"/>
                </a:lnTo>
                <a:lnTo>
                  <a:pt x="3427486" y="781177"/>
                </a:lnTo>
                <a:lnTo>
                  <a:pt x="3385096" y="732732"/>
                </a:lnTo>
                <a:lnTo>
                  <a:pt x="3403263" y="690342"/>
                </a:lnTo>
                <a:lnTo>
                  <a:pt x="3403263" y="629786"/>
                </a:lnTo>
                <a:lnTo>
                  <a:pt x="3427486" y="545007"/>
                </a:lnTo>
                <a:lnTo>
                  <a:pt x="3451708" y="496562"/>
                </a:lnTo>
                <a:lnTo>
                  <a:pt x="3457764" y="478395"/>
                </a:lnTo>
                <a:lnTo>
                  <a:pt x="3306373" y="139280"/>
                </a:lnTo>
                <a:lnTo>
                  <a:pt x="3270039" y="121113"/>
                </a:lnTo>
                <a:lnTo>
                  <a:pt x="3142871" y="133224"/>
                </a:lnTo>
                <a:lnTo>
                  <a:pt x="2991480" y="0"/>
                </a:lnTo>
                <a:lnTo>
                  <a:pt x="2870368" y="24223"/>
                </a:lnTo>
                <a:lnTo>
                  <a:pt x="2603920" y="218003"/>
                </a:lnTo>
                <a:lnTo>
                  <a:pt x="2634198" y="278559"/>
                </a:lnTo>
                <a:lnTo>
                  <a:pt x="2513086" y="357283"/>
                </a:lnTo>
                <a:lnTo>
                  <a:pt x="2446474" y="260393"/>
                </a:lnTo>
                <a:lnTo>
                  <a:pt x="2325361" y="266448"/>
                </a:lnTo>
                <a:lnTo>
                  <a:pt x="2246638" y="302782"/>
                </a:lnTo>
                <a:lnTo>
                  <a:pt x="2143692" y="260393"/>
                </a:lnTo>
                <a:lnTo>
                  <a:pt x="2143692" y="187725"/>
                </a:lnTo>
                <a:lnTo>
                  <a:pt x="2058913" y="169558"/>
                </a:lnTo>
                <a:lnTo>
                  <a:pt x="1980190" y="175614"/>
                </a:lnTo>
                <a:lnTo>
                  <a:pt x="1919634" y="211948"/>
                </a:lnTo>
                <a:lnTo>
                  <a:pt x="1840911" y="248281"/>
                </a:lnTo>
                <a:lnTo>
                  <a:pt x="1683464" y="242226"/>
                </a:lnTo>
                <a:lnTo>
                  <a:pt x="1526018" y="260393"/>
                </a:lnTo>
                <a:lnTo>
                  <a:pt x="1507851" y="187725"/>
                </a:lnTo>
                <a:lnTo>
                  <a:pt x="1495740" y="151391"/>
                </a:lnTo>
                <a:lnTo>
                  <a:pt x="1410961" y="145336"/>
                </a:lnTo>
                <a:lnTo>
                  <a:pt x="1314071" y="187725"/>
                </a:lnTo>
                <a:lnTo>
                  <a:pt x="1283793" y="157447"/>
                </a:lnTo>
                <a:lnTo>
                  <a:pt x="1241404" y="157447"/>
                </a:lnTo>
                <a:lnTo>
                  <a:pt x="1174792" y="181669"/>
                </a:lnTo>
                <a:lnTo>
                  <a:pt x="1083957" y="151391"/>
                </a:lnTo>
                <a:lnTo>
                  <a:pt x="1029457" y="193781"/>
                </a:lnTo>
                <a:lnTo>
                  <a:pt x="914400" y="145336"/>
                </a:lnTo>
                <a:lnTo>
                  <a:pt x="763009" y="115057"/>
                </a:lnTo>
                <a:lnTo>
                  <a:pt x="720619" y="139280"/>
                </a:lnTo>
                <a:lnTo>
                  <a:pt x="726675" y="230114"/>
                </a:lnTo>
                <a:lnTo>
                  <a:pt x="696397" y="260393"/>
                </a:lnTo>
                <a:lnTo>
                  <a:pt x="726675" y="327004"/>
                </a:lnTo>
                <a:lnTo>
                  <a:pt x="617674" y="393616"/>
                </a:lnTo>
                <a:lnTo>
                  <a:pt x="605562" y="478395"/>
                </a:lnTo>
                <a:lnTo>
                  <a:pt x="654008" y="532896"/>
                </a:lnTo>
                <a:lnTo>
                  <a:pt x="593451" y="617675"/>
                </a:lnTo>
                <a:lnTo>
                  <a:pt x="605562" y="690342"/>
                </a:lnTo>
                <a:lnTo>
                  <a:pt x="611618" y="884122"/>
                </a:lnTo>
                <a:lnTo>
                  <a:pt x="569229" y="950734"/>
                </a:lnTo>
                <a:lnTo>
                  <a:pt x="563173" y="1011291"/>
                </a:lnTo>
                <a:lnTo>
                  <a:pt x="387560" y="1023402"/>
                </a:lnTo>
                <a:lnTo>
                  <a:pt x="314892" y="1150570"/>
                </a:lnTo>
                <a:lnTo>
                  <a:pt x="314892" y="1150570"/>
                </a:lnTo>
                <a:lnTo>
                  <a:pt x="284614" y="1211126"/>
                </a:lnTo>
                <a:lnTo>
                  <a:pt x="218002" y="1235349"/>
                </a:lnTo>
                <a:lnTo>
                  <a:pt x="218002" y="1410962"/>
                </a:lnTo>
                <a:lnTo>
                  <a:pt x="0" y="1641076"/>
                </a:lnTo>
                <a:lnTo>
                  <a:pt x="66612" y="1677410"/>
                </a:lnTo>
                <a:lnTo>
                  <a:pt x="24222" y="1689521"/>
                </a:lnTo>
                <a:lnTo>
                  <a:pt x="121112" y="1756133"/>
                </a:lnTo>
                <a:lnTo>
                  <a:pt x="6055" y="1834856"/>
                </a:lnTo>
                <a:lnTo>
                  <a:pt x="72667" y="1943857"/>
                </a:lnTo>
                <a:lnTo>
                  <a:pt x="0" y="1998358"/>
                </a:lnTo>
                <a:lnTo>
                  <a:pt x="205891" y="2131582"/>
                </a:lnTo>
                <a:lnTo>
                  <a:pt x="175613" y="2337473"/>
                </a:lnTo>
                <a:lnTo>
                  <a:pt x="248280" y="2337473"/>
                </a:lnTo>
                <a:lnTo>
                  <a:pt x="290670" y="2476753"/>
                </a:lnTo>
                <a:lnTo>
                  <a:pt x="363337" y="2476753"/>
                </a:lnTo>
                <a:lnTo>
                  <a:pt x="387560" y="2597865"/>
                </a:lnTo>
                <a:lnTo>
                  <a:pt x="581340" y="2585754"/>
                </a:lnTo>
                <a:lnTo>
                  <a:pt x="660063" y="2640255"/>
                </a:lnTo>
                <a:lnTo>
                  <a:pt x="1205070" y="2634199"/>
                </a:lnTo>
                <a:lnTo>
                  <a:pt x="1211125" y="2670533"/>
                </a:lnTo>
                <a:lnTo>
                  <a:pt x="1635019" y="2809812"/>
                </a:lnTo>
                <a:lnTo>
                  <a:pt x="1859078" y="3167095"/>
                </a:lnTo>
                <a:lnTo>
                  <a:pt x="2210304" y="3064149"/>
                </a:lnTo>
                <a:lnTo>
                  <a:pt x="2331417" y="3282151"/>
                </a:lnTo>
                <a:lnTo>
                  <a:pt x="2488863" y="3197373"/>
                </a:lnTo>
                <a:lnTo>
                  <a:pt x="2700810" y="3136816"/>
                </a:lnTo>
                <a:lnTo>
                  <a:pt x="2700810" y="3136816"/>
                </a:lnTo>
                <a:lnTo>
                  <a:pt x="2749255" y="3094427"/>
                </a:lnTo>
                <a:lnTo>
                  <a:pt x="2858257" y="3064149"/>
                </a:lnTo>
                <a:lnTo>
                  <a:pt x="2912757" y="3088371"/>
                </a:lnTo>
                <a:lnTo>
                  <a:pt x="2918813" y="3173150"/>
                </a:lnTo>
                <a:lnTo>
                  <a:pt x="2864312" y="3221595"/>
                </a:lnTo>
                <a:lnTo>
                  <a:pt x="2858257" y="3294263"/>
                </a:lnTo>
                <a:lnTo>
                  <a:pt x="2906702" y="3294263"/>
                </a:lnTo>
                <a:lnTo>
                  <a:pt x="2882479" y="3354819"/>
                </a:lnTo>
                <a:lnTo>
                  <a:pt x="2961202" y="3360875"/>
                </a:lnTo>
                <a:lnTo>
                  <a:pt x="2936980" y="3433542"/>
                </a:lnTo>
                <a:lnTo>
                  <a:pt x="2973313" y="3481987"/>
                </a:lnTo>
                <a:lnTo>
                  <a:pt x="2961202" y="3524377"/>
                </a:lnTo>
                <a:lnTo>
                  <a:pt x="2924868" y="3578877"/>
                </a:lnTo>
                <a:lnTo>
                  <a:pt x="2918813" y="3639434"/>
                </a:lnTo>
                <a:lnTo>
                  <a:pt x="3033870" y="3633378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487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14;p33">
            <a:extLst>
              <a:ext uri="{FF2B5EF4-FFF2-40B4-BE49-F238E27FC236}">
                <a16:creationId xmlns:a16="http://schemas.microsoft.com/office/drawing/2014/main" id="{A2532988-44B5-4965-BB04-6DBC85CEEFBD}"/>
              </a:ext>
            </a:extLst>
          </p:cNvPr>
          <p:cNvSpPr/>
          <p:nvPr/>
        </p:nvSpPr>
        <p:spPr>
          <a:xfrm>
            <a:off x="6427303" y="599648"/>
            <a:ext cx="5415165" cy="5710450"/>
          </a:xfrm>
          <a:prstGeom prst="roundRect">
            <a:avLst>
              <a:gd name="adj" fmla="val 866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14;p33">
            <a:extLst>
              <a:ext uri="{FF2B5EF4-FFF2-40B4-BE49-F238E27FC236}">
                <a16:creationId xmlns:a16="http://schemas.microsoft.com/office/drawing/2014/main" id="{8C4EC6DC-E28D-4B45-9275-E7EED12FF35E}"/>
              </a:ext>
            </a:extLst>
          </p:cNvPr>
          <p:cNvSpPr/>
          <p:nvPr/>
        </p:nvSpPr>
        <p:spPr>
          <a:xfrm>
            <a:off x="188670" y="599648"/>
            <a:ext cx="5706924" cy="5710450"/>
          </a:xfrm>
          <a:prstGeom prst="roundRect">
            <a:avLst>
              <a:gd name="adj" fmla="val 866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CAD4E-CF1E-4ACB-95EF-657FA28CC7C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240250" y="6047698"/>
            <a:ext cx="731600" cy="524800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lang="ru-RU" spc="-25" smtClean="0"/>
              <a:t>18</a:t>
            </a:fld>
            <a:endParaRPr lang="ru-RU" spc="-25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30CEE01-5C3B-4A06-9E90-37E1EF81D907}"/>
              </a:ext>
            </a:extLst>
          </p:cNvPr>
          <p:cNvSpPr txBox="1">
            <a:spLocks/>
          </p:cNvSpPr>
          <p:nvPr/>
        </p:nvSpPr>
        <p:spPr>
          <a:xfrm>
            <a:off x="7179325" y="764960"/>
            <a:ext cx="422744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sz="2800" b="1" kern="0" spc="-200" dirty="0">
                <a:solidFill>
                  <a:srgbClr val="3C5A9B"/>
                </a:solidFill>
                <a:latin typeface="+mn-lt"/>
              </a:rPr>
              <a:t>«Госуслуги. Моя школа»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80307D-F388-4FCE-A85C-EA551EF51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32" y="2673176"/>
            <a:ext cx="5330931" cy="3422231"/>
          </a:xfrm>
          <a:prstGeom prst="roundRect">
            <a:avLst>
              <a:gd name="adj" fmla="val 8027"/>
            </a:avLst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8E386D85-E262-418A-BF98-626EC17289FE}"/>
              </a:ext>
            </a:extLst>
          </p:cNvPr>
          <p:cNvSpPr txBox="1">
            <a:spLocks/>
          </p:cNvSpPr>
          <p:nvPr/>
        </p:nvSpPr>
        <p:spPr>
          <a:xfrm>
            <a:off x="1310017" y="780329"/>
            <a:ext cx="422744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sz="2800" b="1" kern="0" spc="-200" dirty="0">
                <a:solidFill>
                  <a:srgbClr val="3C5A9B"/>
                </a:solidFill>
                <a:latin typeface="+mn-lt"/>
              </a:rPr>
              <a:t>ФГИС «Моя школа»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8B734B-945F-4BC9-BD05-E5E9C6A45E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205"/>
          <a:stretch/>
        </p:blipFill>
        <p:spPr>
          <a:xfrm>
            <a:off x="399208" y="1580983"/>
            <a:ext cx="2400635" cy="7358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35B454-46D8-4B88-8920-A55C376EC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131" y="2624085"/>
            <a:ext cx="5103507" cy="3520414"/>
          </a:xfrm>
          <a:prstGeom prst="roundRect">
            <a:avLst>
              <a:gd name="adj" fmla="val 7371"/>
            </a:avLst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C23F8C-22EC-48F0-9F48-DCACDAD7E1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6113" b="17083"/>
          <a:stretch/>
        </p:blipFill>
        <p:spPr>
          <a:xfrm>
            <a:off x="6645930" y="1532575"/>
            <a:ext cx="3362794" cy="717514"/>
          </a:xfrm>
          <a:prstGeom prst="rect">
            <a:avLst/>
          </a:prstGeom>
        </p:spPr>
      </p:pic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10BE534F-CED1-4404-A464-1BD721A3A652}"/>
              </a:ext>
            </a:extLst>
          </p:cNvPr>
          <p:cNvSpPr/>
          <p:nvPr/>
        </p:nvSpPr>
        <p:spPr>
          <a:xfrm rot="16200000" flipV="1">
            <a:off x="5870935" y="3311166"/>
            <a:ext cx="581025" cy="287412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>
              <a:solidFill>
                <a:srgbClr val="FFFFFF"/>
              </a:solidFill>
              <a:latin typeface="Century Gothic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2004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14;p33">
            <a:extLst>
              <a:ext uri="{FF2B5EF4-FFF2-40B4-BE49-F238E27FC236}">
                <a16:creationId xmlns:a16="http://schemas.microsoft.com/office/drawing/2014/main" id="{93793987-BC49-46F1-A167-418D6079D1D9}"/>
              </a:ext>
            </a:extLst>
          </p:cNvPr>
          <p:cNvSpPr/>
          <p:nvPr/>
        </p:nvSpPr>
        <p:spPr>
          <a:xfrm>
            <a:off x="6679096" y="801920"/>
            <a:ext cx="5114084" cy="5665141"/>
          </a:xfrm>
          <a:prstGeom prst="roundRect">
            <a:avLst>
              <a:gd name="adj" fmla="val 866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CAD4E-CF1E-4ACB-95EF-657FA28CC7C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240250" y="6047698"/>
            <a:ext cx="731600" cy="524800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lang="ru-RU" spc="-25" smtClean="0"/>
              <a:t>19</a:t>
            </a:fld>
            <a:endParaRPr lang="ru-RU" spc="-25" dirty="0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8E386D85-E262-418A-BF98-626EC17289FE}"/>
              </a:ext>
            </a:extLst>
          </p:cNvPr>
          <p:cNvSpPr txBox="1">
            <a:spLocks/>
          </p:cNvSpPr>
          <p:nvPr/>
        </p:nvSpPr>
        <p:spPr>
          <a:xfrm>
            <a:off x="398820" y="402631"/>
            <a:ext cx="5803198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sz="2800" b="1" kern="0" spc="-200" dirty="0">
                <a:solidFill>
                  <a:srgbClr val="3C5A9B"/>
                </a:solidFill>
                <a:latin typeface="+mn-lt"/>
              </a:rPr>
              <a:t>Возможности ФГИС «Моя школа» для педагога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5177164-5BC3-467A-A490-F6D672FFBCEB}"/>
              </a:ext>
            </a:extLst>
          </p:cNvPr>
          <p:cNvSpPr/>
          <p:nvPr/>
        </p:nvSpPr>
        <p:spPr>
          <a:xfrm>
            <a:off x="244834" y="1465710"/>
            <a:ext cx="631185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0000"/>
              </a:solidFill>
              <a:latin typeface="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kern="0" dirty="0">
                <a:solidFill>
                  <a:srgbClr val="000000"/>
                </a:solidFill>
                <a:cs typeface="Arial"/>
              </a:rPr>
              <a:t>Облачное хранилище документов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kern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kern="0" dirty="0">
                <a:solidFill>
                  <a:srgbClr val="000000"/>
                </a:solidFill>
                <a:cs typeface="Arial"/>
              </a:rPr>
              <a:t>Доступ к верифицированному образовательному контенту (УБ «ЦОК»)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kern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Просмотр сведений из регионального ЭЖД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kern="0" dirty="0">
                <a:solidFill>
                  <a:srgbClr val="000000"/>
                </a:solidFill>
                <a:cs typeface="Arial"/>
              </a:rPr>
              <a:t>Переход в </a:t>
            </a:r>
            <a:r>
              <a:rPr lang="ru-RU" sz="2000" kern="0" dirty="0" err="1">
                <a:solidFill>
                  <a:srgbClr val="000000"/>
                </a:solidFill>
                <a:cs typeface="Arial"/>
              </a:rPr>
              <a:t>Сферум</a:t>
            </a:r>
            <a:endParaRPr lang="ru-RU" sz="2000" kern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kern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kern="0" dirty="0">
                <a:cs typeface="Arial"/>
              </a:rPr>
              <a:t>Цифровой помощник учителя</a:t>
            </a:r>
          </a:p>
          <a:p>
            <a:pPr marL="342900" indent="-342900">
              <a:buFontTx/>
              <a:buChar char="-"/>
            </a:pPr>
            <a:r>
              <a:rPr lang="ru-RU" kern="0" dirty="0">
                <a:solidFill>
                  <a:srgbClr val="000000"/>
                </a:solidFill>
                <a:cs typeface="Arial"/>
              </a:rPr>
              <a:t>обзор ключевых образовательных мероприятий</a:t>
            </a:r>
          </a:p>
          <a:p>
            <a:pPr marL="342900" indent="-342900">
              <a:buFontTx/>
              <a:buChar char="-"/>
            </a:pPr>
            <a:r>
              <a:rPr lang="ru-RU" kern="0" dirty="0">
                <a:solidFill>
                  <a:srgbClr val="000000"/>
                </a:solidFill>
                <a:cs typeface="Arial"/>
              </a:rPr>
              <a:t>актуальные КПК</a:t>
            </a:r>
          </a:p>
          <a:p>
            <a:pPr marL="342900" indent="-342900">
              <a:buFontTx/>
              <a:buChar char="-"/>
            </a:pPr>
            <a:r>
              <a:rPr lang="ru-RU" kern="0" dirty="0">
                <a:solidFill>
                  <a:srgbClr val="000000"/>
                </a:solidFill>
                <a:cs typeface="Arial"/>
              </a:rPr>
              <a:t>диагностика</a:t>
            </a:r>
          </a:p>
          <a:p>
            <a:pPr marL="342900" indent="-342900">
              <a:buFontTx/>
              <a:buChar char="-"/>
            </a:pPr>
            <a:r>
              <a:rPr lang="ru-RU" kern="0" dirty="0">
                <a:solidFill>
                  <a:srgbClr val="000000"/>
                </a:solidFill>
                <a:cs typeface="Arial"/>
              </a:rPr>
              <a:t>копилка достижений </a:t>
            </a:r>
          </a:p>
          <a:p>
            <a:pPr marL="342900" indent="-342900">
              <a:buFontTx/>
              <a:buChar char="-"/>
            </a:pPr>
            <a:r>
              <a:rPr lang="ru-RU" kern="0" dirty="0">
                <a:solidFill>
                  <a:srgbClr val="000000"/>
                </a:solidFill>
                <a:cs typeface="Arial"/>
              </a:rPr>
              <a:t>подготовка к аттестации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926670-BBCC-45F7-92FC-B170E346C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856" y="940904"/>
            <a:ext cx="4788892" cy="5369194"/>
          </a:xfrm>
          <a:prstGeom prst="roundRect">
            <a:avLst>
              <a:gd name="adj" fmla="val 534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3912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1113" y="440204"/>
            <a:ext cx="839999" cy="8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CFD7A9F-AF8A-4B0D-AF0A-D20611D2DAD2}"/>
              </a:ext>
            </a:extLst>
          </p:cNvPr>
          <p:cNvSpPr txBox="1">
            <a:spLocks/>
          </p:cNvSpPr>
          <p:nvPr/>
        </p:nvSpPr>
        <p:spPr>
          <a:xfrm>
            <a:off x="374681" y="2244531"/>
            <a:ext cx="5641566" cy="21084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</a:pPr>
            <a:r>
              <a:rPr lang="ru-RU" sz="2400" dirty="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Универсальная библиотека ЦОК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5914040" y="1438327"/>
            <a:ext cx="5312665" cy="3787560"/>
          </a:xfrm>
          <a:custGeom>
            <a:avLst/>
            <a:gdLst>
              <a:gd name="connsiteX0" fmla="*/ 3033870 w 5104895"/>
              <a:gd name="connsiteY0" fmla="*/ 3633378 h 3639434"/>
              <a:gd name="connsiteX1" fmla="*/ 3100482 w 5104895"/>
              <a:gd name="connsiteY1" fmla="*/ 3518321 h 3639434"/>
              <a:gd name="connsiteX2" fmla="*/ 3185261 w 5104895"/>
              <a:gd name="connsiteY2" fmla="*/ 3403264 h 3639434"/>
              <a:gd name="connsiteX3" fmla="*/ 3257928 w 5104895"/>
              <a:gd name="connsiteY3" fmla="*/ 3409320 h 3639434"/>
              <a:gd name="connsiteX4" fmla="*/ 3312429 w 5104895"/>
              <a:gd name="connsiteY4" fmla="*/ 3457765 h 3639434"/>
              <a:gd name="connsiteX5" fmla="*/ 3512264 w 5104895"/>
              <a:gd name="connsiteY5" fmla="*/ 3324541 h 3639434"/>
              <a:gd name="connsiteX6" fmla="*/ 3512264 w 5104895"/>
              <a:gd name="connsiteY6" fmla="*/ 3324541 h 3639434"/>
              <a:gd name="connsiteX7" fmla="*/ 3603099 w 5104895"/>
              <a:gd name="connsiteY7" fmla="*/ 3300318 h 3639434"/>
              <a:gd name="connsiteX8" fmla="*/ 3603099 w 5104895"/>
              <a:gd name="connsiteY8" fmla="*/ 3300318 h 3639434"/>
              <a:gd name="connsiteX9" fmla="*/ 3603099 w 5104895"/>
              <a:gd name="connsiteY9" fmla="*/ 3300318 h 3639434"/>
              <a:gd name="connsiteX10" fmla="*/ 3699989 w 5104895"/>
              <a:gd name="connsiteY10" fmla="*/ 3294263 h 3639434"/>
              <a:gd name="connsiteX11" fmla="*/ 3778712 w 5104895"/>
              <a:gd name="connsiteY11" fmla="*/ 3288207 h 3639434"/>
              <a:gd name="connsiteX12" fmla="*/ 3730267 w 5104895"/>
              <a:gd name="connsiteY12" fmla="*/ 3239762 h 3639434"/>
              <a:gd name="connsiteX13" fmla="*/ 3778712 w 5104895"/>
              <a:gd name="connsiteY13" fmla="*/ 3191317 h 3639434"/>
              <a:gd name="connsiteX14" fmla="*/ 3778712 w 5104895"/>
              <a:gd name="connsiteY14" fmla="*/ 3191317 h 3639434"/>
              <a:gd name="connsiteX15" fmla="*/ 3827157 w 5104895"/>
              <a:gd name="connsiteY15" fmla="*/ 3154983 h 3639434"/>
              <a:gd name="connsiteX16" fmla="*/ 3857435 w 5104895"/>
              <a:gd name="connsiteY16" fmla="*/ 3130761 h 3639434"/>
              <a:gd name="connsiteX17" fmla="*/ 3936159 w 5104895"/>
              <a:gd name="connsiteY17" fmla="*/ 3064149 h 3639434"/>
              <a:gd name="connsiteX18" fmla="*/ 3978548 w 5104895"/>
              <a:gd name="connsiteY18" fmla="*/ 3015704 h 3639434"/>
              <a:gd name="connsiteX19" fmla="*/ 4045160 w 5104895"/>
              <a:gd name="connsiteY19" fmla="*/ 3015704 h 3639434"/>
              <a:gd name="connsiteX20" fmla="*/ 4057271 w 5104895"/>
              <a:gd name="connsiteY20" fmla="*/ 3064149 h 3639434"/>
              <a:gd name="connsiteX21" fmla="*/ 4099661 w 5104895"/>
              <a:gd name="connsiteY21" fmla="*/ 3009648 h 3639434"/>
              <a:gd name="connsiteX22" fmla="*/ 4172328 w 5104895"/>
              <a:gd name="connsiteY22" fmla="*/ 3015704 h 3639434"/>
              <a:gd name="connsiteX23" fmla="*/ 4214717 w 5104895"/>
              <a:gd name="connsiteY23" fmla="*/ 3039926 h 3639434"/>
              <a:gd name="connsiteX24" fmla="*/ 4257107 w 5104895"/>
              <a:gd name="connsiteY24" fmla="*/ 3052038 h 3639434"/>
              <a:gd name="connsiteX25" fmla="*/ 4293441 w 5104895"/>
              <a:gd name="connsiteY25" fmla="*/ 3052038 h 3639434"/>
              <a:gd name="connsiteX26" fmla="*/ 4287385 w 5104895"/>
              <a:gd name="connsiteY26" fmla="*/ 2985426 h 3639434"/>
              <a:gd name="connsiteX27" fmla="*/ 4329774 w 5104895"/>
              <a:gd name="connsiteY27" fmla="*/ 2985426 h 3639434"/>
              <a:gd name="connsiteX28" fmla="*/ 4396386 w 5104895"/>
              <a:gd name="connsiteY28" fmla="*/ 3003593 h 3639434"/>
              <a:gd name="connsiteX29" fmla="*/ 4378219 w 5104895"/>
              <a:gd name="connsiteY29" fmla="*/ 3021759 h 3639434"/>
              <a:gd name="connsiteX30" fmla="*/ 4475110 w 5104895"/>
              <a:gd name="connsiteY30" fmla="*/ 2985426 h 3639434"/>
              <a:gd name="connsiteX31" fmla="*/ 4505388 w 5104895"/>
              <a:gd name="connsiteY31" fmla="*/ 3058093 h 3639434"/>
              <a:gd name="connsiteX32" fmla="*/ 4759724 w 5104895"/>
              <a:gd name="connsiteY32" fmla="*/ 2876424 h 3639434"/>
              <a:gd name="connsiteX33" fmla="*/ 4820280 w 5104895"/>
              <a:gd name="connsiteY33" fmla="*/ 2918814 h 3639434"/>
              <a:gd name="connsiteX34" fmla="*/ 4874781 w 5104895"/>
              <a:gd name="connsiteY34" fmla="*/ 2688700 h 3639434"/>
              <a:gd name="connsiteX35" fmla="*/ 4808169 w 5104895"/>
              <a:gd name="connsiteY35" fmla="*/ 2664477 h 3639434"/>
              <a:gd name="connsiteX36" fmla="*/ 4832392 w 5104895"/>
              <a:gd name="connsiteY36" fmla="*/ 2603921 h 3639434"/>
              <a:gd name="connsiteX37" fmla="*/ 4880837 w 5104895"/>
              <a:gd name="connsiteY37" fmla="*/ 2597865 h 3639434"/>
              <a:gd name="connsiteX38" fmla="*/ 4923226 w 5104895"/>
              <a:gd name="connsiteY38" fmla="*/ 2422252 h 3639434"/>
              <a:gd name="connsiteX39" fmla="*/ 4971671 w 5104895"/>
              <a:gd name="connsiteY39" fmla="*/ 2434363 h 3639434"/>
              <a:gd name="connsiteX40" fmla="*/ 5014061 w 5104895"/>
              <a:gd name="connsiteY40" fmla="*/ 2331418 h 3639434"/>
              <a:gd name="connsiteX41" fmla="*/ 5104895 w 5104895"/>
              <a:gd name="connsiteY41" fmla="*/ 2325362 h 3639434"/>
              <a:gd name="connsiteX42" fmla="*/ 5086728 w 5104895"/>
              <a:gd name="connsiteY42" fmla="*/ 2125526 h 3639434"/>
              <a:gd name="connsiteX43" fmla="*/ 5074617 w 5104895"/>
              <a:gd name="connsiteY43" fmla="*/ 2095248 h 3639434"/>
              <a:gd name="connsiteX44" fmla="*/ 4892948 w 5104895"/>
              <a:gd name="connsiteY44" fmla="*/ 2095248 h 3639434"/>
              <a:gd name="connsiteX45" fmla="*/ 4862670 w 5104895"/>
              <a:gd name="connsiteY45" fmla="*/ 2034692 h 3639434"/>
              <a:gd name="connsiteX46" fmla="*/ 4650723 w 5104895"/>
              <a:gd name="connsiteY46" fmla="*/ 2004414 h 3639434"/>
              <a:gd name="connsiteX47" fmla="*/ 4632556 w 5104895"/>
              <a:gd name="connsiteY47" fmla="*/ 1913579 h 3639434"/>
              <a:gd name="connsiteX48" fmla="*/ 4608333 w 5104895"/>
              <a:gd name="connsiteY48" fmla="*/ 1913579 h 3639434"/>
              <a:gd name="connsiteX49" fmla="*/ 4590166 w 5104895"/>
              <a:gd name="connsiteY49" fmla="*/ 1725855 h 3639434"/>
              <a:gd name="connsiteX50" fmla="*/ 4759724 w 5104895"/>
              <a:gd name="connsiteY50" fmla="*/ 1435185 h 3639434"/>
              <a:gd name="connsiteX51" fmla="*/ 4886892 w 5104895"/>
              <a:gd name="connsiteY51" fmla="*/ 1380684 h 3639434"/>
              <a:gd name="connsiteX52" fmla="*/ 4802113 w 5104895"/>
              <a:gd name="connsiteY52" fmla="*/ 1247460 h 3639434"/>
              <a:gd name="connsiteX53" fmla="*/ 4838447 w 5104895"/>
              <a:gd name="connsiteY53" fmla="*/ 1192959 h 3639434"/>
              <a:gd name="connsiteX54" fmla="*/ 4565944 w 5104895"/>
              <a:gd name="connsiteY54" fmla="*/ 1217182 h 3639434"/>
              <a:gd name="connsiteX55" fmla="*/ 4426664 w 5104895"/>
              <a:gd name="connsiteY55" fmla="*/ 938623 h 3639434"/>
              <a:gd name="connsiteX56" fmla="*/ 4305552 w 5104895"/>
              <a:gd name="connsiteY56" fmla="*/ 920456 h 3639434"/>
              <a:gd name="connsiteX57" fmla="*/ 4263162 w 5104895"/>
              <a:gd name="connsiteY57" fmla="*/ 769065 h 3639434"/>
              <a:gd name="connsiteX58" fmla="*/ 4105716 w 5104895"/>
              <a:gd name="connsiteY58" fmla="*/ 738787 h 3639434"/>
              <a:gd name="connsiteX59" fmla="*/ 3899825 w 5104895"/>
              <a:gd name="connsiteY59" fmla="*/ 738787 h 3639434"/>
              <a:gd name="connsiteX60" fmla="*/ 3736323 w 5104895"/>
              <a:gd name="connsiteY60" fmla="*/ 775121 h 3639434"/>
              <a:gd name="connsiteX61" fmla="*/ 3427486 w 5104895"/>
              <a:gd name="connsiteY61" fmla="*/ 781177 h 3639434"/>
              <a:gd name="connsiteX62" fmla="*/ 3385096 w 5104895"/>
              <a:gd name="connsiteY62" fmla="*/ 732732 h 3639434"/>
              <a:gd name="connsiteX63" fmla="*/ 3403263 w 5104895"/>
              <a:gd name="connsiteY63" fmla="*/ 690342 h 3639434"/>
              <a:gd name="connsiteX64" fmla="*/ 3403263 w 5104895"/>
              <a:gd name="connsiteY64" fmla="*/ 629786 h 3639434"/>
              <a:gd name="connsiteX65" fmla="*/ 3427486 w 5104895"/>
              <a:gd name="connsiteY65" fmla="*/ 545007 h 3639434"/>
              <a:gd name="connsiteX66" fmla="*/ 3451708 w 5104895"/>
              <a:gd name="connsiteY66" fmla="*/ 496562 h 3639434"/>
              <a:gd name="connsiteX67" fmla="*/ 3457764 w 5104895"/>
              <a:gd name="connsiteY67" fmla="*/ 478395 h 3639434"/>
              <a:gd name="connsiteX68" fmla="*/ 3306373 w 5104895"/>
              <a:gd name="connsiteY68" fmla="*/ 139280 h 3639434"/>
              <a:gd name="connsiteX69" fmla="*/ 3270039 w 5104895"/>
              <a:gd name="connsiteY69" fmla="*/ 121113 h 3639434"/>
              <a:gd name="connsiteX70" fmla="*/ 3142871 w 5104895"/>
              <a:gd name="connsiteY70" fmla="*/ 133224 h 3639434"/>
              <a:gd name="connsiteX71" fmla="*/ 2991480 w 5104895"/>
              <a:gd name="connsiteY71" fmla="*/ 0 h 3639434"/>
              <a:gd name="connsiteX72" fmla="*/ 2870368 w 5104895"/>
              <a:gd name="connsiteY72" fmla="*/ 24223 h 3639434"/>
              <a:gd name="connsiteX73" fmla="*/ 2603920 w 5104895"/>
              <a:gd name="connsiteY73" fmla="*/ 218003 h 3639434"/>
              <a:gd name="connsiteX74" fmla="*/ 2634198 w 5104895"/>
              <a:gd name="connsiteY74" fmla="*/ 278559 h 3639434"/>
              <a:gd name="connsiteX75" fmla="*/ 2513086 w 5104895"/>
              <a:gd name="connsiteY75" fmla="*/ 357283 h 3639434"/>
              <a:gd name="connsiteX76" fmla="*/ 2446474 w 5104895"/>
              <a:gd name="connsiteY76" fmla="*/ 260393 h 3639434"/>
              <a:gd name="connsiteX77" fmla="*/ 2325361 w 5104895"/>
              <a:gd name="connsiteY77" fmla="*/ 266448 h 3639434"/>
              <a:gd name="connsiteX78" fmla="*/ 2246638 w 5104895"/>
              <a:gd name="connsiteY78" fmla="*/ 302782 h 3639434"/>
              <a:gd name="connsiteX79" fmla="*/ 2143692 w 5104895"/>
              <a:gd name="connsiteY79" fmla="*/ 260393 h 3639434"/>
              <a:gd name="connsiteX80" fmla="*/ 2143692 w 5104895"/>
              <a:gd name="connsiteY80" fmla="*/ 187725 h 3639434"/>
              <a:gd name="connsiteX81" fmla="*/ 2058913 w 5104895"/>
              <a:gd name="connsiteY81" fmla="*/ 169558 h 3639434"/>
              <a:gd name="connsiteX82" fmla="*/ 1980190 w 5104895"/>
              <a:gd name="connsiteY82" fmla="*/ 175614 h 3639434"/>
              <a:gd name="connsiteX83" fmla="*/ 1919634 w 5104895"/>
              <a:gd name="connsiteY83" fmla="*/ 211948 h 3639434"/>
              <a:gd name="connsiteX84" fmla="*/ 1840911 w 5104895"/>
              <a:gd name="connsiteY84" fmla="*/ 248281 h 3639434"/>
              <a:gd name="connsiteX85" fmla="*/ 1683464 w 5104895"/>
              <a:gd name="connsiteY85" fmla="*/ 242226 h 3639434"/>
              <a:gd name="connsiteX86" fmla="*/ 1526018 w 5104895"/>
              <a:gd name="connsiteY86" fmla="*/ 260393 h 3639434"/>
              <a:gd name="connsiteX87" fmla="*/ 1507851 w 5104895"/>
              <a:gd name="connsiteY87" fmla="*/ 187725 h 3639434"/>
              <a:gd name="connsiteX88" fmla="*/ 1495740 w 5104895"/>
              <a:gd name="connsiteY88" fmla="*/ 151391 h 3639434"/>
              <a:gd name="connsiteX89" fmla="*/ 1410961 w 5104895"/>
              <a:gd name="connsiteY89" fmla="*/ 145336 h 3639434"/>
              <a:gd name="connsiteX90" fmla="*/ 1314071 w 5104895"/>
              <a:gd name="connsiteY90" fmla="*/ 187725 h 3639434"/>
              <a:gd name="connsiteX91" fmla="*/ 1283793 w 5104895"/>
              <a:gd name="connsiteY91" fmla="*/ 157447 h 3639434"/>
              <a:gd name="connsiteX92" fmla="*/ 1241404 w 5104895"/>
              <a:gd name="connsiteY92" fmla="*/ 157447 h 3639434"/>
              <a:gd name="connsiteX93" fmla="*/ 1174792 w 5104895"/>
              <a:gd name="connsiteY93" fmla="*/ 181669 h 3639434"/>
              <a:gd name="connsiteX94" fmla="*/ 1083957 w 5104895"/>
              <a:gd name="connsiteY94" fmla="*/ 151391 h 3639434"/>
              <a:gd name="connsiteX95" fmla="*/ 1029457 w 5104895"/>
              <a:gd name="connsiteY95" fmla="*/ 193781 h 3639434"/>
              <a:gd name="connsiteX96" fmla="*/ 914400 w 5104895"/>
              <a:gd name="connsiteY96" fmla="*/ 145336 h 3639434"/>
              <a:gd name="connsiteX97" fmla="*/ 763009 w 5104895"/>
              <a:gd name="connsiteY97" fmla="*/ 115057 h 3639434"/>
              <a:gd name="connsiteX98" fmla="*/ 720619 w 5104895"/>
              <a:gd name="connsiteY98" fmla="*/ 139280 h 3639434"/>
              <a:gd name="connsiteX99" fmla="*/ 726675 w 5104895"/>
              <a:gd name="connsiteY99" fmla="*/ 230114 h 3639434"/>
              <a:gd name="connsiteX100" fmla="*/ 696397 w 5104895"/>
              <a:gd name="connsiteY100" fmla="*/ 260393 h 3639434"/>
              <a:gd name="connsiteX101" fmla="*/ 726675 w 5104895"/>
              <a:gd name="connsiteY101" fmla="*/ 327004 h 3639434"/>
              <a:gd name="connsiteX102" fmla="*/ 617674 w 5104895"/>
              <a:gd name="connsiteY102" fmla="*/ 393616 h 3639434"/>
              <a:gd name="connsiteX103" fmla="*/ 605562 w 5104895"/>
              <a:gd name="connsiteY103" fmla="*/ 478395 h 3639434"/>
              <a:gd name="connsiteX104" fmla="*/ 654008 w 5104895"/>
              <a:gd name="connsiteY104" fmla="*/ 532896 h 3639434"/>
              <a:gd name="connsiteX105" fmla="*/ 593451 w 5104895"/>
              <a:gd name="connsiteY105" fmla="*/ 617675 h 3639434"/>
              <a:gd name="connsiteX106" fmla="*/ 605562 w 5104895"/>
              <a:gd name="connsiteY106" fmla="*/ 690342 h 3639434"/>
              <a:gd name="connsiteX107" fmla="*/ 611618 w 5104895"/>
              <a:gd name="connsiteY107" fmla="*/ 884122 h 3639434"/>
              <a:gd name="connsiteX108" fmla="*/ 569229 w 5104895"/>
              <a:gd name="connsiteY108" fmla="*/ 950734 h 3639434"/>
              <a:gd name="connsiteX109" fmla="*/ 563173 w 5104895"/>
              <a:gd name="connsiteY109" fmla="*/ 1011291 h 3639434"/>
              <a:gd name="connsiteX110" fmla="*/ 387560 w 5104895"/>
              <a:gd name="connsiteY110" fmla="*/ 1023402 h 3639434"/>
              <a:gd name="connsiteX111" fmla="*/ 314892 w 5104895"/>
              <a:gd name="connsiteY111" fmla="*/ 1150570 h 3639434"/>
              <a:gd name="connsiteX112" fmla="*/ 314892 w 5104895"/>
              <a:gd name="connsiteY112" fmla="*/ 1150570 h 3639434"/>
              <a:gd name="connsiteX113" fmla="*/ 284614 w 5104895"/>
              <a:gd name="connsiteY113" fmla="*/ 1211126 h 3639434"/>
              <a:gd name="connsiteX114" fmla="*/ 218002 w 5104895"/>
              <a:gd name="connsiteY114" fmla="*/ 1235349 h 3639434"/>
              <a:gd name="connsiteX115" fmla="*/ 218002 w 5104895"/>
              <a:gd name="connsiteY115" fmla="*/ 1410962 h 3639434"/>
              <a:gd name="connsiteX116" fmla="*/ 0 w 5104895"/>
              <a:gd name="connsiteY116" fmla="*/ 1641076 h 3639434"/>
              <a:gd name="connsiteX117" fmla="*/ 66612 w 5104895"/>
              <a:gd name="connsiteY117" fmla="*/ 1677410 h 3639434"/>
              <a:gd name="connsiteX118" fmla="*/ 24222 w 5104895"/>
              <a:gd name="connsiteY118" fmla="*/ 1689521 h 3639434"/>
              <a:gd name="connsiteX119" fmla="*/ 121112 w 5104895"/>
              <a:gd name="connsiteY119" fmla="*/ 1756133 h 3639434"/>
              <a:gd name="connsiteX120" fmla="*/ 6055 w 5104895"/>
              <a:gd name="connsiteY120" fmla="*/ 1834856 h 3639434"/>
              <a:gd name="connsiteX121" fmla="*/ 72667 w 5104895"/>
              <a:gd name="connsiteY121" fmla="*/ 1943857 h 3639434"/>
              <a:gd name="connsiteX122" fmla="*/ 0 w 5104895"/>
              <a:gd name="connsiteY122" fmla="*/ 1998358 h 3639434"/>
              <a:gd name="connsiteX123" fmla="*/ 205891 w 5104895"/>
              <a:gd name="connsiteY123" fmla="*/ 2131582 h 3639434"/>
              <a:gd name="connsiteX124" fmla="*/ 175613 w 5104895"/>
              <a:gd name="connsiteY124" fmla="*/ 2337473 h 3639434"/>
              <a:gd name="connsiteX125" fmla="*/ 248280 w 5104895"/>
              <a:gd name="connsiteY125" fmla="*/ 2337473 h 3639434"/>
              <a:gd name="connsiteX126" fmla="*/ 290670 w 5104895"/>
              <a:gd name="connsiteY126" fmla="*/ 2476753 h 3639434"/>
              <a:gd name="connsiteX127" fmla="*/ 363337 w 5104895"/>
              <a:gd name="connsiteY127" fmla="*/ 2476753 h 3639434"/>
              <a:gd name="connsiteX128" fmla="*/ 387560 w 5104895"/>
              <a:gd name="connsiteY128" fmla="*/ 2597865 h 3639434"/>
              <a:gd name="connsiteX129" fmla="*/ 581340 w 5104895"/>
              <a:gd name="connsiteY129" fmla="*/ 2585754 h 3639434"/>
              <a:gd name="connsiteX130" fmla="*/ 660063 w 5104895"/>
              <a:gd name="connsiteY130" fmla="*/ 2640255 h 3639434"/>
              <a:gd name="connsiteX131" fmla="*/ 1205070 w 5104895"/>
              <a:gd name="connsiteY131" fmla="*/ 2634199 h 3639434"/>
              <a:gd name="connsiteX132" fmla="*/ 1211125 w 5104895"/>
              <a:gd name="connsiteY132" fmla="*/ 2670533 h 3639434"/>
              <a:gd name="connsiteX133" fmla="*/ 1635019 w 5104895"/>
              <a:gd name="connsiteY133" fmla="*/ 2809812 h 3639434"/>
              <a:gd name="connsiteX134" fmla="*/ 1859078 w 5104895"/>
              <a:gd name="connsiteY134" fmla="*/ 3167095 h 3639434"/>
              <a:gd name="connsiteX135" fmla="*/ 2210304 w 5104895"/>
              <a:gd name="connsiteY135" fmla="*/ 3064149 h 3639434"/>
              <a:gd name="connsiteX136" fmla="*/ 2331417 w 5104895"/>
              <a:gd name="connsiteY136" fmla="*/ 3282151 h 3639434"/>
              <a:gd name="connsiteX137" fmla="*/ 2488863 w 5104895"/>
              <a:gd name="connsiteY137" fmla="*/ 3197373 h 3639434"/>
              <a:gd name="connsiteX138" fmla="*/ 2700810 w 5104895"/>
              <a:gd name="connsiteY138" fmla="*/ 3136816 h 3639434"/>
              <a:gd name="connsiteX139" fmla="*/ 2700810 w 5104895"/>
              <a:gd name="connsiteY139" fmla="*/ 3136816 h 3639434"/>
              <a:gd name="connsiteX140" fmla="*/ 2749255 w 5104895"/>
              <a:gd name="connsiteY140" fmla="*/ 3094427 h 3639434"/>
              <a:gd name="connsiteX141" fmla="*/ 2858257 w 5104895"/>
              <a:gd name="connsiteY141" fmla="*/ 3064149 h 3639434"/>
              <a:gd name="connsiteX142" fmla="*/ 2912757 w 5104895"/>
              <a:gd name="connsiteY142" fmla="*/ 3088371 h 3639434"/>
              <a:gd name="connsiteX143" fmla="*/ 2918813 w 5104895"/>
              <a:gd name="connsiteY143" fmla="*/ 3173150 h 3639434"/>
              <a:gd name="connsiteX144" fmla="*/ 2864312 w 5104895"/>
              <a:gd name="connsiteY144" fmla="*/ 3221595 h 3639434"/>
              <a:gd name="connsiteX145" fmla="*/ 2858257 w 5104895"/>
              <a:gd name="connsiteY145" fmla="*/ 3294263 h 3639434"/>
              <a:gd name="connsiteX146" fmla="*/ 2906702 w 5104895"/>
              <a:gd name="connsiteY146" fmla="*/ 3294263 h 3639434"/>
              <a:gd name="connsiteX147" fmla="*/ 2882479 w 5104895"/>
              <a:gd name="connsiteY147" fmla="*/ 3354819 h 3639434"/>
              <a:gd name="connsiteX148" fmla="*/ 2961202 w 5104895"/>
              <a:gd name="connsiteY148" fmla="*/ 3360875 h 3639434"/>
              <a:gd name="connsiteX149" fmla="*/ 2936980 w 5104895"/>
              <a:gd name="connsiteY149" fmla="*/ 3433542 h 3639434"/>
              <a:gd name="connsiteX150" fmla="*/ 2973313 w 5104895"/>
              <a:gd name="connsiteY150" fmla="*/ 3481987 h 3639434"/>
              <a:gd name="connsiteX151" fmla="*/ 2961202 w 5104895"/>
              <a:gd name="connsiteY151" fmla="*/ 3524377 h 3639434"/>
              <a:gd name="connsiteX152" fmla="*/ 2924868 w 5104895"/>
              <a:gd name="connsiteY152" fmla="*/ 3578877 h 3639434"/>
              <a:gd name="connsiteX153" fmla="*/ 2918813 w 5104895"/>
              <a:gd name="connsiteY153" fmla="*/ 3639434 h 3639434"/>
              <a:gd name="connsiteX154" fmla="*/ 3033870 w 5104895"/>
              <a:gd name="connsiteY154" fmla="*/ 3633378 h 36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5104895" h="3639434">
                <a:moveTo>
                  <a:pt x="3033870" y="3633378"/>
                </a:moveTo>
                <a:lnTo>
                  <a:pt x="3100482" y="3518321"/>
                </a:lnTo>
                <a:lnTo>
                  <a:pt x="3185261" y="3403264"/>
                </a:lnTo>
                <a:lnTo>
                  <a:pt x="3257928" y="3409320"/>
                </a:lnTo>
                <a:lnTo>
                  <a:pt x="3312429" y="3457765"/>
                </a:lnTo>
                <a:lnTo>
                  <a:pt x="3512264" y="3324541"/>
                </a:lnTo>
                <a:lnTo>
                  <a:pt x="3512264" y="3324541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99989" y="3294263"/>
                </a:lnTo>
                <a:lnTo>
                  <a:pt x="3778712" y="3288207"/>
                </a:lnTo>
                <a:lnTo>
                  <a:pt x="3730267" y="3239762"/>
                </a:lnTo>
                <a:lnTo>
                  <a:pt x="3778712" y="3191317"/>
                </a:lnTo>
                <a:lnTo>
                  <a:pt x="3778712" y="3191317"/>
                </a:lnTo>
                <a:lnTo>
                  <a:pt x="3827157" y="3154983"/>
                </a:lnTo>
                <a:lnTo>
                  <a:pt x="3857435" y="3130761"/>
                </a:lnTo>
                <a:lnTo>
                  <a:pt x="3936159" y="3064149"/>
                </a:lnTo>
                <a:lnTo>
                  <a:pt x="3978548" y="3015704"/>
                </a:lnTo>
                <a:lnTo>
                  <a:pt x="4045160" y="3015704"/>
                </a:lnTo>
                <a:lnTo>
                  <a:pt x="4057271" y="3064149"/>
                </a:lnTo>
                <a:lnTo>
                  <a:pt x="4099661" y="3009648"/>
                </a:lnTo>
                <a:lnTo>
                  <a:pt x="4172328" y="3015704"/>
                </a:lnTo>
                <a:lnTo>
                  <a:pt x="4214717" y="3039926"/>
                </a:lnTo>
                <a:lnTo>
                  <a:pt x="4257107" y="3052038"/>
                </a:lnTo>
                <a:lnTo>
                  <a:pt x="4293441" y="3052038"/>
                </a:lnTo>
                <a:lnTo>
                  <a:pt x="4287385" y="2985426"/>
                </a:lnTo>
                <a:lnTo>
                  <a:pt x="4329774" y="2985426"/>
                </a:lnTo>
                <a:lnTo>
                  <a:pt x="4396386" y="3003593"/>
                </a:lnTo>
                <a:lnTo>
                  <a:pt x="4378219" y="3021759"/>
                </a:lnTo>
                <a:lnTo>
                  <a:pt x="4475110" y="2985426"/>
                </a:lnTo>
                <a:lnTo>
                  <a:pt x="4505388" y="3058093"/>
                </a:lnTo>
                <a:lnTo>
                  <a:pt x="4759724" y="2876424"/>
                </a:lnTo>
                <a:lnTo>
                  <a:pt x="4820280" y="2918814"/>
                </a:lnTo>
                <a:lnTo>
                  <a:pt x="4874781" y="2688700"/>
                </a:lnTo>
                <a:lnTo>
                  <a:pt x="4808169" y="2664477"/>
                </a:lnTo>
                <a:lnTo>
                  <a:pt x="4832392" y="2603921"/>
                </a:lnTo>
                <a:lnTo>
                  <a:pt x="4880837" y="2597865"/>
                </a:lnTo>
                <a:lnTo>
                  <a:pt x="4923226" y="2422252"/>
                </a:lnTo>
                <a:lnTo>
                  <a:pt x="4971671" y="2434363"/>
                </a:lnTo>
                <a:lnTo>
                  <a:pt x="5014061" y="2331418"/>
                </a:lnTo>
                <a:lnTo>
                  <a:pt x="5104895" y="2325362"/>
                </a:lnTo>
                <a:lnTo>
                  <a:pt x="5086728" y="2125526"/>
                </a:lnTo>
                <a:lnTo>
                  <a:pt x="5074617" y="2095248"/>
                </a:lnTo>
                <a:lnTo>
                  <a:pt x="4892948" y="2095248"/>
                </a:lnTo>
                <a:lnTo>
                  <a:pt x="4862670" y="2034692"/>
                </a:lnTo>
                <a:lnTo>
                  <a:pt x="4650723" y="2004414"/>
                </a:lnTo>
                <a:lnTo>
                  <a:pt x="4632556" y="1913579"/>
                </a:lnTo>
                <a:lnTo>
                  <a:pt x="4608333" y="1913579"/>
                </a:lnTo>
                <a:lnTo>
                  <a:pt x="4590166" y="1725855"/>
                </a:lnTo>
                <a:lnTo>
                  <a:pt x="4759724" y="1435185"/>
                </a:lnTo>
                <a:lnTo>
                  <a:pt x="4886892" y="1380684"/>
                </a:lnTo>
                <a:lnTo>
                  <a:pt x="4802113" y="1247460"/>
                </a:lnTo>
                <a:lnTo>
                  <a:pt x="4838447" y="1192959"/>
                </a:lnTo>
                <a:lnTo>
                  <a:pt x="4565944" y="1217182"/>
                </a:lnTo>
                <a:lnTo>
                  <a:pt x="4426664" y="938623"/>
                </a:lnTo>
                <a:lnTo>
                  <a:pt x="4305552" y="920456"/>
                </a:lnTo>
                <a:lnTo>
                  <a:pt x="4263162" y="769065"/>
                </a:lnTo>
                <a:lnTo>
                  <a:pt x="4105716" y="738787"/>
                </a:lnTo>
                <a:lnTo>
                  <a:pt x="3899825" y="738787"/>
                </a:lnTo>
                <a:lnTo>
                  <a:pt x="3736323" y="775121"/>
                </a:lnTo>
                <a:lnTo>
                  <a:pt x="3427486" y="781177"/>
                </a:lnTo>
                <a:lnTo>
                  <a:pt x="3385096" y="732732"/>
                </a:lnTo>
                <a:lnTo>
                  <a:pt x="3403263" y="690342"/>
                </a:lnTo>
                <a:lnTo>
                  <a:pt x="3403263" y="629786"/>
                </a:lnTo>
                <a:lnTo>
                  <a:pt x="3427486" y="545007"/>
                </a:lnTo>
                <a:lnTo>
                  <a:pt x="3451708" y="496562"/>
                </a:lnTo>
                <a:lnTo>
                  <a:pt x="3457764" y="478395"/>
                </a:lnTo>
                <a:lnTo>
                  <a:pt x="3306373" y="139280"/>
                </a:lnTo>
                <a:lnTo>
                  <a:pt x="3270039" y="121113"/>
                </a:lnTo>
                <a:lnTo>
                  <a:pt x="3142871" y="133224"/>
                </a:lnTo>
                <a:lnTo>
                  <a:pt x="2991480" y="0"/>
                </a:lnTo>
                <a:lnTo>
                  <a:pt x="2870368" y="24223"/>
                </a:lnTo>
                <a:lnTo>
                  <a:pt x="2603920" y="218003"/>
                </a:lnTo>
                <a:lnTo>
                  <a:pt x="2634198" y="278559"/>
                </a:lnTo>
                <a:lnTo>
                  <a:pt x="2513086" y="357283"/>
                </a:lnTo>
                <a:lnTo>
                  <a:pt x="2446474" y="260393"/>
                </a:lnTo>
                <a:lnTo>
                  <a:pt x="2325361" y="266448"/>
                </a:lnTo>
                <a:lnTo>
                  <a:pt x="2246638" y="302782"/>
                </a:lnTo>
                <a:lnTo>
                  <a:pt x="2143692" y="260393"/>
                </a:lnTo>
                <a:lnTo>
                  <a:pt x="2143692" y="187725"/>
                </a:lnTo>
                <a:lnTo>
                  <a:pt x="2058913" y="169558"/>
                </a:lnTo>
                <a:lnTo>
                  <a:pt x="1980190" y="175614"/>
                </a:lnTo>
                <a:lnTo>
                  <a:pt x="1919634" y="211948"/>
                </a:lnTo>
                <a:lnTo>
                  <a:pt x="1840911" y="248281"/>
                </a:lnTo>
                <a:lnTo>
                  <a:pt x="1683464" y="242226"/>
                </a:lnTo>
                <a:lnTo>
                  <a:pt x="1526018" y="260393"/>
                </a:lnTo>
                <a:lnTo>
                  <a:pt x="1507851" y="187725"/>
                </a:lnTo>
                <a:lnTo>
                  <a:pt x="1495740" y="151391"/>
                </a:lnTo>
                <a:lnTo>
                  <a:pt x="1410961" y="145336"/>
                </a:lnTo>
                <a:lnTo>
                  <a:pt x="1314071" y="187725"/>
                </a:lnTo>
                <a:lnTo>
                  <a:pt x="1283793" y="157447"/>
                </a:lnTo>
                <a:lnTo>
                  <a:pt x="1241404" y="157447"/>
                </a:lnTo>
                <a:lnTo>
                  <a:pt x="1174792" y="181669"/>
                </a:lnTo>
                <a:lnTo>
                  <a:pt x="1083957" y="151391"/>
                </a:lnTo>
                <a:lnTo>
                  <a:pt x="1029457" y="193781"/>
                </a:lnTo>
                <a:lnTo>
                  <a:pt x="914400" y="145336"/>
                </a:lnTo>
                <a:lnTo>
                  <a:pt x="763009" y="115057"/>
                </a:lnTo>
                <a:lnTo>
                  <a:pt x="720619" y="139280"/>
                </a:lnTo>
                <a:lnTo>
                  <a:pt x="726675" y="230114"/>
                </a:lnTo>
                <a:lnTo>
                  <a:pt x="696397" y="260393"/>
                </a:lnTo>
                <a:lnTo>
                  <a:pt x="726675" y="327004"/>
                </a:lnTo>
                <a:lnTo>
                  <a:pt x="617674" y="393616"/>
                </a:lnTo>
                <a:lnTo>
                  <a:pt x="605562" y="478395"/>
                </a:lnTo>
                <a:lnTo>
                  <a:pt x="654008" y="532896"/>
                </a:lnTo>
                <a:lnTo>
                  <a:pt x="593451" y="617675"/>
                </a:lnTo>
                <a:lnTo>
                  <a:pt x="605562" y="690342"/>
                </a:lnTo>
                <a:lnTo>
                  <a:pt x="611618" y="884122"/>
                </a:lnTo>
                <a:lnTo>
                  <a:pt x="569229" y="950734"/>
                </a:lnTo>
                <a:lnTo>
                  <a:pt x="563173" y="1011291"/>
                </a:lnTo>
                <a:lnTo>
                  <a:pt x="387560" y="1023402"/>
                </a:lnTo>
                <a:lnTo>
                  <a:pt x="314892" y="1150570"/>
                </a:lnTo>
                <a:lnTo>
                  <a:pt x="314892" y="1150570"/>
                </a:lnTo>
                <a:lnTo>
                  <a:pt x="284614" y="1211126"/>
                </a:lnTo>
                <a:lnTo>
                  <a:pt x="218002" y="1235349"/>
                </a:lnTo>
                <a:lnTo>
                  <a:pt x="218002" y="1410962"/>
                </a:lnTo>
                <a:lnTo>
                  <a:pt x="0" y="1641076"/>
                </a:lnTo>
                <a:lnTo>
                  <a:pt x="66612" y="1677410"/>
                </a:lnTo>
                <a:lnTo>
                  <a:pt x="24222" y="1689521"/>
                </a:lnTo>
                <a:lnTo>
                  <a:pt x="121112" y="1756133"/>
                </a:lnTo>
                <a:lnTo>
                  <a:pt x="6055" y="1834856"/>
                </a:lnTo>
                <a:lnTo>
                  <a:pt x="72667" y="1943857"/>
                </a:lnTo>
                <a:lnTo>
                  <a:pt x="0" y="1998358"/>
                </a:lnTo>
                <a:lnTo>
                  <a:pt x="205891" y="2131582"/>
                </a:lnTo>
                <a:lnTo>
                  <a:pt x="175613" y="2337473"/>
                </a:lnTo>
                <a:lnTo>
                  <a:pt x="248280" y="2337473"/>
                </a:lnTo>
                <a:lnTo>
                  <a:pt x="290670" y="2476753"/>
                </a:lnTo>
                <a:lnTo>
                  <a:pt x="363337" y="2476753"/>
                </a:lnTo>
                <a:lnTo>
                  <a:pt x="387560" y="2597865"/>
                </a:lnTo>
                <a:lnTo>
                  <a:pt x="581340" y="2585754"/>
                </a:lnTo>
                <a:lnTo>
                  <a:pt x="660063" y="2640255"/>
                </a:lnTo>
                <a:lnTo>
                  <a:pt x="1205070" y="2634199"/>
                </a:lnTo>
                <a:lnTo>
                  <a:pt x="1211125" y="2670533"/>
                </a:lnTo>
                <a:lnTo>
                  <a:pt x="1635019" y="2809812"/>
                </a:lnTo>
                <a:lnTo>
                  <a:pt x="1859078" y="3167095"/>
                </a:lnTo>
                <a:lnTo>
                  <a:pt x="2210304" y="3064149"/>
                </a:lnTo>
                <a:lnTo>
                  <a:pt x="2331417" y="3282151"/>
                </a:lnTo>
                <a:lnTo>
                  <a:pt x="2488863" y="3197373"/>
                </a:lnTo>
                <a:lnTo>
                  <a:pt x="2700810" y="3136816"/>
                </a:lnTo>
                <a:lnTo>
                  <a:pt x="2700810" y="3136816"/>
                </a:lnTo>
                <a:lnTo>
                  <a:pt x="2749255" y="3094427"/>
                </a:lnTo>
                <a:lnTo>
                  <a:pt x="2858257" y="3064149"/>
                </a:lnTo>
                <a:lnTo>
                  <a:pt x="2912757" y="3088371"/>
                </a:lnTo>
                <a:lnTo>
                  <a:pt x="2918813" y="3173150"/>
                </a:lnTo>
                <a:lnTo>
                  <a:pt x="2864312" y="3221595"/>
                </a:lnTo>
                <a:lnTo>
                  <a:pt x="2858257" y="3294263"/>
                </a:lnTo>
                <a:lnTo>
                  <a:pt x="2906702" y="3294263"/>
                </a:lnTo>
                <a:lnTo>
                  <a:pt x="2882479" y="3354819"/>
                </a:lnTo>
                <a:lnTo>
                  <a:pt x="2961202" y="3360875"/>
                </a:lnTo>
                <a:lnTo>
                  <a:pt x="2936980" y="3433542"/>
                </a:lnTo>
                <a:lnTo>
                  <a:pt x="2973313" y="3481987"/>
                </a:lnTo>
                <a:lnTo>
                  <a:pt x="2961202" y="3524377"/>
                </a:lnTo>
                <a:lnTo>
                  <a:pt x="2924868" y="3578877"/>
                </a:lnTo>
                <a:lnTo>
                  <a:pt x="2918813" y="3639434"/>
                </a:lnTo>
                <a:lnTo>
                  <a:pt x="3033870" y="3633378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741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CAD4E-CF1E-4ACB-95EF-657FA28CC7C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lang="ru-RU" spc="-25" smtClean="0"/>
              <a:t>20</a:t>
            </a:fld>
            <a:endParaRPr lang="ru-RU" spc="-25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F61938-3DDC-4411-8D3C-56CDEA5035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985" r="887" b="12711"/>
          <a:stretch/>
        </p:blipFill>
        <p:spPr>
          <a:xfrm>
            <a:off x="428852" y="1327571"/>
            <a:ext cx="11007775" cy="4890052"/>
          </a:xfrm>
          <a:prstGeom prst="round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F30CEE01-5C3B-4A06-9E90-37E1EF81D907}"/>
              </a:ext>
            </a:extLst>
          </p:cNvPr>
          <p:cNvSpPr txBox="1">
            <a:spLocks/>
          </p:cNvSpPr>
          <p:nvPr/>
        </p:nvSpPr>
        <p:spPr>
          <a:xfrm>
            <a:off x="525605" y="508197"/>
            <a:ext cx="913523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sz="2800" b="1" kern="0" spc="-200" dirty="0">
                <a:solidFill>
                  <a:srgbClr val="3C5A9B"/>
                </a:solidFill>
                <a:latin typeface="+mn-lt"/>
              </a:rPr>
              <a:t>Новое приложение 2025 – «Госуслуги. Моя школа»</a:t>
            </a:r>
          </a:p>
        </p:txBody>
      </p:sp>
    </p:spTree>
    <p:extLst>
      <p:ext uri="{BB962C8B-B14F-4D97-AF65-F5344CB8AC3E}">
        <p14:creationId xmlns:p14="http://schemas.microsoft.com/office/powerpoint/2010/main" val="2696461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CAD4E-CF1E-4ACB-95EF-657FA28CC7C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lang="ru-RU" spc="-25" smtClean="0"/>
              <a:t>21</a:t>
            </a:fld>
            <a:endParaRPr lang="ru-RU" spc="-25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30CEE01-5C3B-4A06-9E90-37E1EF81D907}"/>
              </a:ext>
            </a:extLst>
          </p:cNvPr>
          <p:cNvSpPr txBox="1">
            <a:spLocks/>
          </p:cNvSpPr>
          <p:nvPr/>
        </p:nvSpPr>
        <p:spPr>
          <a:xfrm>
            <a:off x="525605" y="415432"/>
            <a:ext cx="913523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sz="2800" b="1" kern="0" spc="-200" dirty="0">
                <a:solidFill>
                  <a:srgbClr val="3C5A9B"/>
                </a:solidFill>
                <a:latin typeface="+mn-lt"/>
              </a:rPr>
              <a:t>Функционал приложения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B2BCB9-69FA-4B88-8EE3-D6026E9043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84" r="778"/>
          <a:stretch/>
        </p:blipFill>
        <p:spPr>
          <a:xfrm>
            <a:off x="684180" y="1116895"/>
            <a:ext cx="10823640" cy="536312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81268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2;p17"/>
          <p:cNvSpPr txBox="1"/>
          <p:nvPr/>
        </p:nvSpPr>
        <p:spPr>
          <a:xfrm>
            <a:off x="232773" y="88595"/>
            <a:ext cx="838735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>
                <a:solidFill>
                  <a:srgbClr val="3C5A9B"/>
                </a:solidFill>
                <a:latin typeface="Century Gothic"/>
                <a:ea typeface="PT Sans"/>
                <a:cs typeface="PT Sans"/>
                <a:sym typeface="Arial"/>
              </a:rPr>
              <a:t>Наполненность данных РГИС</a:t>
            </a:r>
          </a:p>
        </p:txBody>
      </p:sp>
      <p:sp>
        <p:nvSpPr>
          <p:cNvPr id="23" name="Скругленный прямоугольник 18">
            <a:extLst>
              <a:ext uri="{FF2B5EF4-FFF2-40B4-BE49-F238E27FC236}">
                <a16:creationId xmlns:a16="http://schemas.microsoft.com/office/drawing/2014/main" id="{02E47D8F-6010-4BDB-AAC6-B5E66F06A1A0}"/>
              </a:ext>
            </a:extLst>
          </p:cNvPr>
          <p:cNvSpPr/>
          <p:nvPr/>
        </p:nvSpPr>
        <p:spPr>
          <a:xfrm>
            <a:off x="6890994" y="402917"/>
            <a:ext cx="4586012" cy="59920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 dirty="0">
              <a:solidFill>
                <a:srgbClr val="000000"/>
              </a:solidFill>
              <a:latin typeface="Century Gothic"/>
              <a:sym typeface="Arial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11296611" y="6312449"/>
            <a:ext cx="731600" cy="524800"/>
          </a:xfrm>
        </p:spPr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22</a:t>
            </a:fld>
            <a:endParaRPr lang="ru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Скругленный прямоугольник 11">
            <a:extLst>
              <a:ext uri="{FF2B5EF4-FFF2-40B4-BE49-F238E27FC236}">
                <a16:creationId xmlns:a16="http://schemas.microsoft.com/office/drawing/2014/main" id="{82A68ECC-D12A-46B8-A42B-57079D0882E7}"/>
              </a:ext>
            </a:extLst>
          </p:cNvPr>
          <p:cNvSpPr/>
          <p:nvPr/>
        </p:nvSpPr>
        <p:spPr>
          <a:xfrm>
            <a:off x="1006444" y="1106615"/>
            <a:ext cx="4159522" cy="584775"/>
          </a:xfrm>
          <a:prstGeom prst="roundRect">
            <a:avLst>
              <a:gd name="adj" fmla="val 50000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FFFFFF"/>
                </a:solidFill>
                <a:sym typeface="Arial"/>
              </a:rPr>
              <a:t>Данные ГИС "Образование Томской области"</a:t>
            </a:r>
            <a:endParaRPr lang="ru-RU" sz="1600" b="1" kern="0" dirty="0">
              <a:solidFill>
                <a:srgbClr val="FFFFFF"/>
              </a:solidFill>
              <a:latin typeface="Century Gothic"/>
              <a:sym typeface="Arial"/>
            </a:endParaRPr>
          </a:p>
        </p:txBody>
      </p:sp>
      <p:sp>
        <p:nvSpPr>
          <p:cNvPr id="10" name="Равнобедренный треугольник 9">
            <a:extLst>
              <a:ext uri="{FF2B5EF4-FFF2-40B4-BE49-F238E27FC236}">
                <a16:creationId xmlns:a16="http://schemas.microsoft.com/office/drawing/2014/main" id="{6AD868F9-559A-4CBE-B496-7236A0FF1951}"/>
              </a:ext>
            </a:extLst>
          </p:cNvPr>
          <p:cNvSpPr/>
          <p:nvPr/>
        </p:nvSpPr>
        <p:spPr>
          <a:xfrm rot="10800000">
            <a:off x="2769718" y="3332981"/>
            <a:ext cx="581025" cy="222737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>
              <a:solidFill>
                <a:srgbClr val="FFFFFF"/>
              </a:solidFill>
              <a:latin typeface="Century Gothic"/>
              <a:sym typeface="Arial"/>
            </a:endParaRPr>
          </a:p>
        </p:txBody>
      </p:sp>
      <p:sp>
        <p:nvSpPr>
          <p:cNvPr id="12" name="Скругленный прямоугольник 22">
            <a:extLst>
              <a:ext uri="{FF2B5EF4-FFF2-40B4-BE49-F238E27FC236}">
                <a16:creationId xmlns:a16="http://schemas.microsoft.com/office/drawing/2014/main" id="{8D106F72-22A7-4340-A1F6-CCC176807497}"/>
              </a:ext>
            </a:extLst>
          </p:cNvPr>
          <p:cNvSpPr/>
          <p:nvPr/>
        </p:nvSpPr>
        <p:spPr>
          <a:xfrm>
            <a:off x="1088489" y="3613631"/>
            <a:ext cx="4029832" cy="468416"/>
          </a:xfrm>
          <a:prstGeom prst="roundRect">
            <a:avLst>
              <a:gd name="adj" fmla="val 50000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FFFFFF"/>
                </a:solidFill>
                <a:sym typeface="Arial"/>
              </a:rPr>
              <a:t>Витрина данных</a:t>
            </a:r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EA5A59A2-6E5E-402E-8B08-80EDAB3ADDEC}"/>
              </a:ext>
            </a:extLst>
          </p:cNvPr>
          <p:cNvSpPr/>
          <p:nvPr/>
        </p:nvSpPr>
        <p:spPr>
          <a:xfrm rot="10800000">
            <a:off x="2769717" y="4238482"/>
            <a:ext cx="581025" cy="222737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>
              <a:solidFill>
                <a:srgbClr val="FFFFFF"/>
              </a:solidFill>
              <a:latin typeface="Century Gothic"/>
              <a:sym typeface="Arial"/>
            </a:endParaRPr>
          </a:p>
        </p:txBody>
      </p:sp>
      <p:sp>
        <p:nvSpPr>
          <p:cNvPr id="14" name="Скругленный прямоугольник 22">
            <a:extLst>
              <a:ext uri="{FF2B5EF4-FFF2-40B4-BE49-F238E27FC236}">
                <a16:creationId xmlns:a16="http://schemas.microsoft.com/office/drawing/2014/main" id="{8EA874B3-3133-4E3C-928C-23A4F2F757C9}"/>
              </a:ext>
            </a:extLst>
          </p:cNvPr>
          <p:cNvSpPr/>
          <p:nvPr/>
        </p:nvSpPr>
        <p:spPr>
          <a:xfrm>
            <a:off x="1006445" y="4567024"/>
            <a:ext cx="4159522" cy="640174"/>
          </a:xfrm>
          <a:prstGeom prst="roundRect">
            <a:avLst>
              <a:gd name="adj" fmla="val 50000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FFFFFF"/>
                </a:solidFill>
                <a:sym typeface="Arial"/>
              </a:rPr>
              <a:t>Мобильное приложение «Госуслуги. Моя школа»; УБ «ЦОК»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B6AB17-63F7-449C-9665-E4C0218AA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348" y="2518908"/>
            <a:ext cx="3294431" cy="3439148"/>
          </a:xfrm>
          <a:prstGeom prst="roundRect">
            <a:avLst/>
          </a:prstGeom>
        </p:spPr>
      </p:pic>
      <p:sp>
        <p:nvSpPr>
          <p:cNvPr id="15" name="Скругленный прямоугольник 12">
            <a:extLst>
              <a:ext uri="{FF2B5EF4-FFF2-40B4-BE49-F238E27FC236}">
                <a16:creationId xmlns:a16="http://schemas.microsoft.com/office/drawing/2014/main" id="{0C7F0B06-C283-432E-BE75-155F75DE8951}"/>
              </a:ext>
            </a:extLst>
          </p:cNvPr>
          <p:cNvSpPr/>
          <p:nvPr/>
        </p:nvSpPr>
        <p:spPr>
          <a:xfrm>
            <a:off x="1631142" y="1845665"/>
            <a:ext cx="446846" cy="436574"/>
          </a:xfrm>
          <a:prstGeom prst="round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867" b="1" kern="0" dirty="0">
                <a:solidFill>
                  <a:srgbClr val="FFFFFF"/>
                </a:solidFill>
                <a:latin typeface="Century Gothic"/>
                <a:sym typeface="Arial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AECEE9-09A7-429F-983F-57452366801C}"/>
              </a:ext>
            </a:extLst>
          </p:cNvPr>
          <p:cNvSpPr txBox="1"/>
          <p:nvPr/>
        </p:nvSpPr>
        <p:spPr>
          <a:xfrm>
            <a:off x="2127158" y="1902104"/>
            <a:ext cx="1514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  <a:sym typeface="Arial"/>
              </a:rPr>
              <a:t>Расписание</a:t>
            </a:r>
          </a:p>
        </p:txBody>
      </p:sp>
      <p:sp>
        <p:nvSpPr>
          <p:cNvPr id="17" name="Скругленный прямоугольник 14">
            <a:extLst>
              <a:ext uri="{FF2B5EF4-FFF2-40B4-BE49-F238E27FC236}">
                <a16:creationId xmlns:a16="http://schemas.microsoft.com/office/drawing/2014/main" id="{C2E6812F-9238-4237-BEA3-9301572EB942}"/>
              </a:ext>
            </a:extLst>
          </p:cNvPr>
          <p:cNvSpPr/>
          <p:nvPr/>
        </p:nvSpPr>
        <p:spPr>
          <a:xfrm>
            <a:off x="1631142" y="2349621"/>
            <a:ext cx="446847" cy="443665"/>
          </a:xfrm>
          <a:prstGeom prst="round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867" b="1" kern="0" dirty="0">
                <a:solidFill>
                  <a:srgbClr val="FFFFFF"/>
                </a:solidFill>
                <a:latin typeface="Century Gothic"/>
                <a:sym typeface="Arial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3992D3-DCC4-4B2B-865C-779820ED6CC7}"/>
              </a:ext>
            </a:extLst>
          </p:cNvPr>
          <p:cNvSpPr txBox="1"/>
          <p:nvPr/>
        </p:nvSpPr>
        <p:spPr>
          <a:xfrm>
            <a:off x="2153133" y="2402176"/>
            <a:ext cx="1514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  <a:sym typeface="Arial"/>
              </a:rPr>
              <a:t>Оценки</a:t>
            </a:r>
          </a:p>
        </p:txBody>
      </p:sp>
      <p:sp>
        <p:nvSpPr>
          <p:cNvPr id="19" name="Скругленный прямоугольник 16">
            <a:extLst>
              <a:ext uri="{FF2B5EF4-FFF2-40B4-BE49-F238E27FC236}">
                <a16:creationId xmlns:a16="http://schemas.microsoft.com/office/drawing/2014/main" id="{84874DDE-5FE0-4894-91AA-502BF78F8607}"/>
              </a:ext>
            </a:extLst>
          </p:cNvPr>
          <p:cNvSpPr/>
          <p:nvPr/>
        </p:nvSpPr>
        <p:spPr>
          <a:xfrm>
            <a:off x="1631142" y="2848391"/>
            <a:ext cx="446847" cy="441083"/>
          </a:xfrm>
          <a:prstGeom prst="round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867" b="1" kern="0" dirty="0">
                <a:solidFill>
                  <a:srgbClr val="FFFFFF"/>
                </a:solidFill>
                <a:latin typeface="Century Gothic"/>
                <a:sym typeface="Arial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87E1B2-FD7D-4159-A99E-70BB625941E0}"/>
              </a:ext>
            </a:extLst>
          </p:cNvPr>
          <p:cNvSpPr txBox="1"/>
          <p:nvPr/>
        </p:nvSpPr>
        <p:spPr>
          <a:xfrm>
            <a:off x="2153133" y="2882401"/>
            <a:ext cx="26595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  <a:sym typeface="Arial"/>
              </a:rPr>
              <a:t>Домашнее задание</a:t>
            </a:r>
          </a:p>
        </p:txBody>
      </p:sp>
      <p:sp>
        <p:nvSpPr>
          <p:cNvPr id="21" name="Равнобедренный треугольник 20">
            <a:extLst>
              <a:ext uri="{FF2B5EF4-FFF2-40B4-BE49-F238E27FC236}">
                <a16:creationId xmlns:a16="http://schemas.microsoft.com/office/drawing/2014/main" id="{A3471AFE-55A9-4F95-89AD-EDC232B50D83}"/>
              </a:ext>
            </a:extLst>
          </p:cNvPr>
          <p:cNvSpPr/>
          <p:nvPr/>
        </p:nvSpPr>
        <p:spPr>
          <a:xfrm rot="10800000">
            <a:off x="2769717" y="5299476"/>
            <a:ext cx="581025" cy="222737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>
              <a:solidFill>
                <a:srgbClr val="FFFFFF"/>
              </a:solidFill>
              <a:latin typeface="Century Gothic"/>
              <a:sym typeface="Arial"/>
            </a:endParaRPr>
          </a:p>
        </p:txBody>
      </p:sp>
      <p:sp>
        <p:nvSpPr>
          <p:cNvPr id="22" name="Скругленный прямоугольник 22">
            <a:extLst>
              <a:ext uri="{FF2B5EF4-FFF2-40B4-BE49-F238E27FC236}">
                <a16:creationId xmlns:a16="http://schemas.microsoft.com/office/drawing/2014/main" id="{B1A7FA6B-012F-49D8-AD26-9F71D0BD1670}"/>
              </a:ext>
            </a:extLst>
          </p:cNvPr>
          <p:cNvSpPr/>
          <p:nvPr/>
        </p:nvSpPr>
        <p:spPr>
          <a:xfrm>
            <a:off x="1838824" y="5595984"/>
            <a:ext cx="2494763" cy="446648"/>
          </a:xfrm>
          <a:prstGeom prst="roundRect">
            <a:avLst>
              <a:gd name="adj" fmla="val 50000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b="1" kern="0">
                <a:solidFill>
                  <a:srgbClr val="FFFFFF"/>
                </a:solidFill>
                <a:sym typeface="Arial"/>
              </a:rPr>
              <a:t>Родители. Ученики</a:t>
            </a:r>
            <a:endParaRPr lang="ru-RU" sz="1600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24E1001-23BD-490A-8F74-8708891F2F6E}"/>
              </a:ext>
            </a:extLst>
          </p:cNvPr>
          <p:cNvSpPr/>
          <p:nvPr/>
        </p:nvSpPr>
        <p:spPr>
          <a:xfrm>
            <a:off x="7821836" y="636669"/>
            <a:ext cx="3544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B5A9B"/>
                </a:solidFill>
                <a:latin typeface="Century Gothic" panose="020B0502020202020204" pitchFamily="34" charset="0"/>
              </a:rPr>
              <a:t>МОБИЛЬНОЕ ПРИЛОЖЕНИЕ</a:t>
            </a:r>
            <a:endParaRPr lang="ru-RU" sz="1400" dirty="0">
              <a:solidFill>
                <a:srgbClr val="3B5A9B"/>
              </a:solidFill>
              <a:latin typeface="Century Gothic" panose="020B0502020202020204" pitchFamily="34" charset="0"/>
            </a:endParaRPr>
          </a:p>
          <a:p>
            <a:r>
              <a:rPr lang="ru-RU" sz="1400" b="1" dirty="0">
                <a:solidFill>
                  <a:srgbClr val="3B5A9B"/>
                </a:solidFill>
                <a:latin typeface="Century Gothic" panose="020B0502020202020204" pitchFamily="34" charset="0"/>
              </a:rPr>
              <a:t>«ГОСУСЛУГИ. МОЯ ШКОЛА»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057066-C853-454F-B8E5-A718EB29F026}"/>
              </a:ext>
            </a:extLst>
          </p:cNvPr>
          <p:cNvSpPr/>
          <p:nvPr/>
        </p:nvSpPr>
        <p:spPr>
          <a:xfrm>
            <a:off x="7093278" y="1312928"/>
            <a:ext cx="41814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3B5A9B"/>
                </a:solidFill>
                <a:latin typeface="Century Gothic" panose="020B0502020202020204" pitchFamily="34" charset="0"/>
              </a:rPr>
              <a:t>Основные возможности:</a:t>
            </a:r>
          </a:p>
          <a:p>
            <a:pPr algn="ctr"/>
            <a:r>
              <a:rPr lang="ru-RU" sz="1200" dirty="0">
                <a:solidFill>
                  <a:srgbClr val="161616"/>
                </a:solidFill>
                <a:latin typeface="Arial" panose="020B0604020202020204" pitchFamily="34" charset="0"/>
              </a:rPr>
              <a:t>•</a:t>
            </a:r>
            <a:r>
              <a:rPr lang="ru-RU" sz="1200" dirty="0">
                <a:solidFill>
                  <a:srgbClr val="161616"/>
                </a:solidFill>
                <a:latin typeface="Century Gothic" panose="020B0502020202020204" pitchFamily="34" charset="0"/>
              </a:rPr>
              <a:t>Доступ к цифровому образовательному контенту</a:t>
            </a:r>
          </a:p>
          <a:p>
            <a:pPr algn="ctr"/>
            <a:r>
              <a:rPr lang="ru-RU" sz="1200" dirty="0">
                <a:solidFill>
                  <a:srgbClr val="161616"/>
                </a:solidFill>
                <a:latin typeface="Arial" panose="020B0604020202020204" pitchFamily="34" charset="0"/>
              </a:rPr>
              <a:t>•</a:t>
            </a:r>
            <a:r>
              <a:rPr lang="ru-RU" sz="1200" dirty="0">
                <a:solidFill>
                  <a:srgbClr val="161616"/>
                </a:solidFill>
                <a:latin typeface="Century Gothic" panose="020B0502020202020204" pitchFamily="34" charset="0"/>
              </a:rPr>
              <a:t>Дневник и единый календарь событий школьника</a:t>
            </a:r>
          </a:p>
          <a:p>
            <a:pPr algn="ctr"/>
            <a:r>
              <a:rPr lang="ru-RU" sz="1200" dirty="0">
                <a:solidFill>
                  <a:srgbClr val="161616"/>
                </a:solidFill>
                <a:latin typeface="Arial" panose="020B0604020202020204" pitchFamily="34" charset="0"/>
              </a:rPr>
              <a:t>•</a:t>
            </a:r>
            <a:r>
              <a:rPr lang="ru-RU" sz="1200" dirty="0">
                <a:solidFill>
                  <a:srgbClr val="161616"/>
                </a:solidFill>
                <a:latin typeface="Century Gothic" panose="020B0502020202020204" pitchFamily="34" charset="0"/>
              </a:rPr>
              <a:t>Эмоциональная поддержка — похвала родителей за успехи</a:t>
            </a:r>
          </a:p>
        </p:txBody>
      </p:sp>
    </p:spTree>
    <p:extLst>
      <p:ext uri="{BB962C8B-B14F-4D97-AF65-F5344CB8AC3E}">
        <p14:creationId xmlns:p14="http://schemas.microsoft.com/office/powerpoint/2010/main" val="3880680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1113" y="440204"/>
            <a:ext cx="839999" cy="8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CFD7A9F-AF8A-4B0D-AF0A-D20611D2DAD2}"/>
              </a:ext>
            </a:extLst>
          </p:cNvPr>
          <p:cNvSpPr txBox="1">
            <a:spLocks/>
          </p:cNvSpPr>
          <p:nvPr/>
        </p:nvSpPr>
        <p:spPr>
          <a:xfrm>
            <a:off x="745742" y="2374756"/>
            <a:ext cx="5641566" cy="21084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</a:pPr>
            <a:r>
              <a:rPr lang="ru-RU" sz="2400" dirty="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Национальный мессенджер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5914040" y="1438327"/>
            <a:ext cx="5312665" cy="3787560"/>
          </a:xfrm>
          <a:custGeom>
            <a:avLst/>
            <a:gdLst>
              <a:gd name="connsiteX0" fmla="*/ 3033870 w 5104895"/>
              <a:gd name="connsiteY0" fmla="*/ 3633378 h 3639434"/>
              <a:gd name="connsiteX1" fmla="*/ 3100482 w 5104895"/>
              <a:gd name="connsiteY1" fmla="*/ 3518321 h 3639434"/>
              <a:gd name="connsiteX2" fmla="*/ 3185261 w 5104895"/>
              <a:gd name="connsiteY2" fmla="*/ 3403264 h 3639434"/>
              <a:gd name="connsiteX3" fmla="*/ 3257928 w 5104895"/>
              <a:gd name="connsiteY3" fmla="*/ 3409320 h 3639434"/>
              <a:gd name="connsiteX4" fmla="*/ 3312429 w 5104895"/>
              <a:gd name="connsiteY4" fmla="*/ 3457765 h 3639434"/>
              <a:gd name="connsiteX5" fmla="*/ 3512264 w 5104895"/>
              <a:gd name="connsiteY5" fmla="*/ 3324541 h 3639434"/>
              <a:gd name="connsiteX6" fmla="*/ 3512264 w 5104895"/>
              <a:gd name="connsiteY6" fmla="*/ 3324541 h 3639434"/>
              <a:gd name="connsiteX7" fmla="*/ 3603099 w 5104895"/>
              <a:gd name="connsiteY7" fmla="*/ 3300318 h 3639434"/>
              <a:gd name="connsiteX8" fmla="*/ 3603099 w 5104895"/>
              <a:gd name="connsiteY8" fmla="*/ 3300318 h 3639434"/>
              <a:gd name="connsiteX9" fmla="*/ 3603099 w 5104895"/>
              <a:gd name="connsiteY9" fmla="*/ 3300318 h 3639434"/>
              <a:gd name="connsiteX10" fmla="*/ 3699989 w 5104895"/>
              <a:gd name="connsiteY10" fmla="*/ 3294263 h 3639434"/>
              <a:gd name="connsiteX11" fmla="*/ 3778712 w 5104895"/>
              <a:gd name="connsiteY11" fmla="*/ 3288207 h 3639434"/>
              <a:gd name="connsiteX12" fmla="*/ 3730267 w 5104895"/>
              <a:gd name="connsiteY12" fmla="*/ 3239762 h 3639434"/>
              <a:gd name="connsiteX13" fmla="*/ 3778712 w 5104895"/>
              <a:gd name="connsiteY13" fmla="*/ 3191317 h 3639434"/>
              <a:gd name="connsiteX14" fmla="*/ 3778712 w 5104895"/>
              <a:gd name="connsiteY14" fmla="*/ 3191317 h 3639434"/>
              <a:gd name="connsiteX15" fmla="*/ 3827157 w 5104895"/>
              <a:gd name="connsiteY15" fmla="*/ 3154983 h 3639434"/>
              <a:gd name="connsiteX16" fmla="*/ 3857435 w 5104895"/>
              <a:gd name="connsiteY16" fmla="*/ 3130761 h 3639434"/>
              <a:gd name="connsiteX17" fmla="*/ 3936159 w 5104895"/>
              <a:gd name="connsiteY17" fmla="*/ 3064149 h 3639434"/>
              <a:gd name="connsiteX18" fmla="*/ 3978548 w 5104895"/>
              <a:gd name="connsiteY18" fmla="*/ 3015704 h 3639434"/>
              <a:gd name="connsiteX19" fmla="*/ 4045160 w 5104895"/>
              <a:gd name="connsiteY19" fmla="*/ 3015704 h 3639434"/>
              <a:gd name="connsiteX20" fmla="*/ 4057271 w 5104895"/>
              <a:gd name="connsiteY20" fmla="*/ 3064149 h 3639434"/>
              <a:gd name="connsiteX21" fmla="*/ 4099661 w 5104895"/>
              <a:gd name="connsiteY21" fmla="*/ 3009648 h 3639434"/>
              <a:gd name="connsiteX22" fmla="*/ 4172328 w 5104895"/>
              <a:gd name="connsiteY22" fmla="*/ 3015704 h 3639434"/>
              <a:gd name="connsiteX23" fmla="*/ 4214717 w 5104895"/>
              <a:gd name="connsiteY23" fmla="*/ 3039926 h 3639434"/>
              <a:gd name="connsiteX24" fmla="*/ 4257107 w 5104895"/>
              <a:gd name="connsiteY24" fmla="*/ 3052038 h 3639434"/>
              <a:gd name="connsiteX25" fmla="*/ 4293441 w 5104895"/>
              <a:gd name="connsiteY25" fmla="*/ 3052038 h 3639434"/>
              <a:gd name="connsiteX26" fmla="*/ 4287385 w 5104895"/>
              <a:gd name="connsiteY26" fmla="*/ 2985426 h 3639434"/>
              <a:gd name="connsiteX27" fmla="*/ 4329774 w 5104895"/>
              <a:gd name="connsiteY27" fmla="*/ 2985426 h 3639434"/>
              <a:gd name="connsiteX28" fmla="*/ 4396386 w 5104895"/>
              <a:gd name="connsiteY28" fmla="*/ 3003593 h 3639434"/>
              <a:gd name="connsiteX29" fmla="*/ 4378219 w 5104895"/>
              <a:gd name="connsiteY29" fmla="*/ 3021759 h 3639434"/>
              <a:gd name="connsiteX30" fmla="*/ 4475110 w 5104895"/>
              <a:gd name="connsiteY30" fmla="*/ 2985426 h 3639434"/>
              <a:gd name="connsiteX31" fmla="*/ 4505388 w 5104895"/>
              <a:gd name="connsiteY31" fmla="*/ 3058093 h 3639434"/>
              <a:gd name="connsiteX32" fmla="*/ 4759724 w 5104895"/>
              <a:gd name="connsiteY32" fmla="*/ 2876424 h 3639434"/>
              <a:gd name="connsiteX33" fmla="*/ 4820280 w 5104895"/>
              <a:gd name="connsiteY33" fmla="*/ 2918814 h 3639434"/>
              <a:gd name="connsiteX34" fmla="*/ 4874781 w 5104895"/>
              <a:gd name="connsiteY34" fmla="*/ 2688700 h 3639434"/>
              <a:gd name="connsiteX35" fmla="*/ 4808169 w 5104895"/>
              <a:gd name="connsiteY35" fmla="*/ 2664477 h 3639434"/>
              <a:gd name="connsiteX36" fmla="*/ 4832392 w 5104895"/>
              <a:gd name="connsiteY36" fmla="*/ 2603921 h 3639434"/>
              <a:gd name="connsiteX37" fmla="*/ 4880837 w 5104895"/>
              <a:gd name="connsiteY37" fmla="*/ 2597865 h 3639434"/>
              <a:gd name="connsiteX38" fmla="*/ 4923226 w 5104895"/>
              <a:gd name="connsiteY38" fmla="*/ 2422252 h 3639434"/>
              <a:gd name="connsiteX39" fmla="*/ 4971671 w 5104895"/>
              <a:gd name="connsiteY39" fmla="*/ 2434363 h 3639434"/>
              <a:gd name="connsiteX40" fmla="*/ 5014061 w 5104895"/>
              <a:gd name="connsiteY40" fmla="*/ 2331418 h 3639434"/>
              <a:gd name="connsiteX41" fmla="*/ 5104895 w 5104895"/>
              <a:gd name="connsiteY41" fmla="*/ 2325362 h 3639434"/>
              <a:gd name="connsiteX42" fmla="*/ 5086728 w 5104895"/>
              <a:gd name="connsiteY42" fmla="*/ 2125526 h 3639434"/>
              <a:gd name="connsiteX43" fmla="*/ 5074617 w 5104895"/>
              <a:gd name="connsiteY43" fmla="*/ 2095248 h 3639434"/>
              <a:gd name="connsiteX44" fmla="*/ 4892948 w 5104895"/>
              <a:gd name="connsiteY44" fmla="*/ 2095248 h 3639434"/>
              <a:gd name="connsiteX45" fmla="*/ 4862670 w 5104895"/>
              <a:gd name="connsiteY45" fmla="*/ 2034692 h 3639434"/>
              <a:gd name="connsiteX46" fmla="*/ 4650723 w 5104895"/>
              <a:gd name="connsiteY46" fmla="*/ 2004414 h 3639434"/>
              <a:gd name="connsiteX47" fmla="*/ 4632556 w 5104895"/>
              <a:gd name="connsiteY47" fmla="*/ 1913579 h 3639434"/>
              <a:gd name="connsiteX48" fmla="*/ 4608333 w 5104895"/>
              <a:gd name="connsiteY48" fmla="*/ 1913579 h 3639434"/>
              <a:gd name="connsiteX49" fmla="*/ 4590166 w 5104895"/>
              <a:gd name="connsiteY49" fmla="*/ 1725855 h 3639434"/>
              <a:gd name="connsiteX50" fmla="*/ 4759724 w 5104895"/>
              <a:gd name="connsiteY50" fmla="*/ 1435185 h 3639434"/>
              <a:gd name="connsiteX51" fmla="*/ 4886892 w 5104895"/>
              <a:gd name="connsiteY51" fmla="*/ 1380684 h 3639434"/>
              <a:gd name="connsiteX52" fmla="*/ 4802113 w 5104895"/>
              <a:gd name="connsiteY52" fmla="*/ 1247460 h 3639434"/>
              <a:gd name="connsiteX53" fmla="*/ 4838447 w 5104895"/>
              <a:gd name="connsiteY53" fmla="*/ 1192959 h 3639434"/>
              <a:gd name="connsiteX54" fmla="*/ 4565944 w 5104895"/>
              <a:gd name="connsiteY54" fmla="*/ 1217182 h 3639434"/>
              <a:gd name="connsiteX55" fmla="*/ 4426664 w 5104895"/>
              <a:gd name="connsiteY55" fmla="*/ 938623 h 3639434"/>
              <a:gd name="connsiteX56" fmla="*/ 4305552 w 5104895"/>
              <a:gd name="connsiteY56" fmla="*/ 920456 h 3639434"/>
              <a:gd name="connsiteX57" fmla="*/ 4263162 w 5104895"/>
              <a:gd name="connsiteY57" fmla="*/ 769065 h 3639434"/>
              <a:gd name="connsiteX58" fmla="*/ 4105716 w 5104895"/>
              <a:gd name="connsiteY58" fmla="*/ 738787 h 3639434"/>
              <a:gd name="connsiteX59" fmla="*/ 3899825 w 5104895"/>
              <a:gd name="connsiteY59" fmla="*/ 738787 h 3639434"/>
              <a:gd name="connsiteX60" fmla="*/ 3736323 w 5104895"/>
              <a:gd name="connsiteY60" fmla="*/ 775121 h 3639434"/>
              <a:gd name="connsiteX61" fmla="*/ 3427486 w 5104895"/>
              <a:gd name="connsiteY61" fmla="*/ 781177 h 3639434"/>
              <a:gd name="connsiteX62" fmla="*/ 3385096 w 5104895"/>
              <a:gd name="connsiteY62" fmla="*/ 732732 h 3639434"/>
              <a:gd name="connsiteX63" fmla="*/ 3403263 w 5104895"/>
              <a:gd name="connsiteY63" fmla="*/ 690342 h 3639434"/>
              <a:gd name="connsiteX64" fmla="*/ 3403263 w 5104895"/>
              <a:gd name="connsiteY64" fmla="*/ 629786 h 3639434"/>
              <a:gd name="connsiteX65" fmla="*/ 3427486 w 5104895"/>
              <a:gd name="connsiteY65" fmla="*/ 545007 h 3639434"/>
              <a:gd name="connsiteX66" fmla="*/ 3451708 w 5104895"/>
              <a:gd name="connsiteY66" fmla="*/ 496562 h 3639434"/>
              <a:gd name="connsiteX67" fmla="*/ 3457764 w 5104895"/>
              <a:gd name="connsiteY67" fmla="*/ 478395 h 3639434"/>
              <a:gd name="connsiteX68" fmla="*/ 3306373 w 5104895"/>
              <a:gd name="connsiteY68" fmla="*/ 139280 h 3639434"/>
              <a:gd name="connsiteX69" fmla="*/ 3270039 w 5104895"/>
              <a:gd name="connsiteY69" fmla="*/ 121113 h 3639434"/>
              <a:gd name="connsiteX70" fmla="*/ 3142871 w 5104895"/>
              <a:gd name="connsiteY70" fmla="*/ 133224 h 3639434"/>
              <a:gd name="connsiteX71" fmla="*/ 2991480 w 5104895"/>
              <a:gd name="connsiteY71" fmla="*/ 0 h 3639434"/>
              <a:gd name="connsiteX72" fmla="*/ 2870368 w 5104895"/>
              <a:gd name="connsiteY72" fmla="*/ 24223 h 3639434"/>
              <a:gd name="connsiteX73" fmla="*/ 2603920 w 5104895"/>
              <a:gd name="connsiteY73" fmla="*/ 218003 h 3639434"/>
              <a:gd name="connsiteX74" fmla="*/ 2634198 w 5104895"/>
              <a:gd name="connsiteY74" fmla="*/ 278559 h 3639434"/>
              <a:gd name="connsiteX75" fmla="*/ 2513086 w 5104895"/>
              <a:gd name="connsiteY75" fmla="*/ 357283 h 3639434"/>
              <a:gd name="connsiteX76" fmla="*/ 2446474 w 5104895"/>
              <a:gd name="connsiteY76" fmla="*/ 260393 h 3639434"/>
              <a:gd name="connsiteX77" fmla="*/ 2325361 w 5104895"/>
              <a:gd name="connsiteY77" fmla="*/ 266448 h 3639434"/>
              <a:gd name="connsiteX78" fmla="*/ 2246638 w 5104895"/>
              <a:gd name="connsiteY78" fmla="*/ 302782 h 3639434"/>
              <a:gd name="connsiteX79" fmla="*/ 2143692 w 5104895"/>
              <a:gd name="connsiteY79" fmla="*/ 260393 h 3639434"/>
              <a:gd name="connsiteX80" fmla="*/ 2143692 w 5104895"/>
              <a:gd name="connsiteY80" fmla="*/ 187725 h 3639434"/>
              <a:gd name="connsiteX81" fmla="*/ 2058913 w 5104895"/>
              <a:gd name="connsiteY81" fmla="*/ 169558 h 3639434"/>
              <a:gd name="connsiteX82" fmla="*/ 1980190 w 5104895"/>
              <a:gd name="connsiteY82" fmla="*/ 175614 h 3639434"/>
              <a:gd name="connsiteX83" fmla="*/ 1919634 w 5104895"/>
              <a:gd name="connsiteY83" fmla="*/ 211948 h 3639434"/>
              <a:gd name="connsiteX84" fmla="*/ 1840911 w 5104895"/>
              <a:gd name="connsiteY84" fmla="*/ 248281 h 3639434"/>
              <a:gd name="connsiteX85" fmla="*/ 1683464 w 5104895"/>
              <a:gd name="connsiteY85" fmla="*/ 242226 h 3639434"/>
              <a:gd name="connsiteX86" fmla="*/ 1526018 w 5104895"/>
              <a:gd name="connsiteY86" fmla="*/ 260393 h 3639434"/>
              <a:gd name="connsiteX87" fmla="*/ 1507851 w 5104895"/>
              <a:gd name="connsiteY87" fmla="*/ 187725 h 3639434"/>
              <a:gd name="connsiteX88" fmla="*/ 1495740 w 5104895"/>
              <a:gd name="connsiteY88" fmla="*/ 151391 h 3639434"/>
              <a:gd name="connsiteX89" fmla="*/ 1410961 w 5104895"/>
              <a:gd name="connsiteY89" fmla="*/ 145336 h 3639434"/>
              <a:gd name="connsiteX90" fmla="*/ 1314071 w 5104895"/>
              <a:gd name="connsiteY90" fmla="*/ 187725 h 3639434"/>
              <a:gd name="connsiteX91" fmla="*/ 1283793 w 5104895"/>
              <a:gd name="connsiteY91" fmla="*/ 157447 h 3639434"/>
              <a:gd name="connsiteX92" fmla="*/ 1241404 w 5104895"/>
              <a:gd name="connsiteY92" fmla="*/ 157447 h 3639434"/>
              <a:gd name="connsiteX93" fmla="*/ 1174792 w 5104895"/>
              <a:gd name="connsiteY93" fmla="*/ 181669 h 3639434"/>
              <a:gd name="connsiteX94" fmla="*/ 1083957 w 5104895"/>
              <a:gd name="connsiteY94" fmla="*/ 151391 h 3639434"/>
              <a:gd name="connsiteX95" fmla="*/ 1029457 w 5104895"/>
              <a:gd name="connsiteY95" fmla="*/ 193781 h 3639434"/>
              <a:gd name="connsiteX96" fmla="*/ 914400 w 5104895"/>
              <a:gd name="connsiteY96" fmla="*/ 145336 h 3639434"/>
              <a:gd name="connsiteX97" fmla="*/ 763009 w 5104895"/>
              <a:gd name="connsiteY97" fmla="*/ 115057 h 3639434"/>
              <a:gd name="connsiteX98" fmla="*/ 720619 w 5104895"/>
              <a:gd name="connsiteY98" fmla="*/ 139280 h 3639434"/>
              <a:gd name="connsiteX99" fmla="*/ 726675 w 5104895"/>
              <a:gd name="connsiteY99" fmla="*/ 230114 h 3639434"/>
              <a:gd name="connsiteX100" fmla="*/ 696397 w 5104895"/>
              <a:gd name="connsiteY100" fmla="*/ 260393 h 3639434"/>
              <a:gd name="connsiteX101" fmla="*/ 726675 w 5104895"/>
              <a:gd name="connsiteY101" fmla="*/ 327004 h 3639434"/>
              <a:gd name="connsiteX102" fmla="*/ 617674 w 5104895"/>
              <a:gd name="connsiteY102" fmla="*/ 393616 h 3639434"/>
              <a:gd name="connsiteX103" fmla="*/ 605562 w 5104895"/>
              <a:gd name="connsiteY103" fmla="*/ 478395 h 3639434"/>
              <a:gd name="connsiteX104" fmla="*/ 654008 w 5104895"/>
              <a:gd name="connsiteY104" fmla="*/ 532896 h 3639434"/>
              <a:gd name="connsiteX105" fmla="*/ 593451 w 5104895"/>
              <a:gd name="connsiteY105" fmla="*/ 617675 h 3639434"/>
              <a:gd name="connsiteX106" fmla="*/ 605562 w 5104895"/>
              <a:gd name="connsiteY106" fmla="*/ 690342 h 3639434"/>
              <a:gd name="connsiteX107" fmla="*/ 611618 w 5104895"/>
              <a:gd name="connsiteY107" fmla="*/ 884122 h 3639434"/>
              <a:gd name="connsiteX108" fmla="*/ 569229 w 5104895"/>
              <a:gd name="connsiteY108" fmla="*/ 950734 h 3639434"/>
              <a:gd name="connsiteX109" fmla="*/ 563173 w 5104895"/>
              <a:gd name="connsiteY109" fmla="*/ 1011291 h 3639434"/>
              <a:gd name="connsiteX110" fmla="*/ 387560 w 5104895"/>
              <a:gd name="connsiteY110" fmla="*/ 1023402 h 3639434"/>
              <a:gd name="connsiteX111" fmla="*/ 314892 w 5104895"/>
              <a:gd name="connsiteY111" fmla="*/ 1150570 h 3639434"/>
              <a:gd name="connsiteX112" fmla="*/ 314892 w 5104895"/>
              <a:gd name="connsiteY112" fmla="*/ 1150570 h 3639434"/>
              <a:gd name="connsiteX113" fmla="*/ 284614 w 5104895"/>
              <a:gd name="connsiteY113" fmla="*/ 1211126 h 3639434"/>
              <a:gd name="connsiteX114" fmla="*/ 218002 w 5104895"/>
              <a:gd name="connsiteY114" fmla="*/ 1235349 h 3639434"/>
              <a:gd name="connsiteX115" fmla="*/ 218002 w 5104895"/>
              <a:gd name="connsiteY115" fmla="*/ 1410962 h 3639434"/>
              <a:gd name="connsiteX116" fmla="*/ 0 w 5104895"/>
              <a:gd name="connsiteY116" fmla="*/ 1641076 h 3639434"/>
              <a:gd name="connsiteX117" fmla="*/ 66612 w 5104895"/>
              <a:gd name="connsiteY117" fmla="*/ 1677410 h 3639434"/>
              <a:gd name="connsiteX118" fmla="*/ 24222 w 5104895"/>
              <a:gd name="connsiteY118" fmla="*/ 1689521 h 3639434"/>
              <a:gd name="connsiteX119" fmla="*/ 121112 w 5104895"/>
              <a:gd name="connsiteY119" fmla="*/ 1756133 h 3639434"/>
              <a:gd name="connsiteX120" fmla="*/ 6055 w 5104895"/>
              <a:gd name="connsiteY120" fmla="*/ 1834856 h 3639434"/>
              <a:gd name="connsiteX121" fmla="*/ 72667 w 5104895"/>
              <a:gd name="connsiteY121" fmla="*/ 1943857 h 3639434"/>
              <a:gd name="connsiteX122" fmla="*/ 0 w 5104895"/>
              <a:gd name="connsiteY122" fmla="*/ 1998358 h 3639434"/>
              <a:gd name="connsiteX123" fmla="*/ 205891 w 5104895"/>
              <a:gd name="connsiteY123" fmla="*/ 2131582 h 3639434"/>
              <a:gd name="connsiteX124" fmla="*/ 175613 w 5104895"/>
              <a:gd name="connsiteY124" fmla="*/ 2337473 h 3639434"/>
              <a:gd name="connsiteX125" fmla="*/ 248280 w 5104895"/>
              <a:gd name="connsiteY125" fmla="*/ 2337473 h 3639434"/>
              <a:gd name="connsiteX126" fmla="*/ 290670 w 5104895"/>
              <a:gd name="connsiteY126" fmla="*/ 2476753 h 3639434"/>
              <a:gd name="connsiteX127" fmla="*/ 363337 w 5104895"/>
              <a:gd name="connsiteY127" fmla="*/ 2476753 h 3639434"/>
              <a:gd name="connsiteX128" fmla="*/ 387560 w 5104895"/>
              <a:gd name="connsiteY128" fmla="*/ 2597865 h 3639434"/>
              <a:gd name="connsiteX129" fmla="*/ 581340 w 5104895"/>
              <a:gd name="connsiteY129" fmla="*/ 2585754 h 3639434"/>
              <a:gd name="connsiteX130" fmla="*/ 660063 w 5104895"/>
              <a:gd name="connsiteY130" fmla="*/ 2640255 h 3639434"/>
              <a:gd name="connsiteX131" fmla="*/ 1205070 w 5104895"/>
              <a:gd name="connsiteY131" fmla="*/ 2634199 h 3639434"/>
              <a:gd name="connsiteX132" fmla="*/ 1211125 w 5104895"/>
              <a:gd name="connsiteY132" fmla="*/ 2670533 h 3639434"/>
              <a:gd name="connsiteX133" fmla="*/ 1635019 w 5104895"/>
              <a:gd name="connsiteY133" fmla="*/ 2809812 h 3639434"/>
              <a:gd name="connsiteX134" fmla="*/ 1859078 w 5104895"/>
              <a:gd name="connsiteY134" fmla="*/ 3167095 h 3639434"/>
              <a:gd name="connsiteX135" fmla="*/ 2210304 w 5104895"/>
              <a:gd name="connsiteY135" fmla="*/ 3064149 h 3639434"/>
              <a:gd name="connsiteX136" fmla="*/ 2331417 w 5104895"/>
              <a:gd name="connsiteY136" fmla="*/ 3282151 h 3639434"/>
              <a:gd name="connsiteX137" fmla="*/ 2488863 w 5104895"/>
              <a:gd name="connsiteY137" fmla="*/ 3197373 h 3639434"/>
              <a:gd name="connsiteX138" fmla="*/ 2700810 w 5104895"/>
              <a:gd name="connsiteY138" fmla="*/ 3136816 h 3639434"/>
              <a:gd name="connsiteX139" fmla="*/ 2700810 w 5104895"/>
              <a:gd name="connsiteY139" fmla="*/ 3136816 h 3639434"/>
              <a:gd name="connsiteX140" fmla="*/ 2749255 w 5104895"/>
              <a:gd name="connsiteY140" fmla="*/ 3094427 h 3639434"/>
              <a:gd name="connsiteX141" fmla="*/ 2858257 w 5104895"/>
              <a:gd name="connsiteY141" fmla="*/ 3064149 h 3639434"/>
              <a:gd name="connsiteX142" fmla="*/ 2912757 w 5104895"/>
              <a:gd name="connsiteY142" fmla="*/ 3088371 h 3639434"/>
              <a:gd name="connsiteX143" fmla="*/ 2918813 w 5104895"/>
              <a:gd name="connsiteY143" fmla="*/ 3173150 h 3639434"/>
              <a:gd name="connsiteX144" fmla="*/ 2864312 w 5104895"/>
              <a:gd name="connsiteY144" fmla="*/ 3221595 h 3639434"/>
              <a:gd name="connsiteX145" fmla="*/ 2858257 w 5104895"/>
              <a:gd name="connsiteY145" fmla="*/ 3294263 h 3639434"/>
              <a:gd name="connsiteX146" fmla="*/ 2906702 w 5104895"/>
              <a:gd name="connsiteY146" fmla="*/ 3294263 h 3639434"/>
              <a:gd name="connsiteX147" fmla="*/ 2882479 w 5104895"/>
              <a:gd name="connsiteY147" fmla="*/ 3354819 h 3639434"/>
              <a:gd name="connsiteX148" fmla="*/ 2961202 w 5104895"/>
              <a:gd name="connsiteY148" fmla="*/ 3360875 h 3639434"/>
              <a:gd name="connsiteX149" fmla="*/ 2936980 w 5104895"/>
              <a:gd name="connsiteY149" fmla="*/ 3433542 h 3639434"/>
              <a:gd name="connsiteX150" fmla="*/ 2973313 w 5104895"/>
              <a:gd name="connsiteY150" fmla="*/ 3481987 h 3639434"/>
              <a:gd name="connsiteX151" fmla="*/ 2961202 w 5104895"/>
              <a:gd name="connsiteY151" fmla="*/ 3524377 h 3639434"/>
              <a:gd name="connsiteX152" fmla="*/ 2924868 w 5104895"/>
              <a:gd name="connsiteY152" fmla="*/ 3578877 h 3639434"/>
              <a:gd name="connsiteX153" fmla="*/ 2918813 w 5104895"/>
              <a:gd name="connsiteY153" fmla="*/ 3639434 h 3639434"/>
              <a:gd name="connsiteX154" fmla="*/ 3033870 w 5104895"/>
              <a:gd name="connsiteY154" fmla="*/ 3633378 h 36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5104895" h="3639434">
                <a:moveTo>
                  <a:pt x="3033870" y="3633378"/>
                </a:moveTo>
                <a:lnTo>
                  <a:pt x="3100482" y="3518321"/>
                </a:lnTo>
                <a:lnTo>
                  <a:pt x="3185261" y="3403264"/>
                </a:lnTo>
                <a:lnTo>
                  <a:pt x="3257928" y="3409320"/>
                </a:lnTo>
                <a:lnTo>
                  <a:pt x="3312429" y="3457765"/>
                </a:lnTo>
                <a:lnTo>
                  <a:pt x="3512264" y="3324541"/>
                </a:lnTo>
                <a:lnTo>
                  <a:pt x="3512264" y="3324541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99989" y="3294263"/>
                </a:lnTo>
                <a:lnTo>
                  <a:pt x="3778712" y="3288207"/>
                </a:lnTo>
                <a:lnTo>
                  <a:pt x="3730267" y="3239762"/>
                </a:lnTo>
                <a:lnTo>
                  <a:pt x="3778712" y="3191317"/>
                </a:lnTo>
                <a:lnTo>
                  <a:pt x="3778712" y="3191317"/>
                </a:lnTo>
                <a:lnTo>
                  <a:pt x="3827157" y="3154983"/>
                </a:lnTo>
                <a:lnTo>
                  <a:pt x="3857435" y="3130761"/>
                </a:lnTo>
                <a:lnTo>
                  <a:pt x="3936159" y="3064149"/>
                </a:lnTo>
                <a:lnTo>
                  <a:pt x="3978548" y="3015704"/>
                </a:lnTo>
                <a:lnTo>
                  <a:pt x="4045160" y="3015704"/>
                </a:lnTo>
                <a:lnTo>
                  <a:pt x="4057271" y="3064149"/>
                </a:lnTo>
                <a:lnTo>
                  <a:pt x="4099661" y="3009648"/>
                </a:lnTo>
                <a:lnTo>
                  <a:pt x="4172328" y="3015704"/>
                </a:lnTo>
                <a:lnTo>
                  <a:pt x="4214717" y="3039926"/>
                </a:lnTo>
                <a:lnTo>
                  <a:pt x="4257107" y="3052038"/>
                </a:lnTo>
                <a:lnTo>
                  <a:pt x="4293441" y="3052038"/>
                </a:lnTo>
                <a:lnTo>
                  <a:pt x="4287385" y="2985426"/>
                </a:lnTo>
                <a:lnTo>
                  <a:pt x="4329774" y="2985426"/>
                </a:lnTo>
                <a:lnTo>
                  <a:pt x="4396386" y="3003593"/>
                </a:lnTo>
                <a:lnTo>
                  <a:pt x="4378219" y="3021759"/>
                </a:lnTo>
                <a:lnTo>
                  <a:pt x="4475110" y="2985426"/>
                </a:lnTo>
                <a:lnTo>
                  <a:pt x="4505388" y="3058093"/>
                </a:lnTo>
                <a:lnTo>
                  <a:pt x="4759724" y="2876424"/>
                </a:lnTo>
                <a:lnTo>
                  <a:pt x="4820280" y="2918814"/>
                </a:lnTo>
                <a:lnTo>
                  <a:pt x="4874781" y="2688700"/>
                </a:lnTo>
                <a:lnTo>
                  <a:pt x="4808169" y="2664477"/>
                </a:lnTo>
                <a:lnTo>
                  <a:pt x="4832392" y="2603921"/>
                </a:lnTo>
                <a:lnTo>
                  <a:pt x="4880837" y="2597865"/>
                </a:lnTo>
                <a:lnTo>
                  <a:pt x="4923226" y="2422252"/>
                </a:lnTo>
                <a:lnTo>
                  <a:pt x="4971671" y="2434363"/>
                </a:lnTo>
                <a:lnTo>
                  <a:pt x="5014061" y="2331418"/>
                </a:lnTo>
                <a:lnTo>
                  <a:pt x="5104895" y="2325362"/>
                </a:lnTo>
                <a:lnTo>
                  <a:pt x="5086728" y="2125526"/>
                </a:lnTo>
                <a:lnTo>
                  <a:pt x="5074617" y="2095248"/>
                </a:lnTo>
                <a:lnTo>
                  <a:pt x="4892948" y="2095248"/>
                </a:lnTo>
                <a:lnTo>
                  <a:pt x="4862670" y="2034692"/>
                </a:lnTo>
                <a:lnTo>
                  <a:pt x="4650723" y="2004414"/>
                </a:lnTo>
                <a:lnTo>
                  <a:pt x="4632556" y="1913579"/>
                </a:lnTo>
                <a:lnTo>
                  <a:pt x="4608333" y="1913579"/>
                </a:lnTo>
                <a:lnTo>
                  <a:pt x="4590166" y="1725855"/>
                </a:lnTo>
                <a:lnTo>
                  <a:pt x="4759724" y="1435185"/>
                </a:lnTo>
                <a:lnTo>
                  <a:pt x="4886892" y="1380684"/>
                </a:lnTo>
                <a:lnTo>
                  <a:pt x="4802113" y="1247460"/>
                </a:lnTo>
                <a:lnTo>
                  <a:pt x="4838447" y="1192959"/>
                </a:lnTo>
                <a:lnTo>
                  <a:pt x="4565944" y="1217182"/>
                </a:lnTo>
                <a:lnTo>
                  <a:pt x="4426664" y="938623"/>
                </a:lnTo>
                <a:lnTo>
                  <a:pt x="4305552" y="920456"/>
                </a:lnTo>
                <a:lnTo>
                  <a:pt x="4263162" y="769065"/>
                </a:lnTo>
                <a:lnTo>
                  <a:pt x="4105716" y="738787"/>
                </a:lnTo>
                <a:lnTo>
                  <a:pt x="3899825" y="738787"/>
                </a:lnTo>
                <a:lnTo>
                  <a:pt x="3736323" y="775121"/>
                </a:lnTo>
                <a:lnTo>
                  <a:pt x="3427486" y="781177"/>
                </a:lnTo>
                <a:lnTo>
                  <a:pt x="3385096" y="732732"/>
                </a:lnTo>
                <a:lnTo>
                  <a:pt x="3403263" y="690342"/>
                </a:lnTo>
                <a:lnTo>
                  <a:pt x="3403263" y="629786"/>
                </a:lnTo>
                <a:lnTo>
                  <a:pt x="3427486" y="545007"/>
                </a:lnTo>
                <a:lnTo>
                  <a:pt x="3451708" y="496562"/>
                </a:lnTo>
                <a:lnTo>
                  <a:pt x="3457764" y="478395"/>
                </a:lnTo>
                <a:lnTo>
                  <a:pt x="3306373" y="139280"/>
                </a:lnTo>
                <a:lnTo>
                  <a:pt x="3270039" y="121113"/>
                </a:lnTo>
                <a:lnTo>
                  <a:pt x="3142871" y="133224"/>
                </a:lnTo>
                <a:lnTo>
                  <a:pt x="2991480" y="0"/>
                </a:lnTo>
                <a:lnTo>
                  <a:pt x="2870368" y="24223"/>
                </a:lnTo>
                <a:lnTo>
                  <a:pt x="2603920" y="218003"/>
                </a:lnTo>
                <a:lnTo>
                  <a:pt x="2634198" y="278559"/>
                </a:lnTo>
                <a:lnTo>
                  <a:pt x="2513086" y="357283"/>
                </a:lnTo>
                <a:lnTo>
                  <a:pt x="2446474" y="260393"/>
                </a:lnTo>
                <a:lnTo>
                  <a:pt x="2325361" y="266448"/>
                </a:lnTo>
                <a:lnTo>
                  <a:pt x="2246638" y="302782"/>
                </a:lnTo>
                <a:lnTo>
                  <a:pt x="2143692" y="260393"/>
                </a:lnTo>
                <a:lnTo>
                  <a:pt x="2143692" y="187725"/>
                </a:lnTo>
                <a:lnTo>
                  <a:pt x="2058913" y="169558"/>
                </a:lnTo>
                <a:lnTo>
                  <a:pt x="1980190" y="175614"/>
                </a:lnTo>
                <a:lnTo>
                  <a:pt x="1919634" y="211948"/>
                </a:lnTo>
                <a:lnTo>
                  <a:pt x="1840911" y="248281"/>
                </a:lnTo>
                <a:lnTo>
                  <a:pt x="1683464" y="242226"/>
                </a:lnTo>
                <a:lnTo>
                  <a:pt x="1526018" y="260393"/>
                </a:lnTo>
                <a:lnTo>
                  <a:pt x="1507851" y="187725"/>
                </a:lnTo>
                <a:lnTo>
                  <a:pt x="1495740" y="151391"/>
                </a:lnTo>
                <a:lnTo>
                  <a:pt x="1410961" y="145336"/>
                </a:lnTo>
                <a:lnTo>
                  <a:pt x="1314071" y="187725"/>
                </a:lnTo>
                <a:lnTo>
                  <a:pt x="1283793" y="157447"/>
                </a:lnTo>
                <a:lnTo>
                  <a:pt x="1241404" y="157447"/>
                </a:lnTo>
                <a:lnTo>
                  <a:pt x="1174792" y="181669"/>
                </a:lnTo>
                <a:lnTo>
                  <a:pt x="1083957" y="151391"/>
                </a:lnTo>
                <a:lnTo>
                  <a:pt x="1029457" y="193781"/>
                </a:lnTo>
                <a:lnTo>
                  <a:pt x="914400" y="145336"/>
                </a:lnTo>
                <a:lnTo>
                  <a:pt x="763009" y="115057"/>
                </a:lnTo>
                <a:lnTo>
                  <a:pt x="720619" y="139280"/>
                </a:lnTo>
                <a:lnTo>
                  <a:pt x="726675" y="230114"/>
                </a:lnTo>
                <a:lnTo>
                  <a:pt x="696397" y="260393"/>
                </a:lnTo>
                <a:lnTo>
                  <a:pt x="726675" y="327004"/>
                </a:lnTo>
                <a:lnTo>
                  <a:pt x="617674" y="393616"/>
                </a:lnTo>
                <a:lnTo>
                  <a:pt x="605562" y="478395"/>
                </a:lnTo>
                <a:lnTo>
                  <a:pt x="654008" y="532896"/>
                </a:lnTo>
                <a:lnTo>
                  <a:pt x="593451" y="617675"/>
                </a:lnTo>
                <a:lnTo>
                  <a:pt x="605562" y="690342"/>
                </a:lnTo>
                <a:lnTo>
                  <a:pt x="611618" y="884122"/>
                </a:lnTo>
                <a:lnTo>
                  <a:pt x="569229" y="950734"/>
                </a:lnTo>
                <a:lnTo>
                  <a:pt x="563173" y="1011291"/>
                </a:lnTo>
                <a:lnTo>
                  <a:pt x="387560" y="1023402"/>
                </a:lnTo>
                <a:lnTo>
                  <a:pt x="314892" y="1150570"/>
                </a:lnTo>
                <a:lnTo>
                  <a:pt x="314892" y="1150570"/>
                </a:lnTo>
                <a:lnTo>
                  <a:pt x="284614" y="1211126"/>
                </a:lnTo>
                <a:lnTo>
                  <a:pt x="218002" y="1235349"/>
                </a:lnTo>
                <a:lnTo>
                  <a:pt x="218002" y="1410962"/>
                </a:lnTo>
                <a:lnTo>
                  <a:pt x="0" y="1641076"/>
                </a:lnTo>
                <a:lnTo>
                  <a:pt x="66612" y="1677410"/>
                </a:lnTo>
                <a:lnTo>
                  <a:pt x="24222" y="1689521"/>
                </a:lnTo>
                <a:lnTo>
                  <a:pt x="121112" y="1756133"/>
                </a:lnTo>
                <a:lnTo>
                  <a:pt x="6055" y="1834856"/>
                </a:lnTo>
                <a:lnTo>
                  <a:pt x="72667" y="1943857"/>
                </a:lnTo>
                <a:lnTo>
                  <a:pt x="0" y="1998358"/>
                </a:lnTo>
                <a:lnTo>
                  <a:pt x="205891" y="2131582"/>
                </a:lnTo>
                <a:lnTo>
                  <a:pt x="175613" y="2337473"/>
                </a:lnTo>
                <a:lnTo>
                  <a:pt x="248280" y="2337473"/>
                </a:lnTo>
                <a:lnTo>
                  <a:pt x="290670" y="2476753"/>
                </a:lnTo>
                <a:lnTo>
                  <a:pt x="363337" y="2476753"/>
                </a:lnTo>
                <a:lnTo>
                  <a:pt x="387560" y="2597865"/>
                </a:lnTo>
                <a:lnTo>
                  <a:pt x="581340" y="2585754"/>
                </a:lnTo>
                <a:lnTo>
                  <a:pt x="660063" y="2640255"/>
                </a:lnTo>
                <a:lnTo>
                  <a:pt x="1205070" y="2634199"/>
                </a:lnTo>
                <a:lnTo>
                  <a:pt x="1211125" y="2670533"/>
                </a:lnTo>
                <a:lnTo>
                  <a:pt x="1635019" y="2809812"/>
                </a:lnTo>
                <a:lnTo>
                  <a:pt x="1859078" y="3167095"/>
                </a:lnTo>
                <a:lnTo>
                  <a:pt x="2210304" y="3064149"/>
                </a:lnTo>
                <a:lnTo>
                  <a:pt x="2331417" y="3282151"/>
                </a:lnTo>
                <a:lnTo>
                  <a:pt x="2488863" y="3197373"/>
                </a:lnTo>
                <a:lnTo>
                  <a:pt x="2700810" y="3136816"/>
                </a:lnTo>
                <a:lnTo>
                  <a:pt x="2700810" y="3136816"/>
                </a:lnTo>
                <a:lnTo>
                  <a:pt x="2749255" y="3094427"/>
                </a:lnTo>
                <a:lnTo>
                  <a:pt x="2858257" y="3064149"/>
                </a:lnTo>
                <a:lnTo>
                  <a:pt x="2912757" y="3088371"/>
                </a:lnTo>
                <a:lnTo>
                  <a:pt x="2918813" y="3173150"/>
                </a:lnTo>
                <a:lnTo>
                  <a:pt x="2864312" y="3221595"/>
                </a:lnTo>
                <a:lnTo>
                  <a:pt x="2858257" y="3294263"/>
                </a:lnTo>
                <a:lnTo>
                  <a:pt x="2906702" y="3294263"/>
                </a:lnTo>
                <a:lnTo>
                  <a:pt x="2882479" y="3354819"/>
                </a:lnTo>
                <a:lnTo>
                  <a:pt x="2961202" y="3360875"/>
                </a:lnTo>
                <a:lnTo>
                  <a:pt x="2936980" y="3433542"/>
                </a:lnTo>
                <a:lnTo>
                  <a:pt x="2973313" y="3481987"/>
                </a:lnTo>
                <a:lnTo>
                  <a:pt x="2961202" y="3524377"/>
                </a:lnTo>
                <a:lnTo>
                  <a:pt x="2924868" y="3578877"/>
                </a:lnTo>
                <a:lnTo>
                  <a:pt x="2918813" y="3639434"/>
                </a:lnTo>
                <a:lnTo>
                  <a:pt x="3033870" y="3633378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36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8">
            <a:extLst>
              <a:ext uri="{FF2B5EF4-FFF2-40B4-BE49-F238E27FC236}">
                <a16:creationId xmlns:a16="http://schemas.microsoft.com/office/drawing/2014/main" id="{10F8047D-D027-49D4-8956-505CD3A1E190}"/>
              </a:ext>
            </a:extLst>
          </p:cNvPr>
          <p:cNvSpPr/>
          <p:nvPr/>
        </p:nvSpPr>
        <p:spPr>
          <a:xfrm>
            <a:off x="9310692" y="1669086"/>
            <a:ext cx="2720887" cy="44910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 dirty="0">
              <a:solidFill>
                <a:srgbClr val="000000"/>
              </a:solidFill>
              <a:latin typeface="Century Gothic"/>
              <a:sym typeface="Arial"/>
            </a:endParaRPr>
          </a:p>
        </p:txBody>
      </p:sp>
      <p:sp>
        <p:nvSpPr>
          <p:cNvPr id="16" name="Скругленный прямоугольник 18">
            <a:extLst>
              <a:ext uri="{FF2B5EF4-FFF2-40B4-BE49-F238E27FC236}">
                <a16:creationId xmlns:a16="http://schemas.microsoft.com/office/drawing/2014/main" id="{19A2581C-5C8F-4E46-B38D-50BBE11614E5}"/>
              </a:ext>
            </a:extLst>
          </p:cNvPr>
          <p:cNvSpPr/>
          <p:nvPr/>
        </p:nvSpPr>
        <p:spPr>
          <a:xfrm>
            <a:off x="494724" y="4116818"/>
            <a:ext cx="3095499" cy="25915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 dirty="0">
              <a:solidFill>
                <a:srgbClr val="000000"/>
              </a:solidFill>
              <a:latin typeface="Century Gothic"/>
              <a:sym typeface="Arial"/>
            </a:endParaRPr>
          </a:p>
        </p:txBody>
      </p:sp>
      <p:sp>
        <p:nvSpPr>
          <p:cNvPr id="15" name="Скругленный прямоугольник 18">
            <a:extLst>
              <a:ext uri="{FF2B5EF4-FFF2-40B4-BE49-F238E27FC236}">
                <a16:creationId xmlns:a16="http://schemas.microsoft.com/office/drawing/2014/main" id="{E4B47B02-5E15-49D4-81B3-6B8A0EB0EB29}"/>
              </a:ext>
            </a:extLst>
          </p:cNvPr>
          <p:cNvSpPr/>
          <p:nvPr/>
        </p:nvSpPr>
        <p:spPr>
          <a:xfrm>
            <a:off x="5585732" y="1691087"/>
            <a:ext cx="3442765" cy="27095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 dirty="0">
              <a:solidFill>
                <a:srgbClr val="000000"/>
              </a:solidFill>
              <a:latin typeface="Century Gothic"/>
              <a:sym typeface="Arial"/>
            </a:endParaRPr>
          </a:p>
        </p:txBody>
      </p:sp>
      <p:sp>
        <p:nvSpPr>
          <p:cNvPr id="10" name="Скругленный прямоугольник 22">
            <a:extLst>
              <a:ext uri="{FF2B5EF4-FFF2-40B4-BE49-F238E27FC236}">
                <a16:creationId xmlns:a16="http://schemas.microsoft.com/office/drawing/2014/main" id="{9F1751DA-6ACE-4C6D-9657-055430730F27}"/>
              </a:ext>
            </a:extLst>
          </p:cNvPr>
          <p:cNvSpPr/>
          <p:nvPr/>
        </p:nvSpPr>
        <p:spPr>
          <a:xfrm>
            <a:off x="398115" y="839179"/>
            <a:ext cx="7198864" cy="626943"/>
          </a:xfrm>
          <a:prstGeom prst="roundRect">
            <a:avLst>
              <a:gd name="adj" fmla="val 50000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600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4725" y="248028"/>
            <a:ext cx="10237443" cy="459955"/>
          </a:xfrm>
          <a:prstGeom prst="rect">
            <a:avLst/>
          </a:prstGeom>
        </p:spPr>
        <p:txBody>
          <a:bodyPr spcFirstLastPara="1" vert="horz" wrap="square" lIns="0" tIns="16087" rIns="0" bIns="0" rtlCol="0" anchor="t" anchorCtr="0">
            <a:spAutoFit/>
          </a:bodyPr>
          <a:lstStyle/>
          <a:p>
            <a:pPr marL="16933" marR="6773">
              <a:spcBef>
                <a:spcPts val="127"/>
              </a:spcBef>
            </a:pPr>
            <a:r>
              <a:rPr lang="ru-RU" sz="2800" b="1" dirty="0"/>
              <a:t>Миграция </a:t>
            </a:r>
            <a:r>
              <a:rPr lang="ru-RU" sz="2800" b="1" dirty="0" err="1"/>
              <a:t>Сферума</a:t>
            </a:r>
            <a:r>
              <a:rPr lang="ru-RU" sz="2800" b="1" dirty="0"/>
              <a:t> в Национальный мессенджер</a:t>
            </a:r>
            <a:endParaRPr sz="2800" b="1" spc="-13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15062148" y="8531881"/>
            <a:ext cx="975467" cy="216299"/>
          </a:xfrm>
          <a:prstGeom prst="rect">
            <a:avLst/>
          </a:prstGeom>
        </p:spPr>
        <p:txBody>
          <a:bodyPr spcFirstLastPara="1" vert="horz" wrap="square" lIns="0" tIns="18627" rIns="0" bIns="0" rtlCol="0" anchor="ctr" anchorCtr="0">
            <a:spAutoFit/>
          </a:bodyPr>
          <a:lstStyle/>
          <a:p>
            <a:pPr marL="50799">
              <a:spcBef>
                <a:spcPts val="147"/>
              </a:spcBef>
            </a:pPr>
            <a:fld id="{81D60167-4931-47E6-BA6A-407CBD079E47}" type="slidenum">
              <a:rPr spc="-67" dirty="0"/>
              <a:pPr marL="50799">
                <a:spcBef>
                  <a:spcPts val="147"/>
                </a:spcBef>
              </a:pPr>
              <a:t>24</a:t>
            </a:fld>
            <a:endParaRPr spc="-67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AA947B-FF63-4809-ADAA-133CFF40FE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2" t="1257" r="2218" b="1184"/>
          <a:stretch/>
        </p:blipFill>
        <p:spPr>
          <a:xfrm>
            <a:off x="9571844" y="1841432"/>
            <a:ext cx="2320647" cy="4109986"/>
          </a:xfrm>
          <a:prstGeom prst="roundRect">
            <a:avLst>
              <a:gd name="adj" fmla="val 7848"/>
            </a:avLst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951780-62DE-4983-AA12-10C5F97A3F5C}"/>
              </a:ext>
            </a:extLst>
          </p:cNvPr>
          <p:cNvSpPr txBox="1"/>
          <p:nvPr/>
        </p:nvSpPr>
        <p:spPr>
          <a:xfrm>
            <a:off x="651983" y="846468"/>
            <a:ext cx="6319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ru-RU" sz="1600" b="1" kern="0" dirty="0">
                <a:solidFill>
                  <a:schemeClr val="bg1"/>
                </a:solidFill>
                <a:latin typeface="Century Gothic"/>
                <a:cs typeface="Arial"/>
                <a:sym typeface="Arial"/>
              </a:rPr>
              <a:t>Единое коммуникационное пространство для учителей, родителей и учеников: сообщения, видеозвонки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22D92C-B508-4494-8673-81FE28E9AB86}"/>
              </a:ext>
            </a:extLst>
          </p:cNvPr>
          <p:cNvSpPr/>
          <p:nvPr/>
        </p:nvSpPr>
        <p:spPr>
          <a:xfrm>
            <a:off x="494725" y="2066397"/>
            <a:ext cx="56012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kern="0" dirty="0">
                <a:solidFill>
                  <a:srgbClr val="000000"/>
                </a:solidFill>
                <a:latin typeface="Century Gothic"/>
                <a:cs typeface="Arial"/>
              </a:rPr>
              <a:t>Интерактивная доска </a:t>
            </a: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</a:rPr>
              <a:t>в учебном профиле </a:t>
            </a:r>
            <a:r>
              <a:rPr lang="ru-RU" sz="1600" kern="0" dirty="0" err="1">
                <a:solidFill>
                  <a:srgbClr val="000000"/>
                </a:solidFill>
                <a:latin typeface="Century Gothic"/>
                <a:cs typeface="Arial"/>
              </a:rPr>
              <a:t>Сферум</a:t>
            </a: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</a:rPr>
              <a:t> – это онлайн-</a:t>
            </a:r>
            <a:r>
              <a:rPr lang="ru-RU" sz="1600" kern="0" dirty="0" err="1">
                <a:solidFill>
                  <a:srgbClr val="000000"/>
                </a:solidFill>
                <a:latin typeface="Century Gothic"/>
                <a:cs typeface="Arial"/>
              </a:rPr>
              <a:t>пространстводля</a:t>
            </a: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</a:rPr>
              <a:t> совместной работы и обучения в режиме реального времени</a:t>
            </a:r>
          </a:p>
          <a:p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</a:rPr>
              <a:t>С её помощью можно наглядно рассказать о сложных темах, вовлечь аудиторию в работу и визуализировать идеи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7BEB4F-093E-4F31-AD65-71DDB14616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29"/>
          <a:stretch/>
        </p:blipFill>
        <p:spPr>
          <a:xfrm>
            <a:off x="5782836" y="1831857"/>
            <a:ext cx="3034570" cy="2384008"/>
          </a:xfrm>
          <a:prstGeom prst="round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B7611D-053E-4482-B97A-B8B3A2425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188" y="4257589"/>
            <a:ext cx="2502569" cy="2308372"/>
          </a:xfrm>
          <a:prstGeom prst="round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84A39C1-597A-4BA4-BFB7-63C560BD8C45}"/>
              </a:ext>
            </a:extLst>
          </p:cNvPr>
          <p:cNvSpPr/>
          <p:nvPr/>
        </p:nvSpPr>
        <p:spPr>
          <a:xfrm>
            <a:off x="3997547" y="4955817"/>
            <a:ext cx="49058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kern="0" dirty="0">
                <a:solidFill>
                  <a:srgbClr val="000000"/>
                </a:solidFill>
                <a:cs typeface="Arial"/>
              </a:rPr>
              <a:t>«Сбор файлов» </a:t>
            </a:r>
            <a:r>
              <a:rPr lang="ru-RU" sz="1600" kern="0" dirty="0">
                <a:solidFill>
                  <a:srgbClr val="000000"/>
                </a:solidFill>
                <a:cs typeface="Arial"/>
              </a:rPr>
              <a:t>— </a:t>
            </a: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</a:rPr>
              <a:t>сервис который позволяет собирать домашние задания, фотографии, видео, презентации, учебные материалы или документы, а потом скачивать все файлы вместе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FEF5D4-ED07-4714-827F-8CCCC83F820A}"/>
              </a:ext>
            </a:extLst>
          </p:cNvPr>
          <p:cNvSpPr txBox="1"/>
          <p:nvPr/>
        </p:nvSpPr>
        <p:spPr>
          <a:xfrm>
            <a:off x="494724" y="1641377"/>
            <a:ext cx="344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2000" b="1" kern="0" dirty="0">
                <a:solidFill>
                  <a:srgbClr val="3C5A9B"/>
                </a:solidFill>
                <a:latin typeface="Century Gothic"/>
                <a:cs typeface="Arial"/>
                <a:sym typeface="Arial"/>
              </a:rPr>
              <a:t>Полезные инструменты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ACE4CD-66DB-4205-9565-46D1A1C4351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lang="ru-RU" spc="-25" smtClean="0"/>
              <a:t>25</a:t>
            </a:fld>
            <a:endParaRPr lang="ru-RU" spc="-25" dirty="0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76AD9C77-FB21-4789-8E3C-2CC4574786CB}"/>
              </a:ext>
            </a:extLst>
          </p:cNvPr>
          <p:cNvSpPr txBox="1">
            <a:spLocks/>
          </p:cNvSpPr>
          <p:nvPr/>
        </p:nvSpPr>
        <p:spPr>
          <a:xfrm>
            <a:off x="534482" y="775252"/>
            <a:ext cx="10040753" cy="5086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6087" rIns="0" bIns="0" rtlCol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200" b="0" i="0" u="none" strike="noStrike" cap="none">
                <a:solidFill>
                  <a:srgbClr val="052D87"/>
                </a:solidFill>
                <a:latin typeface="Century Gothic"/>
                <a:ea typeface="Arial"/>
                <a:cs typeface="Century Gothic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b="1" dirty="0"/>
              <a:t>Библиотека пользовательских материалов</a:t>
            </a:r>
            <a:endParaRPr lang="ru-RU" sz="2800" b="1" kern="0" spc="-13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74076D-0454-41EF-BF27-3E224776B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5" r="10849" b="3054"/>
          <a:stretch/>
        </p:blipFill>
        <p:spPr>
          <a:xfrm>
            <a:off x="8375374" y="1806751"/>
            <a:ext cx="2703444" cy="4275997"/>
          </a:xfrm>
          <a:prstGeom prst="round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1B5D872-B951-4805-8D6A-5AA06A0D0045}"/>
              </a:ext>
            </a:extLst>
          </p:cNvPr>
          <p:cNvSpPr/>
          <p:nvPr/>
        </p:nvSpPr>
        <p:spPr>
          <a:xfrm>
            <a:off x="1293111" y="1703945"/>
            <a:ext cx="58524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kern="0" dirty="0">
              <a:solidFill>
                <a:srgbClr val="000000"/>
              </a:solidFill>
              <a:latin typeface="Century Gothic"/>
              <a:cs typeface="Arial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kern="0" dirty="0">
                <a:solidFill>
                  <a:srgbClr val="000000"/>
                </a:solidFill>
                <a:latin typeface="Century Gothic"/>
                <a:cs typeface="Arial"/>
              </a:rPr>
              <a:t>Плакат для размещения в образовательных организациях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kern="0" dirty="0">
                <a:solidFill>
                  <a:srgbClr val="000000"/>
                </a:solidFill>
                <a:latin typeface="Century Gothic"/>
                <a:cs typeface="Arial"/>
              </a:rPr>
              <a:t>Ответы на ключевые вопросы по работе </a:t>
            </a:r>
            <a:r>
              <a:rPr lang="ru-RU" sz="2400" kern="0" dirty="0" err="1">
                <a:solidFill>
                  <a:srgbClr val="000000"/>
                </a:solidFill>
                <a:latin typeface="Century Gothic"/>
                <a:cs typeface="Arial"/>
              </a:rPr>
              <a:t>Сферума</a:t>
            </a:r>
            <a:r>
              <a:rPr lang="ru-RU" sz="2400" kern="0" dirty="0">
                <a:solidFill>
                  <a:srgbClr val="000000"/>
                </a:solidFill>
                <a:latin typeface="Century Gothic"/>
                <a:cs typeface="Arial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kern="0" dirty="0">
                <a:solidFill>
                  <a:srgbClr val="000000"/>
                </a:solidFill>
                <a:latin typeface="Century Gothic"/>
                <a:cs typeface="Arial"/>
              </a:rPr>
              <a:t>Курс о </a:t>
            </a:r>
            <a:r>
              <a:rPr lang="ru-RU" sz="2400" kern="0" dirty="0" err="1">
                <a:solidFill>
                  <a:srgbClr val="000000"/>
                </a:solidFill>
                <a:latin typeface="Century Gothic"/>
                <a:cs typeface="Arial"/>
              </a:rPr>
              <a:t>Сферуме</a:t>
            </a:r>
            <a:r>
              <a:rPr lang="ru-RU" sz="2400" kern="0" dirty="0">
                <a:solidFill>
                  <a:srgbClr val="000000"/>
                </a:solidFill>
                <a:latin typeface="Century Gothic"/>
                <a:cs typeface="Arial"/>
              </a:rPr>
              <a:t> для педагогов, созданный при поддержке ГУП и </a:t>
            </a:r>
            <a:r>
              <a:rPr lang="ru-RU" sz="2400" kern="0" dirty="0" err="1">
                <a:solidFill>
                  <a:srgbClr val="000000"/>
                </a:solidFill>
                <a:latin typeface="Century Gothic"/>
                <a:cs typeface="Arial"/>
              </a:rPr>
              <a:t>Минпросвещения</a:t>
            </a:r>
            <a:r>
              <a:rPr lang="ru-RU" sz="2400" kern="0" dirty="0">
                <a:solidFill>
                  <a:srgbClr val="000000"/>
                </a:solidFill>
                <a:latin typeface="Century Gothic"/>
                <a:cs typeface="Arial"/>
              </a:rPr>
              <a:t> РФ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kern="0" dirty="0">
                <a:solidFill>
                  <a:srgbClr val="000000"/>
                </a:solidFill>
                <a:latin typeface="Century Gothic"/>
                <a:cs typeface="Arial"/>
              </a:rPr>
              <a:t>Инструкции по функциям сервиса</a:t>
            </a:r>
          </a:p>
        </p:txBody>
      </p:sp>
    </p:spTree>
    <p:extLst>
      <p:ext uri="{BB962C8B-B14F-4D97-AF65-F5344CB8AC3E}">
        <p14:creationId xmlns:p14="http://schemas.microsoft.com/office/powerpoint/2010/main" val="2438686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1113" y="440204"/>
            <a:ext cx="839999" cy="8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CFD7A9F-AF8A-4B0D-AF0A-D20611D2DAD2}"/>
              </a:ext>
            </a:extLst>
          </p:cNvPr>
          <p:cNvSpPr txBox="1">
            <a:spLocks/>
          </p:cNvSpPr>
          <p:nvPr/>
        </p:nvSpPr>
        <p:spPr>
          <a:xfrm>
            <a:off x="745742" y="2374756"/>
            <a:ext cx="5641566" cy="21084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</a:pPr>
            <a:r>
              <a:rPr lang="ru-RU" sz="2400" dirty="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ИИ-сервис </a:t>
            </a:r>
          </a:p>
          <a:p>
            <a:pPr lvl="0">
              <a:lnSpc>
                <a:spcPct val="80000"/>
              </a:lnSpc>
            </a:pPr>
            <a:r>
              <a:rPr lang="ru-RU" sz="2400" dirty="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«Ассистент преподавателя»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5914040" y="1438327"/>
            <a:ext cx="5312665" cy="3787560"/>
          </a:xfrm>
          <a:custGeom>
            <a:avLst/>
            <a:gdLst>
              <a:gd name="connsiteX0" fmla="*/ 3033870 w 5104895"/>
              <a:gd name="connsiteY0" fmla="*/ 3633378 h 3639434"/>
              <a:gd name="connsiteX1" fmla="*/ 3100482 w 5104895"/>
              <a:gd name="connsiteY1" fmla="*/ 3518321 h 3639434"/>
              <a:gd name="connsiteX2" fmla="*/ 3185261 w 5104895"/>
              <a:gd name="connsiteY2" fmla="*/ 3403264 h 3639434"/>
              <a:gd name="connsiteX3" fmla="*/ 3257928 w 5104895"/>
              <a:gd name="connsiteY3" fmla="*/ 3409320 h 3639434"/>
              <a:gd name="connsiteX4" fmla="*/ 3312429 w 5104895"/>
              <a:gd name="connsiteY4" fmla="*/ 3457765 h 3639434"/>
              <a:gd name="connsiteX5" fmla="*/ 3512264 w 5104895"/>
              <a:gd name="connsiteY5" fmla="*/ 3324541 h 3639434"/>
              <a:gd name="connsiteX6" fmla="*/ 3512264 w 5104895"/>
              <a:gd name="connsiteY6" fmla="*/ 3324541 h 3639434"/>
              <a:gd name="connsiteX7" fmla="*/ 3603099 w 5104895"/>
              <a:gd name="connsiteY7" fmla="*/ 3300318 h 3639434"/>
              <a:gd name="connsiteX8" fmla="*/ 3603099 w 5104895"/>
              <a:gd name="connsiteY8" fmla="*/ 3300318 h 3639434"/>
              <a:gd name="connsiteX9" fmla="*/ 3603099 w 5104895"/>
              <a:gd name="connsiteY9" fmla="*/ 3300318 h 3639434"/>
              <a:gd name="connsiteX10" fmla="*/ 3699989 w 5104895"/>
              <a:gd name="connsiteY10" fmla="*/ 3294263 h 3639434"/>
              <a:gd name="connsiteX11" fmla="*/ 3778712 w 5104895"/>
              <a:gd name="connsiteY11" fmla="*/ 3288207 h 3639434"/>
              <a:gd name="connsiteX12" fmla="*/ 3730267 w 5104895"/>
              <a:gd name="connsiteY12" fmla="*/ 3239762 h 3639434"/>
              <a:gd name="connsiteX13" fmla="*/ 3778712 w 5104895"/>
              <a:gd name="connsiteY13" fmla="*/ 3191317 h 3639434"/>
              <a:gd name="connsiteX14" fmla="*/ 3778712 w 5104895"/>
              <a:gd name="connsiteY14" fmla="*/ 3191317 h 3639434"/>
              <a:gd name="connsiteX15" fmla="*/ 3827157 w 5104895"/>
              <a:gd name="connsiteY15" fmla="*/ 3154983 h 3639434"/>
              <a:gd name="connsiteX16" fmla="*/ 3857435 w 5104895"/>
              <a:gd name="connsiteY16" fmla="*/ 3130761 h 3639434"/>
              <a:gd name="connsiteX17" fmla="*/ 3936159 w 5104895"/>
              <a:gd name="connsiteY17" fmla="*/ 3064149 h 3639434"/>
              <a:gd name="connsiteX18" fmla="*/ 3978548 w 5104895"/>
              <a:gd name="connsiteY18" fmla="*/ 3015704 h 3639434"/>
              <a:gd name="connsiteX19" fmla="*/ 4045160 w 5104895"/>
              <a:gd name="connsiteY19" fmla="*/ 3015704 h 3639434"/>
              <a:gd name="connsiteX20" fmla="*/ 4057271 w 5104895"/>
              <a:gd name="connsiteY20" fmla="*/ 3064149 h 3639434"/>
              <a:gd name="connsiteX21" fmla="*/ 4099661 w 5104895"/>
              <a:gd name="connsiteY21" fmla="*/ 3009648 h 3639434"/>
              <a:gd name="connsiteX22" fmla="*/ 4172328 w 5104895"/>
              <a:gd name="connsiteY22" fmla="*/ 3015704 h 3639434"/>
              <a:gd name="connsiteX23" fmla="*/ 4214717 w 5104895"/>
              <a:gd name="connsiteY23" fmla="*/ 3039926 h 3639434"/>
              <a:gd name="connsiteX24" fmla="*/ 4257107 w 5104895"/>
              <a:gd name="connsiteY24" fmla="*/ 3052038 h 3639434"/>
              <a:gd name="connsiteX25" fmla="*/ 4293441 w 5104895"/>
              <a:gd name="connsiteY25" fmla="*/ 3052038 h 3639434"/>
              <a:gd name="connsiteX26" fmla="*/ 4287385 w 5104895"/>
              <a:gd name="connsiteY26" fmla="*/ 2985426 h 3639434"/>
              <a:gd name="connsiteX27" fmla="*/ 4329774 w 5104895"/>
              <a:gd name="connsiteY27" fmla="*/ 2985426 h 3639434"/>
              <a:gd name="connsiteX28" fmla="*/ 4396386 w 5104895"/>
              <a:gd name="connsiteY28" fmla="*/ 3003593 h 3639434"/>
              <a:gd name="connsiteX29" fmla="*/ 4378219 w 5104895"/>
              <a:gd name="connsiteY29" fmla="*/ 3021759 h 3639434"/>
              <a:gd name="connsiteX30" fmla="*/ 4475110 w 5104895"/>
              <a:gd name="connsiteY30" fmla="*/ 2985426 h 3639434"/>
              <a:gd name="connsiteX31" fmla="*/ 4505388 w 5104895"/>
              <a:gd name="connsiteY31" fmla="*/ 3058093 h 3639434"/>
              <a:gd name="connsiteX32" fmla="*/ 4759724 w 5104895"/>
              <a:gd name="connsiteY32" fmla="*/ 2876424 h 3639434"/>
              <a:gd name="connsiteX33" fmla="*/ 4820280 w 5104895"/>
              <a:gd name="connsiteY33" fmla="*/ 2918814 h 3639434"/>
              <a:gd name="connsiteX34" fmla="*/ 4874781 w 5104895"/>
              <a:gd name="connsiteY34" fmla="*/ 2688700 h 3639434"/>
              <a:gd name="connsiteX35" fmla="*/ 4808169 w 5104895"/>
              <a:gd name="connsiteY35" fmla="*/ 2664477 h 3639434"/>
              <a:gd name="connsiteX36" fmla="*/ 4832392 w 5104895"/>
              <a:gd name="connsiteY36" fmla="*/ 2603921 h 3639434"/>
              <a:gd name="connsiteX37" fmla="*/ 4880837 w 5104895"/>
              <a:gd name="connsiteY37" fmla="*/ 2597865 h 3639434"/>
              <a:gd name="connsiteX38" fmla="*/ 4923226 w 5104895"/>
              <a:gd name="connsiteY38" fmla="*/ 2422252 h 3639434"/>
              <a:gd name="connsiteX39" fmla="*/ 4971671 w 5104895"/>
              <a:gd name="connsiteY39" fmla="*/ 2434363 h 3639434"/>
              <a:gd name="connsiteX40" fmla="*/ 5014061 w 5104895"/>
              <a:gd name="connsiteY40" fmla="*/ 2331418 h 3639434"/>
              <a:gd name="connsiteX41" fmla="*/ 5104895 w 5104895"/>
              <a:gd name="connsiteY41" fmla="*/ 2325362 h 3639434"/>
              <a:gd name="connsiteX42" fmla="*/ 5086728 w 5104895"/>
              <a:gd name="connsiteY42" fmla="*/ 2125526 h 3639434"/>
              <a:gd name="connsiteX43" fmla="*/ 5074617 w 5104895"/>
              <a:gd name="connsiteY43" fmla="*/ 2095248 h 3639434"/>
              <a:gd name="connsiteX44" fmla="*/ 4892948 w 5104895"/>
              <a:gd name="connsiteY44" fmla="*/ 2095248 h 3639434"/>
              <a:gd name="connsiteX45" fmla="*/ 4862670 w 5104895"/>
              <a:gd name="connsiteY45" fmla="*/ 2034692 h 3639434"/>
              <a:gd name="connsiteX46" fmla="*/ 4650723 w 5104895"/>
              <a:gd name="connsiteY46" fmla="*/ 2004414 h 3639434"/>
              <a:gd name="connsiteX47" fmla="*/ 4632556 w 5104895"/>
              <a:gd name="connsiteY47" fmla="*/ 1913579 h 3639434"/>
              <a:gd name="connsiteX48" fmla="*/ 4608333 w 5104895"/>
              <a:gd name="connsiteY48" fmla="*/ 1913579 h 3639434"/>
              <a:gd name="connsiteX49" fmla="*/ 4590166 w 5104895"/>
              <a:gd name="connsiteY49" fmla="*/ 1725855 h 3639434"/>
              <a:gd name="connsiteX50" fmla="*/ 4759724 w 5104895"/>
              <a:gd name="connsiteY50" fmla="*/ 1435185 h 3639434"/>
              <a:gd name="connsiteX51" fmla="*/ 4886892 w 5104895"/>
              <a:gd name="connsiteY51" fmla="*/ 1380684 h 3639434"/>
              <a:gd name="connsiteX52" fmla="*/ 4802113 w 5104895"/>
              <a:gd name="connsiteY52" fmla="*/ 1247460 h 3639434"/>
              <a:gd name="connsiteX53" fmla="*/ 4838447 w 5104895"/>
              <a:gd name="connsiteY53" fmla="*/ 1192959 h 3639434"/>
              <a:gd name="connsiteX54" fmla="*/ 4565944 w 5104895"/>
              <a:gd name="connsiteY54" fmla="*/ 1217182 h 3639434"/>
              <a:gd name="connsiteX55" fmla="*/ 4426664 w 5104895"/>
              <a:gd name="connsiteY55" fmla="*/ 938623 h 3639434"/>
              <a:gd name="connsiteX56" fmla="*/ 4305552 w 5104895"/>
              <a:gd name="connsiteY56" fmla="*/ 920456 h 3639434"/>
              <a:gd name="connsiteX57" fmla="*/ 4263162 w 5104895"/>
              <a:gd name="connsiteY57" fmla="*/ 769065 h 3639434"/>
              <a:gd name="connsiteX58" fmla="*/ 4105716 w 5104895"/>
              <a:gd name="connsiteY58" fmla="*/ 738787 h 3639434"/>
              <a:gd name="connsiteX59" fmla="*/ 3899825 w 5104895"/>
              <a:gd name="connsiteY59" fmla="*/ 738787 h 3639434"/>
              <a:gd name="connsiteX60" fmla="*/ 3736323 w 5104895"/>
              <a:gd name="connsiteY60" fmla="*/ 775121 h 3639434"/>
              <a:gd name="connsiteX61" fmla="*/ 3427486 w 5104895"/>
              <a:gd name="connsiteY61" fmla="*/ 781177 h 3639434"/>
              <a:gd name="connsiteX62" fmla="*/ 3385096 w 5104895"/>
              <a:gd name="connsiteY62" fmla="*/ 732732 h 3639434"/>
              <a:gd name="connsiteX63" fmla="*/ 3403263 w 5104895"/>
              <a:gd name="connsiteY63" fmla="*/ 690342 h 3639434"/>
              <a:gd name="connsiteX64" fmla="*/ 3403263 w 5104895"/>
              <a:gd name="connsiteY64" fmla="*/ 629786 h 3639434"/>
              <a:gd name="connsiteX65" fmla="*/ 3427486 w 5104895"/>
              <a:gd name="connsiteY65" fmla="*/ 545007 h 3639434"/>
              <a:gd name="connsiteX66" fmla="*/ 3451708 w 5104895"/>
              <a:gd name="connsiteY66" fmla="*/ 496562 h 3639434"/>
              <a:gd name="connsiteX67" fmla="*/ 3457764 w 5104895"/>
              <a:gd name="connsiteY67" fmla="*/ 478395 h 3639434"/>
              <a:gd name="connsiteX68" fmla="*/ 3306373 w 5104895"/>
              <a:gd name="connsiteY68" fmla="*/ 139280 h 3639434"/>
              <a:gd name="connsiteX69" fmla="*/ 3270039 w 5104895"/>
              <a:gd name="connsiteY69" fmla="*/ 121113 h 3639434"/>
              <a:gd name="connsiteX70" fmla="*/ 3142871 w 5104895"/>
              <a:gd name="connsiteY70" fmla="*/ 133224 h 3639434"/>
              <a:gd name="connsiteX71" fmla="*/ 2991480 w 5104895"/>
              <a:gd name="connsiteY71" fmla="*/ 0 h 3639434"/>
              <a:gd name="connsiteX72" fmla="*/ 2870368 w 5104895"/>
              <a:gd name="connsiteY72" fmla="*/ 24223 h 3639434"/>
              <a:gd name="connsiteX73" fmla="*/ 2603920 w 5104895"/>
              <a:gd name="connsiteY73" fmla="*/ 218003 h 3639434"/>
              <a:gd name="connsiteX74" fmla="*/ 2634198 w 5104895"/>
              <a:gd name="connsiteY74" fmla="*/ 278559 h 3639434"/>
              <a:gd name="connsiteX75" fmla="*/ 2513086 w 5104895"/>
              <a:gd name="connsiteY75" fmla="*/ 357283 h 3639434"/>
              <a:gd name="connsiteX76" fmla="*/ 2446474 w 5104895"/>
              <a:gd name="connsiteY76" fmla="*/ 260393 h 3639434"/>
              <a:gd name="connsiteX77" fmla="*/ 2325361 w 5104895"/>
              <a:gd name="connsiteY77" fmla="*/ 266448 h 3639434"/>
              <a:gd name="connsiteX78" fmla="*/ 2246638 w 5104895"/>
              <a:gd name="connsiteY78" fmla="*/ 302782 h 3639434"/>
              <a:gd name="connsiteX79" fmla="*/ 2143692 w 5104895"/>
              <a:gd name="connsiteY79" fmla="*/ 260393 h 3639434"/>
              <a:gd name="connsiteX80" fmla="*/ 2143692 w 5104895"/>
              <a:gd name="connsiteY80" fmla="*/ 187725 h 3639434"/>
              <a:gd name="connsiteX81" fmla="*/ 2058913 w 5104895"/>
              <a:gd name="connsiteY81" fmla="*/ 169558 h 3639434"/>
              <a:gd name="connsiteX82" fmla="*/ 1980190 w 5104895"/>
              <a:gd name="connsiteY82" fmla="*/ 175614 h 3639434"/>
              <a:gd name="connsiteX83" fmla="*/ 1919634 w 5104895"/>
              <a:gd name="connsiteY83" fmla="*/ 211948 h 3639434"/>
              <a:gd name="connsiteX84" fmla="*/ 1840911 w 5104895"/>
              <a:gd name="connsiteY84" fmla="*/ 248281 h 3639434"/>
              <a:gd name="connsiteX85" fmla="*/ 1683464 w 5104895"/>
              <a:gd name="connsiteY85" fmla="*/ 242226 h 3639434"/>
              <a:gd name="connsiteX86" fmla="*/ 1526018 w 5104895"/>
              <a:gd name="connsiteY86" fmla="*/ 260393 h 3639434"/>
              <a:gd name="connsiteX87" fmla="*/ 1507851 w 5104895"/>
              <a:gd name="connsiteY87" fmla="*/ 187725 h 3639434"/>
              <a:gd name="connsiteX88" fmla="*/ 1495740 w 5104895"/>
              <a:gd name="connsiteY88" fmla="*/ 151391 h 3639434"/>
              <a:gd name="connsiteX89" fmla="*/ 1410961 w 5104895"/>
              <a:gd name="connsiteY89" fmla="*/ 145336 h 3639434"/>
              <a:gd name="connsiteX90" fmla="*/ 1314071 w 5104895"/>
              <a:gd name="connsiteY90" fmla="*/ 187725 h 3639434"/>
              <a:gd name="connsiteX91" fmla="*/ 1283793 w 5104895"/>
              <a:gd name="connsiteY91" fmla="*/ 157447 h 3639434"/>
              <a:gd name="connsiteX92" fmla="*/ 1241404 w 5104895"/>
              <a:gd name="connsiteY92" fmla="*/ 157447 h 3639434"/>
              <a:gd name="connsiteX93" fmla="*/ 1174792 w 5104895"/>
              <a:gd name="connsiteY93" fmla="*/ 181669 h 3639434"/>
              <a:gd name="connsiteX94" fmla="*/ 1083957 w 5104895"/>
              <a:gd name="connsiteY94" fmla="*/ 151391 h 3639434"/>
              <a:gd name="connsiteX95" fmla="*/ 1029457 w 5104895"/>
              <a:gd name="connsiteY95" fmla="*/ 193781 h 3639434"/>
              <a:gd name="connsiteX96" fmla="*/ 914400 w 5104895"/>
              <a:gd name="connsiteY96" fmla="*/ 145336 h 3639434"/>
              <a:gd name="connsiteX97" fmla="*/ 763009 w 5104895"/>
              <a:gd name="connsiteY97" fmla="*/ 115057 h 3639434"/>
              <a:gd name="connsiteX98" fmla="*/ 720619 w 5104895"/>
              <a:gd name="connsiteY98" fmla="*/ 139280 h 3639434"/>
              <a:gd name="connsiteX99" fmla="*/ 726675 w 5104895"/>
              <a:gd name="connsiteY99" fmla="*/ 230114 h 3639434"/>
              <a:gd name="connsiteX100" fmla="*/ 696397 w 5104895"/>
              <a:gd name="connsiteY100" fmla="*/ 260393 h 3639434"/>
              <a:gd name="connsiteX101" fmla="*/ 726675 w 5104895"/>
              <a:gd name="connsiteY101" fmla="*/ 327004 h 3639434"/>
              <a:gd name="connsiteX102" fmla="*/ 617674 w 5104895"/>
              <a:gd name="connsiteY102" fmla="*/ 393616 h 3639434"/>
              <a:gd name="connsiteX103" fmla="*/ 605562 w 5104895"/>
              <a:gd name="connsiteY103" fmla="*/ 478395 h 3639434"/>
              <a:gd name="connsiteX104" fmla="*/ 654008 w 5104895"/>
              <a:gd name="connsiteY104" fmla="*/ 532896 h 3639434"/>
              <a:gd name="connsiteX105" fmla="*/ 593451 w 5104895"/>
              <a:gd name="connsiteY105" fmla="*/ 617675 h 3639434"/>
              <a:gd name="connsiteX106" fmla="*/ 605562 w 5104895"/>
              <a:gd name="connsiteY106" fmla="*/ 690342 h 3639434"/>
              <a:gd name="connsiteX107" fmla="*/ 611618 w 5104895"/>
              <a:gd name="connsiteY107" fmla="*/ 884122 h 3639434"/>
              <a:gd name="connsiteX108" fmla="*/ 569229 w 5104895"/>
              <a:gd name="connsiteY108" fmla="*/ 950734 h 3639434"/>
              <a:gd name="connsiteX109" fmla="*/ 563173 w 5104895"/>
              <a:gd name="connsiteY109" fmla="*/ 1011291 h 3639434"/>
              <a:gd name="connsiteX110" fmla="*/ 387560 w 5104895"/>
              <a:gd name="connsiteY110" fmla="*/ 1023402 h 3639434"/>
              <a:gd name="connsiteX111" fmla="*/ 314892 w 5104895"/>
              <a:gd name="connsiteY111" fmla="*/ 1150570 h 3639434"/>
              <a:gd name="connsiteX112" fmla="*/ 314892 w 5104895"/>
              <a:gd name="connsiteY112" fmla="*/ 1150570 h 3639434"/>
              <a:gd name="connsiteX113" fmla="*/ 284614 w 5104895"/>
              <a:gd name="connsiteY113" fmla="*/ 1211126 h 3639434"/>
              <a:gd name="connsiteX114" fmla="*/ 218002 w 5104895"/>
              <a:gd name="connsiteY114" fmla="*/ 1235349 h 3639434"/>
              <a:gd name="connsiteX115" fmla="*/ 218002 w 5104895"/>
              <a:gd name="connsiteY115" fmla="*/ 1410962 h 3639434"/>
              <a:gd name="connsiteX116" fmla="*/ 0 w 5104895"/>
              <a:gd name="connsiteY116" fmla="*/ 1641076 h 3639434"/>
              <a:gd name="connsiteX117" fmla="*/ 66612 w 5104895"/>
              <a:gd name="connsiteY117" fmla="*/ 1677410 h 3639434"/>
              <a:gd name="connsiteX118" fmla="*/ 24222 w 5104895"/>
              <a:gd name="connsiteY118" fmla="*/ 1689521 h 3639434"/>
              <a:gd name="connsiteX119" fmla="*/ 121112 w 5104895"/>
              <a:gd name="connsiteY119" fmla="*/ 1756133 h 3639434"/>
              <a:gd name="connsiteX120" fmla="*/ 6055 w 5104895"/>
              <a:gd name="connsiteY120" fmla="*/ 1834856 h 3639434"/>
              <a:gd name="connsiteX121" fmla="*/ 72667 w 5104895"/>
              <a:gd name="connsiteY121" fmla="*/ 1943857 h 3639434"/>
              <a:gd name="connsiteX122" fmla="*/ 0 w 5104895"/>
              <a:gd name="connsiteY122" fmla="*/ 1998358 h 3639434"/>
              <a:gd name="connsiteX123" fmla="*/ 205891 w 5104895"/>
              <a:gd name="connsiteY123" fmla="*/ 2131582 h 3639434"/>
              <a:gd name="connsiteX124" fmla="*/ 175613 w 5104895"/>
              <a:gd name="connsiteY124" fmla="*/ 2337473 h 3639434"/>
              <a:gd name="connsiteX125" fmla="*/ 248280 w 5104895"/>
              <a:gd name="connsiteY125" fmla="*/ 2337473 h 3639434"/>
              <a:gd name="connsiteX126" fmla="*/ 290670 w 5104895"/>
              <a:gd name="connsiteY126" fmla="*/ 2476753 h 3639434"/>
              <a:gd name="connsiteX127" fmla="*/ 363337 w 5104895"/>
              <a:gd name="connsiteY127" fmla="*/ 2476753 h 3639434"/>
              <a:gd name="connsiteX128" fmla="*/ 387560 w 5104895"/>
              <a:gd name="connsiteY128" fmla="*/ 2597865 h 3639434"/>
              <a:gd name="connsiteX129" fmla="*/ 581340 w 5104895"/>
              <a:gd name="connsiteY129" fmla="*/ 2585754 h 3639434"/>
              <a:gd name="connsiteX130" fmla="*/ 660063 w 5104895"/>
              <a:gd name="connsiteY130" fmla="*/ 2640255 h 3639434"/>
              <a:gd name="connsiteX131" fmla="*/ 1205070 w 5104895"/>
              <a:gd name="connsiteY131" fmla="*/ 2634199 h 3639434"/>
              <a:gd name="connsiteX132" fmla="*/ 1211125 w 5104895"/>
              <a:gd name="connsiteY132" fmla="*/ 2670533 h 3639434"/>
              <a:gd name="connsiteX133" fmla="*/ 1635019 w 5104895"/>
              <a:gd name="connsiteY133" fmla="*/ 2809812 h 3639434"/>
              <a:gd name="connsiteX134" fmla="*/ 1859078 w 5104895"/>
              <a:gd name="connsiteY134" fmla="*/ 3167095 h 3639434"/>
              <a:gd name="connsiteX135" fmla="*/ 2210304 w 5104895"/>
              <a:gd name="connsiteY135" fmla="*/ 3064149 h 3639434"/>
              <a:gd name="connsiteX136" fmla="*/ 2331417 w 5104895"/>
              <a:gd name="connsiteY136" fmla="*/ 3282151 h 3639434"/>
              <a:gd name="connsiteX137" fmla="*/ 2488863 w 5104895"/>
              <a:gd name="connsiteY137" fmla="*/ 3197373 h 3639434"/>
              <a:gd name="connsiteX138" fmla="*/ 2700810 w 5104895"/>
              <a:gd name="connsiteY138" fmla="*/ 3136816 h 3639434"/>
              <a:gd name="connsiteX139" fmla="*/ 2700810 w 5104895"/>
              <a:gd name="connsiteY139" fmla="*/ 3136816 h 3639434"/>
              <a:gd name="connsiteX140" fmla="*/ 2749255 w 5104895"/>
              <a:gd name="connsiteY140" fmla="*/ 3094427 h 3639434"/>
              <a:gd name="connsiteX141" fmla="*/ 2858257 w 5104895"/>
              <a:gd name="connsiteY141" fmla="*/ 3064149 h 3639434"/>
              <a:gd name="connsiteX142" fmla="*/ 2912757 w 5104895"/>
              <a:gd name="connsiteY142" fmla="*/ 3088371 h 3639434"/>
              <a:gd name="connsiteX143" fmla="*/ 2918813 w 5104895"/>
              <a:gd name="connsiteY143" fmla="*/ 3173150 h 3639434"/>
              <a:gd name="connsiteX144" fmla="*/ 2864312 w 5104895"/>
              <a:gd name="connsiteY144" fmla="*/ 3221595 h 3639434"/>
              <a:gd name="connsiteX145" fmla="*/ 2858257 w 5104895"/>
              <a:gd name="connsiteY145" fmla="*/ 3294263 h 3639434"/>
              <a:gd name="connsiteX146" fmla="*/ 2906702 w 5104895"/>
              <a:gd name="connsiteY146" fmla="*/ 3294263 h 3639434"/>
              <a:gd name="connsiteX147" fmla="*/ 2882479 w 5104895"/>
              <a:gd name="connsiteY147" fmla="*/ 3354819 h 3639434"/>
              <a:gd name="connsiteX148" fmla="*/ 2961202 w 5104895"/>
              <a:gd name="connsiteY148" fmla="*/ 3360875 h 3639434"/>
              <a:gd name="connsiteX149" fmla="*/ 2936980 w 5104895"/>
              <a:gd name="connsiteY149" fmla="*/ 3433542 h 3639434"/>
              <a:gd name="connsiteX150" fmla="*/ 2973313 w 5104895"/>
              <a:gd name="connsiteY150" fmla="*/ 3481987 h 3639434"/>
              <a:gd name="connsiteX151" fmla="*/ 2961202 w 5104895"/>
              <a:gd name="connsiteY151" fmla="*/ 3524377 h 3639434"/>
              <a:gd name="connsiteX152" fmla="*/ 2924868 w 5104895"/>
              <a:gd name="connsiteY152" fmla="*/ 3578877 h 3639434"/>
              <a:gd name="connsiteX153" fmla="*/ 2918813 w 5104895"/>
              <a:gd name="connsiteY153" fmla="*/ 3639434 h 3639434"/>
              <a:gd name="connsiteX154" fmla="*/ 3033870 w 5104895"/>
              <a:gd name="connsiteY154" fmla="*/ 3633378 h 36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5104895" h="3639434">
                <a:moveTo>
                  <a:pt x="3033870" y="3633378"/>
                </a:moveTo>
                <a:lnTo>
                  <a:pt x="3100482" y="3518321"/>
                </a:lnTo>
                <a:lnTo>
                  <a:pt x="3185261" y="3403264"/>
                </a:lnTo>
                <a:lnTo>
                  <a:pt x="3257928" y="3409320"/>
                </a:lnTo>
                <a:lnTo>
                  <a:pt x="3312429" y="3457765"/>
                </a:lnTo>
                <a:lnTo>
                  <a:pt x="3512264" y="3324541"/>
                </a:lnTo>
                <a:lnTo>
                  <a:pt x="3512264" y="3324541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03099" y="3300318"/>
                </a:lnTo>
                <a:lnTo>
                  <a:pt x="3699989" y="3294263"/>
                </a:lnTo>
                <a:lnTo>
                  <a:pt x="3778712" y="3288207"/>
                </a:lnTo>
                <a:lnTo>
                  <a:pt x="3730267" y="3239762"/>
                </a:lnTo>
                <a:lnTo>
                  <a:pt x="3778712" y="3191317"/>
                </a:lnTo>
                <a:lnTo>
                  <a:pt x="3778712" y="3191317"/>
                </a:lnTo>
                <a:lnTo>
                  <a:pt x="3827157" y="3154983"/>
                </a:lnTo>
                <a:lnTo>
                  <a:pt x="3857435" y="3130761"/>
                </a:lnTo>
                <a:lnTo>
                  <a:pt x="3936159" y="3064149"/>
                </a:lnTo>
                <a:lnTo>
                  <a:pt x="3978548" y="3015704"/>
                </a:lnTo>
                <a:lnTo>
                  <a:pt x="4045160" y="3015704"/>
                </a:lnTo>
                <a:lnTo>
                  <a:pt x="4057271" y="3064149"/>
                </a:lnTo>
                <a:lnTo>
                  <a:pt x="4099661" y="3009648"/>
                </a:lnTo>
                <a:lnTo>
                  <a:pt x="4172328" y="3015704"/>
                </a:lnTo>
                <a:lnTo>
                  <a:pt x="4214717" y="3039926"/>
                </a:lnTo>
                <a:lnTo>
                  <a:pt x="4257107" y="3052038"/>
                </a:lnTo>
                <a:lnTo>
                  <a:pt x="4293441" y="3052038"/>
                </a:lnTo>
                <a:lnTo>
                  <a:pt x="4287385" y="2985426"/>
                </a:lnTo>
                <a:lnTo>
                  <a:pt x="4329774" y="2985426"/>
                </a:lnTo>
                <a:lnTo>
                  <a:pt x="4396386" y="3003593"/>
                </a:lnTo>
                <a:lnTo>
                  <a:pt x="4378219" y="3021759"/>
                </a:lnTo>
                <a:lnTo>
                  <a:pt x="4475110" y="2985426"/>
                </a:lnTo>
                <a:lnTo>
                  <a:pt x="4505388" y="3058093"/>
                </a:lnTo>
                <a:lnTo>
                  <a:pt x="4759724" y="2876424"/>
                </a:lnTo>
                <a:lnTo>
                  <a:pt x="4820280" y="2918814"/>
                </a:lnTo>
                <a:lnTo>
                  <a:pt x="4874781" y="2688700"/>
                </a:lnTo>
                <a:lnTo>
                  <a:pt x="4808169" y="2664477"/>
                </a:lnTo>
                <a:lnTo>
                  <a:pt x="4832392" y="2603921"/>
                </a:lnTo>
                <a:lnTo>
                  <a:pt x="4880837" y="2597865"/>
                </a:lnTo>
                <a:lnTo>
                  <a:pt x="4923226" y="2422252"/>
                </a:lnTo>
                <a:lnTo>
                  <a:pt x="4971671" y="2434363"/>
                </a:lnTo>
                <a:lnTo>
                  <a:pt x="5014061" y="2331418"/>
                </a:lnTo>
                <a:lnTo>
                  <a:pt x="5104895" y="2325362"/>
                </a:lnTo>
                <a:lnTo>
                  <a:pt x="5086728" y="2125526"/>
                </a:lnTo>
                <a:lnTo>
                  <a:pt x="5074617" y="2095248"/>
                </a:lnTo>
                <a:lnTo>
                  <a:pt x="4892948" y="2095248"/>
                </a:lnTo>
                <a:lnTo>
                  <a:pt x="4862670" y="2034692"/>
                </a:lnTo>
                <a:lnTo>
                  <a:pt x="4650723" y="2004414"/>
                </a:lnTo>
                <a:lnTo>
                  <a:pt x="4632556" y="1913579"/>
                </a:lnTo>
                <a:lnTo>
                  <a:pt x="4608333" y="1913579"/>
                </a:lnTo>
                <a:lnTo>
                  <a:pt x="4590166" y="1725855"/>
                </a:lnTo>
                <a:lnTo>
                  <a:pt x="4759724" y="1435185"/>
                </a:lnTo>
                <a:lnTo>
                  <a:pt x="4886892" y="1380684"/>
                </a:lnTo>
                <a:lnTo>
                  <a:pt x="4802113" y="1247460"/>
                </a:lnTo>
                <a:lnTo>
                  <a:pt x="4838447" y="1192959"/>
                </a:lnTo>
                <a:lnTo>
                  <a:pt x="4565944" y="1217182"/>
                </a:lnTo>
                <a:lnTo>
                  <a:pt x="4426664" y="938623"/>
                </a:lnTo>
                <a:lnTo>
                  <a:pt x="4305552" y="920456"/>
                </a:lnTo>
                <a:lnTo>
                  <a:pt x="4263162" y="769065"/>
                </a:lnTo>
                <a:lnTo>
                  <a:pt x="4105716" y="738787"/>
                </a:lnTo>
                <a:lnTo>
                  <a:pt x="3899825" y="738787"/>
                </a:lnTo>
                <a:lnTo>
                  <a:pt x="3736323" y="775121"/>
                </a:lnTo>
                <a:lnTo>
                  <a:pt x="3427486" y="781177"/>
                </a:lnTo>
                <a:lnTo>
                  <a:pt x="3385096" y="732732"/>
                </a:lnTo>
                <a:lnTo>
                  <a:pt x="3403263" y="690342"/>
                </a:lnTo>
                <a:lnTo>
                  <a:pt x="3403263" y="629786"/>
                </a:lnTo>
                <a:lnTo>
                  <a:pt x="3427486" y="545007"/>
                </a:lnTo>
                <a:lnTo>
                  <a:pt x="3451708" y="496562"/>
                </a:lnTo>
                <a:lnTo>
                  <a:pt x="3457764" y="478395"/>
                </a:lnTo>
                <a:lnTo>
                  <a:pt x="3306373" y="139280"/>
                </a:lnTo>
                <a:lnTo>
                  <a:pt x="3270039" y="121113"/>
                </a:lnTo>
                <a:lnTo>
                  <a:pt x="3142871" y="133224"/>
                </a:lnTo>
                <a:lnTo>
                  <a:pt x="2991480" y="0"/>
                </a:lnTo>
                <a:lnTo>
                  <a:pt x="2870368" y="24223"/>
                </a:lnTo>
                <a:lnTo>
                  <a:pt x="2603920" y="218003"/>
                </a:lnTo>
                <a:lnTo>
                  <a:pt x="2634198" y="278559"/>
                </a:lnTo>
                <a:lnTo>
                  <a:pt x="2513086" y="357283"/>
                </a:lnTo>
                <a:lnTo>
                  <a:pt x="2446474" y="260393"/>
                </a:lnTo>
                <a:lnTo>
                  <a:pt x="2325361" y="266448"/>
                </a:lnTo>
                <a:lnTo>
                  <a:pt x="2246638" y="302782"/>
                </a:lnTo>
                <a:lnTo>
                  <a:pt x="2143692" y="260393"/>
                </a:lnTo>
                <a:lnTo>
                  <a:pt x="2143692" y="187725"/>
                </a:lnTo>
                <a:lnTo>
                  <a:pt x="2058913" y="169558"/>
                </a:lnTo>
                <a:lnTo>
                  <a:pt x="1980190" y="175614"/>
                </a:lnTo>
                <a:lnTo>
                  <a:pt x="1919634" y="211948"/>
                </a:lnTo>
                <a:lnTo>
                  <a:pt x="1840911" y="248281"/>
                </a:lnTo>
                <a:lnTo>
                  <a:pt x="1683464" y="242226"/>
                </a:lnTo>
                <a:lnTo>
                  <a:pt x="1526018" y="260393"/>
                </a:lnTo>
                <a:lnTo>
                  <a:pt x="1507851" y="187725"/>
                </a:lnTo>
                <a:lnTo>
                  <a:pt x="1495740" y="151391"/>
                </a:lnTo>
                <a:lnTo>
                  <a:pt x="1410961" y="145336"/>
                </a:lnTo>
                <a:lnTo>
                  <a:pt x="1314071" y="187725"/>
                </a:lnTo>
                <a:lnTo>
                  <a:pt x="1283793" y="157447"/>
                </a:lnTo>
                <a:lnTo>
                  <a:pt x="1241404" y="157447"/>
                </a:lnTo>
                <a:lnTo>
                  <a:pt x="1174792" y="181669"/>
                </a:lnTo>
                <a:lnTo>
                  <a:pt x="1083957" y="151391"/>
                </a:lnTo>
                <a:lnTo>
                  <a:pt x="1029457" y="193781"/>
                </a:lnTo>
                <a:lnTo>
                  <a:pt x="914400" y="145336"/>
                </a:lnTo>
                <a:lnTo>
                  <a:pt x="763009" y="115057"/>
                </a:lnTo>
                <a:lnTo>
                  <a:pt x="720619" y="139280"/>
                </a:lnTo>
                <a:lnTo>
                  <a:pt x="726675" y="230114"/>
                </a:lnTo>
                <a:lnTo>
                  <a:pt x="696397" y="260393"/>
                </a:lnTo>
                <a:lnTo>
                  <a:pt x="726675" y="327004"/>
                </a:lnTo>
                <a:lnTo>
                  <a:pt x="617674" y="393616"/>
                </a:lnTo>
                <a:lnTo>
                  <a:pt x="605562" y="478395"/>
                </a:lnTo>
                <a:lnTo>
                  <a:pt x="654008" y="532896"/>
                </a:lnTo>
                <a:lnTo>
                  <a:pt x="593451" y="617675"/>
                </a:lnTo>
                <a:lnTo>
                  <a:pt x="605562" y="690342"/>
                </a:lnTo>
                <a:lnTo>
                  <a:pt x="611618" y="884122"/>
                </a:lnTo>
                <a:lnTo>
                  <a:pt x="569229" y="950734"/>
                </a:lnTo>
                <a:lnTo>
                  <a:pt x="563173" y="1011291"/>
                </a:lnTo>
                <a:lnTo>
                  <a:pt x="387560" y="1023402"/>
                </a:lnTo>
                <a:lnTo>
                  <a:pt x="314892" y="1150570"/>
                </a:lnTo>
                <a:lnTo>
                  <a:pt x="314892" y="1150570"/>
                </a:lnTo>
                <a:lnTo>
                  <a:pt x="284614" y="1211126"/>
                </a:lnTo>
                <a:lnTo>
                  <a:pt x="218002" y="1235349"/>
                </a:lnTo>
                <a:lnTo>
                  <a:pt x="218002" y="1410962"/>
                </a:lnTo>
                <a:lnTo>
                  <a:pt x="0" y="1641076"/>
                </a:lnTo>
                <a:lnTo>
                  <a:pt x="66612" y="1677410"/>
                </a:lnTo>
                <a:lnTo>
                  <a:pt x="24222" y="1689521"/>
                </a:lnTo>
                <a:lnTo>
                  <a:pt x="121112" y="1756133"/>
                </a:lnTo>
                <a:lnTo>
                  <a:pt x="6055" y="1834856"/>
                </a:lnTo>
                <a:lnTo>
                  <a:pt x="72667" y="1943857"/>
                </a:lnTo>
                <a:lnTo>
                  <a:pt x="0" y="1998358"/>
                </a:lnTo>
                <a:lnTo>
                  <a:pt x="205891" y="2131582"/>
                </a:lnTo>
                <a:lnTo>
                  <a:pt x="175613" y="2337473"/>
                </a:lnTo>
                <a:lnTo>
                  <a:pt x="248280" y="2337473"/>
                </a:lnTo>
                <a:lnTo>
                  <a:pt x="290670" y="2476753"/>
                </a:lnTo>
                <a:lnTo>
                  <a:pt x="363337" y="2476753"/>
                </a:lnTo>
                <a:lnTo>
                  <a:pt x="387560" y="2597865"/>
                </a:lnTo>
                <a:lnTo>
                  <a:pt x="581340" y="2585754"/>
                </a:lnTo>
                <a:lnTo>
                  <a:pt x="660063" y="2640255"/>
                </a:lnTo>
                <a:lnTo>
                  <a:pt x="1205070" y="2634199"/>
                </a:lnTo>
                <a:lnTo>
                  <a:pt x="1211125" y="2670533"/>
                </a:lnTo>
                <a:lnTo>
                  <a:pt x="1635019" y="2809812"/>
                </a:lnTo>
                <a:lnTo>
                  <a:pt x="1859078" y="3167095"/>
                </a:lnTo>
                <a:lnTo>
                  <a:pt x="2210304" y="3064149"/>
                </a:lnTo>
                <a:lnTo>
                  <a:pt x="2331417" y="3282151"/>
                </a:lnTo>
                <a:lnTo>
                  <a:pt x="2488863" y="3197373"/>
                </a:lnTo>
                <a:lnTo>
                  <a:pt x="2700810" y="3136816"/>
                </a:lnTo>
                <a:lnTo>
                  <a:pt x="2700810" y="3136816"/>
                </a:lnTo>
                <a:lnTo>
                  <a:pt x="2749255" y="3094427"/>
                </a:lnTo>
                <a:lnTo>
                  <a:pt x="2858257" y="3064149"/>
                </a:lnTo>
                <a:lnTo>
                  <a:pt x="2912757" y="3088371"/>
                </a:lnTo>
                <a:lnTo>
                  <a:pt x="2918813" y="3173150"/>
                </a:lnTo>
                <a:lnTo>
                  <a:pt x="2864312" y="3221595"/>
                </a:lnTo>
                <a:lnTo>
                  <a:pt x="2858257" y="3294263"/>
                </a:lnTo>
                <a:lnTo>
                  <a:pt x="2906702" y="3294263"/>
                </a:lnTo>
                <a:lnTo>
                  <a:pt x="2882479" y="3354819"/>
                </a:lnTo>
                <a:lnTo>
                  <a:pt x="2961202" y="3360875"/>
                </a:lnTo>
                <a:lnTo>
                  <a:pt x="2936980" y="3433542"/>
                </a:lnTo>
                <a:lnTo>
                  <a:pt x="2973313" y="3481987"/>
                </a:lnTo>
                <a:lnTo>
                  <a:pt x="2961202" y="3524377"/>
                </a:lnTo>
                <a:lnTo>
                  <a:pt x="2924868" y="3578877"/>
                </a:lnTo>
                <a:lnTo>
                  <a:pt x="2918813" y="3639434"/>
                </a:lnTo>
                <a:lnTo>
                  <a:pt x="3033870" y="3633378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1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"/>
          <p:cNvSpPr txBox="1">
            <a:spLocks noGrp="1"/>
          </p:cNvSpPr>
          <p:nvPr>
            <p:ph type="title"/>
          </p:nvPr>
        </p:nvSpPr>
        <p:spPr>
          <a:xfrm>
            <a:off x="514193" y="252235"/>
            <a:ext cx="11010900" cy="1155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000" dirty="0">
                <a:ea typeface="Play"/>
                <a:cs typeface="Play"/>
                <a:sym typeface="Play"/>
              </a:rPr>
              <a:t>Внедрение решений на базе ИИ - </a:t>
            </a:r>
            <a:endParaRPr sz="4000" dirty="0"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000" dirty="0">
                <a:ea typeface="Play"/>
                <a:cs typeface="Play"/>
                <a:sym typeface="Play"/>
              </a:rPr>
              <a:t>приоритетная государственная  задача</a:t>
            </a:r>
            <a:endParaRPr sz="4000" dirty="0">
              <a:ea typeface="Play"/>
              <a:cs typeface="Play"/>
              <a:sym typeface="Play"/>
            </a:endParaRPr>
          </a:p>
        </p:txBody>
      </p:sp>
      <p:sp>
        <p:nvSpPr>
          <p:cNvPr id="292" name="Google Shape;292;p9"/>
          <p:cNvSpPr/>
          <p:nvPr/>
        </p:nvSpPr>
        <p:spPr>
          <a:xfrm>
            <a:off x="682876" y="1735700"/>
            <a:ext cx="10621500" cy="4500000"/>
          </a:xfrm>
          <a:prstGeom prst="roundRect">
            <a:avLst>
              <a:gd name="adj" fmla="val 4595"/>
            </a:avLst>
          </a:prstGeom>
          <a:solidFill>
            <a:schemeClr val="lt1"/>
          </a:solidFill>
          <a:ln w="12700" cap="flat" cmpd="sng">
            <a:solidFill>
              <a:srgbClr val="EFF8FF">
                <a:alpha val="2549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0" dist="50800" dir="5400000" algn="ctr" rotWithShape="0">
              <a:srgbClr val="00247B">
                <a:alpha val="49411"/>
              </a:srgbClr>
            </a:outerShdw>
          </a:effectLst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Рекомендации для федеральных и региональных органов исполнительной власти в сфере образовательной политики: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8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Реализация крупных инфраструктурных проектов, поддерживающих внедрение ИИ в системе государственного образования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Развитие государственного заказа в области образовательных ИИ-инноваций </a:t>
            </a:r>
            <a:endParaRPr/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поддержка отечественных бизнес-разработок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Стимулирование инновационной деятельности образовательных учреждений, связанной с использованием ИИ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Поддержка преподавателей, использующих ИИ-решения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Изменение программ и методик преподавания в условиях трансформации образовательной среды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Внедрение в образовательный процесс технологий генеративного ИИ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9"/>
          <p:cNvSpPr/>
          <p:nvPr/>
        </p:nvSpPr>
        <p:spPr>
          <a:xfrm>
            <a:off x="1092300" y="2863356"/>
            <a:ext cx="188824" cy="188081"/>
          </a:xfrm>
          <a:custGeom>
            <a:avLst/>
            <a:gdLst/>
            <a:ahLst/>
            <a:cxnLst/>
            <a:rect l="l" t="t" r="r" b="b"/>
            <a:pathLst>
              <a:path w="104" h="104" extrusionOk="0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1092300" y="3388242"/>
            <a:ext cx="188824" cy="188081"/>
          </a:xfrm>
          <a:custGeom>
            <a:avLst/>
            <a:gdLst/>
            <a:ahLst/>
            <a:cxnLst/>
            <a:rect l="l" t="t" r="r" b="b"/>
            <a:pathLst>
              <a:path w="104" h="104" extrusionOk="0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9"/>
          <p:cNvSpPr/>
          <p:nvPr/>
        </p:nvSpPr>
        <p:spPr>
          <a:xfrm>
            <a:off x="1092300" y="3899522"/>
            <a:ext cx="188824" cy="188081"/>
          </a:xfrm>
          <a:custGeom>
            <a:avLst/>
            <a:gdLst/>
            <a:ahLst/>
            <a:cxnLst/>
            <a:rect l="l" t="t" r="r" b="b"/>
            <a:pathLst>
              <a:path w="104" h="104" extrusionOk="0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9"/>
          <p:cNvSpPr/>
          <p:nvPr/>
        </p:nvSpPr>
        <p:spPr>
          <a:xfrm>
            <a:off x="1092300" y="4467330"/>
            <a:ext cx="188824" cy="188081"/>
          </a:xfrm>
          <a:custGeom>
            <a:avLst/>
            <a:gdLst/>
            <a:ahLst/>
            <a:cxnLst/>
            <a:rect l="l" t="t" r="r" b="b"/>
            <a:pathLst>
              <a:path w="104" h="104" extrusionOk="0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9"/>
          <p:cNvSpPr/>
          <p:nvPr/>
        </p:nvSpPr>
        <p:spPr>
          <a:xfrm>
            <a:off x="1092300" y="4786882"/>
            <a:ext cx="188824" cy="188081"/>
          </a:xfrm>
          <a:custGeom>
            <a:avLst/>
            <a:gdLst/>
            <a:ahLst/>
            <a:cxnLst/>
            <a:rect l="l" t="t" r="r" b="b"/>
            <a:pathLst>
              <a:path w="104" h="104" extrusionOk="0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9"/>
          <p:cNvSpPr/>
          <p:nvPr/>
        </p:nvSpPr>
        <p:spPr>
          <a:xfrm>
            <a:off x="1092300" y="5303074"/>
            <a:ext cx="188824" cy="188081"/>
          </a:xfrm>
          <a:custGeom>
            <a:avLst/>
            <a:gdLst/>
            <a:ahLst/>
            <a:cxnLst/>
            <a:rect l="l" t="t" r="r" b="b"/>
            <a:pathLst>
              <a:path w="104" h="104" extrusionOk="0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9"/>
          <p:cNvSpPr txBox="1"/>
          <p:nvPr/>
        </p:nvSpPr>
        <p:spPr>
          <a:xfrm>
            <a:off x="6698973" y="5492355"/>
            <a:ext cx="55818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Влияние искусственного интеллекта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образование, АНО «Цифровая экономика», 2024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Скругленный прямоугольник 18">
            <a:extLst>
              <a:ext uri="{FF2B5EF4-FFF2-40B4-BE49-F238E27FC236}">
                <a16:creationId xmlns:a16="http://schemas.microsoft.com/office/drawing/2014/main" id="{C1ED1522-7252-4B11-B035-663ED2077791}"/>
              </a:ext>
            </a:extLst>
          </p:cNvPr>
          <p:cNvSpPr/>
          <p:nvPr/>
        </p:nvSpPr>
        <p:spPr>
          <a:xfrm>
            <a:off x="7579111" y="845560"/>
            <a:ext cx="4517453" cy="54770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 dirty="0">
              <a:solidFill>
                <a:srgbClr val="000000"/>
              </a:solidFill>
              <a:latin typeface="Century Gothic"/>
              <a:sym typeface="Arial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90479" y="374017"/>
            <a:ext cx="11011041" cy="730683"/>
          </a:xfrm>
        </p:spPr>
        <p:txBody>
          <a:bodyPr/>
          <a:lstStyle/>
          <a:p>
            <a:r>
              <a:rPr lang="ru-RU" dirty="0"/>
              <a:t>Ассистент преподавателя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0365" y="1028257"/>
            <a:ext cx="6822696" cy="64334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1600" dirty="0"/>
              <a:t>Сервис с применением технологии искусственного интеллекта, </a:t>
            </a:r>
            <a:br>
              <a:rPr lang="ru-RU" sz="1600" dirty="0"/>
            </a:br>
            <a:r>
              <a:rPr lang="ru-RU" sz="1600" dirty="0"/>
              <a:t>помогающий педагогам в саморазвитии и решении рабочих задач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810217" y="3345286"/>
            <a:ext cx="3981614" cy="1783509"/>
          </a:xfrm>
          <a:prstGeom prst="roundRect">
            <a:avLst>
              <a:gd name="adj" fmla="val 6066"/>
            </a:avLst>
          </a:prstGeom>
          <a:solidFill>
            <a:srgbClr val="0846A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ru-RU" sz="14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НАШИ ПОБЕДЫ</a:t>
            </a:r>
          </a:p>
          <a:p>
            <a:pPr marL="288000">
              <a:spcBef>
                <a:spcPts val="600"/>
              </a:spcBef>
              <a:buClr>
                <a:srgbClr val="000000"/>
              </a:buClr>
              <a:buSzPts val="1400"/>
            </a:pPr>
            <a:r>
              <a:rPr lang="ru-RU" sz="1000">
                <a:solidFill>
                  <a:schemeClr val="bg1"/>
                </a:solidFill>
              </a:rPr>
              <a:t>«</a:t>
            </a:r>
            <a:r>
              <a:rPr lang="ru-RU" sz="1000" dirty="0">
                <a:solidFill>
                  <a:schemeClr val="bg1"/>
                </a:solidFill>
              </a:rPr>
              <a:t>Эффективное Образование», 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номинация «Сервис года» – 2024</a:t>
            </a:r>
          </a:p>
          <a:p>
            <a:pPr marL="288000">
              <a:spcBef>
                <a:spcPts val="600"/>
              </a:spcBef>
              <a:buClr>
                <a:srgbClr val="000000"/>
              </a:buClr>
              <a:buSzPts val="1400"/>
            </a:pPr>
            <a:r>
              <a:rPr lang="en" sz="1000" dirty="0">
                <a:solidFill>
                  <a:schemeClr val="bg1"/>
                </a:solidFill>
              </a:rPr>
              <a:t>Smart Ranking, </a:t>
            </a:r>
            <a:r>
              <a:rPr lang="ru-RU" sz="1000" dirty="0">
                <a:solidFill>
                  <a:schemeClr val="bg1"/>
                </a:solidFill>
              </a:rPr>
              <a:t>номинация «Внедрение технологий» - 2025</a:t>
            </a:r>
          </a:p>
          <a:p>
            <a:pPr marL="288000">
              <a:spcBef>
                <a:spcPts val="600"/>
              </a:spcBef>
              <a:buClr>
                <a:srgbClr val="000000"/>
              </a:buClr>
              <a:buSzPts val="1400"/>
            </a:pPr>
            <a:r>
              <a:rPr lang="ru-RU" sz="1000" dirty="0">
                <a:solidFill>
                  <a:schemeClr val="bg1"/>
                </a:solidFill>
              </a:rPr>
              <a:t>Комсомольская правда, номинация «Вклад 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в образование и развитие отрасли </a:t>
            </a:r>
            <a:r>
              <a:rPr lang="en-US" sz="1000" dirty="0">
                <a:solidFill>
                  <a:schemeClr val="bg1"/>
                </a:solidFill>
              </a:rPr>
              <a:t>EdTech</a:t>
            </a:r>
            <a:r>
              <a:rPr lang="ru-RU" sz="1000" dirty="0">
                <a:solidFill>
                  <a:schemeClr val="bg1"/>
                </a:solidFill>
              </a:rPr>
              <a:t>»</a:t>
            </a:r>
          </a:p>
        </p:txBody>
      </p:sp>
      <p:sp>
        <p:nvSpPr>
          <p:cNvPr id="46" name="Freeform 5"/>
          <p:cNvSpPr>
            <a:spLocks noEditPoints="1"/>
          </p:cNvSpPr>
          <p:nvPr/>
        </p:nvSpPr>
        <p:spPr bwMode="auto">
          <a:xfrm>
            <a:off x="8015941" y="3913040"/>
            <a:ext cx="168273" cy="167611"/>
          </a:xfrm>
          <a:custGeom>
            <a:avLst/>
            <a:gdLst>
              <a:gd name="T0" fmla="*/ 52 w 104"/>
              <a:gd name="T1" fmla="*/ 0 h 104"/>
              <a:gd name="T2" fmla="*/ 0 w 104"/>
              <a:gd name="T3" fmla="*/ 52 h 104"/>
              <a:gd name="T4" fmla="*/ 52 w 104"/>
              <a:gd name="T5" fmla="*/ 104 h 104"/>
              <a:gd name="T6" fmla="*/ 104 w 104"/>
              <a:gd name="T7" fmla="*/ 52 h 104"/>
              <a:gd name="T8" fmla="*/ 52 w 104"/>
              <a:gd name="T9" fmla="*/ 0 h 104"/>
              <a:gd name="T10" fmla="*/ 75 w 104"/>
              <a:gd name="T11" fmla="*/ 43 h 104"/>
              <a:gd name="T12" fmla="*/ 47 w 104"/>
              <a:gd name="T13" fmla="*/ 71 h 104"/>
              <a:gd name="T14" fmla="*/ 41 w 104"/>
              <a:gd name="T15" fmla="*/ 71 h 104"/>
              <a:gd name="T16" fmla="*/ 41 w 104"/>
              <a:gd name="T17" fmla="*/ 71 h 104"/>
              <a:gd name="T18" fmla="*/ 29 w 104"/>
              <a:gd name="T19" fmla="*/ 59 h 104"/>
              <a:gd name="T20" fmla="*/ 29 w 104"/>
              <a:gd name="T21" fmla="*/ 53 h 104"/>
              <a:gd name="T22" fmla="*/ 35 w 104"/>
              <a:gd name="T23" fmla="*/ 53 h 104"/>
              <a:gd name="T24" fmla="*/ 44 w 104"/>
              <a:gd name="T25" fmla="*/ 62 h 104"/>
              <a:gd name="T26" fmla="*/ 69 w 104"/>
              <a:gd name="T27" fmla="*/ 37 h 104"/>
              <a:gd name="T28" fmla="*/ 75 w 104"/>
              <a:gd name="T29" fmla="*/ 37 h 104"/>
              <a:gd name="T30" fmla="*/ 75 w 104"/>
              <a:gd name="T31" fmla="*/ 4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4" h="104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4">
                  <a:lumMod val="75000"/>
                </a:schemeClr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03559" y="5086463"/>
            <a:ext cx="3273547" cy="1447123"/>
          </a:xfrm>
          <a:prstGeom prst="roundRect">
            <a:avLst>
              <a:gd name="adj" fmla="val 10739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ru-RU" sz="13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  <a:t>Совместные </a:t>
            </a:r>
            <a:br>
              <a:rPr lang="ru-RU" sz="13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</a:br>
            <a:r>
              <a:rPr lang="ru-RU" sz="13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  <a:t>исследования и разработка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5325" y="1758939"/>
            <a:ext cx="3217312" cy="3187251"/>
          </a:xfrm>
          <a:prstGeom prst="roundRect">
            <a:avLst>
              <a:gd name="adj" fmla="val 6104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/>
          <a:lstStyle/>
          <a:p>
            <a:pPr>
              <a:spcBef>
                <a:spcPts val="1200"/>
              </a:spcBef>
              <a:buClr>
                <a:srgbClr val="000000"/>
              </a:buClr>
              <a:buSzPts val="1400"/>
            </a:pPr>
            <a:r>
              <a:rPr lang="ru-RU" sz="16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  <a:t>Аналитика занятий</a:t>
            </a:r>
          </a:p>
          <a:p>
            <a:pPr marL="288000">
              <a:spcBef>
                <a:spcPts val="1200"/>
              </a:spcBef>
              <a:buClr>
                <a:srgbClr val="000000"/>
              </a:buClr>
              <a:buSzPts val="1400"/>
            </a:pP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Позволяет просматривать статистику по школе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и группе</a:t>
            </a:r>
          </a:p>
          <a:p>
            <a:pPr marL="288000">
              <a:spcBef>
                <a:spcPts val="1200"/>
              </a:spcBef>
              <a:buClr>
                <a:srgbClr val="000000"/>
              </a:buClr>
              <a:buSzPts val="1400"/>
            </a:pP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Создаёт конспекты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и стенограммы занятий</a:t>
            </a:r>
          </a:p>
          <a:p>
            <a:pPr marL="288000">
              <a:spcBef>
                <a:spcPts val="1200"/>
              </a:spcBef>
              <a:buClr>
                <a:srgbClr val="000000"/>
              </a:buClr>
              <a:buSzPts val="1400"/>
            </a:pP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Распознаёт приёмы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общения с классом</a:t>
            </a:r>
          </a:p>
          <a:p>
            <a:pPr marL="288000">
              <a:spcBef>
                <a:spcPts val="1200"/>
              </a:spcBef>
              <a:buClr>
                <a:srgbClr val="000000"/>
              </a:buClr>
              <a:buSzPts val="1400"/>
            </a:pP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Предлагает новые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решения, чтобы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разнообразить уроки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57650" y="1758939"/>
            <a:ext cx="3443436" cy="1488027"/>
          </a:xfrm>
          <a:prstGeom prst="roundRect">
            <a:avLst>
              <a:gd name="adj" fmla="val 10926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ru-RU" sz="16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  <a:t>Конструктор </a:t>
            </a:r>
            <a:br>
              <a:rPr lang="ru-RU" sz="16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</a:br>
            <a:r>
              <a:rPr lang="ru-RU" sz="16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  <a:t>викторин</a:t>
            </a:r>
          </a:p>
          <a:p>
            <a:pPr>
              <a:buClr>
                <a:srgbClr val="000000"/>
              </a:buClr>
              <a:buSzPts val="1400"/>
            </a:pP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Автоматическая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генерация викторин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с помощью 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57650" y="3382752"/>
            <a:ext cx="3443436" cy="1560934"/>
          </a:xfrm>
          <a:prstGeom prst="roundRect">
            <a:avLst>
              <a:gd name="adj" fmla="val 8973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ru-RU" sz="16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  <a:t>ИИ-помощник</a:t>
            </a:r>
          </a:p>
          <a:p>
            <a:pPr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Придумает идею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для занятия, подготовит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задания и тесты </a:t>
            </a:r>
            <a:br>
              <a:rPr lang="ru-RU" sz="1200" dirty="0">
                <a:solidFill>
                  <a:schemeClr val="tx1"/>
                </a:solidFill>
                <a:ea typeface="Play"/>
                <a:cs typeface="Play"/>
              </a:rPr>
            </a:br>
            <a:r>
              <a:rPr lang="ru-RU" sz="1200" dirty="0">
                <a:solidFill>
                  <a:schemeClr val="tx1"/>
                </a:solidFill>
                <a:ea typeface="Play"/>
                <a:cs typeface="Play"/>
              </a:rPr>
              <a:t>по любому предмету</a:t>
            </a:r>
          </a:p>
        </p:txBody>
      </p:sp>
      <p:sp>
        <p:nvSpPr>
          <p:cNvPr id="26" name="Freeform 5"/>
          <p:cNvSpPr>
            <a:spLocks noEditPoints="1"/>
          </p:cNvSpPr>
          <p:nvPr/>
        </p:nvSpPr>
        <p:spPr bwMode="auto">
          <a:xfrm>
            <a:off x="880637" y="2369027"/>
            <a:ext cx="168273" cy="167611"/>
          </a:xfrm>
          <a:custGeom>
            <a:avLst/>
            <a:gdLst>
              <a:gd name="T0" fmla="*/ 52 w 104"/>
              <a:gd name="T1" fmla="*/ 0 h 104"/>
              <a:gd name="T2" fmla="*/ 0 w 104"/>
              <a:gd name="T3" fmla="*/ 52 h 104"/>
              <a:gd name="T4" fmla="*/ 52 w 104"/>
              <a:gd name="T5" fmla="*/ 104 h 104"/>
              <a:gd name="T6" fmla="*/ 104 w 104"/>
              <a:gd name="T7" fmla="*/ 52 h 104"/>
              <a:gd name="T8" fmla="*/ 52 w 104"/>
              <a:gd name="T9" fmla="*/ 0 h 104"/>
              <a:gd name="T10" fmla="*/ 75 w 104"/>
              <a:gd name="T11" fmla="*/ 43 h 104"/>
              <a:gd name="T12" fmla="*/ 47 w 104"/>
              <a:gd name="T13" fmla="*/ 71 h 104"/>
              <a:gd name="T14" fmla="*/ 41 w 104"/>
              <a:gd name="T15" fmla="*/ 71 h 104"/>
              <a:gd name="T16" fmla="*/ 41 w 104"/>
              <a:gd name="T17" fmla="*/ 71 h 104"/>
              <a:gd name="T18" fmla="*/ 29 w 104"/>
              <a:gd name="T19" fmla="*/ 59 h 104"/>
              <a:gd name="T20" fmla="*/ 29 w 104"/>
              <a:gd name="T21" fmla="*/ 53 h 104"/>
              <a:gd name="T22" fmla="*/ 35 w 104"/>
              <a:gd name="T23" fmla="*/ 53 h 104"/>
              <a:gd name="T24" fmla="*/ 44 w 104"/>
              <a:gd name="T25" fmla="*/ 62 h 104"/>
              <a:gd name="T26" fmla="*/ 69 w 104"/>
              <a:gd name="T27" fmla="*/ 37 h 104"/>
              <a:gd name="T28" fmla="*/ 75 w 104"/>
              <a:gd name="T29" fmla="*/ 37 h 104"/>
              <a:gd name="T30" fmla="*/ 75 w 104"/>
              <a:gd name="T31" fmla="*/ 4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4" h="104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Freeform 5"/>
          <p:cNvSpPr>
            <a:spLocks noEditPoints="1"/>
          </p:cNvSpPr>
          <p:nvPr/>
        </p:nvSpPr>
        <p:spPr bwMode="auto">
          <a:xfrm>
            <a:off x="880637" y="3064182"/>
            <a:ext cx="168273" cy="167611"/>
          </a:xfrm>
          <a:custGeom>
            <a:avLst/>
            <a:gdLst>
              <a:gd name="T0" fmla="*/ 52 w 104"/>
              <a:gd name="T1" fmla="*/ 0 h 104"/>
              <a:gd name="T2" fmla="*/ 0 w 104"/>
              <a:gd name="T3" fmla="*/ 52 h 104"/>
              <a:gd name="T4" fmla="*/ 52 w 104"/>
              <a:gd name="T5" fmla="*/ 104 h 104"/>
              <a:gd name="T6" fmla="*/ 104 w 104"/>
              <a:gd name="T7" fmla="*/ 52 h 104"/>
              <a:gd name="T8" fmla="*/ 52 w 104"/>
              <a:gd name="T9" fmla="*/ 0 h 104"/>
              <a:gd name="T10" fmla="*/ 75 w 104"/>
              <a:gd name="T11" fmla="*/ 43 h 104"/>
              <a:gd name="T12" fmla="*/ 47 w 104"/>
              <a:gd name="T13" fmla="*/ 71 h 104"/>
              <a:gd name="T14" fmla="*/ 41 w 104"/>
              <a:gd name="T15" fmla="*/ 71 h 104"/>
              <a:gd name="T16" fmla="*/ 41 w 104"/>
              <a:gd name="T17" fmla="*/ 71 h 104"/>
              <a:gd name="T18" fmla="*/ 29 w 104"/>
              <a:gd name="T19" fmla="*/ 59 h 104"/>
              <a:gd name="T20" fmla="*/ 29 w 104"/>
              <a:gd name="T21" fmla="*/ 53 h 104"/>
              <a:gd name="T22" fmla="*/ 35 w 104"/>
              <a:gd name="T23" fmla="*/ 53 h 104"/>
              <a:gd name="T24" fmla="*/ 44 w 104"/>
              <a:gd name="T25" fmla="*/ 62 h 104"/>
              <a:gd name="T26" fmla="*/ 69 w 104"/>
              <a:gd name="T27" fmla="*/ 37 h 104"/>
              <a:gd name="T28" fmla="*/ 75 w 104"/>
              <a:gd name="T29" fmla="*/ 37 h 104"/>
              <a:gd name="T30" fmla="*/ 75 w 104"/>
              <a:gd name="T31" fmla="*/ 4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4" h="104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Freeform 5"/>
          <p:cNvSpPr>
            <a:spLocks noEditPoints="1"/>
          </p:cNvSpPr>
          <p:nvPr/>
        </p:nvSpPr>
        <p:spPr bwMode="auto">
          <a:xfrm>
            <a:off x="880637" y="3584077"/>
            <a:ext cx="168273" cy="167611"/>
          </a:xfrm>
          <a:custGeom>
            <a:avLst/>
            <a:gdLst>
              <a:gd name="T0" fmla="*/ 52 w 104"/>
              <a:gd name="T1" fmla="*/ 0 h 104"/>
              <a:gd name="T2" fmla="*/ 0 w 104"/>
              <a:gd name="T3" fmla="*/ 52 h 104"/>
              <a:gd name="T4" fmla="*/ 52 w 104"/>
              <a:gd name="T5" fmla="*/ 104 h 104"/>
              <a:gd name="T6" fmla="*/ 104 w 104"/>
              <a:gd name="T7" fmla="*/ 52 h 104"/>
              <a:gd name="T8" fmla="*/ 52 w 104"/>
              <a:gd name="T9" fmla="*/ 0 h 104"/>
              <a:gd name="T10" fmla="*/ 75 w 104"/>
              <a:gd name="T11" fmla="*/ 43 h 104"/>
              <a:gd name="T12" fmla="*/ 47 w 104"/>
              <a:gd name="T13" fmla="*/ 71 h 104"/>
              <a:gd name="T14" fmla="*/ 41 w 104"/>
              <a:gd name="T15" fmla="*/ 71 h 104"/>
              <a:gd name="T16" fmla="*/ 41 w 104"/>
              <a:gd name="T17" fmla="*/ 71 h 104"/>
              <a:gd name="T18" fmla="*/ 29 w 104"/>
              <a:gd name="T19" fmla="*/ 59 h 104"/>
              <a:gd name="T20" fmla="*/ 29 w 104"/>
              <a:gd name="T21" fmla="*/ 53 h 104"/>
              <a:gd name="T22" fmla="*/ 35 w 104"/>
              <a:gd name="T23" fmla="*/ 53 h 104"/>
              <a:gd name="T24" fmla="*/ 44 w 104"/>
              <a:gd name="T25" fmla="*/ 62 h 104"/>
              <a:gd name="T26" fmla="*/ 69 w 104"/>
              <a:gd name="T27" fmla="*/ 37 h 104"/>
              <a:gd name="T28" fmla="*/ 75 w 104"/>
              <a:gd name="T29" fmla="*/ 37 h 104"/>
              <a:gd name="T30" fmla="*/ 75 w 104"/>
              <a:gd name="T31" fmla="*/ 4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4" h="104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Freeform 5"/>
          <p:cNvSpPr>
            <a:spLocks noEditPoints="1"/>
          </p:cNvSpPr>
          <p:nvPr/>
        </p:nvSpPr>
        <p:spPr bwMode="auto">
          <a:xfrm>
            <a:off x="880637" y="4096353"/>
            <a:ext cx="168273" cy="167611"/>
          </a:xfrm>
          <a:custGeom>
            <a:avLst/>
            <a:gdLst>
              <a:gd name="T0" fmla="*/ 52 w 104"/>
              <a:gd name="T1" fmla="*/ 0 h 104"/>
              <a:gd name="T2" fmla="*/ 0 w 104"/>
              <a:gd name="T3" fmla="*/ 52 h 104"/>
              <a:gd name="T4" fmla="*/ 52 w 104"/>
              <a:gd name="T5" fmla="*/ 104 h 104"/>
              <a:gd name="T6" fmla="*/ 104 w 104"/>
              <a:gd name="T7" fmla="*/ 52 h 104"/>
              <a:gd name="T8" fmla="*/ 52 w 104"/>
              <a:gd name="T9" fmla="*/ 0 h 104"/>
              <a:gd name="T10" fmla="*/ 75 w 104"/>
              <a:gd name="T11" fmla="*/ 43 h 104"/>
              <a:gd name="T12" fmla="*/ 47 w 104"/>
              <a:gd name="T13" fmla="*/ 71 h 104"/>
              <a:gd name="T14" fmla="*/ 41 w 104"/>
              <a:gd name="T15" fmla="*/ 71 h 104"/>
              <a:gd name="T16" fmla="*/ 41 w 104"/>
              <a:gd name="T17" fmla="*/ 71 h 104"/>
              <a:gd name="T18" fmla="*/ 29 w 104"/>
              <a:gd name="T19" fmla="*/ 59 h 104"/>
              <a:gd name="T20" fmla="*/ 29 w 104"/>
              <a:gd name="T21" fmla="*/ 53 h 104"/>
              <a:gd name="T22" fmla="*/ 35 w 104"/>
              <a:gd name="T23" fmla="*/ 53 h 104"/>
              <a:gd name="T24" fmla="*/ 44 w 104"/>
              <a:gd name="T25" fmla="*/ 62 h 104"/>
              <a:gd name="T26" fmla="*/ 69 w 104"/>
              <a:gd name="T27" fmla="*/ 37 h 104"/>
              <a:gd name="T28" fmla="*/ 75 w 104"/>
              <a:gd name="T29" fmla="*/ 37 h 104"/>
              <a:gd name="T30" fmla="*/ 75 w 104"/>
              <a:gd name="T31" fmla="*/ 4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4" h="104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rgbClr val="2F62BE"/>
              </a:gs>
              <a:gs pos="100000">
                <a:srgbClr val="2E7FD1"/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9AD6FDF0-5D66-4B93-AA61-CA1EE5325C41}"/>
              </a:ext>
            </a:extLst>
          </p:cNvPr>
          <p:cNvGrpSpPr/>
          <p:nvPr/>
        </p:nvGrpSpPr>
        <p:grpSpPr>
          <a:xfrm>
            <a:off x="3124289" y="4088129"/>
            <a:ext cx="645681" cy="693474"/>
            <a:chOff x="3351532" y="3697708"/>
            <a:chExt cx="645681" cy="693474"/>
          </a:xfrm>
        </p:grpSpPr>
        <p:sp>
          <p:nvSpPr>
            <p:cNvPr id="34" name="Овал 33"/>
            <p:cNvSpPr/>
            <p:nvPr/>
          </p:nvSpPr>
          <p:spPr>
            <a:xfrm>
              <a:off x="3375044" y="3769013"/>
              <a:ext cx="622169" cy="622169"/>
            </a:xfrm>
            <a:prstGeom prst="ellipse">
              <a:avLst/>
            </a:prstGeom>
            <a:gradFill flip="none" rotWithShape="1">
              <a:gsLst>
                <a:gs pos="36000">
                  <a:srgbClr val="0DD49D"/>
                </a:gs>
                <a:gs pos="0">
                  <a:srgbClr val="0DD49D"/>
                </a:gs>
                <a:gs pos="100000">
                  <a:srgbClr val="84F984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1532" y="3697708"/>
              <a:ext cx="624840" cy="624840"/>
            </a:xfrm>
            <a:prstGeom prst="rect">
              <a:avLst/>
            </a:prstGeom>
            <a:effectLst>
              <a:outerShdw blurRad="50800" dist="38100" dir="2700000" algn="tl" rotWithShape="0">
                <a:srgbClr val="0846A6">
                  <a:alpha val="15000"/>
                </a:srgbClr>
              </a:outerShdw>
            </a:effectLst>
          </p:spPr>
        </p:pic>
      </p:grpSp>
      <p:sp>
        <p:nvSpPr>
          <p:cNvPr id="19" name="Скругленный прямоугольник 18"/>
          <p:cNvSpPr/>
          <p:nvPr/>
        </p:nvSpPr>
        <p:spPr>
          <a:xfrm>
            <a:off x="7788727" y="1305132"/>
            <a:ext cx="3989705" cy="1926661"/>
          </a:xfrm>
          <a:prstGeom prst="roundRect">
            <a:avLst>
              <a:gd name="adj" fmla="val 5434"/>
            </a:avLst>
          </a:prstGeom>
          <a:solidFill>
            <a:srgbClr val="0846A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ru-RU" sz="14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УЖЕ ИСПОЛЬЗУЮТ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907114" y="1792745"/>
            <a:ext cx="1250514" cy="67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&gt;</a:t>
            </a:r>
            <a:r>
              <a:rPr lang="ru-RU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6</a:t>
            </a:r>
            <a:r>
              <a:rPr lang="en-US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0</a:t>
            </a:r>
            <a:endParaRPr lang="ru-RU" sz="3200" dirty="0"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2700000" scaled="1"/>
                <a:tileRect/>
              </a:gradFill>
              <a:latin typeface="+mj-lt"/>
            </a:endParaRPr>
          </a:p>
          <a:p>
            <a:r>
              <a:rPr lang="ru-RU" sz="1100" dirty="0">
                <a:solidFill>
                  <a:schemeClr val="bg1"/>
                </a:solidFill>
              </a:rPr>
              <a:t>ВУЗов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ru-RU" sz="1100" dirty="0">
                <a:solidFill>
                  <a:schemeClr val="bg1"/>
                </a:solidFill>
              </a:rPr>
              <a:t>и СПО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908889" y="2531790"/>
            <a:ext cx="1673643" cy="67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&gt;</a:t>
            </a:r>
            <a:r>
              <a:rPr lang="ru-RU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1400</a:t>
            </a:r>
          </a:p>
          <a:p>
            <a:r>
              <a:rPr lang="ru-RU" sz="1100" dirty="0">
                <a:solidFill>
                  <a:schemeClr val="bg1"/>
                </a:solidFill>
              </a:rPr>
              <a:t>школ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9543068" y="1807437"/>
            <a:ext cx="2022635" cy="67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&gt;</a:t>
            </a:r>
            <a:r>
              <a:rPr lang="ru-RU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4</a:t>
            </a:r>
            <a:r>
              <a:rPr lang="en-US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1</a:t>
            </a:r>
            <a:r>
              <a:rPr lang="ru-RU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 </a:t>
            </a:r>
            <a:r>
              <a:rPr lang="en-US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0</a:t>
            </a:r>
            <a:r>
              <a:rPr lang="ru-RU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00</a:t>
            </a:r>
          </a:p>
          <a:p>
            <a:r>
              <a:rPr lang="ru-RU" sz="1100" dirty="0">
                <a:solidFill>
                  <a:schemeClr val="bg1"/>
                </a:solidFill>
              </a:rPr>
              <a:t>пользователей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9543068" y="2531790"/>
            <a:ext cx="2033678" cy="67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&gt;</a:t>
            </a:r>
            <a:r>
              <a:rPr lang="ru-RU" sz="3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48</a:t>
            </a:r>
          </a:p>
          <a:p>
            <a:r>
              <a:rPr lang="ru-RU" sz="1100" dirty="0">
                <a:solidFill>
                  <a:schemeClr val="bg1"/>
                </a:solidFill>
              </a:rPr>
              <a:t>регионов 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075424" y="5086464"/>
            <a:ext cx="1425663" cy="1440130"/>
          </a:xfrm>
          <a:prstGeom prst="roundRect">
            <a:avLst>
              <a:gd name="adj" fmla="val 10739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  <a:buSzPts val="1400"/>
            </a:pPr>
            <a:endParaRPr lang="ru-RU" sz="1600" dirty="0">
              <a:solidFill>
                <a:srgbClr val="1F265C"/>
              </a:solidFill>
              <a:latin typeface="+mj-lt"/>
              <a:ea typeface="Play"/>
              <a:cs typeface="Play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D8775AB-8E4D-4676-9354-F4AB8AB38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153449" y="5171724"/>
            <a:ext cx="1269612" cy="1269612"/>
          </a:xfrm>
          <a:prstGeom prst="roundRect">
            <a:avLst>
              <a:gd name="adj" fmla="val 6904"/>
            </a:avLst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A768B17-A4E0-4747-A3AA-832143FAB600}"/>
              </a:ext>
            </a:extLst>
          </p:cNvPr>
          <p:cNvGrpSpPr/>
          <p:nvPr/>
        </p:nvGrpSpPr>
        <p:grpSpPr>
          <a:xfrm>
            <a:off x="6573343" y="3941235"/>
            <a:ext cx="895885" cy="895885"/>
            <a:chOff x="6944808" y="3487548"/>
            <a:chExt cx="895885" cy="895885"/>
          </a:xfrm>
        </p:grpSpPr>
        <p:sp>
          <p:nvSpPr>
            <p:cNvPr id="3" name="Овал 2"/>
            <p:cNvSpPr/>
            <p:nvPr/>
          </p:nvSpPr>
          <p:spPr>
            <a:xfrm>
              <a:off x="7081667" y="3751257"/>
              <a:ext cx="622169" cy="622169"/>
            </a:xfrm>
            <a:prstGeom prst="ellipse">
              <a:avLst/>
            </a:prstGeom>
            <a:gradFill flip="none" rotWithShape="1">
              <a:gsLst>
                <a:gs pos="36000">
                  <a:srgbClr val="0DD49D"/>
                </a:gs>
                <a:gs pos="0">
                  <a:srgbClr val="0DD49D"/>
                </a:gs>
                <a:gs pos="100000">
                  <a:srgbClr val="84F984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FF678B8-030C-46FF-BB04-771C21863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44808" y="3487548"/>
              <a:ext cx="895885" cy="895885"/>
            </a:xfrm>
            <a:prstGeom prst="rect">
              <a:avLst/>
            </a:prstGeom>
          </p:spPr>
        </p:pic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27A7240E-9AB3-4A06-A432-532BA921EED1}"/>
              </a:ext>
            </a:extLst>
          </p:cNvPr>
          <p:cNvGrpSpPr/>
          <p:nvPr/>
        </p:nvGrpSpPr>
        <p:grpSpPr>
          <a:xfrm>
            <a:off x="6621149" y="2352961"/>
            <a:ext cx="848079" cy="802646"/>
            <a:chOff x="6641607" y="2193615"/>
            <a:chExt cx="848079" cy="802646"/>
          </a:xfrm>
        </p:grpSpPr>
        <p:sp>
          <p:nvSpPr>
            <p:cNvPr id="31" name="Овал 30"/>
            <p:cNvSpPr/>
            <p:nvPr/>
          </p:nvSpPr>
          <p:spPr>
            <a:xfrm>
              <a:off x="6723040" y="2342119"/>
              <a:ext cx="622169" cy="622169"/>
            </a:xfrm>
            <a:prstGeom prst="ellipse">
              <a:avLst/>
            </a:prstGeom>
            <a:gradFill flip="none" rotWithShape="1">
              <a:gsLst>
                <a:gs pos="36000">
                  <a:srgbClr val="0DD49D"/>
                </a:gs>
                <a:gs pos="0">
                  <a:srgbClr val="0DD49D"/>
                </a:gs>
                <a:gs pos="100000">
                  <a:srgbClr val="84F984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A2B55844-DB04-7244-F338-11D1294EC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1607" y="2193615"/>
              <a:ext cx="848079" cy="802646"/>
            </a:xfrm>
            <a:prstGeom prst="rect">
              <a:avLst/>
            </a:prstGeom>
          </p:spPr>
        </p:pic>
      </p:grp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E9AC88BF-3D92-811D-C28E-867E85046A2F}"/>
              </a:ext>
            </a:extLst>
          </p:cNvPr>
          <p:cNvSpPr/>
          <p:nvPr/>
        </p:nvSpPr>
        <p:spPr>
          <a:xfrm>
            <a:off x="4055131" y="5079471"/>
            <a:ext cx="1959118" cy="1447123"/>
          </a:xfrm>
          <a:prstGeom prst="roundRect">
            <a:avLst>
              <a:gd name="adj" fmla="val 10739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ru-RU" sz="1300" dirty="0">
                <a:solidFill>
                  <a:srgbClr val="1F265C"/>
                </a:solidFill>
                <a:latin typeface="+mj-lt"/>
                <a:ea typeface="Play"/>
                <a:cs typeface="Play"/>
              </a:rPr>
              <a:t>Консультативная поддержка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F0CC304-C816-60F8-DCB8-BEA558BC1F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362" y="5899317"/>
            <a:ext cx="1415800" cy="430499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9975DA1-BC55-77D5-9A57-F593BEDB59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5895" y="5737289"/>
            <a:ext cx="802991" cy="745509"/>
          </a:xfrm>
          <a:prstGeom prst="rect">
            <a:avLst/>
          </a:prstGeom>
        </p:spPr>
      </p:pic>
      <p:grpSp>
        <p:nvGrpSpPr>
          <p:cNvPr id="36" name="Рисунок 447">
            <a:extLst>
              <a:ext uri="{FF2B5EF4-FFF2-40B4-BE49-F238E27FC236}">
                <a16:creationId xmlns:a16="http://schemas.microsoft.com/office/drawing/2014/main" id="{06613561-5390-1F89-79A4-C2B17C9A79E9}"/>
              </a:ext>
            </a:extLst>
          </p:cNvPr>
          <p:cNvGrpSpPr/>
          <p:nvPr/>
        </p:nvGrpSpPr>
        <p:grpSpPr>
          <a:xfrm>
            <a:off x="4214091" y="5899317"/>
            <a:ext cx="1316201" cy="264273"/>
            <a:chOff x="3156925" y="5728168"/>
            <a:chExt cx="2389752" cy="479826"/>
          </a:xfrm>
        </p:grpSpPr>
        <p:grpSp>
          <p:nvGrpSpPr>
            <p:cNvPr id="39" name="Рисунок 447">
              <a:extLst>
                <a:ext uri="{FF2B5EF4-FFF2-40B4-BE49-F238E27FC236}">
                  <a16:creationId xmlns:a16="http://schemas.microsoft.com/office/drawing/2014/main" id="{83BB986A-DA06-6D10-F920-EB9C373133F7}"/>
                </a:ext>
              </a:extLst>
            </p:cNvPr>
            <p:cNvGrpSpPr/>
            <p:nvPr/>
          </p:nvGrpSpPr>
          <p:grpSpPr>
            <a:xfrm>
              <a:off x="3156925" y="5763154"/>
              <a:ext cx="467579" cy="411164"/>
              <a:chOff x="3156925" y="5763154"/>
              <a:chExt cx="467579" cy="411164"/>
            </a:xfrm>
          </p:grpSpPr>
          <p:sp>
            <p:nvSpPr>
              <p:cNvPr id="108" name="Полилиния 107">
                <a:extLst>
                  <a:ext uri="{FF2B5EF4-FFF2-40B4-BE49-F238E27FC236}">
                    <a16:creationId xmlns:a16="http://schemas.microsoft.com/office/drawing/2014/main" id="{986883BD-315C-C084-6DDE-A2061EF036DF}"/>
                  </a:ext>
                </a:extLst>
              </p:cNvPr>
              <p:cNvSpPr/>
              <p:nvPr/>
            </p:nvSpPr>
            <p:spPr>
              <a:xfrm>
                <a:off x="3493759" y="5763846"/>
                <a:ext cx="130745" cy="410472"/>
              </a:xfrm>
              <a:custGeom>
                <a:avLst/>
                <a:gdLst>
                  <a:gd name="connsiteX0" fmla="*/ 93959 w 130745"/>
                  <a:gd name="connsiteY0" fmla="*/ 290355 h 410472"/>
                  <a:gd name="connsiteX1" fmla="*/ 70913 w 130745"/>
                  <a:gd name="connsiteY1" fmla="*/ 329462 h 410472"/>
                  <a:gd name="connsiteX2" fmla="*/ 1330 w 130745"/>
                  <a:gd name="connsiteY2" fmla="*/ 369009 h 410472"/>
                  <a:gd name="connsiteX3" fmla="*/ 0 w 130745"/>
                  <a:gd name="connsiteY3" fmla="*/ 371206 h 410472"/>
                  <a:gd name="connsiteX4" fmla="*/ 0 w 130745"/>
                  <a:gd name="connsiteY4" fmla="*/ 408556 h 410472"/>
                  <a:gd name="connsiteX5" fmla="*/ 3102 w 130745"/>
                  <a:gd name="connsiteY5" fmla="*/ 410314 h 410472"/>
                  <a:gd name="connsiteX6" fmla="*/ 103710 w 130745"/>
                  <a:gd name="connsiteY6" fmla="*/ 353190 h 410472"/>
                  <a:gd name="connsiteX7" fmla="*/ 130745 w 130745"/>
                  <a:gd name="connsiteY7" fmla="*/ 307052 h 410472"/>
                  <a:gd name="connsiteX8" fmla="*/ 130745 w 130745"/>
                  <a:gd name="connsiteY8" fmla="*/ 103606 h 410472"/>
                  <a:gd name="connsiteX9" fmla="*/ 103710 w 130745"/>
                  <a:gd name="connsiteY9" fmla="*/ 57468 h 410472"/>
                  <a:gd name="connsiteX10" fmla="*/ 3102 w 130745"/>
                  <a:gd name="connsiteY10" fmla="*/ 345 h 410472"/>
                  <a:gd name="connsiteX11" fmla="*/ 0 w 130745"/>
                  <a:gd name="connsiteY11" fmla="*/ 2102 h 410472"/>
                  <a:gd name="connsiteX12" fmla="*/ 0 w 130745"/>
                  <a:gd name="connsiteY12" fmla="*/ 39452 h 410472"/>
                  <a:gd name="connsiteX13" fmla="*/ 1330 w 130745"/>
                  <a:gd name="connsiteY13" fmla="*/ 41649 h 410472"/>
                  <a:gd name="connsiteX14" fmla="*/ 70913 w 130745"/>
                  <a:gd name="connsiteY14" fmla="*/ 81196 h 410472"/>
                  <a:gd name="connsiteX15" fmla="*/ 93959 w 130745"/>
                  <a:gd name="connsiteY15" fmla="*/ 120303 h 410472"/>
                  <a:gd name="connsiteX16" fmla="*/ 93959 w 130745"/>
                  <a:gd name="connsiteY16" fmla="*/ 290355 h 410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745" h="410472">
                    <a:moveTo>
                      <a:pt x="93959" y="290355"/>
                    </a:moveTo>
                    <a:cubicBezTo>
                      <a:pt x="93959" y="306613"/>
                      <a:pt x="85095" y="321113"/>
                      <a:pt x="70913" y="329462"/>
                    </a:cubicBezTo>
                    <a:lnTo>
                      <a:pt x="1330" y="369009"/>
                    </a:lnTo>
                    <a:cubicBezTo>
                      <a:pt x="443" y="369448"/>
                      <a:pt x="0" y="369888"/>
                      <a:pt x="0" y="371206"/>
                    </a:cubicBezTo>
                    <a:lnTo>
                      <a:pt x="0" y="408556"/>
                    </a:lnTo>
                    <a:cubicBezTo>
                      <a:pt x="0" y="410314"/>
                      <a:pt x="1773" y="410753"/>
                      <a:pt x="3102" y="410314"/>
                    </a:cubicBezTo>
                    <a:lnTo>
                      <a:pt x="103710" y="353190"/>
                    </a:lnTo>
                    <a:cubicBezTo>
                      <a:pt x="120551" y="343523"/>
                      <a:pt x="130745" y="325947"/>
                      <a:pt x="130745" y="307052"/>
                    </a:cubicBezTo>
                    <a:lnTo>
                      <a:pt x="130745" y="103606"/>
                    </a:lnTo>
                    <a:cubicBezTo>
                      <a:pt x="130745" y="84711"/>
                      <a:pt x="120551" y="66696"/>
                      <a:pt x="103710" y="57468"/>
                    </a:cubicBezTo>
                    <a:lnTo>
                      <a:pt x="3102" y="345"/>
                    </a:lnTo>
                    <a:cubicBezTo>
                      <a:pt x="1773" y="-534"/>
                      <a:pt x="0" y="345"/>
                      <a:pt x="0" y="2102"/>
                    </a:cubicBezTo>
                    <a:lnTo>
                      <a:pt x="0" y="39452"/>
                    </a:lnTo>
                    <a:cubicBezTo>
                      <a:pt x="0" y="40770"/>
                      <a:pt x="443" y="41210"/>
                      <a:pt x="1330" y="41649"/>
                    </a:cubicBezTo>
                    <a:lnTo>
                      <a:pt x="70913" y="81196"/>
                    </a:lnTo>
                    <a:cubicBezTo>
                      <a:pt x="85095" y="89105"/>
                      <a:pt x="93959" y="104045"/>
                      <a:pt x="93959" y="120303"/>
                    </a:cubicBezTo>
                    <a:lnTo>
                      <a:pt x="93959" y="290355"/>
                    </a:lnTo>
                    <a:close/>
                  </a:path>
                </a:pathLst>
              </a:custGeom>
              <a:solidFill>
                <a:srgbClr val="182D44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9" name="Полилиния 108">
                <a:extLst>
                  <a:ext uri="{FF2B5EF4-FFF2-40B4-BE49-F238E27FC236}">
                    <a16:creationId xmlns:a16="http://schemas.microsoft.com/office/drawing/2014/main" id="{BF1ACACD-6A68-CD86-394D-2A9D67107941}"/>
                  </a:ext>
                </a:extLst>
              </p:cNvPr>
              <p:cNvSpPr/>
              <p:nvPr/>
            </p:nvSpPr>
            <p:spPr>
              <a:xfrm>
                <a:off x="3403209" y="5826405"/>
                <a:ext cx="147723" cy="285426"/>
              </a:xfrm>
              <a:custGeom>
                <a:avLst/>
                <a:gdLst>
                  <a:gd name="connsiteX0" fmla="*/ 53322 w 147723"/>
                  <a:gd name="connsiteY0" fmla="*/ 182 h 285426"/>
                  <a:gd name="connsiteX1" fmla="*/ 39582 w 147723"/>
                  <a:gd name="connsiteY1" fmla="*/ 8091 h 285426"/>
                  <a:gd name="connsiteX2" fmla="*/ 1024 w 147723"/>
                  <a:gd name="connsiteY2" fmla="*/ 30062 h 285426"/>
                  <a:gd name="connsiteX3" fmla="*/ 1024 w 147723"/>
                  <a:gd name="connsiteY3" fmla="*/ 33138 h 285426"/>
                  <a:gd name="connsiteX4" fmla="*/ 79027 w 147723"/>
                  <a:gd name="connsiteY4" fmla="*/ 77518 h 285426"/>
                  <a:gd name="connsiteX5" fmla="*/ 90994 w 147723"/>
                  <a:gd name="connsiteY5" fmla="*/ 97731 h 285426"/>
                  <a:gd name="connsiteX6" fmla="*/ 90994 w 147723"/>
                  <a:gd name="connsiteY6" fmla="*/ 186931 h 285426"/>
                  <a:gd name="connsiteX7" fmla="*/ 79027 w 147723"/>
                  <a:gd name="connsiteY7" fmla="*/ 207144 h 285426"/>
                  <a:gd name="connsiteX8" fmla="*/ 1024 w 147723"/>
                  <a:gd name="connsiteY8" fmla="*/ 251963 h 285426"/>
                  <a:gd name="connsiteX9" fmla="*/ 1024 w 147723"/>
                  <a:gd name="connsiteY9" fmla="*/ 255039 h 285426"/>
                  <a:gd name="connsiteX10" fmla="*/ 39582 w 147723"/>
                  <a:gd name="connsiteY10" fmla="*/ 277010 h 285426"/>
                  <a:gd name="connsiteX11" fmla="*/ 53322 w 147723"/>
                  <a:gd name="connsiteY11" fmla="*/ 284919 h 285426"/>
                  <a:gd name="connsiteX12" fmla="*/ 55981 w 147723"/>
                  <a:gd name="connsiteY12" fmla="*/ 284919 h 285426"/>
                  <a:gd name="connsiteX13" fmla="*/ 129109 w 147723"/>
                  <a:gd name="connsiteY13" fmla="*/ 243615 h 285426"/>
                  <a:gd name="connsiteX14" fmla="*/ 147724 w 147723"/>
                  <a:gd name="connsiteY14" fmla="*/ 211977 h 285426"/>
                  <a:gd name="connsiteX15" fmla="*/ 147724 w 147723"/>
                  <a:gd name="connsiteY15" fmla="*/ 73563 h 285426"/>
                  <a:gd name="connsiteX16" fmla="*/ 129109 w 147723"/>
                  <a:gd name="connsiteY16" fmla="*/ 41926 h 285426"/>
                  <a:gd name="connsiteX17" fmla="*/ 55981 w 147723"/>
                  <a:gd name="connsiteY17" fmla="*/ 621 h 285426"/>
                  <a:gd name="connsiteX18" fmla="*/ 53322 w 147723"/>
                  <a:gd name="connsiteY18" fmla="*/ 182 h 28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7723" h="285426">
                    <a:moveTo>
                      <a:pt x="53322" y="182"/>
                    </a:moveTo>
                    <a:lnTo>
                      <a:pt x="39582" y="8091"/>
                    </a:lnTo>
                    <a:lnTo>
                      <a:pt x="1024" y="30062"/>
                    </a:lnTo>
                    <a:cubicBezTo>
                      <a:pt x="-306" y="30941"/>
                      <a:pt x="-306" y="32259"/>
                      <a:pt x="1024" y="33138"/>
                    </a:cubicBezTo>
                    <a:lnTo>
                      <a:pt x="79027" y="77518"/>
                    </a:lnTo>
                    <a:cubicBezTo>
                      <a:pt x="86562" y="81912"/>
                      <a:pt x="90994" y="89382"/>
                      <a:pt x="90994" y="97731"/>
                    </a:cubicBezTo>
                    <a:lnTo>
                      <a:pt x="90994" y="186931"/>
                    </a:lnTo>
                    <a:cubicBezTo>
                      <a:pt x="90994" y="195280"/>
                      <a:pt x="86562" y="203189"/>
                      <a:pt x="79027" y="207144"/>
                    </a:cubicBezTo>
                    <a:lnTo>
                      <a:pt x="1024" y="251963"/>
                    </a:lnTo>
                    <a:cubicBezTo>
                      <a:pt x="-749" y="252842"/>
                      <a:pt x="137" y="254600"/>
                      <a:pt x="1024" y="255039"/>
                    </a:cubicBezTo>
                    <a:lnTo>
                      <a:pt x="39582" y="277010"/>
                    </a:lnTo>
                    <a:lnTo>
                      <a:pt x="53322" y="284919"/>
                    </a:lnTo>
                    <a:cubicBezTo>
                      <a:pt x="54208" y="285798"/>
                      <a:pt x="55538" y="285359"/>
                      <a:pt x="55981" y="284919"/>
                    </a:cubicBezTo>
                    <a:lnTo>
                      <a:pt x="129109" y="243615"/>
                    </a:lnTo>
                    <a:cubicBezTo>
                      <a:pt x="140633" y="237024"/>
                      <a:pt x="147724" y="225160"/>
                      <a:pt x="147724" y="211977"/>
                    </a:cubicBezTo>
                    <a:lnTo>
                      <a:pt x="147724" y="73563"/>
                    </a:lnTo>
                    <a:cubicBezTo>
                      <a:pt x="147724" y="60381"/>
                      <a:pt x="140633" y="48517"/>
                      <a:pt x="129109" y="41926"/>
                    </a:cubicBezTo>
                    <a:lnTo>
                      <a:pt x="55981" y="621"/>
                    </a:lnTo>
                    <a:cubicBezTo>
                      <a:pt x="55538" y="182"/>
                      <a:pt x="54208" y="-257"/>
                      <a:pt x="53322" y="182"/>
                    </a:cubicBezTo>
                    <a:close/>
                  </a:path>
                </a:pathLst>
              </a:custGeom>
              <a:solidFill>
                <a:srgbClr val="008A9C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0" name="Полилиния 109">
                <a:extLst>
                  <a:ext uri="{FF2B5EF4-FFF2-40B4-BE49-F238E27FC236}">
                    <a16:creationId xmlns:a16="http://schemas.microsoft.com/office/drawing/2014/main" id="{6D9B4314-0DFD-E25F-BB9F-F60225F24967}"/>
                  </a:ext>
                </a:extLst>
              </p:cNvPr>
              <p:cNvSpPr/>
              <p:nvPr/>
            </p:nvSpPr>
            <p:spPr>
              <a:xfrm>
                <a:off x="3230939" y="5825640"/>
                <a:ext cx="147723" cy="285134"/>
              </a:xfrm>
              <a:custGeom>
                <a:avLst/>
                <a:gdLst>
                  <a:gd name="connsiteX0" fmla="*/ 146700 w 147723"/>
                  <a:gd name="connsiteY0" fmla="*/ 251849 h 285134"/>
                  <a:gd name="connsiteX1" fmla="*/ 68697 w 147723"/>
                  <a:gd name="connsiteY1" fmla="*/ 207469 h 285134"/>
                  <a:gd name="connsiteX2" fmla="*/ 56730 w 147723"/>
                  <a:gd name="connsiteY2" fmla="*/ 187256 h 285134"/>
                  <a:gd name="connsiteX3" fmla="*/ 56730 w 147723"/>
                  <a:gd name="connsiteY3" fmla="*/ 98056 h 285134"/>
                  <a:gd name="connsiteX4" fmla="*/ 68697 w 147723"/>
                  <a:gd name="connsiteY4" fmla="*/ 77843 h 285134"/>
                  <a:gd name="connsiteX5" fmla="*/ 146700 w 147723"/>
                  <a:gd name="connsiteY5" fmla="*/ 33463 h 285134"/>
                  <a:gd name="connsiteX6" fmla="*/ 146700 w 147723"/>
                  <a:gd name="connsiteY6" fmla="*/ 30387 h 285134"/>
                  <a:gd name="connsiteX7" fmla="*/ 108142 w 147723"/>
                  <a:gd name="connsiteY7" fmla="*/ 8417 h 285134"/>
                  <a:gd name="connsiteX8" fmla="*/ 94402 w 147723"/>
                  <a:gd name="connsiteY8" fmla="*/ 507 h 285134"/>
                  <a:gd name="connsiteX9" fmla="*/ 91743 w 147723"/>
                  <a:gd name="connsiteY9" fmla="*/ 507 h 285134"/>
                  <a:gd name="connsiteX10" fmla="*/ 18615 w 147723"/>
                  <a:gd name="connsiteY10" fmla="*/ 41812 h 285134"/>
                  <a:gd name="connsiteX11" fmla="*/ 0 w 147723"/>
                  <a:gd name="connsiteY11" fmla="*/ 73449 h 285134"/>
                  <a:gd name="connsiteX12" fmla="*/ 0 w 147723"/>
                  <a:gd name="connsiteY12" fmla="*/ 211863 h 285134"/>
                  <a:gd name="connsiteX13" fmla="*/ 18615 w 147723"/>
                  <a:gd name="connsiteY13" fmla="*/ 243501 h 285134"/>
                  <a:gd name="connsiteX14" fmla="*/ 91743 w 147723"/>
                  <a:gd name="connsiteY14" fmla="*/ 284805 h 285134"/>
                  <a:gd name="connsiteX15" fmla="*/ 94402 w 147723"/>
                  <a:gd name="connsiteY15" fmla="*/ 284805 h 285134"/>
                  <a:gd name="connsiteX16" fmla="*/ 108142 w 147723"/>
                  <a:gd name="connsiteY16" fmla="*/ 276896 h 285134"/>
                  <a:gd name="connsiteX17" fmla="*/ 146700 w 147723"/>
                  <a:gd name="connsiteY17" fmla="*/ 254925 h 285134"/>
                  <a:gd name="connsiteX18" fmla="*/ 146700 w 147723"/>
                  <a:gd name="connsiteY18" fmla="*/ 251849 h 285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7723" h="285134">
                    <a:moveTo>
                      <a:pt x="146700" y="251849"/>
                    </a:moveTo>
                    <a:lnTo>
                      <a:pt x="68697" y="207469"/>
                    </a:lnTo>
                    <a:cubicBezTo>
                      <a:pt x="61162" y="203075"/>
                      <a:pt x="56730" y="195605"/>
                      <a:pt x="56730" y="187256"/>
                    </a:cubicBezTo>
                    <a:lnTo>
                      <a:pt x="56730" y="98056"/>
                    </a:lnTo>
                    <a:cubicBezTo>
                      <a:pt x="56730" y="89707"/>
                      <a:pt x="61162" y="81798"/>
                      <a:pt x="68697" y="77843"/>
                    </a:cubicBezTo>
                    <a:lnTo>
                      <a:pt x="146700" y="33463"/>
                    </a:lnTo>
                    <a:cubicBezTo>
                      <a:pt x="148030" y="32584"/>
                      <a:pt x="148030" y="31266"/>
                      <a:pt x="146700" y="30387"/>
                    </a:cubicBezTo>
                    <a:lnTo>
                      <a:pt x="108142" y="8417"/>
                    </a:lnTo>
                    <a:lnTo>
                      <a:pt x="94402" y="507"/>
                    </a:lnTo>
                    <a:cubicBezTo>
                      <a:pt x="93516" y="-371"/>
                      <a:pt x="92186" y="68"/>
                      <a:pt x="91743" y="507"/>
                    </a:cubicBezTo>
                    <a:lnTo>
                      <a:pt x="18615" y="41812"/>
                    </a:lnTo>
                    <a:cubicBezTo>
                      <a:pt x="7091" y="48403"/>
                      <a:pt x="0" y="60267"/>
                      <a:pt x="0" y="73449"/>
                    </a:cubicBezTo>
                    <a:lnTo>
                      <a:pt x="0" y="211863"/>
                    </a:lnTo>
                    <a:cubicBezTo>
                      <a:pt x="0" y="225045"/>
                      <a:pt x="7091" y="236910"/>
                      <a:pt x="18615" y="243501"/>
                    </a:cubicBezTo>
                    <a:lnTo>
                      <a:pt x="91743" y="284805"/>
                    </a:lnTo>
                    <a:cubicBezTo>
                      <a:pt x="92186" y="285245"/>
                      <a:pt x="93516" y="285245"/>
                      <a:pt x="94402" y="284805"/>
                    </a:cubicBezTo>
                    <a:lnTo>
                      <a:pt x="108142" y="276896"/>
                    </a:lnTo>
                    <a:lnTo>
                      <a:pt x="146700" y="254925"/>
                    </a:lnTo>
                    <a:cubicBezTo>
                      <a:pt x="147587" y="254486"/>
                      <a:pt x="148473" y="252728"/>
                      <a:pt x="146700" y="251849"/>
                    </a:cubicBezTo>
                  </a:path>
                </a:pathLst>
              </a:custGeom>
              <a:solidFill>
                <a:srgbClr val="008A9C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1" name="Полилиния 110">
                <a:extLst>
                  <a:ext uri="{FF2B5EF4-FFF2-40B4-BE49-F238E27FC236}">
                    <a16:creationId xmlns:a16="http://schemas.microsoft.com/office/drawing/2014/main" id="{99C83527-1E89-9A67-4605-0A2B26DE1CDE}"/>
                  </a:ext>
                </a:extLst>
              </p:cNvPr>
              <p:cNvSpPr/>
              <p:nvPr/>
            </p:nvSpPr>
            <p:spPr>
              <a:xfrm>
                <a:off x="3156925" y="5763154"/>
                <a:ext cx="131188" cy="410032"/>
              </a:xfrm>
              <a:custGeom>
                <a:avLst/>
                <a:gdLst>
                  <a:gd name="connsiteX0" fmla="*/ 129415 w 131188"/>
                  <a:gd name="connsiteY0" fmla="*/ 368823 h 410032"/>
                  <a:gd name="connsiteX1" fmla="*/ 59832 w 131188"/>
                  <a:gd name="connsiteY1" fmla="*/ 329276 h 410032"/>
                  <a:gd name="connsiteX2" fmla="*/ 37229 w 131188"/>
                  <a:gd name="connsiteY2" fmla="*/ 290169 h 410032"/>
                  <a:gd name="connsiteX3" fmla="*/ 37229 w 131188"/>
                  <a:gd name="connsiteY3" fmla="*/ 119678 h 410032"/>
                  <a:gd name="connsiteX4" fmla="*/ 60276 w 131188"/>
                  <a:gd name="connsiteY4" fmla="*/ 80570 h 410032"/>
                  <a:gd name="connsiteX5" fmla="*/ 129859 w 131188"/>
                  <a:gd name="connsiteY5" fmla="*/ 41024 h 410032"/>
                  <a:gd name="connsiteX6" fmla="*/ 131188 w 131188"/>
                  <a:gd name="connsiteY6" fmla="*/ 38826 h 410032"/>
                  <a:gd name="connsiteX7" fmla="*/ 131188 w 131188"/>
                  <a:gd name="connsiteY7" fmla="*/ 1916 h 410032"/>
                  <a:gd name="connsiteX8" fmla="*/ 128086 w 131188"/>
                  <a:gd name="connsiteY8" fmla="*/ 158 h 410032"/>
                  <a:gd name="connsiteX9" fmla="*/ 27035 w 131188"/>
                  <a:gd name="connsiteY9" fmla="*/ 57282 h 410032"/>
                  <a:gd name="connsiteX10" fmla="*/ 0 w 131188"/>
                  <a:gd name="connsiteY10" fmla="*/ 103420 h 410032"/>
                  <a:gd name="connsiteX11" fmla="*/ 0 w 131188"/>
                  <a:gd name="connsiteY11" fmla="*/ 306427 h 410032"/>
                  <a:gd name="connsiteX12" fmla="*/ 27035 w 131188"/>
                  <a:gd name="connsiteY12" fmla="*/ 352565 h 410032"/>
                  <a:gd name="connsiteX13" fmla="*/ 127643 w 131188"/>
                  <a:gd name="connsiteY13" fmla="*/ 409688 h 410032"/>
                  <a:gd name="connsiteX14" fmla="*/ 130745 w 131188"/>
                  <a:gd name="connsiteY14" fmla="*/ 407930 h 410032"/>
                  <a:gd name="connsiteX15" fmla="*/ 130745 w 131188"/>
                  <a:gd name="connsiteY15" fmla="*/ 370580 h 410032"/>
                  <a:gd name="connsiteX16" fmla="*/ 129415 w 131188"/>
                  <a:gd name="connsiteY16" fmla="*/ 368823 h 410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1188" h="410032">
                    <a:moveTo>
                      <a:pt x="129415" y="368823"/>
                    </a:moveTo>
                    <a:lnTo>
                      <a:pt x="59832" y="329276"/>
                    </a:lnTo>
                    <a:cubicBezTo>
                      <a:pt x="45650" y="320927"/>
                      <a:pt x="37229" y="306427"/>
                      <a:pt x="37229" y="290169"/>
                    </a:cubicBezTo>
                    <a:lnTo>
                      <a:pt x="37229" y="119678"/>
                    </a:lnTo>
                    <a:cubicBezTo>
                      <a:pt x="37229" y="103420"/>
                      <a:pt x="46093" y="88919"/>
                      <a:pt x="60276" y="80570"/>
                    </a:cubicBezTo>
                    <a:lnTo>
                      <a:pt x="129859" y="41024"/>
                    </a:lnTo>
                    <a:cubicBezTo>
                      <a:pt x="130745" y="40584"/>
                      <a:pt x="131188" y="40145"/>
                      <a:pt x="131188" y="38826"/>
                    </a:cubicBezTo>
                    <a:lnTo>
                      <a:pt x="131188" y="1916"/>
                    </a:lnTo>
                    <a:cubicBezTo>
                      <a:pt x="131188" y="158"/>
                      <a:pt x="129415" y="-281"/>
                      <a:pt x="128086" y="158"/>
                    </a:cubicBezTo>
                    <a:lnTo>
                      <a:pt x="27035" y="57282"/>
                    </a:lnTo>
                    <a:cubicBezTo>
                      <a:pt x="10194" y="66949"/>
                      <a:pt x="0" y="84525"/>
                      <a:pt x="0" y="103420"/>
                    </a:cubicBezTo>
                    <a:cubicBezTo>
                      <a:pt x="0" y="171089"/>
                      <a:pt x="0" y="238758"/>
                      <a:pt x="0" y="306427"/>
                    </a:cubicBezTo>
                    <a:cubicBezTo>
                      <a:pt x="0" y="325321"/>
                      <a:pt x="10194" y="343337"/>
                      <a:pt x="27035" y="352565"/>
                    </a:cubicBezTo>
                    <a:lnTo>
                      <a:pt x="127643" y="409688"/>
                    </a:lnTo>
                    <a:cubicBezTo>
                      <a:pt x="128972" y="410567"/>
                      <a:pt x="130745" y="409688"/>
                      <a:pt x="130745" y="407930"/>
                    </a:cubicBezTo>
                    <a:lnTo>
                      <a:pt x="130745" y="370580"/>
                    </a:lnTo>
                    <a:cubicBezTo>
                      <a:pt x="130745" y="369702"/>
                      <a:pt x="130302" y="369262"/>
                      <a:pt x="129415" y="368823"/>
                    </a:cubicBezTo>
                  </a:path>
                </a:pathLst>
              </a:custGeom>
              <a:solidFill>
                <a:srgbClr val="182D44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0" name="Рисунок 447">
              <a:extLst>
                <a:ext uri="{FF2B5EF4-FFF2-40B4-BE49-F238E27FC236}">
                  <a16:creationId xmlns:a16="http://schemas.microsoft.com/office/drawing/2014/main" id="{C863249C-708C-5EC2-D715-5A91E4CF5502}"/>
                </a:ext>
              </a:extLst>
            </p:cNvPr>
            <p:cNvGrpSpPr/>
            <p:nvPr/>
          </p:nvGrpSpPr>
          <p:grpSpPr>
            <a:xfrm>
              <a:off x="3757465" y="5824390"/>
              <a:ext cx="683862" cy="315495"/>
              <a:chOff x="3757465" y="5824390"/>
              <a:chExt cx="683862" cy="315495"/>
            </a:xfrm>
            <a:solidFill>
              <a:srgbClr val="182D44"/>
            </a:solidFill>
          </p:grpSpPr>
          <p:sp>
            <p:nvSpPr>
              <p:cNvPr id="105" name="Полилиния 104">
                <a:extLst>
                  <a:ext uri="{FF2B5EF4-FFF2-40B4-BE49-F238E27FC236}">
                    <a16:creationId xmlns:a16="http://schemas.microsoft.com/office/drawing/2014/main" id="{5518AF7B-5B2F-BCB4-8E05-832A58D57EC7}"/>
                  </a:ext>
                </a:extLst>
              </p:cNvPr>
              <p:cNvSpPr/>
              <p:nvPr/>
            </p:nvSpPr>
            <p:spPr>
              <a:xfrm>
                <a:off x="4240114" y="5824830"/>
                <a:ext cx="201214" cy="289131"/>
              </a:xfrm>
              <a:custGeom>
                <a:avLst/>
                <a:gdLst>
                  <a:gd name="connsiteX0" fmla="*/ 196339 w 201214"/>
                  <a:gd name="connsiteY0" fmla="*/ 0 h 289131"/>
                  <a:gd name="connsiteX1" fmla="*/ 3989 w 201214"/>
                  <a:gd name="connsiteY1" fmla="*/ 0 h 289131"/>
                  <a:gd name="connsiteX2" fmla="*/ 0 w 201214"/>
                  <a:gd name="connsiteY2" fmla="*/ 3955 h 289131"/>
                  <a:gd name="connsiteX3" fmla="*/ 0 w 201214"/>
                  <a:gd name="connsiteY3" fmla="*/ 46577 h 289131"/>
                  <a:gd name="connsiteX4" fmla="*/ 3989 w 201214"/>
                  <a:gd name="connsiteY4" fmla="*/ 50532 h 289131"/>
                  <a:gd name="connsiteX5" fmla="*/ 69140 w 201214"/>
                  <a:gd name="connsiteY5" fmla="*/ 50532 h 289131"/>
                  <a:gd name="connsiteX6" fmla="*/ 73129 w 201214"/>
                  <a:gd name="connsiteY6" fmla="*/ 54487 h 289131"/>
                  <a:gd name="connsiteX7" fmla="*/ 73129 w 201214"/>
                  <a:gd name="connsiteY7" fmla="*/ 285177 h 289131"/>
                  <a:gd name="connsiteX8" fmla="*/ 77117 w 201214"/>
                  <a:gd name="connsiteY8" fmla="*/ 289131 h 289131"/>
                  <a:gd name="connsiteX9" fmla="*/ 124097 w 201214"/>
                  <a:gd name="connsiteY9" fmla="*/ 289131 h 289131"/>
                  <a:gd name="connsiteX10" fmla="*/ 128529 w 201214"/>
                  <a:gd name="connsiteY10" fmla="*/ 285177 h 289131"/>
                  <a:gd name="connsiteX11" fmla="*/ 128529 w 201214"/>
                  <a:gd name="connsiteY11" fmla="*/ 54926 h 289131"/>
                  <a:gd name="connsiteX12" fmla="*/ 132518 w 201214"/>
                  <a:gd name="connsiteY12" fmla="*/ 50971 h 289131"/>
                  <a:gd name="connsiteX13" fmla="*/ 197226 w 201214"/>
                  <a:gd name="connsiteY13" fmla="*/ 50971 h 289131"/>
                  <a:gd name="connsiteX14" fmla="*/ 201214 w 201214"/>
                  <a:gd name="connsiteY14" fmla="*/ 47017 h 289131"/>
                  <a:gd name="connsiteX15" fmla="*/ 201214 w 201214"/>
                  <a:gd name="connsiteY15" fmla="*/ 4394 h 289131"/>
                  <a:gd name="connsiteX16" fmla="*/ 196339 w 201214"/>
                  <a:gd name="connsiteY16" fmla="*/ 0 h 289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1214" h="289131">
                    <a:moveTo>
                      <a:pt x="196339" y="0"/>
                    </a:moveTo>
                    <a:lnTo>
                      <a:pt x="3989" y="0"/>
                    </a:lnTo>
                    <a:cubicBezTo>
                      <a:pt x="0" y="0"/>
                      <a:pt x="0" y="3955"/>
                      <a:pt x="0" y="3955"/>
                    </a:cubicBezTo>
                    <a:lnTo>
                      <a:pt x="0" y="46577"/>
                    </a:lnTo>
                    <a:cubicBezTo>
                      <a:pt x="0" y="50532"/>
                      <a:pt x="3989" y="50532"/>
                      <a:pt x="3989" y="50532"/>
                    </a:cubicBezTo>
                    <a:lnTo>
                      <a:pt x="69140" y="50532"/>
                    </a:lnTo>
                    <a:cubicBezTo>
                      <a:pt x="73129" y="50532"/>
                      <a:pt x="73129" y="54487"/>
                      <a:pt x="73129" y="54487"/>
                    </a:cubicBezTo>
                    <a:lnTo>
                      <a:pt x="73129" y="285177"/>
                    </a:lnTo>
                    <a:cubicBezTo>
                      <a:pt x="73129" y="289131"/>
                      <a:pt x="77117" y="289131"/>
                      <a:pt x="77117" y="289131"/>
                    </a:cubicBezTo>
                    <a:lnTo>
                      <a:pt x="124097" y="289131"/>
                    </a:lnTo>
                    <a:cubicBezTo>
                      <a:pt x="127643" y="289131"/>
                      <a:pt x="128529" y="286934"/>
                      <a:pt x="128529" y="285177"/>
                    </a:cubicBezTo>
                    <a:cubicBezTo>
                      <a:pt x="128529" y="283858"/>
                      <a:pt x="128529" y="54926"/>
                      <a:pt x="128529" y="54926"/>
                    </a:cubicBezTo>
                    <a:cubicBezTo>
                      <a:pt x="128529" y="50971"/>
                      <a:pt x="132518" y="50971"/>
                      <a:pt x="132518" y="50971"/>
                    </a:cubicBezTo>
                    <a:lnTo>
                      <a:pt x="197226" y="50971"/>
                    </a:lnTo>
                    <a:cubicBezTo>
                      <a:pt x="201214" y="50971"/>
                      <a:pt x="201214" y="47017"/>
                      <a:pt x="201214" y="47017"/>
                    </a:cubicBezTo>
                    <a:lnTo>
                      <a:pt x="201214" y="4394"/>
                    </a:lnTo>
                    <a:cubicBezTo>
                      <a:pt x="200328" y="0"/>
                      <a:pt x="196339" y="0"/>
                      <a:pt x="196339" y="0"/>
                    </a:cubicBezTo>
                  </a:path>
                </a:pathLst>
              </a:custGeom>
              <a:solidFill>
                <a:srgbClr val="182D44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6" name="Полилиния 105">
                <a:extLst>
                  <a:ext uri="{FF2B5EF4-FFF2-40B4-BE49-F238E27FC236}">
                    <a16:creationId xmlns:a16="http://schemas.microsoft.com/office/drawing/2014/main" id="{737D2DEC-649F-9572-029C-5C1BDA94DE0A}"/>
                  </a:ext>
                </a:extLst>
              </p:cNvPr>
              <p:cNvSpPr/>
              <p:nvPr/>
            </p:nvSpPr>
            <p:spPr>
              <a:xfrm>
                <a:off x="4020728" y="5824830"/>
                <a:ext cx="200328" cy="288691"/>
              </a:xfrm>
              <a:custGeom>
                <a:avLst/>
                <a:gdLst>
                  <a:gd name="connsiteX0" fmla="*/ 144041 w 200328"/>
                  <a:gd name="connsiteY0" fmla="*/ 107655 h 288691"/>
                  <a:gd name="connsiteX1" fmla="*/ 121881 w 200328"/>
                  <a:gd name="connsiteY1" fmla="*/ 129626 h 288691"/>
                  <a:gd name="connsiteX2" fmla="*/ 58946 w 200328"/>
                  <a:gd name="connsiteY2" fmla="*/ 129626 h 288691"/>
                  <a:gd name="connsiteX3" fmla="*/ 54957 w 200328"/>
                  <a:gd name="connsiteY3" fmla="*/ 125671 h 288691"/>
                  <a:gd name="connsiteX4" fmla="*/ 54957 w 200328"/>
                  <a:gd name="connsiteY4" fmla="*/ 53608 h 288691"/>
                  <a:gd name="connsiteX5" fmla="*/ 58946 w 200328"/>
                  <a:gd name="connsiteY5" fmla="*/ 49653 h 288691"/>
                  <a:gd name="connsiteX6" fmla="*/ 120551 w 200328"/>
                  <a:gd name="connsiteY6" fmla="*/ 49653 h 288691"/>
                  <a:gd name="connsiteX7" fmla="*/ 144041 w 200328"/>
                  <a:gd name="connsiteY7" fmla="*/ 72503 h 288691"/>
                  <a:gd name="connsiteX8" fmla="*/ 144041 w 200328"/>
                  <a:gd name="connsiteY8" fmla="*/ 107655 h 288691"/>
                  <a:gd name="connsiteX9" fmla="*/ 123654 w 200328"/>
                  <a:gd name="connsiteY9" fmla="*/ 0 h 288691"/>
                  <a:gd name="connsiteX10" fmla="*/ 3989 w 200328"/>
                  <a:gd name="connsiteY10" fmla="*/ 0 h 288691"/>
                  <a:gd name="connsiteX11" fmla="*/ 0 w 200328"/>
                  <a:gd name="connsiteY11" fmla="*/ 3955 h 288691"/>
                  <a:gd name="connsiteX12" fmla="*/ 0 w 200328"/>
                  <a:gd name="connsiteY12" fmla="*/ 284737 h 288691"/>
                  <a:gd name="connsiteX13" fmla="*/ 3989 w 200328"/>
                  <a:gd name="connsiteY13" fmla="*/ 288692 h 288691"/>
                  <a:gd name="connsiteX14" fmla="*/ 51855 w 200328"/>
                  <a:gd name="connsiteY14" fmla="*/ 288692 h 288691"/>
                  <a:gd name="connsiteX15" fmla="*/ 55844 w 200328"/>
                  <a:gd name="connsiteY15" fmla="*/ 285177 h 288691"/>
                  <a:gd name="connsiteX16" fmla="*/ 55844 w 200328"/>
                  <a:gd name="connsiteY16" fmla="*/ 184112 h 288691"/>
                  <a:gd name="connsiteX17" fmla="*/ 59832 w 200328"/>
                  <a:gd name="connsiteY17" fmla="*/ 180158 h 288691"/>
                  <a:gd name="connsiteX18" fmla="*/ 123211 w 200328"/>
                  <a:gd name="connsiteY18" fmla="*/ 180158 h 288691"/>
                  <a:gd name="connsiteX19" fmla="*/ 200328 w 200328"/>
                  <a:gd name="connsiteY19" fmla="*/ 102822 h 288691"/>
                  <a:gd name="connsiteX20" fmla="*/ 200328 w 200328"/>
                  <a:gd name="connsiteY20" fmla="*/ 77336 h 288691"/>
                  <a:gd name="connsiteX21" fmla="*/ 123654 w 200328"/>
                  <a:gd name="connsiteY21" fmla="*/ 0 h 288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0328" h="288691">
                    <a:moveTo>
                      <a:pt x="144041" y="107655"/>
                    </a:moveTo>
                    <a:cubicBezTo>
                      <a:pt x="144041" y="119080"/>
                      <a:pt x="133848" y="129626"/>
                      <a:pt x="121881" y="129626"/>
                    </a:cubicBezTo>
                    <a:lnTo>
                      <a:pt x="58946" y="129626"/>
                    </a:lnTo>
                    <a:cubicBezTo>
                      <a:pt x="54957" y="129626"/>
                      <a:pt x="54957" y="125671"/>
                      <a:pt x="54957" y="125671"/>
                    </a:cubicBezTo>
                    <a:lnTo>
                      <a:pt x="54957" y="53608"/>
                    </a:lnTo>
                    <a:cubicBezTo>
                      <a:pt x="54957" y="49653"/>
                      <a:pt x="58946" y="49653"/>
                      <a:pt x="58946" y="49653"/>
                    </a:cubicBezTo>
                    <a:lnTo>
                      <a:pt x="120551" y="49653"/>
                    </a:lnTo>
                    <a:cubicBezTo>
                      <a:pt x="133848" y="49653"/>
                      <a:pt x="144041" y="60199"/>
                      <a:pt x="144041" y="72503"/>
                    </a:cubicBezTo>
                    <a:cubicBezTo>
                      <a:pt x="144041" y="77775"/>
                      <a:pt x="144041" y="101943"/>
                      <a:pt x="144041" y="107655"/>
                    </a:cubicBezTo>
                    <a:moveTo>
                      <a:pt x="123654" y="0"/>
                    </a:moveTo>
                    <a:cubicBezTo>
                      <a:pt x="82879" y="0"/>
                      <a:pt x="40775" y="0"/>
                      <a:pt x="3989" y="0"/>
                    </a:cubicBezTo>
                    <a:cubicBezTo>
                      <a:pt x="0" y="0"/>
                      <a:pt x="0" y="3955"/>
                      <a:pt x="0" y="3955"/>
                    </a:cubicBezTo>
                    <a:cubicBezTo>
                      <a:pt x="0" y="278585"/>
                      <a:pt x="0" y="284737"/>
                      <a:pt x="0" y="284737"/>
                    </a:cubicBezTo>
                    <a:cubicBezTo>
                      <a:pt x="0" y="288692"/>
                      <a:pt x="3989" y="288692"/>
                      <a:pt x="3989" y="288692"/>
                    </a:cubicBezTo>
                    <a:lnTo>
                      <a:pt x="51855" y="288692"/>
                    </a:lnTo>
                    <a:cubicBezTo>
                      <a:pt x="55400" y="288692"/>
                      <a:pt x="55844" y="285177"/>
                      <a:pt x="55844" y="285177"/>
                    </a:cubicBezTo>
                    <a:lnTo>
                      <a:pt x="55844" y="184112"/>
                    </a:lnTo>
                    <a:cubicBezTo>
                      <a:pt x="55844" y="180158"/>
                      <a:pt x="59832" y="180158"/>
                      <a:pt x="59832" y="180158"/>
                    </a:cubicBezTo>
                    <a:lnTo>
                      <a:pt x="123211" y="180158"/>
                    </a:lnTo>
                    <a:cubicBezTo>
                      <a:pt x="163985" y="180158"/>
                      <a:pt x="200328" y="146323"/>
                      <a:pt x="200328" y="102822"/>
                    </a:cubicBezTo>
                    <a:cubicBezTo>
                      <a:pt x="200328" y="98867"/>
                      <a:pt x="200328" y="77336"/>
                      <a:pt x="200328" y="77336"/>
                    </a:cubicBezTo>
                    <a:cubicBezTo>
                      <a:pt x="199442" y="34274"/>
                      <a:pt x="163985" y="0"/>
                      <a:pt x="123654" y="0"/>
                    </a:cubicBezTo>
                  </a:path>
                </a:pathLst>
              </a:custGeom>
              <a:solidFill>
                <a:srgbClr val="182D44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7" name="Полилиния 106">
                <a:extLst>
                  <a:ext uri="{FF2B5EF4-FFF2-40B4-BE49-F238E27FC236}">
                    <a16:creationId xmlns:a16="http://schemas.microsoft.com/office/drawing/2014/main" id="{802AD1C6-8A7F-1C52-6C41-AF86F65243FC}"/>
                  </a:ext>
                </a:extLst>
              </p:cNvPr>
              <p:cNvSpPr/>
              <p:nvPr/>
            </p:nvSpPr>
            <p:spPr>
              <a:xfrm>
                <a:off x="3757465" y="5824390"/>
                <a:ext cx="228249" cy="315495"/>
              </a:xfrm>
              <a:custGeom>
                <a:avLst/>
                <a:gdLst>
                  <a:gd name="connsiteX0" fmla="*/ 228250 w 228249"/>
                  <a:gd name="connsiteY0" fmla="*/ 312859 h 315495"/>
                  <a:gd name="connsiteX1" fmla="*/ 228250 w 228249"/>
                  <a:gd name="connsiteY1" fmla="*/ 257933 h 315495"/>
                  <a:gd name="connsiteX2" fmla="*/ 225591 w 228249"/>
                  <a:gd name="connsiteY2" fmla="*/ 253539 h 315495"/>
                  <a:gd name="connsiteX3" fmla="*/ 203874 w 228249"/>
                  <a:gd name="connsiteY3" fmla="*/ 240796 h 315495"/>
                  <a:gd name="connsiteX4" fmla="*/ 202101 w 228249"/>
                  <a:gd name="connsiteY4" fmla="*/ 236842 h 315495"/>
                  <a:gd name="connsiteX5" fmla="*/ 202101 w 228249"/>
                  <a:gd name="connsiteY5" fmla="*/ 3955 h 315495"/>
                  <a:gd name="connsiteX6" fmla="*/ 198112 w 228249"/>
                  <a:gd name="connsiteY6" fmla="*/ 0 h 315495"/>
                  <a:gd name="connsiteX7" fmla="*/ 149803 w 228249"/>
                  <a:gd name="connsiteY7" fmla="*/ 0 h 315495"/>
                  <a:gd name="connsiteX8" fmla="*/ 145814 w 228249"/>
                  <a:gd name="connsiteY8" fmla="*/ 3955 h 315495"/>
                  <a:gd name="connsiteX9" fmla="*/ 145814 w 228249"/>
                  <a:gd name="connsiteY9" fmla="*/ 234205 h 315495"/>
                  <a:gd name="connsiteX10" fmla="*/ 141825 w 228249"/>
                  <a:gd name="connsiteY10" fmla="*/ 238160 h 315495"/>
                  <a:gd name="connsiteX11" fmla="*/ 92630 w 228249"/>
                  <a:gd name="connsiteY11" fmla="*/ 238160 h 315495"/>
                  <a:gd name="connsiteX12" fmla="*/ 56287 w 228249"/>
                  <a:gd name="connsiteY12" fmla="*/ 203446 h 315495"/>
                  <a:gd name="connsiteX13" fmla="*/ 56287 w 228249"/>
                  <a:gd name="connsiteY13" fmla="*/ 3955 h 315495"/>
                  <a:gd name="connsiteX14" fmla="*/ 52298 w 228249"/>
                  <a:gd name="connsiteY14" fmla="*/ 0 h 315495"/>
                  <a:gd name="connsiteX15" fmla="*/ 3989 w 228249"/>
                  <a:gd name="connsiteY15" fmla="*/ 0 h 315495"/>
                  <a:gd name="connsiteX16" fmla="*/ 0 w 228249"/>
                  <a:gd name="connsiteY16" fmla="*/ 3955 h 315495"/>
                  <a:gd name="connsiteX17" fmla="*/ 0 w 228249"/>
                  <a:gd name="connsiteY17" fmla="*/ 211356 h 315495"/>
                  <a:gd name="connsiteX18" fmla="*/ 77561 w 228249"/>
                  <a:gd name="connsiteY18" fmla="*/ 288252 h 315495"/>
                  <a:gd name="connsiteX19" fmla="*/ 175952 w 228249"/>
                  <a:gd name="connsiteY19" fmla="*/ 288252 h 315495"/>
                  <a:gd name="connsiteX20" fmla="*/ 179054 w 228249"/>
                  <a:gd name="connsiteY20" fmla="*/ 289131 h 315495"/>
                  <a:gd name="connsiteX21" fmla="*/ 224261 w 228249"/>
                  <a:gd name="connsiteY21" fmla="*/ 315056 h 315495"/>
                  <a:gd name="connsiteX22" fmla="*/ 226034 w 228249"/>
                  <a:gd name="connsiteY22" fmla="*/ 315496 h 315495"/>
                  <a:gd name="connsiteX23" fmla="*/ 226034 w 228249"/>
                  <a:gd name="connsiteY23" fmla="*/ 315496 h 315495"/>
                  <a:gd name="connsiteX24" fmla="*/ 228250 w 228249"/>
                  <a:gd name="connsiteY24" fmla="*/ 312859 h 31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28249" h="315495">
                    <a:moveTo>
                      <a:pt x="228250" y="312859"/>
                    </a:moveTo>
                    <a:cubicBezTo>
                      <a:pt x="228250" y="312859"/>
                      <a:pt x="228250" y="261448"/>
                      <a:pt x="228250" y="257933"/>
                    </a:cubicBezTo>
                    <a:cubicBezTo>
                      <a:pt x="228250" y="254857"/>
                      <a:pt x="225591" y="253539"/>
                      <a:pt x="225591" y="253539"/>
                    </a:cubicBezTo>
                    <a:lnTo>
                      <a:pt x="203874" y="240796"/>
                    </a:lnTo>
                    <a:cubicBezTo>
                      <a:pt x="203874" y="240796"/>
                      <a:pt x="202101" y="239917"/>
                      <a:pt x="202101" y="236842"/>
                    </a:cubicBezTo>
                    <a:lnTo>
                      <a:pt x="202101" y="3955"/>
                    </a:lnTo>
                    <a:cubicBezTo>
                      <a:pt x="202101" y="3955"/>
                      <a:pt x="202101" y="0"/>
                      <a:pt x="198112" y="0"/>
                    </a:cubicBezTo>
                    <a:lnTo>
                      <a:pt x="149803" y="0"/>
                    </a:lnTo>
                    <a:cubicBezTo>
                      <a:pt x="149803" y="0"/>
                      <a:pt x="145814" y="0"/>
                      <a:pt x="145814" y="3955"/>
                    </a:cubicBezTo>
                    <a:lnTo>
                      <a:pt x="145814" y="234205"/>
                    </a:lnTo>
                    <a:cubicBezTo>
                      <a:pt x="145814" y="234205"/>
                      <a:pt x="145814" y="238160"/>
                      <a:pt x="141825" y="238160"/>
                    </a:cubicBezTo>
                    <a:lnTo>
                      <a:pt x="92630" y="238160"/>
                    </a:lnTo>
                    <a:cubicBezTo>
                      <a:pt x="69583" y="238160"/>
                      <a:pt x="56287" y="218826"/>
                      <a:pt x="56287" y="203446"/>
                    </a:cubicBezTo>
                    <a:lnTo>
                      <a:pt x="56287" y="3955"/>
                    </a:lnTo>
                    <a:cubicBezTo>
                      <a:pt x="56287" y="3955"/>
                      <a:pt x="56287" y="0"/>
                      <a:pt x="52298" y="0"/>
                    </a:cubicBezTo>
                    <a:lnTo>
                      <a:pt x="3989" y="0"/>
                    </a:lnTo>
                    <a:cubicBezTo>
                      <a:pt x="3989" y="0"/>
                      <a:pt x="0" y="0"/>
                      <a:pt x="0" y="3955"/>
                    </a:cubicBezTo>
                    <a:lnTo>
                      <a:pt x="0" y="211356"/>
                    </a:lnTo>
                    <a:cubicBezTo>
                      <a:pt x="0" y="256176"/>
                      <a:pt x="36786" y="288252"/>
                      <a:pt x="77561" y="288252"/>
                    </a:cubicBezTo>
                    <a:lnTo>
                      <a:pt x="175952" y="288252"/>
                    </a:lnTo>
                    <a:cubicBezTo>
                      <a:pt x="177725" y="288252"/>
                      <a:pt x="179054" y="289131"/>
                      <a:pt x="179054" y="289131"/>
                    </a:cubicBezTo>
                    <a:lnTo>
                      <a:pt x="224261" y="315056"/>
                    </a:lnTo>
                    <a:cubicBezTo>
                      <a:pt x="224261" y="315056"/>
                      <a:pt x="225147" y="315496"/>
                      <a:pt x="226034" y="315496"/>
                    </a:cubicBezTo>
                    <a:lnTo>
                      <a:pt x="226034" y="315496"/>
                    </a:lnTo>
                    <a:cubicBezTo>
                      <a:pt x="227807" y="315496"/>
                      <a:pt x="228250" y="315056"/>
                      <a:pt x="228250" y="312859"/>
                    </a:cubicBezTo>
                  </a:path>
                </a:pathLst>
              </a:custGeom>
              <a:solidFill>
                <a:srgbClr val="182D44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2" name="Рисунок 447">
              <a:extLst>
                <a:ext uri="{FF2B5EF4-FFF2-40B4-BE49-F238E27FC236}">
                  <a16:creationId xmlns:a16="http://schemas.microsoft.com/office/drawing/2014/main" id="{6980A812-FBA1-0303-B253-264F8E0235D5}"/>
                </a:ext>
              </a:extLst>
            </p:cNvPr>
            <p:cNvGrpSpPr/>
            <p:nvPr/>
          </p:nvGrpSpPr>
          <p:grpSpPr>
            <a:xfrm>
              <a:off x="3586832" y="6171963"/>
              <a:ext cx="36342" cy="36031"/>
              <a:chOff x="3586832" y="6171963"/>
              <a:chExt cx="36342" cy="36031"/>
            </a:xfrm>
            <a:solidFill>
              <a:srgbClr val="000000"/>
            </a:solidFill>
          </p:grpSpPr>
          <p:sp>
            <p:nvSpPr>
              <p:cNvPr id="103" name="Полилиния 102">
                <a:extLst>
                  <a:ext uri="{FF2B5EF4-FFF2-40B4-BE49-F238E27FC236}">
                    <a16:creationId xmlns:a16="http://schemas.microsoft.com/office/drawing/2014/main" id="{5EEEF884-8AF9-8EA6-D9C0-D9ACAC3C9E43}"/>
                  </a:ext>
                </a:extLst>
              </p:cNvPr>
              <p:cNvSpPr/>
              <p:nvPr/>
            </p:nvSpPr>
            <p:spPr>
              <a:xfrm>
                <a:off x="3586832" y="6171963"/>
                <a:ext cx="36342" cy="36031"/>
              </a:xfrm>
              <a:custGeom>
                <a:avLst/>
                <a:gdLst>
                  <a:gd name="connsiteX0" fmla="*/ 18171 w 36342"/>
                  <a:gd name="connsiteY0" fmla="*/ 0 h 36031"/>
                  <a:gd name="connsiteX1" fmla="*/ 0 w 36342"/>
                  <a:gd name="connsiteY1" fmla="*/ 18016 h 36031"/>
                  <a:gd name="connsiteX2" fmla="*/ 18171 w 36342"/>
                  <a:gd name="connsiteY2" fmla="*/ 36032 h 36031"/>
                  <a:gd name="connsiteX3" fmla="*/ 36343 w 36342"/>
                  <a:gd name="connsiteY3" fmla="*/ 18016 h 36031"/>
                  <a:gd name="connsiteX4" fmla="*/ 18171 w 36342"/>
                  <a:gd name="connsiteY4" fmla="*/ 0 h 36031"/>
                  <a:gd name="connsiteX5" fmla="*/ 18171 w 36342"/>
                  <a:gd name="connsiteY5" fmla="*/ 31198 h 36031"/>
                  <a:gd name="connsiteX6" fmla="*/ 4432 w 36342"/>
                  <a:gd name="connsiteY6" fmla="*/ 17576 h 36031"/>
                  <a:gd name="connsiteX7" fmla="*/ 18171 w 36342"/>
                  <a:gd name="connsiteY7" fmla="*/ 3955 h 36031"/>
                  <a:gd name="connsiteX8" fmla="*/ 31911 w 36342"/>
                  <a:gd name="connsiteY8" fmla="*/ 17576 h 36031"/>
                  <a:gd name="connsiteX9" fmla="*/ 18171 w 36342"/>
                  <a:gd name="connsiteY9" fmla="*/ 31198 h 36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342" h="36031">
                    <a:moveTo>
                      <a:pt x="18171" y="0"/>
                    </a:moveTo>
                    <a:cubicBezTo>
                      <a:pt x="8421" y="0"/>
                      <a:pt x="0" y="7909"/>
                      <a:pt x="0" y="18016"/>
                    </a:cubicBezTo>
                    <a:cubicBezTo>
                      <a:pt x="0" y="27683"/>
                      <a:pt x="7978" y="36032"/>
                      <a:pt x="18171" y="36032"/>
                    </a:cubicBezTo>
                    <a:cubicBezTo>
                      <a:pt x="28365" y="36032"/>
                      <a:pt x="36343" y="28122"/>
                      <a:pt x="36343" y="18016"/>
                    </a:cubicBezTo>
                    <a:cubicBezTo>
                      <a:pt x="36343" y="7909"/>
                      <a:pt x="28365" y="0"/>
                      <a:pt x="18171" y="0"/>
                    </a:cubicBezTo>
                    <a:close/>
                    <a:moveTo>
                      <a:pt x="18171" y="31198"/>
                    </a:moveTo>
                    <a:cubicBezTo>
                      <a:pt x="10637" y="31198"/>
                      <a:pt x="4432" y="25046"/>
                      <a:pt x="4432" y="17576"/>
                    </a:cubicBezTo>
                    <a:cubicBezTo>
                      <a:pt x="4432" y="10106"/>
                      <a:pt x="10637" y="3955"/>
                      <a:pt x="18171" y="3955"/>
                    </a:cubicBezTo>
                    <a:cubicBezTo>
                      <a:pt x="25706" y="3955"/>
                      <a:pt x="31911" y="10106"/>
                      <a:pt x="31911" y="17576"/>
                    </a:cubicBezTo>
                    <a:cubicBezTo>
                      <a:pt x="31911" y="25046"/>
                      <a:pt x="26149" y="31198"/>
                      <a:pt x="18171" y="311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4" name="Полилиния 103">
                <a:extLst>
                  <a:ext uri="{FF2B5EF4-FFF2-40B4-BE49-F238E27FC236}">
                    <a16:creationId xmlns:a16="http://schemas.microsoft.com/office/drawing/2014/main" id="{B1B4EF1E-8336-7B35-07CF-F1AD7B3373C7}"/>
                  </a:ext>
                </a:extLst>
              </p:cNvPr>
              <p:cNvSpPr/>
              <p:nvPr/>
            </p:nvSpPr>
            <p:spPr>
              <a:xfrm>
                <a:off x="3598355" y="6181190"/>
                <a:ext cx="15512" cy="18015"/>
              </a:xfrm>
              <a:custGeom>
                <a:avLst/>
                <a:gdLst>
                  <a:gd name="connsiteX0" fmla="*/ 11967 w 15512"/>
                  <a:gd name="connsiteY0" fmla="*/ 9228 h 18015"/>
                  <a:gd name="connsiteX1" fmla="*/ 13296 w 15512"/>
                  <a:gd name="connsiteY1" fmla="*/ 7909 h 18015"/>
                  <a:gd name="connsiteX2" fmla="*/ 14183 w 15512"/>
                  <a:gd name="connsiteY2" fmla="*/ 6591 h 18015"/>
                  <a:gd name="connsiteX3" fmla="*/ 14626 w 15512"/>
                  <a:gd name="connsiteY3" fmla="*/ 5273 h 18015"/>
                  <a:gd name="connsiteX4" fmla="*/ 14183 w 15512"/>
                  <a:gd name="connsiteY4" fmla="*/ 3515 h 18015"/>
                  <a:gd name="connsiteX5" fmla="*/ 13296 w 15512"/>
                  <a:gd name="connsiteY5" fmla="*/ 1758 h 18015"/>
                  <a:gd name="connsiteX6" fmla="*/ 11523 w 15512"/>
                  <a:gd name="connsiteY6" fmla="*/ 439 h 18015"/>
                  <a:gd name="connsiteX7" fmla="*/ 8864 w 15512"/>
                  <a:gd name="connsiteY7" fmla="*/ 0 h 18015"/>
                  <a:gd name="connsiteX8" fmla="*/ 0 w 15512"/>
                  <a:gd name="connsiteY8" fmla="*/ 0 h 18015"/>
                  <a:gd name="connsiteX9" fmla="*/ 0 w 15512"/>
                  <a:gd name="connsiteY9" fmla="*/ 18016 h 18015"/>
                  <a:gd name="connsiteX10" fmla="*/ 3546 w 15512"/>
                  <a:gd name="connsiteY10" fmla="*/ 18016 h 18015"/>
                  <a:gd name="connsiteX11" fmla="*/ 3546 w 15512"/>
                  <a:gd name="connsiteY11" fmla="*/ 10985 h 18015"/>
                  <a:gd name="connsiteX12" fmla="*/ 7978 w 15512"/>
                  <a:gd name="connsiteY12" fmla="*/ 10985 h 18015"/>
                  <a:gd name="connsiteX13" fmla="*/ 11523 w 15512"/>
                  <a:gd name="connsiteY13" fmla="*/ 18016 h 18015"/>
                  <a:gd name="connsiteX14" fmla="*/ 15512 w 15512"/>
                  <a:gd name="connsiteY14" fmla="*/ 18016 h 18015"/>
                  <a:gd name="connsiteX15" fmla="*/ 11523 w 15512"/>
                  <a:gd name="connsiteY15" fmla="*/ 10546 h 18015"/>
                  <a:gd name="connsiteX16" fmla="*/ 11967 w 15512"/>
                  <a:gd name="connsiteY16" fmla="*/ 9228 h 18015"/>
                  <a:gd name="connsiteX17" fmla="*/ 7534 w 15512"/>
                  <a:gd name="connsiteY17" fmla="*/ 7909 h 18015"/>
                  <a:gd name="connsiteX18" fmla="*/ 2659 w 15512"/>
                  <a:gd name="connsiteY18" fmla="*/ 7909 h 18015"/>
                  <a:gd name="connsiteX19" fmla="*/ 2659 w 15512"/>
                  <a:gd name="connsiteY19" fmla="*/ 2197 h 18015"/>
                  <a:gd name="connsiteX20" fmla="*/ 7534 w 15512"/>
                  <a:gd name="connsiteY20" fmla="*/ 2197 h 18015"/>
                  <a:gd name="connsiteX21" fmla="*/ 10194 w 15512"/>
                  <a:gd name="connsiteY21" fmla="*/ 3076 h 18015"/>
                  <a:gd name="connsiteX22" fmla="*/ 11080 w 15512"/>
                  <a:gd name="connsiteY22" fmla="*/ 5273 h 18015"/>
                  <a:gd name="connsiteX23" fmla="*/ 10194 w 15512"/>
                  <a:gd name="connsiteY23" fmla="*/ 7470 h 18015"/>
                  <a:gd name="connsiteX24" fmla="*/ 7534 w 15512"/>
                  <a:gd name="connsiteY24" fmla="*/ 7909 h 18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512" h="18015">
                    <a:moveTo>
                      <a:pt x="11967" y="9228"/>
                    </a:moveTo>
                    <a:cubicBezTo>
                      <a:pt x="12410" y="8788"/>
                      <a:pt x="12853" y="8349"/>
                      <a:pt x="13296" y="7909"/>
                    </a:cubicBezTo>
                    <a:cubicBezTo>
                      <a:pt x="13739" y="7470"/>
                      <a:pt x="13739" y="7031"/>
                      <a:pt x="14183" y="6591"/>
                    </a:cubicBezTo>
                    <a:cubicBezTo>
                      <a:pt x="14183" y="6152"/>
                      <a:pt x="14626" y="5712"/>
                      <a:pt x="14626" y="5273"/>
                    </a:cubicBezTo>
                    <a:cubicBezTo>
                      <a:pt x="14626" y="4833"/>
                      <a:pt x="14626" y="3955"/>
                      <a:pt x="14183" y="3515"/>
                    </a:cubicBezTo>
                    <a:cubicBezTo>
                      <a:pt x="13739" y="3076"/>
                      <a:pt x="13739" y="2197"/>
                      <a:pt x="13296" y="1758"/>
                    </a:cubicBezTo>
                    <a:cubicBezTo>
                      <a:pt x="12853" y="1318"/>
                      <a:pt x="11967" y="879"/>
                      <a:pt x="11523" y="439"/>
                    </a:cubicBezTo>
                    <a:cubicBezTo>
                      <a:pt x="10637" y="0"/>
                      <a:pt x="9750" y="0"/>
                      <a:pt x="8864" y="0"/>
                    </a:cubicBezTo>
                    <a:lnTo>
                      <a:pt x="0" y="0"/>
                    </a:lnTo>
                    <a:lnTo>
                      <a:pt x="0" y="18016"/>
                    </a:lnTo>
                    <a:lnTo>
                      <a:pt x="3546" y="18016"/>
                    </a:lnTo>
                    <a:lnTo>
                      <a:pt x="3546" y="10985"/>
                    </a:lnTo>
                    <a:lnTo>
                      <a:pt x="7978" y="10985"/>
                    </a:lnTo>
                    <a:lnTo>
                      <a:pt x="11523" y="18016"/>
                    </a:lnTo>
                    <a:lnTo>
                      <a:pt x="15512" y="18016"/>
                    </a:lnTo>
                    <a:lnTo>
                      <a:pt x="11523" y="10546"/>
                    </a:lnTo>
                    <a:cubicBezTo>
                      <a:pt x="11080" y="9667"/>
                      <a:pt x="11967" y="9667"/>
                      <a:pt x="11967" y="9228"/>
                    </a:cubicBezTo>
                    <a:close/>
                    <a:moveTo>
                      <a:pt x="7534" y="7909"/>
                    </a:moveTo>
                    <a:lnTo>
                      <a:pt x="2659" y="7909"/>
                    </a:lnTo>
                    <a:lnTo>
                      <a:pt x="2659" y="2197"/>
                    </a:lnTo>
                    <a:lnTo>
                      <a:pt x="7534" y="2197"/>
                    </a:lnTo>
                    <a:cubicBezTo>
                      <a:pt x="8421" y="2197"/>
                      <a:pt x="9307" y="2636"/>
                      <a:pt x="10194" y="3076"/>
                    </a:cubicBezTo>
                    <a:cubicBezTo>
                      <a:pt x="10637" y="3515"/>
                      <a:pt x="11080" y="4394"/>
                      <a:pt x="11080" y="5273"/>
                    </a:cubicBezTo>
                    <a:cubicBezTo>
                      <a:pt x="11080" y="6152"/>
                      <a:pt x="10637" y="6591"/>
                      <a:pt x="10194" y="7470"/>
                    </a:cubicBezTo>
                    <a:cubicBezTo>
                      <a:pt x="9307" y="7470"/>
                      <a:pt x="8421" y="7909"/>
                      <a:pt x="7534" y="79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4" name="Рисунок 447">
              <a:extLst>
                <a:ext uri="{FF2B5EF4-FFF2-40B4-BE49-F238E27FC236}">
                  <a16:creationId xmlns:a16="http://schemas.microsoft.com/office/drawing/2014/main" id="{D65D0C2B-098B-A318-C7A8-DB4BCE74F047}"/>
                </a:ext>
              </a:extLst>
            </p:cNvPr>
            <p:cNvGrpSpPr/>
            <p:nvPr/>
          </p:nvGrpSpPr>
          <p:grpSpPr>
            <a:xfrm>
              <a:off x="4568085" y="5728168"/>
              <a:ext cx="13296" cy="478955"/>
              <a:chOff x="4568085" y="5728168"/>
              <a:chExt cx="13296" cy="478955"/>
            </a:xfrm>
            <a:solidFill>
              <a:srgbClr val="009AA6"/>
            </a:solidFill>
          </p:grpSpPr>
          <p:sp>
            <p:nvSpPr>
              <p:cNvPr id="101" name="Полилиния 100">
                <a:extLst>
                  <a:ext uri="{FF2B5EF4-FFF2-40B4-BE49-F238E27FC236}">
                    <a16:creationId xmlns:a16="http://schemas.microsoft.com/office/drawing/2014/main" id="{35320A58-92D0-0BAC-F10F-2FD6D4571224}"/>
                  </a:ext>
                </a:extLst>
              </p:cNvPr>
              <p:cNvSpPr/>
              <p:nvPr/>
            </p:nvSpPr>
            <p:spPr>
              <a:xfrm>
                <a:off x="4574733" y="5734751"/>
                <a:ext cx="4432" cy="465773"/>
              </a:xfrm>
              <a:custGeom>
                <a:avLst/>
                <a:gdLst>
                  <a:gd name="connsiteX0" fmla="*/ 0 w 4432"/>
                  <a:gd name="connsiteY0" fmla="*/ 0 h 465773"/>
                  <a:gd name="connsiteX1" fmla="*/ 0 w 4432"/>
                  <a:gd name="connsiteY1" fmla="*/ 465774 h 465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32" h="465773">
                    <a:moveTo>
                      <a:pt x="0" y="0"/>
                    </a:moveTo>
                    <a:lnTo>
                      <a:pt x="0" y="465774"/>
                    </a:lnTo>
                  </a:path>
                </a:pathLst>
              </a:custGeom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2" name="Полилиния 101">
                <a:extLst>
                  <a:ext uri="{FF2B5EF4-FFF2-40B4-BE49-F238E27FC236}">
                    <a16:creationId xmlns:a16="http://schemas.microsoft.com/office/drawing/2014/main" id="{5CA6207F-FF3B-FF88-844B-56D90350F21A}"/>
                  </a:ext>
                </a:extLst>
              </p:cNvPr>
              <p:cNvSpPr/>
              <p:nvPr/>
            </p:nvSpPr>
            <p:spPr>
              <a:xfrm>
                <a:off x="4568085" y="5728168"/>
                <a:ext cx="13296" cy="478955"/>
              </a:xfrm>
              <a:custGeom>
                <a:avLst/>
                <a:gdLst>
                  <a:gd name="connsiteX0" fmla="*/ 6648 w 13296"/>
                  <a:gd name="connsiteY0" fmla="*/ 478956 h 478955"/>
                  <a:gd name="connsiteX1" fmla="*/ 0 w 13296"/>
                  <a:gd name="connsiteY1" fmla="*/ 472365 h 478955"/>
                  <a:gd name="connsiteX2" fmla="*/ 0 w 13296"/>
                  <a:gd name="connsiteY2" fmla="*/ 6591 h 478955"/>
                  <a:gd name="connsiteX3" fmla="*/ 6648 w 13296"/>
                  <a:gd name="connsiteY3" fmla="*/ 0 h 478955"/>
                  <a:gd name="connsiteX4" fmla="*/ 13296 w 13296"/>
                  <a:gd name="connsiteY4" fmla="*/ 6591 h 478955"/>
                  <a:gd name="connsiteX5" fmla="*/ 13296 w 13296"/>
                  <a:gd name="connsiteY5" fmla="*/ 472365 h 478955"/>
                  <a:gd name="connsiteX6" fmla="*/ 6648 w 13296"/>
                  <a:gd name="connsiteY6" fmla="*/ 478956 h 47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6" h="478955">
                    <a:moveTo>
                      <a:pt x="6648" y="478956"/>
                    </a:moveTo>
                    <a:cubicBezTo>
                      <a:pt x="3102" y="478956"/>
                      <a:pt x="0" y="475880"/>
                      <a:pt x="0" y="472365"/>
                    </a:cubicBezTo>
                    <a:lnTo>
                      <a:pt x="0" y="6591"/>
                    </a:lnTo>
                    <a:cubicBezTo>
                      <a:pt x="0" y="3076"/>
                      <a:pt x="3102" y="0"/>
                      <a:pt x="6648" y="0"/>
                    </a:cubicBezTo>
                    <a:cubicBezTo>
                      <a:pt x="10194" y="0"/>
                      <a:pt x="13296" y="3076"/>
                      <a:pt x="13296" y="6591"/>
                    </a:cubicBezTo>
                    <a:lnTo>
                      <a:pt x="13296" y="472365"/>
                    </a:lnTo>
                    <a:cubicBezTo>
                      <a:pt x="13296" y="475880"/>
                      <a:pt x="10637" y="478956"/>
                      <a:pt x="6648" y="478956"/>
                    </a:cubicBezTo>
                    <a:close/>
                  </a:path>
                </a:pathLst>
              </a:custGeom>
              <a:solidFill>
                <a:srgbClr val="009AA6"/>
              </a:solidFill>
              <a:ln w="4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5" name="Рисунок 447">
              <a:extLst>
                <a:ext uri="{FF2B5EF4-FFF2-40B4-BE49-F238E27FC236}">
                  <a16:creationId xmlns:a16="http://schemas.microsoft.com/office/drawing/2014/main" id="{7148E339-DA68-DA76-DB4E-BDEA181BA24A}"/>
                </a:ext>
              </a:extLst>
            </p:cNvPr>
            <p:cNvGrpSpPr/>
            <p:nvPr/>
          </p:nvGrpSpPr>
          <p:grpSpPr>
            <a:xfrm>
              <a:off x="4711239" y="5825269"/>
              <a:ext cx="835438" cy="288252"/>
              <a:chOff x="4711239" y="5825269"/>
              <a:chExt cx="835438" cy="288252"/>
            </a:xfrm>
            <a:solidFill>
              <a:srgbClr val="000000"/>
            </a:solidFill>
          </p:grpSpPr>
          <p:grpSp>
            <p:nvGrpSpPr>
              <p:cNvPr id="48" name="Рисунок 447">
                <a:extLst>
                  <a:ext uri="{FF2B5EF4-FFF2-40B4-BE49-F238E27FC236}">
                    <a16:creationId xmlns:a16="http://schemas.microsoft.com/office/drawing/2014/main" id="{FF394253-3DC5-F918-51BD-EED8FB2F8EFA}"/>
                  </a:ext>
                </a:extLst>
              </p:cNvPr>
              <p:cNvGrpSpPr/>
              <p:nvPr/>
            </p:nvGrpSpPr>
            <p:grpSpPr>
              <a:xfrm>
                <a:off x="4711682" y="5825269"/>
                <a:ext cx="576607" cy="113806"/>
                <a:chOff x="4711682" y="5825269"/>
                <a:chExt cx="576607" cy="113806"/>
              </a:xfrm>
              <a:solidFill>
                <a:srgbClr val="000000"/>
              </a:solidFill>
            </p:grpSpPr>
            <p:sp>
              <p:nvSpPr>
                <p:cNvPr id="95" name="Полилиния 94">
                  <a:extLst>
                    <a:ext uri="{FF2B5EF4-FFF2-40B4-BE49-F238E27FC236}">
                      <a16:creationId xmlns:a16="http://schemas.microsoft.com/office/drawing/2014/main" id="{A65BC1BF-D767-B0FF-8988-C36A9CAEB227}"/>
                    </a:ext>
                  </a:extLst>
                </p:cNvPr>
                <p:cNvSpPr/>
                <p:nvPr/>
              </p:nvSpPr>
              <p:spPr>
                <a:xfrm>
                  <a:off x="4711682" y="5827027"/>
                  <a:ext cx="76231" cy="111170"/>
                </a:xfrm>
                <a:custGeom>
                  <a:avLst/>
                  <a:gdLst>
                    <a:gd name="connsiteX0" fmla="*/ 0 w 76231"/>
                    <a:gd name="connsiteY0" fmla="*/ 111171 h 111170"/>
                    <a:gd name="connsiteX1" fmla="*/ 0 w 76231"/>
                    <a:gd name="connsiteY1" fmla="*/ 0 h 111170"/>
                    <a:gd name="connsiteX2" fmla="*/ 76231 w 76231"/>
                    <a:gd name="connsiteY2" fmla="*/ 0 h 111170"/>
                    <a:gd name="connsiteX3" fmla="*/ 76231 w 76231"/>
                    <a:gd name="connsiteY3" fmla="*/ 16698 h 111170"/>
                    <a:gd name="connsiteX4" fmla="*/ 18615 w 76231"/>
                    <a:gd name="connsiteY4" fmla="*/ 16698 h 111170"/>
                    <a:gd name="connsiteX5" fmla="*/ 18615 w 76231"/>
                    <a:gd name="connsiteY5" fmla="*/ 111171 h 111170"/>
                    <a:gd name="connsiteX6" fmla="*/ 0 w 76231"/>
                    <a:gd name="connsiteY6" fmla="*/ 111171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6231" h="111170">
                      <a:moveTo>
                        <a:pt x="0" y="111171"/>
                      </a:moveTo>
                      <a:lnTo>
                        <a:pt x="0" y="0"/>
                      </a:lnTo>
                      <a:lnTo>
                        <a:pt x="76231" y="0"/>
                      </a:lnTo>
                      <a:lnTo>
                        <a:pt x="76231" y="16698"/>
                      </a:lnTo>
                      <a:lnTo>
                        <a:pt x="18615" y="16698"/>
                      </a:lnTo>
                      <a:lnTo>
                        <a:pt x="18615" y="111171"/>
                      </a:lnTo>
                      <a:lnTo>
                        <a:pt x="0" y="1111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6" name="Полилиния 95">
                  <a:extLst>
                    <a:ext uri="{FF2B5EF4-FFF2-40B4-BE49-F238E27FC236}">
                      <a16:creationId xmlns:a16="http://schemas.microsoft.com/office/drawing/2014/main" id="{49218FB9-54EC-D0D9-9AFD-483F2FCFAD19}"/>
                    </a:ext>
                  </a:extLst>
                </p:cNvPr>
                <p:cNvSpPr/>
                <p:nvPr/>
              </p:nvSpPr>
              <p:spPr>
                <a:xfrm>
                  <a:off x="4798994" y="5827027"/>
                  <a:ext cx="80219" cy="110731"/>
                </a:xfrm>
                <a:custGeom>
                  <a:avLst/>
                  <a:gdLst>
                    <a:gd name="connsiteX0" fmla="*/ 48752 w 80219"/>
                    <a:gd name="connsiteY0" fmla="*/ 0 h 110731"/>
                    <a:gd name="connsiteX1" fmla="*/ 62935 w 80219"/>
                    <a:gd name="connsiteY1" fmla="*/ 3076 h 110731"/>
                    <a:gd name="connsiteX2" fmla="*/ 72685 w 80219"/>
                    <a:gd name="connsiteY2" fmla="*/ 10985 h 110731"/>
                    <a:gd name="connsiteX3" fmla="*/ 78447 w 80219"/>
                    <a:gd name="connsiteY3" fmla="*/ 21970 h 110731"/>
                    <a:gd name="connsiteX4" fmla="*/ 80220 w 80219"/>
                    <a:gd name="connsiteY4" fmla="*/ 33835 h 110731"/>
                    <a:gd name="connsiteX5" fmla="*/ 78004 w 80219"/>
                    <a:gd name="connsiteY5" fmla="*/ 45699 h 110731"/>
                    <a:gd name="connsiteX6" fmla="*/ 71799 w 80219"/>
                    <a:gd name="connsiteY6" fmla="*/ 56684 h 110731"/>
                    <a:gd name="connsiteX7" fmla="*/ 61605 w 80219"/>
                    <a:gd name="connsiteY7" fmla="*/ 64593 h 110731"/>
                    <a:gd name="connsiteX8" fmla="*/ 47866 w 80219"/>
                    <a:gd name="connsiteY8" fmla="*/ 67669 h 110731"/>
                    <a:gd name="connsiteX9" fmla="*/ 18615 w 80219"/>
                    <a:gd name="connsiteY9" fmla="*/ 67669 h 110731"/>
                    <a:gd name="connsiteX10" fmla="*/ 18615 w 80219"/>
                    <a:gd name="connsiteY10" fmla="*/ 110731 h 110731"/>
                    <a:gd name="connsiteX11" fmla="*/ 0 w 80219"/>
                    <a:gd name="connsiteY11" fmla="*/ 110731 h 110731"/>
                    <a:gd name="connsiteX12" fmla="*/ 0 w 80219"/>
                    <a:gd name="connsiteY12" fmla="*/ 0 h 110731"/>
                    <a:gd name="connsiteX13" fmla="*/ 48752 w 80219"/>
                    <a:gd name="connsiteY13" fmla="*/ 0 h 110731"/>
                    <a:gd name="connsiteX14" fmla="*/ 19058 w 80219"/>
                    <a:gd name="connsiteY14" fmla="*/ 51411 h 110731"/>
                    <a:gd name="connsiteX15" fmla="*/ 44764 w 80219"/>
                    <a:gd name="connsiteY15" fmla="*/ 51411 h 110731"/>
                    <a:gd name="connsiteX16" fmla="*/ 57616 w 80219"/>
                    <a:gd name="connsiteY16" fmla="*/ 46577 h 110731"/>
                    <a:gd name="connsiteX17" fmla="*/ 62492 w 80219"/>
                    <a:gd name="connsiteY17" fmla="*/ 33835 h 110731"/>
                    <a:gd name="connsiteX18" fmla="*/ 57616 w 80219"/>
                    <a:gd name="connsiteY18" fmla="*/ 21092 h 110731"/>
                    <a:gd name="connsiteX19" fmla="*/ 44764 w 80219"/>
                    <a:gd name="connsiteY19" fmla="*/ 16258 h 110731"/>
                    <a:gd name="connsiteX20" fmla="*/ 19058 w 80219"/>
                    <a:gd name="connsiteY20" fmla="*/ 16258 h 110731"/>
                    <a:gd name="connsiteX21" fmla="*/ 19058 w 80219"/>
                    <a:gd name="connsiteY21" fmla="*/ 51411 h 11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0219" h="110731">
                      <a:moveTo>
                        <a:pt x="48752" y="0"/>
                      </a:moveTo>
                      <a:cubicBezTo>
                        <a:pt x="54071" y="0"/>
                        <a:pt x="58946" y="879"/>
                        <a:pt x="62935" y="3076"/>
                      </a:cubicBezTo>
                      <a:cubicBezTo>
                        <a:pt x="66924" y="5273"/>
                        <a:pt x="70469" y="7909"/>
                        <a:pt x="72685" y="10985"/>
                      </a:cubicBezTo>
                      <a:cubicBezTo>
                        <a:pt x="75345" y="14061"/>
                        <a:pt x="77117" y="18016"/>
                        <a:pt x="78447" y="21970"/>
                      </a:cubicBezTo>
                      <a:cubicBezTo>
                        <a:pt x="79777" y="25925"/>
                        <a:pt x="80220" y="29880"/>
                        <a:pt x="80220" y="33835"/>
                      </a:cubicBezTo>
                      <a:cubicBezTo>
                        <a:pt x="80220" y="37789"/>
                        <a:pt x="79333" y="41744"/>
                        <a:pt x="78004" y="45699"/>
                      </a:cubicBezTo>
                      <a:cubicBezTo>
                        <a:pt x="76674" y="49653"/>
                        <a:pt x="74458" y="53169"/>
                        <a:pt x="71799" y="56684"/>
                      </a:cubicBezTo>
                      <a:cubicBezTo>
                        <a:pt x="69140" y="59760"/>
                        <a:pt x="65594" y="62836"/>
                        <a:pt x="61605" y="64593"/>
                      </a:cubicBezTo>
                      <a:cubicBezTo>
                        <a:pt x="57616" y="66790"/>
                        <a:pt x="53184" y="67669"/>
                        <a:pt x="47866" y="67669"/>
                      </a:cubicBezTo>
                      <a:lnTo>
                        <a:pt x="18615" y="67669"/>
                      </a:lnTo>
                      <a:lnTo>
                        <a:pt x="18615" y="110731"/>
                      </a:lnTo>
                      <a:lnTo>
                        <a:pt x="0" y="110731"/>
                      </a:lnTo>
                      <a:lnTo>
                        <a:pt x="0" y="0"/>
                      </a:lnTo>
                      <a:lnTo>
                        <a:pt x="48752" y="0"/>
                      </a:lnTo>
                      <a:close/>
                      <a:moveTo>
                        <a:pt x="19058" y="51411"/>
                      </a:moveTo>
                      <a:lnTo>
                        <a:pt x="44764" y="51411"/>
                      </a:lnTo>
                      <a:cubicBezTo>
                        <a:pt x="50082" y="51411"/>
                        <a:pt x="54514" y="49653"/>
                        <a:pt x="57616" y="46577"/>
                      </a:cubicBezTo>
                      <a:cubicBezTo>
                        <a:pt x="60719" y="43502"/>
                        <a:pt x="62492" y="39107"/>
                        <a:pt x="62492" y="33835"/>
                      </a:cubicBezTo>
                      <a:cubicBezTo>
                        <a:pt x="62492" y="28562"/>
                        <a:pt x="60719" y="24607"/>
                        <a:pt x="57616" y="21092"/>
                      </a:cubicBezTo>
                      <a:cubicBezTo>
                        <a:pt x="54514" y="18016"/>
                        <a:pt x="50082" y="16258"/>
                        <a:pt x="44764" y="16258"/>
                      </a:cubicBezTo>
                      <a:lnTo>
                        <a:pt x="19058" y="16258"/>
                      </a:lnTo>
                      <a:lnTo>
                        <a:pt x="19058" y="514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7" name="Полилиния 96">
                  <a:extLst>
                    <a:ext uri="{FF2B5EF4-FFF2-40B4-BE49-F238E27FC236}">
                      <a16:creationId xmlns:a16="http://schemas.microsoft.com/office/drawing/2014/main" id="{0F9A7071-7940-EBD7-E4C8-7E84D4149704}"/>
                    </a:ext>
                  </a:extLst>
                </p:cNvPr>
                <p:cNvSpPr/>
                <p:nvPr/>
              </p:nvSpPr>
              <p:spPr>
                <a:xfrm>
                  <a:off x="4886305" y="5825269"/>
                  <a:ext cx="86867" cy="113806"/>
                </a:xfrm>
                <a:custGeom>
                  <a:avLst/>
                  <a:gdLst>
                    <a:gd name="connsiteX0" fmla="*/ 52741 w 86867"/>
                    <a:gd name="connsiteY0" fmla="*/ 90958 h 113806"/>
                    <a:gd name="connsiteX1" fmla="*/ 46979 w 86867"/>
                    <a:gd name="connsiteY1" fmla="*/ 102382 h 113806"/>
                    <a:gd name="connsiteX2" fmla="*/ 40775 w 86867"/>
                    <a:gd name="connsiteY2" fmla="*/ 109413 h 113806"/>
                    <a:gd name="connsiteX3" fmla="*/ 33240 w 86867"/>
                    <a:gd name="connsiteY3" fmla="*/ 112928 h 113806"/>
                    <a:gd name="connsiteX4" fmla="*/ 24819 w 86867"/>
                    <a:gd name="connsiteY4" fmla="*/ 113807 h 113806"/>
                    <a:gd name="connsiteX5" fmla="*/ 12410 w 86867"/>
                    <a:gd name="connsiteY5" fmla="*/ 113807 h 113806"/>
                    <a:gd name="connsiteX6" fmla="*/ 12410 w 86867"/>
                    <a:gd name="connsiteY6" fmla="*/ 97988 h 113806"/>
                    <a:gd name="connsiteX7" fmla="*/ 22160 w 86867"/>
                    <a:gd name="connsiteY7" fmla="*/ 97988 h 113806"/>
                    <a:gd name="connsiteX8" fmla="*/ 28808 w 86867"/>
                    <a:gd name="connsiteY8" fmla="*/ 96670 h 113806"/>
                    <a:gd name="connsiteX9" fmla="*/ 33240 w 86867"/>
                    <a:gd name="connsiteY9" fmla="*/ 90958 h 113806"/>
                    <a:gd name="connsiteX10" fmla="*/ 34570 w 86867"/>
                    <a:gd name="connsiteY10" fmla="*/ 87882 h 113806"/>
                    <a:gd name="connsiteX11" fmla="*/ 17285 w 86867"/>
                    <a:gd name="connsiteY11" fmla="*/ 44380 h 113806"/>
                    <a:gd name="connsiteX12" fmla="*/ 0 w 86867"/>
                    <a:gd name="connsiteY12" fmla="*/ 879 h 113806"/>
                    <a:gd name="connsiteX13" fmla="*/ 19501 w 86867"/>
                    <a:gd name="connsiteY13" fmla="*/ 879 h 113806"/>
                    <a:gd name="connsiteX14" fmla="*/ 21717 w 86867"/>
                    <a:gd name="connsiteY14" fmla="*/ 7031 h 113806"/>
                    <a:gd name="connsiteX15" fmla="*/ 26149 w 86867"/>
                    <a:gd name="connsiteY15" fmla="*/ 18455 h 113806"/>
                    <a:gd name="connsiteX16" fmla="*/ 31467 w 86867"/>
                    <a:gd name="connsiteY16" fmla="*/ 32516 h 113806"/>
                    <a:gd name="connsiteX17" fmla="*/ 36786 w 86867"/>
                    <a:gd name="connsiteY17" fmla="*/ 46577 h 113806"/>
                    <a:gd name="connsiteX18" fmla="*/ 41218 w 86867"/>
                    <a:gd name="connsiteY18" fmla="*/ 58441 h 113806"/>
                    <a:gd name="connsiteX19" fmla="*/ 43877 w 86867"/>
                    <a:gd name="connsiteY19" fmla="*/ 65033 h 113806"/>
                    <a:gd name="connsiteX20" fmla="*/ 44763 w 86867"/>
                    <a:gd name="connsiteY20" fmla="*/ 65033 h 113806"/>
                    <a:gd name="connsiteX21" fmla="*/ 47423 w 86867"/>
                    <a:gd name="connsiteY21" fmla="*/ 57123 h 113806"/>
                    <a:gd name="connsiteX22" fmla="*/ 51855 w 86867"/>
                    <a:gd name="connsiteY22" fmla="*/ 45699 h 113806"/>
                    <a:gd name="connsiteX23" fmla="*/ 56730 w 86867"/>
                    <a:gd name="connsiteY23" fmla="*/ 32077 h 113806"/>
                    <a:gd name="connsiteX24" fmla="*/ 61605 w 86867"/>
                    <a:gd name="connsiteY24" fmla="*/ 18895 h 113806"/>
                    <a:gd name="connsiteX25" fmla="*/ 65594 w 86867"/>
                    <a:gd name="connsiteY25" fmla="*/ 7470 h 113806"/>
                    <a:gd name="connsiteX26" fmla="*/ 68253 w 86867"/>
                    <a:gd name="connsiteY26" fmla="*/ 0 h 113806"/>
                    <a:gd name="connsiteX27" fmla="*/ 86868 w 86867"/>
                    <a:gd name="connsiteY27" fmla="*/ 0 h 113806"/>
                    <a:gd name="connsiteX28" fmla="*/ 52741 w 86867"/>
                    <a:gd name="connsiteY28" fmla="*/ 90958 h 1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86867" h="113806">
                      <a:moveTo>
                        <a:pt x="52741" y="90958"/>
                      </a:moveTo>
                      <a:cubicBezTo>
                        <a:pt x="50968" y="95791"/>
                        <a:pt x="49195" y="99746"/>
                        <a:pt x="46979" y="102382"/>
                      </a:cubicBezTo>
                      <a:cubicBezTo>
                        <a:pt x="45207" y="105458"/>
                        <a:pt x="42991" y="107655"/>
                        <a:pt x="40775" y="109413"/>
                      </a:cubicBezTo>
                      <a:cubicBezTo>
                        <a:pt x="38559" y="111171"/>
                        <a:pt x="35899" y="112489"/>
                        <a:pt x="33240" y="112928"/>
                      </a:cubicBezTo>
                      <a:cubicBezTo>
                        <a:pt x="30581" y="113368"/>
                        <a:pt x="27922" y="113807"/>
                        <a:pt x="24819" y="113807"/>
                      </a:cubicBezTo>
                      <a:lnTo>
                        <a:pt x="12410" y="113807"/>
                      </a:lnTo>
                      <a:lnTo>
                        <a:pt x="12410" y="97988"/>
                      </a:lnTo>
                      <a:lnTo>
                        <a:pt x="22160" y="97988"/>
                      </a:lnTo>
                      <a:cubicBezTo>
                        <a:pt x="24819" y="97988"/>
                        <a:pt x="27035" y="97549"/>
                        <a:pt x="28808" y="96670"/>
                      </a:cubicBezTo>
                      <a:cubicBezTo>
                        <a:pt x="30581" y="95791"/>
                        <a:pt x="31911" y="94034"/>
                        <a:pt x="33240" y="90958"/>
                      </a:cubicBezTo>
                      <a:lnTo>
                        <a:pt x="34570" y="87882"/>
                      </a:lnTo>
                      <a:cubicBezTo>
                        <a:pt x="28808" y="73381"/>
                        <a:pt x="23047" y="58881"/>
                        <a:pt x="17285" y="44380"/>
                      </a:cubicBezTo>
                      <a:cubicBezTo>
                        <a:pt x="11523" y="29880"/>
                        <a:pt x="5762" y="15379"/>
                        <a:pt x="0" y="879"/>
                      </a:cubicBezTo>
                      <a:lnTo>
                        <a:pt x="19501" y="879"/>
                      </a:lnTo>
                      <a:cubicBezTo>
                        <a:pt x="19944" y="1758"/>
                        <a:pt x="20830" y="3955"/>
                        <a:pt x="21717" y="7031"/>
                      </a:cubicBezTo>
                      <a:cubicBezTo>
                        <a:pt x="23047" y="10106"/>
                        <a:pt x="24376" y="14061"/>
                        <a:pt x="26149" y="18455"/>
                      </a:cubicBezTo>
                      <a:cubicBezTo>
                        <a:pt x="27922" y="22849"/>
                        <a:pt x="29695" y="27683"/>
                        <a:pt x="31467" y="32516"/>
                      </a:cubicBezTo>
                      <a:cubicBezTo>
                        <a:pt x="33240" y="37350"/>
                        <a:pt x="35013" y="42183"/>
                        <a:pt x="36786" y="46577"/>
                      </a:cubicBezTo>
                      <a:cubicBezTo>
                        <a:pt x="38559" y="50971"/>
                        <a:pt x="39888" y="54926"/>
                        <a:pt x="41218" y="58441"/>
                      </a:cubicBezTo>
                      <a:cubicBezTo>
                        <a:pt x="42547" y="61957"/>
                        <a:pt x="43434" y="64154"/>
                        <a:pt x="43877" y="65033"/>
                      </a:cubicBezTo>
                      <a:lnTo>
                        <a:pt x="44763" y="65033"/>
                      </a:lnTo>
                      <a:cubicBezTo>
                        <a:pt x="45207" y="63275"/>
                        <a:pt x="46093" y="60638"/>
                        <a:pt x="47423" y="57123"/>
                      </a:cubicBezTo>
                      <a:cubicBezTo>
                        <a:pt x="48752" y="53608"/>
                        <a:pt x="50082" y="49653"/>
                        <a:pt x="51855" y="45699"/>
                      </a:cubicBezTo>
                      <a:cubicBezTo>
                        <a:pt x="53628" y="41304"/>
                        <a:pt x="54957" y="36910"/>
                        <a:pt x="56730" y="32077"/>
                      </a:cubicBezTo>
                      <a:cubicBezTo>
                        <a:pt x="58503" y="27243"/>
                        <a:pt x="59832" y="22849"/>
                        <a:pt x="61605" y="18895"/>
                      </a:cubicBezTo>
                      <a:cubicBezTo>
                        <a:pt x="63378" y="14940"/>
                        <a:pt x="64708" y="10985"/>
                        <a:pt x="65594" y="7470"/>
                      </a:cubicBezTo>
                      <a:cubicBezTo>
                        <a:pt x="66924" y="3955"/>
                        <a:pt x="67810" y="1758"/>
                        <a:pt x="68253" y="0"/>
                      </a:cubicBezTo>
                      <a:lnTo>
                        <a:pt x="86868" y="0"/>
                      </a:lnTo>
                      <a:lnTo>
                        <a:pt x="52741" y="909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8" name="Полилиния 97">
                  <a:extLst>
                    <a:ext uri="{FF2B5EF4-FFF2-40B4-BE49-F238E27FC236}">
                      <a16:creationId xmlns:a16="http://schemas.microsoft.com/office/drawing/2014/main" id="{7A634E05-7740-3820-EA5F-B8DE80EDF47F}"/>
                    </a:ext>
                  </a:extLst>
                </p:cNvPr>
                <p:cNvSpPr/>
                <p:nvPr/>
              </p:nvSpPr>
              <p:spPr>
                <a:xfrm>
                  <a:off x="4986469" y="5827027"/>
                  <a:ext cx="84208" cy="111170"/>
                </a:xfrm>
                <a:custGeom>
                  <a:avLst/>
                  <a:gdLst>
                    <a:gd name="connsiteX0" fmla="*/ 65594 w 84208"/>
                    <a:gd name="connsiteY0" fmla="*/ 111171 h 111170"/>
                    <a:gd name="connsiteX1" fmla="*/ 65594 w 84208"/>
                    <a:gd name="connsiteY1" fmla="*/ 16698 h 111170"/>
                    <a:gd name="connsiteX2" fmla="*/ 18615 w 84208"/>
                    <a:gd name="connsiteY2" fmla="*/ 16698 h 111170"/>
                    <a:gd name="connsiteX3" fmla="*/ 18615 w 84208"/>
                    <a:gd name="connsiteY3" fmla="*/ 111171 h 111170"/>
                    <a:gd name="connsiteX4" fmla="*/ 0 w 84208"/>
                    <a:gd name="connsiteY4" fmla="*/ 111171 h 111170"/>
                    <a:gd name="connsiteX5" fmla="*/ 0 w 84208"/>
                    <a:gd name="connsiteY5" fmla="*/ 0 h 111170"/>
                    <a:gd name="connsiteX6" fmla="*/ 84209 w 84208"/>
                    <a:gd name="connsiteY6" fmla="*/ 0 h 111170"/>
                    <a:gd name="connsiteX7" fmla="*/ 84209 w 84208"/>
                    <a:gd name="connsiteY7" fmla="*/ 111171 h 111170"/>
                    <a:gd name="connsiteX8" fmla="*/ 65594 w 84208"/>
                    <a:gd name="connsiteY8" fmla="*/ 111171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4208" h="111170">
                      <a:moveTo>
                        <a:pt x="65594" y="111171"/>
                      </a:moveTo>
                      <a:lnTo>
                        <a:pt x="65594" y="16698"/>
                      </a:lnTo>
                      <a:lnTo>
                        <a:pt x="18615" y="16698"/>
                      </a:lnTo>
                      <a:lnTo>
                        <a:pt x="18615" y="111171"/>
                      </a:lnTo>
                      <a:lnTo>
                        <a:pt x="0" y="111171"/>
                      </a:lnTo>
                      <a:lnTo>
                        <a:pt x="0" y="0"/>
                      </a:lnTo>
                      <a:lnTo>
                        <a:pt x="84209" y="0"/>
                      </a:lnTo>
                      <a:lnTo>
                        <a:pt x="84209" y="111171"/>
                      </a:lnTo>
                      <a:lnTo>
                        <a:pt x="65594" y="1111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9" name="Полилиния 98">
                  <a:extLst>
                    <a:ext uri="{FF2B5EF4-FFF2-40B4-BE49-F238E27FC236}">
                      <a16:creationId xmlns:a16="http://schemas.microsoft.com/office/drawing/2014/main" id="{F7662E98-7A2C-AF14-D373-E93C88A93D1D}"/>
                    </a:ext>
                  </a:extLst>
                </p:cNvPr>
                <p:cNvSpPr/>
                <p:nvPr/>
              </p:nvSpPr>
              <p:spPr>
                <a:xfrm>
                  <a:off x="5092394" y="5827027"/>
                  <a:ext cx="84208" cy="111170"/>
                </a:xfrm>
                <a:custGeom>
                  <a:avLst/>
                  <a:gdLst>
                    <a:gd name="connsiteX0" fmla="*/ 65594 w 84208"/>
                    <a:gd name="connsiteY0" fmla="*/ 111171 h 111170"/>
                    <a:gd name="connsiteX1" fmla="*/ 65594 w 84208"/>
                    <a:gd name="connsiteY1" fmla="*/ 16698 h 111170"/>
                    <a:gd name="connsiteX2" fmla="*/ 18614 w 84208"/>
                    <a:gd name="connsiteY2" fmla="*/ 16698 h 111170"/>
                    <a:gd name="connsiteX3" fmla="*/ 18614 w 84208"/>
                    <a:gd name="connsiteY3" fmla="*/ 111171 h 111170"/>
                    <a:gd name="connsiteX4" fmla="*/ 0 w 84208"/>
                    <a:gd name="connsiteY4" fmla="*/ 111171 h 111170"/>
                    <a:gd name="connsiteX5" fmla="*/ 0 w 84208"/>
                    <a:gd name="connsiteY5" fmla="*/ 0 h 111170"/>
                    <a:gd name="connsiteX6" fmla="*/ 84209 w 84208"/>
                    <a:gd name="connsiteY6" fmla="*/ 0 h 111170"/>
                    <a:gd name="connsiteX7" fmla="*/ 84209 w 84208"/>
                    <a:gd name="connsiteY7" fmla="*/ 111171 h 111170"/>
                    <a:gd name="connsiteX8" fmla="*/ 65594 w 84208"/>
                    <a:gd name="connsiteY8" fmla="*/ 111171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4208" h="111170">
                      <a:moveTo>
                        <a:pt x="65594" y="111171"/>
                      </a:moveTo>
                      <a:lnTo>
                        <a:pt x="65594" y="16698"/>
                      </a:lnTo>
                      <a:lnTo>
                        <a:pt x="18614" y="16698"/>
                      </a:lnTo>
                      <a:lnTo>
                        <a:pt x="18614" y="111171"/>
                      </a:lnTo>
                      <a:lnTo>
                        <a:pt x="0" y="111171"/>
                      </a:lnTo>
                      <a:lnTo>
                        <a:pt x="0" y="0"/>
                      </a:lnTo>
                      <a:lnTo>
                        <a:pt x="84209" y="0"/>
                      </a:lnTo>
                      <a:lnTo>
                        <a:pt x="84209" y="111171"/>
                      </a:lnTo>
                      <a:lnTo>
                        <a:pt x="65594" y="1111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0" name="Полилиния 99">
                  <a:extLst>
                    <a:ext uri="{FF2B5EF4-FFF2-40B4-BE49-F238E27FC236}">
                      <a16:creationId xmlns:a16="http://schemas.microsoft.com/office/drawing/2014/main" id="{A1C4C644-1DBE-6F15-9C42-7E81CA8A5FEE}"/>
                    </a:ext>
                  </a:extLst>
                </p:cNvPr>
                <p:cNvSpPr/>
                <p:nvPr/>
              </p:nvSpPr>
              <p:spPr>
                <a:xfrm>
                  <a:off x="5191229" y="5827027"/>
                  <a:ext cx="97061" cy="111170"/>
                </a:xfrm>
                <a:custGeom>
                  <a:avLst/>
                  <a:gdLst>
                    <a:gd name="connsiteX0" fmla="*/ 69583 w 97061"/>
                    <a:gd name="connsiteY0" fmla="*/ 87003 h 111170"/>
                    <a:gd name="connsiteX1" fmla="*/ 27922 w 97061"/>
                    <a:gd name="connsiteY1" fmla="*/ 87003 h 111170"/>
                    <a:gd name="connsiteX2" fmla="*/ 19944 w 97061"/>
                    <a:gd name="connsiteY2" fmla="*/ 111171 h 111170"/>
                    <a:gd name="connsiteX3" fmla="*/ 0 w 97061"/>
                    <a:gd name="connsiteY3" fmla="*/ 111171 h 111170"/>
                    <a:gd name="connsiteX4" fmla="*/ 39002 w 97061"/>
                    <a:gd name="connsiteY4" fmla="*/ 0 h 111170"/>
                    <a:gd name="connsiteX5" fmla="*/ 58060 w 97061"/>
                    <a:gd name="connsiteY5" fmla="*/ 0 h 111170"/>
                    <a:gd name="connsiteX6" fmla="*/ 97062 w 97061"/>
                    <a:gd name="connsiteY6" fmla="*/ 111171 h 111170"/>
                    <a:gd name="connsiteX7" fmla="*/ 76674 w 97061"/>
                    <a:gd name="connsiteY7" fmla="*/ 111171 h 111170"/>
                    <a:gd name="connsiteX8" fmla="*/ 69583 w 97061"/>
                    <a:gd name="connsiteY8" fmla="*/ 87003 h 111170"/>
                    <a:gd name="connsiteX9" fmla="*/ 32797 w 97061"/>
                    <a:gd name="connsiteY9" fmla="*/ 71184 h 111170"/>
                    <a:gd name="connsiteX10" fmla="*/ 63821 w 97061"/>
                    <a:gd name="connsiteY10" fmla="*/ 71184 h 111170"/>
                    <a:gd name="connsiteX11" fmla="*/ 57616 w 97061"/>
                    <a:gd name="connsiteY11" fmla="*/ 50532 h 111170"/>
                    <a:gd name="connsiteX12" fmla="*/ 49196 w 97061"/>
                    <a:gd name="connsiteY12" fmla="*/ 22410 h 111170"/>
                    <a:gd name="connsiteX13" fmla="*/ 48752 w 97061"/>
                    <a:gd name="connsiteY13" fmla="*/ 22410 h 111170"/>
                    <a:gd name="connsiteX14" fmla="*/ 40332 w 97061"/>
                    <a:gd name="connsiteY14" fmla="*/ 49653 h 111170"/>
                    <a:gd name="connsiteX15" fmla="*/ 32797 w 97061"/>
                    <a:gd name="connsiteY15" fmla="*/ 71184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7061" h="111170">
                      <a:moveTo>
                        <a:pt x="69583" y="87003"/>
                      </a:moveTo>
                      <a:lnTo>
                        <a:pt x="27922" y="87003"/>
                      </a:lnTo>
                      <a:lnTo>
                        <a:pt x="19944" y="111171"/>
                      </a:lnTo>
                      <a:lnTo>
                        <a:pt x="0" y="111171"/>
                      </a:lnTo>
                      <a:lnTo>
                        <a:pt x="39002" y="0"/>
                      </a:lnTo>
                      <a:lnTo>
                        <a:pt x="58060" y="0"/>
                      </a:lnTo>
                      <a:lnTo>
                        <a:pt x="97062" y="111171"/>
                      </a:lnTo>
                      <a:lnTo>
                        <a:pt x="76674" y="111171"/>
                      </a:lnTo>
                      <a:lnTo>
                        <a:pt x="69583" y="87003"/>
                      </a:lnTo>
                      <a:close/>
                      <a:moveTo>
                        <a:pt x="32797" y="71184"/>
                      </a:moveTo>
                      <a:lnTo>
                        <a:pt x="63821" y="71184"/>
                      </a:lnTo>
                      <a:lnTo>
                        <a:pt x="57616" y="50532"/>
                      </a:lnTo>
                      <a:lnTo>
                        <a:pt x="49196" y="22410"/>
                      </a:lnTo>
                      <a:lnTo>
                        <a:pt x="48752" y="22410"/>
                      </a:lnTo>
                      <a:lnTo>
                        <a:pt x="40332" y="49653"/>
                      </a:lnTo>
                      <a:lnTo>
                        <a:pt x="32797" y="711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9" name="Рисунок 447">
                <a:extLst>
                  <a:ext uri="{FF2B5EF4-FFF2-40B4-BE49-F238E27FC236}">
                    <a16:creationId xmlns:a16="http://schemas.microsoft.com/office/drawing/2014/main" id="{BDC92726-DA7E-59B3-D982-A8597C5769DF}"/>
                  </a:ext>
                </a:extLst>
              </p:cNvPr>
              <p:cNvGrpSpPr/>
              <p:nvPr/>
            </p:nvGrpSpPr>
            <p:grpSpPr>
              <a:xfrm>
                <a:off x="4711239" y="5973350"/>
                <a:ext cx="835438" cy="140171"/>
                <a:chOff x="4711239" y="5973350"/>
                <a:chExt cx="835438" cy="140171"/>
              </a:xfrm>
              <a:solidFill>
                <a:srgbClr val="000000"/>
              </a:solidFill>
            </p:grpSpPr>
            <p:sp>
              <p:nvSpPr>
                <p:cNvPr id="87" name="Полилиния 86">
                  <a:extLst>
                    <a:ext uri="{FF2B5EF4-FFF2-40B4-BE49-F238E27FC236}">
                      <a16:creationId xmlns:a16="http://schemas.microsoft.com/office/drawing/2014/main" id="{A63CD967-D4E8-ECCC-188C-A95FDE312918}"/>
                    </a:ext>
                  </a:extLst>
                </p:cNvPr>
                <p:cNvSpPr/>
                <p:nvPr/>
              </p:nvSpPr>
              <p:spPr>
                <a:xfrm>
                  <a:off x="4711239" y="6000593"/>
                  <a:ext cx="83322" cy="111170"/>
                </a:xfrm>
                <a:custGeom>
                  <a:avLst/>
                  <a:gdLst>
                    <a:gd name="connsiteX0" fmla="*/ 0 w 83322"/>
                    <a:gd name="connsiteY0" fmla="*/ 111171 h 111170"/>
                    <a:gd name="connsiteX1" fmla="*/ 0 w 83322"/>
                    <a:gd name="connsiteY1" fmla="*/ 0 h 111170"/>
                    <a:gd name="connsiteX2" fmla="*/ 18614 w 83322"/>
                    <a:gd name="connsiteY2" fmla="*/ 0 h 111170"/>
                    <a:gd name="connsiteX3" fmla="*/ 18614 w 83322"/>
                    <a:gd name="connsiteY3" fmla="*/ 46138 h 111170"/>
                    <a:gd name="connsiteX4" fmla="*/ 33240 w 83322"/>
                    <a:gd name="connsiteY4" fmla="*/ 46138 h 111170"/>
                    <a:gd name="connsiteX5" fmla="*/ 39002 w 83322"/>
                    <a:gd name="connsiteY5" fmla="*/ 45699 h 111170"/>
                    <a:gd name="connsiteX6" fmla="*/ 44320 w 83322"/>
                    <a:gd name="connsiteY6" fmla="*/ 43502 h 111170"/>
                    <a:gd name="connsiteX7" fmla="*/ 49195 w 83322"/>
                    <a:gd name="connsiteY7" fmla="*/ 39107 h 111170"/>
                    <a:gd name="connsiteX8" fmla="*/ 53184 w 83322"/>
                    <a:gd name="connsiteY8" fmla="*/ 31198 h 111170"/>
                    <a:gd name="connsiteX9" fmla="*/ 63378 w 83322"/>
                    <a:gd name="connsiteY9" fmla="*/ 0 h 111170"/>
                    <a:gd name="connsiteX10" fmla="*/ 81549 w 83322"/>
                    <a:gd name="connsiteY10" fmla="*/ 0 h 111170"/>
                    <a:gd name="connsiteX11" fmla="*/ 71356 w 83322"/>
                    <a:gd name="connsiteY11" fmla="*/ 32516 h 111170"/>
                    <a:gd name="connsiteX12" fmla="*/ 64708 w 83322"/>
                    <a:gd name="connsiteY12" fmla="*/ 46138 h 111170"/>
                    <a:gd name="connsiteX13" fmla="*/ 55400 w 83322"/>
                    <a:gd name="connsiteY13" fmla="*/ 53608 h 111170"/>
                    <a:gd name="connsiteX14" fmla="*/ 66481 w 83322"/>
                    <a:gd name="connsiteY14" fmla="*/ 61517 h 111170"/>
                    <a:gd name="connsiteX15" fmla="*/ 72685 w 83322"/>
                    <a:gd name="connsiteY15" fmla="*/ 75578 h 111170"/>
                    <a:gd name="connsiteX16" fmla="*/ 83322 w 83322"/>
                    <a:gd name="connsiteY16" fmla="*/ 111171 h 111170"/>
                    <a:gd name="connsiteX17" fmla="*/ 63378 w 83322"/>
                    <a:gd name="connsiteY17" fmla="*/ 111171 h 111170"/>
                    <a:gd name="connsiteX18" fmla="*/ 54071 w 83322"/>
                    <a:gd name="connsiteY18" fmla="*/ 78215 h 111170"/>
                    <a:gd name="connsiteX19" fmla="*/ 50525 w 83322"/>
                    <a:gd name="connsiteY19" fmla="*/ 69866 h 111170"/>
                    <a:gd name="connsiteX20" fmla="*/ 45650 w 83322"/>
                    <a:gd name="connsiteY20" fmla="*/ 65033 h 111170"/>
                    <a:gd name="connsiteX21" fmla="*/ 39888 w 83322"/>
                    <a:gd name="connsiteY21" fmla="*/ 62836 h 111170"/>
                    <a:gd name="connsiteX22" fmla="*/ 33683 w 83322"/>
                    <a:gd name="connsiteY22" fmla="*/ 62396 h 111170"/>
                    <a:gd name="connsiteX23" fmla="*/ 18614 w 83322"/>
                    <a:gd name="connsiteY23" fmla="*/ 62396 h 111170"/>
                    <a:gd name="connsiteX24" fmla="*/ 18614 w 83322"/>
                    <a:gd name="connsiteY24" fmla="*/ 111171 h 111170"/>
                    <a:gd name="connsiteX25" fmla="*/ 0 w 83322"/>
                    <a:gd name="connsiteY25" fmla="*/ 111171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83322" h="111170">
                      <a:moveTo>
                        <a:pt x="0" y="111171"/>
                      </a:moveTo>
                      <a:lnTo>
                        <a:pt x="0" y="0"/>
                      </a:lnTo>
                      <a:lnTo>
                        <a:pt x="18614" y="0"/>
                      </a:lnTo>
                      <a:lnTo>
                        <a:pt x="18614" y="46138"/>
                      </a:lnTo>
                      <a:lnTo>
                        <a:pt x="33240" y="46138"/>
                      </a:lnTo>
                      <a:cubicBezTo>
                        <a:pt x="35013" y="46138"/>
                        <a:pt x="37229" y="46138"/>
                        <a:pt x="39002" y="45699"/>
                      </a:cubicBezTo>
                      <a:cubicBezTo>
                        <a:pt x="40775" y="45259"/>
                        <a:pt x="42547" y="44820"/>
                        <a:pt x="44320" y="43502"/>
                      </a:cubicBezTo>
                      <a:cubicBezTo>
                        <a:pt x="46093" y="42623"/>
                        <a:pt x="47866" y="40865"/>
                        <a:pt x="49195" y="39107"/>
                      </a:cubicBezTo>
                      <a:cubicBezTo>
                        <a:pt x="50525" y="36910"/>
                        <a:pt x="51855" y="34713"/>
                        <a:pt x="53184" y="31198"/>
                      </a:cubicBezTo>
                      <a:lnTo>
                        <a:pt x="63378" y="0"/>
                      </a:lnTo>
                      <a:lnTo>
                        <a:pt x="81549" y="0"/>
                      </a:lnTo>
                      <a:lnTo>
                        <a:pt x="71356" y="32516"/>
                      </a:lnTo>
                      <a:cubicBezTo>
                        <a:pt x="69583" y="37789"/>
                        <a:pt x="67367" y="42623"/>
                        <a:pt x="64708" y="46138"/>
                      </a:cubicBezTo>
                      <a:cubicBezTo>
                        <a:pt x="62048" y="49653"/>
                        <a:pt x="58946" y="52290"/>
                        <a:pt x="55400" y="53608"/>
                      </a:cubicBezTo>
                      <a:cubicBezTo>
                        <a:pt x="60276" y="54926"/>
                        <a:pt x="63821" y="57563"/>
                        <a:pt x="66481" y="61517"/>
                      </a:cubicBezTo>
                      <a:cubicBezTo>
                        <a:pt x="69140" y="65472"/>
                        <a:pt x="71356" y="69866"/>
                        <a:pt x="72685" y="75578"/>
                      </a:cubicBezTo>
                      <a:lnTo>
                        <a:pt x="83322" y="111171"/>
                      </a:lnTo>
                      <a:lnTo>
                        <a:pt x="63378" y="111171"/>
                      </a:lnTo>
                      <a:lnTo>
                        <a:pt x="54071" y="78215"/>
                      </a:lnTo>
                      <a:cubicBezTo>
                        <a:pt x="53184" y="74700"/>
                        <a:pt x="51855" y="72063"/>
                        <a:pt x="50525" y="69866"/>
                      </a:cubicBezTo>
                      <a:cubicBezTo>
                        <a:pt x="49195" y="67669"/>
                        <a:pt x="47423" y="65911"/>
                        <a:pt x="45650" y="65033"/>
                      </a:cubicBezTo>
                      <a:cubicBezTo>
                        <a:pt x="43877" y="63714"/>
                        <a:pt x="42104" y="63275"/>
                        <a:pt x="39888" y="62836"/>
                      </a:cubicBezTo>
                      <a:cubicBezTo>
                        <a:pt x="37672" y="62396"/>
                        <a:pt x="35899" y="62396"/>
                        <a:pt x="33683" y="62396"/>
                      </a:cubicBezTo>
                      <a:lnTo>
                        <a:pt x="18614" y="62396"/>
                      </a:lnTo>
                      <a:lnTo>
                        <a:pt x="18614" y="111171"/>
                      </a:lnTo>
                      <a:lnTo>
                        <a:pt x="0" y="1111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8" name="Полилиния 87">
                  <a:extLst>
                    <a:ext uri="{FF2B5EF4-FFF2-40B4-BE49-F238E27FC236}">
                      <a16:creationId xmlns:a16="http://schemas.microsoft.com/office/drawing/2014/main" id="{5291DB3E-77BD-9B28-F7D6-DF891297D605}"/>
                    </a:ext>
                  </a:extLst>
                </p:cNvPr>
                <p:cNvSpPr/>
                <p:nvPr/>
              </p:nvSpPr>
              <p:spPr>
                <a:xfrm>
                  <a:off x="4809187" y="5999275"/>
                  <a:ext cx="84651" cy="114246"/>
                </a:xfrm>
                <a:custGeom>
                  <a:avLst/>
                  <a:gdLst>
                    <a:gd name="connsiteX0" fmla="*/ 83766 w 84651"/>
                    <a:gd name="connsiteY0" fmla="*/ 76457 h 114246"/>
                    <a:gd name="connsiteX1" fmla="*/ 80663 w 84651"/>
                    <a:gd name="connsiteY1" fmla="*/ 92276 h 114246"/>
                    <a:gd name="connsiteX2" fmla="*/ 71799 w 84651"/>
                    <a:gd name="connsiteY2" fmla="*/ 104140 h 114246"/>
                    <a:gd name="connsiteX3" fmla="*/ 58503 w 84651"/>
                    <a:gd name="connsiteY3" fmla="*/ 111610 h 114246"/>
                    <a:gd name="connsiteX4" fmla="*/ 42104 w 84651"/>
                    <a:gd name="connsiteY4" fmla="*/ 114246 h 114246"/>
                    <a:gd name="connsiteX5" fmla="*/ 25263 w 84651"/>
                    <a:gd name="connsiteY5" fmla="*/ 111610 h 114246"/>
                    <a:gd name="connsiteX6" fmla="*/ 11967 w 84651"/>
                    <a:gd name="connsiteY6" fmla="*/ 104140 h 114246"/>
                    <a:gd name="connsiteX7" fmla="*/ 3102 w 84651"/>
                    <a:gd name="connsiteY7" fmla="*/ 92276 h 114246"/>
                    <a:gd name="connsiteX8" fmla="*/ 0 w 84651"/>
                    <a:gd name="connsiteY8" fmla="*/ 76457 h 114246"/>
                    <a:gd name="connsiteX9" fmla="*/ 0 w 84651"/>
                    <a:gd name="connsiteY9" fmla="*/ 36910 h 114246"/>
                    <a:gd name="connsiteX10" fmla="*/ 3546 w 84651"/>
                    <a:gd name="connsiteY10" fmla="*/ 21531 h 114246"/>
                    <a:gd name="connsiteX11" fmla="*/ 12410 w 84651"/>
                    <a:gd name="connsiteY11" fmla="*/ 10106 h 114246"/>
                    <a:gd name="connsiteX12" fmla="*/ 25706 w 84651"/>
                    <a:gd name="connsiteY12" fmla="*/ 2636 h 114246"/>
                    <a:gd name="connsiteX13" fmla="*/ 42104 w 84651"/>
                    <a:gd name="connsiteY13" fmla="*/ 0 h 114246"/>
                    <a:gd name="connsiteX14" fmla="*/ 58503 w 84651"/>
                    <a:gd name="connsiteY14" fmla="*/ 2636 h 114246"/>
                    <a:gd name="connsiteX15" fmla="*/ 71799 w 84651"/>
                    <a:gd name="connsiteY15" fmla="*/ 10106 h 114246"/>
                    <a:gd name="connsiteX16" fmla="*/ 81106 w 84651"/>
                    <a:gd name="connsiteY16" fmla="*/ 21531 h 114246"/>
                    <a:gd name="connsiteX17" fmla="*/ 84652 w 84651"/>
                    <a:gd name="connsiteY17" fmla="*/ 36910 h 114246"/>
                    <a:gd name="connsiteX18" fmla="*/ 84652 w 84651"/>
                    <a:gd name="connsiteY18" fmla="*/ 76457 h 114246"/>
                    <a:gd name="connsiteX19" fmla="*/ 65151 w 84651"/>
                    <a:gd name="connsiteY19" fmla="*/ 39986 h 114246"/>
                    <a:gd name="connsiteX20" fmla="*/ 63378 w 84651"/>
                    <a:gd name="connsiteY20" fmla="*/ 29880 h 114246"/>
                    <a:gd name="connsiteX21" fmla="*/ 58060 w 84651"/>
                    <a:gd name="connsiteY21" fmla="*/ 22849 h 114246"/>
                    <a:gd name="connsiteX22" fmla="*/ 50525 w 84651"/>
                    <a:gd name="connsiteY22" fmla="*/ 18895 h 114246"/>
                    <a:gd name="connsiteX23" fmla="*/ 41661 w 84651"/>
                    <a:gd name="connsiteY23" fmla="*/ 17576 h 114246"/>
                    <a:gd name="connsiteX24" fmla="*/ 32797 w 84651"/>
                    <a:gd name="connsiteY24" fmla="*/ 18895 h 114246"/>
                    <a:gd name="connsiteX25" fmla="*/ 25263 w 84651"/>
                    <a:gd name="connsiteY25" fmla="*/ 22849 h 114246"/>
                    <a:gd name="connsiteX26" fmla="*/ 19944 w 84651"/>
                    <a:gd name="connsiteY26" fmla="*/ 29880 h 114246"/>
                    <a:gd name="connsiteX27" fmla="*/ 18171 w 84651"/>
                    <a:gd name="connsiteY27" fmla="*/ 39986 h 114246"/>
                    <a:gd name="connsiteX28" fmla="*/ 18171 w 84651"/>
                    <a:gd name="connsiteY28" fmla="*/ 73821 h 114246"/>
                    <a:gd name="connsiteX29" fmla="*/ 19944 w 84651"/>
                    <a:gd name="connsiteY29" fmla="*/ 84367 h 114246"/>
                    <a:gd name="connsiteX30" fmla="*/ 25263 w 84651"/>
                    <a:gd name="connsiteY30" fmla="*/ 91397 h 114246"/>
                    <a:gd name="connsiteX31" fmla="*/ 32797 w 84651"/>
                    <a:gd name="connsiteY31" fmla="*/ 95352 h 114246"/>
                    <a:gd name="connsiteX32" fmla="*/ 41661 w 84651"/>
                    <a:gd name="connsiteY32" fmla="*/ 96670 h 114246"/>
                    <a:gd name="connsiteX33" fmla="*/ 50525 w 84651"/>
                    <a:gd name="connsiteY33" fmla="*/ 95352 h 114246"/>
                    <a:gd name="connsiteX34" fmla="*/ 58060 w 84651"/>
                    <a:gd name="connsiteY34" fmla="*/ 91397 h 114246"/>
                    <a:gd name="connsiteX35" fmla="*/ 63378 w 84651"/>
                    <a:gd name="connsiteY35" fmla="*/ 84367 h 114246"/>
                    <a:gd name="connsiteX36" fmla="*/ 65151 w 84651"/>
                    <a:gd name="connsiteY36" fmla="*/ 73821 h 114246"/>
                    <a:gd name="connsiteX37" fmla="*/ 65151 w 84651"/>
                    <a:gd name="connsiteY37" fmla="*/ 39986 h 114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84651" h="114246">
                      <a:moveTo>
                        <a:pt x="83766" y="76457"/>
                      </a:moveTo>
                      <a:cubicBezTo>
                        <a:pt x="83766" y="82170"/>
                        <a:pt x="82879" y="87442"/>
                        <a:pt x="80663" y="92276"/>
                      </a:cubicBezTo>
                      <a:cubicBezTo>
                        <a:pt x="78447" y="97109"/>
                        <a:pt x="75345" y="100625"/>
                        <a:pt x="71799" y="104140"/>
                      </a:cubicBezTo>
                      <a:cubicBezTo>
                        <a:pt x="67810" y="107216"/>
                        <a:pt x="63378" y="109852"/>
                        <a:pt x="58503" y="111610"/>
                      </a:cubicBezTo>
                      <a:cubicBezTo>
                        <a:pt x="53628" y="113368"/>
                        <a:pt x="47866" y="114246"/>
                        <a:pt x="42104" y="114246"/>
                      </a:cubicBezTo>
                      <a:cubicBezTo>
                        <a:pt x="36343" y="114246"/>
                        <a:pt x="30581" y="113368"/>
                        <a:pt x="25263" y="111610"/>
                      </a:cubicBezTo>
                      <a:cubicBezTo>
                        <a:pt x="19944" y="109852"/>
                        <a:pt x="15512" y="107655"/>
                        <a:pt x="11967" y="104140"/>
                      </a:cubicBezTo>
                      <a:cubicBezTo>
                        <a:pt x="8421" y="100625"/>
                        <a:pt x="5318" y="97109"/>
                        <a:pt x="3102" y="92276"/>
                      </a:cubicBezTo>
                      <a:cubicBezTo>
                        <a:pt x="886" y="87442"/>
                        <a:pt x="0" y="82609"/>
                        <a:pt x="0" y="76457"/>
                      </a:cubicBezTo>
                      <a:lnTo>
                        <a:pt x="0" y="36910"/>
                      </a:lnTo>
                      <a:cubicBezTo>
                        <a:pt x="0" y="31198"/>
                        <a:pt x="886" y="25925"/>
                        <a:pt x="3546" y="21531"/>
                      </a:cubicBezTo>
                      <a:cubicBezTo>
                        <a:pt x="5762" y="17137"/>
                        <a:pt x="8864" y="13182"/>
                        <a:pt x="12410" y="10106"/>
                      </a:cubicBezTo>
                      <a:cubicBezTo>
                        <a:pt x="15955" y="7031"/>
                        <a:pt x="20831" y="4394"/>
                        <a:pt x="25706" y="2636"/>
                      </a:cubicBezTo>
                      <a:cubicBezTo>
                        <a:pt x="30581" y="879"/>
                        <a:pt x="36343" y="0"/>
                        <a:pt x="42104" y="0"/>
                      </a:cubicBezTo>
                      <a:cubicBezTo>
                        <a:pt x="47866" y="0"/>
                        <a:pt x="53184" y="879"/>
                        <a:pt x="58503" y="2636"/>
                      </a:cubicBezTo>
                      <a:cubicBezTo>
                        <a:pt x="63821" y="4394"/>
                        <a:pt x="68253" y="6591"/>
                        <a:pt x="71799" y="10106"/>
                      </a:cubicBezTo>
                      <a:cubicBezTo>
                        <a:pt x="75788" y="13182"/>
                        <a:pt x="78890" y="17137"/>
                        <a:pt x="81106" y="21531"/>
                      </a:cubicBezTo>
                      <a:cubicBezTo>
                        <a:pt x="83322" y="25925"/>
                        <a:pt x="84652" y="31198"/>
                        <a:pt x="84652" y="36910"/>
                      </a:cubicBezTo>
                      <a:lnTo>
                        <a:pt x="84652" y="76457"/>
                      </a:lnTo>
                      <a:close/>
                      <a:moveTo>
                        <a:pt x="65151" y="39986"/>
                      </a:moveTo>
                      <a:cubicBezTo>
                        <a:pt x="65151" y="36032"/>
                        <a:pt x="64708" y="32516"/>
                        <a:pt x="63378" y="29880"/>
                      </a:cubicBezTo>
                      <a:cubicBezTo>
                        <a:pt x="62048" y="26804"/>
                        <a:pt x="60276" y="24607"/>
                        <a:pt x="58060" y="22849"/>
                      </a:cubicBezTo>
                      <a:cubicBezTo>
                        <a:pt x="55844" y="21092"/>
                        <a:pt x="53184" y="19773"/>
                        <a:pt x="50525" y="18895"/>
                      </a:cubicBezTo>
                      <a:cubicBezTo>
                        <a:pt x="47423" y="18016"/>
                        <a:pt x="44764" y="17576"/>
                        <a:pt x="41661" y="17576"/>
                      </a:cubicBezTo>
                      <a:cubicBezTo>
                        <a:pt x="38559" y="17576"/>
                        <a:pt x="35456" y="18016"/>
                        <a:pt x="32797" y="18895"/>
                      </a:cubicBezTo>
                      <a:cubicBezTo>
                        <a:pt x="30138" y="19773"/>
                        <a:pt x="27479" y="21092"/>
                        <a:pt x="25263" y="22849"/>
                      </a:cubicBezTo>
                      <a:cubicBezTo>
                        <a:pt x="23047" y="24607"/>
                        <a:pt x="21274" y="27243"/>
                        <a:pt x="19944" y="29880"/>
                      </a:cubicBezTo>
                      <a:cubicBezTo>
                        <a:pt x="18615" y="32956"/>
                        <a:pt x="18171" y="36032"/>
                        <a:pt x="18171" y="39986"/>
                      </a:cubicBezTo>
                      <a:lnTo>
                        <a:pt x="18171" y="73821"/>
                      </a:lnTo>
                      <a:cubicBezTo>
                        <a:pt x="18171" y="77775"/>
                        <a:pt x="18615" y="81291"/>
                        <a:pt x="19944" y="84367"/>
                      </a:cubicBezTo>
                      <a:cubicBezTo>
                        <a:pt x="21274" y="87442"/>
                        <a:pt x="23047" y="89639"/>
                        <a:pt x="25263" y="91397"/>
                      </a:cubicBezTo>
                      <a:cubicBezTo>
                        <a:pt x="27479" y="93155"/>
                        <a:pt x="30138" y="94473"/>
                        <a:pt x="32797" y="95352"/>
                      </a:cubicBezTo>
                      <a:cubicBezTo>
                        <a:pt x="35456" y="96231"/>
                        <a:pt x="38559" y="96670"/>
                        <a:pt x="41661" y="96670"/>
                      </a:cubicBezTo>
                      <a:cubicBezTo>
                        <a:pt x="44764" y="96670"/>
                        <a:pt x="47866" y="96231"/>
                        <a:pt x="50525" y="95352"/>
                      </a:cubicBezTo>
                      <a:cubicBezTo>
                        <a:pt x="53628" y="94473"/>
                        <a:pt x="55844" y="93155"/>
                        <a:pt x="58060" y="91397"/>
                      </a:cubicBezTo>
                      <a:cubicBezTo>
                        <a:pt x="60276" y="89639"/>
                        <a:pt x="62048" y="87003"/>
                        <a:pt x="63378" y="84367"/>
                      </a:cubicBezTo>
                      <a:cubicBezTo>
                        <a:pt x="64708" y="81291"/>
                        <a:pt x="65151" y="77775"/>
                        <a:pt x="65151" y="73821"/>
                      </a:cubicBezTo>
                      <a:lnTo>
                        <a:pt x="65151" y="399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9" name="Полилиния 88">
                  <a:extLst>
                    <a:ext uri="{FF2B5EF4-FFF2-40B4-BE49-F238E27FC236}">
                      <a16:creationId xmlns:a16="http://schemas.microsoft.com/office/drawing/2014/main" id="{14A2B768-C8EB-DF30-E661-E3CA5B368E42}"/>
                    </a:ext>
                  </a:extLst>
                </p:cNvPr>
                <p:cNvSpPr/>
                <p:nvPr/>
              </p:nvSpPr>
              <p:spPr>
                <a:xfrm>
                  <a:off x="4912897" y="6000593"/>
                  <a:ext cx="105039" cy="111170"/>
                </a:xfrm>
                <a:custGeom>
                  <a:avLst/>
                  <a:gdLst>
                    <a:gd name="connsiteX0" fmla="*/ 85981 w 105039"/>
                    <a:gd name="connsiteY0" fmla="*/ 43502 h 111170"/>
                    <a:gd name="connsiteX1" fmla="*/ 75788 w 105039"/>
                    <a:gd name="connsiteY1" fmla="*/ 64593 h 111170"/>
                    <a:gd name="connsiteX2" fmla="*/ 59832 w 105039"/>
                    <a:gd name="connsiteY2" fmla="*/ 95352 h 111170"/>
                    <a:gd name="connsiteX3" fmla="*/ 46093 w 105039"/>
                    <a:gd name="connsiteY3" fmla="*/ 95352 h 111170"/>
                    <a:gd name="connsiteX4" fmla="*/ 30581 w 105039"/>
                    <a:gd name="connsiteY4" fmla="*/ 66351 h 111170"/>
                    <a:gd name="connsiteX5" fmla="*/ 19058 w 105039"/>
                    <a:gd name="connsiteY5" fmla="*/ 43502 h 111170"/>
                    <a:gd name="connsiteX6" fmla="*/ 18614 w 105039"/>
                    <a:gd name="connsiteY6" fmla="*/ 43502 h 111170"/>
                    <a:gd name="connsiteX7" fmla="*/ 18614 w 105039"/>
                    <a:gd name="connsiteY7" fmla="*/ 111171 h 111170"/>
                    <a:gd name="connsiteX8" fmla="*/ 0 w 105039"/>
                    <a:gd name="connsiteY8" fmla="*/ 111171 h 111170"/>
                    <a:gd name="connsiteX9" fmla="*/ 0 w 105039"/>
                    <a:gd name="connsiteY9" fmla="*/ 0 h 111170"/>
                    <a:gd name="connsiteX10" fmla="*/ 17285 w 105039"/>
                    <a:gd name="connsiteY10" fmla="*/ 0 h 111170"/>
                    <a:gd name="connsiteX11" fmla="*/ 38559 w 105039"/>
                    <a:gd name="connsiteY11" fmla="*/ 42183 h 111170"/>
                    <a:gd name="connsiteX12" fmla="*/ 52298 w 105039"/>
                    <a:gd name="connsiteY12" fmla="*/ 70745 h 111170"/>
                    <a:gd name="connsiteX13" fmla="*/ 53184 w 105039"/>
                    <a:gd name="connsiteY13" fmla="*/ 70745 h 111170"/>
                    <a:gd name="connsiteX14" fmla="*/ 66924 w 105039"/>
                    <a:gd name="connsiteY14" fmla="*/ 41744 h 111170"/>
                    <a:gd name="connsiteX15" fmla="*/ 87754 w 105039"/>
                    <a:gd name="connsiteY15" fmla="*/ 0 h 111170"/>
                    <a:gd name="connsiteX16" fmla="*/ 105039 w 105039"/>
                    <a:gd name="connsiteY16" fmla="*/ 0 h 111170"/>
                    <a:gd name="connsiteX17" fmla="*/ 105039 w 105039"/>
                    <a:gd name="connsiteY17" fmla="*/ 111171 h 111170"/>
                    <a:gd name="connsiteX18" fmla="*/ 86425 w 105039"/>
                    <a:gd name="connsiteY18" fmla="*/ 111171 h 111170"/>
                    <a:gd name="connsiteX19" fmla="*/ 86425 w 105039"/>
                    <a:gd name="connsiteY19" fmla="*/ 43502 h 111170"/>
                    <a:gd name="connsiteX20" fmla="*/ 85981 w 105039"/>
                    <a:gd name="connsiteY20" fmla="*/ 43502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05039" h="111170">
                      <a:moveTo>
                        <a:pt x="85981" y="43502"/>
                      </a:moveTo>
                      <a:lnTo>
                        <a:pt x="75788" y="64593"/>
                      </a:lnTo>
                      <a:lnTo>
                        <a:pt x="59832" y="95352"/>
                      </a:lnTo>
                      <a:lnTo>
                        <a:pt x="46093" y="95352"/>
                      </a:lnTo>
                      <a:lnTo>
                        <a:pt x="30581" y="66351"/>
                      </a:lnTo>
                      <a:lnTo>
                        <a:pt x="19058" y="43502"/>
                      </a:lnTo>
                      <a:lnTo>
                        <a:pt x="18614" y="43502"/>
                      </a:lnTo>
                      <a:lnTo>
                        <a:pt x="18614" y="111171"/>
                      </a:lnTo>
                      <a:lnTo>
                        <a:pt x="0" y="111171"/>
                      </a:lnTo>
                      <a:lnTo>
                        <a:pt x="0" y="0"/>
                      </a:lnTo>
                      <a:lnTo>
                        <a:pt x="17285" y="0"/>
                      </a:lnTo>
                      <a:lnTo>
                        <a:pt x="38559" y="42183"/>
                      </a:lnTo>
                      <a:lnTo>
                        <a:pt x="52298" y="70745"/>
                      </a:lnTo>
                      <a:lnTo>
                        <a:pt x="53184" y="70745"/>
                      </a:lnTo>
                      <a:lnTo>
                        <a:pt x="66924" y="41744"/>
                      </a:lnTo>
                      <a:lnTo>
                        <a:pt x="87754" y="0"/>
                      </a:lnTo>
                      <a:lnTo>
                        <a:pt x="105039" y="0"/>
                      </a:lnTo>
                      <a:lnTo>
                        <a:pt x="105039" y="111171"/>
                      </a:lnTo>
                      <a:lnTo>
                        <a:pt x="86425" y="111171"/>
                      </a:lnTo>
                      <a:lnTo>
                        <a:pt x="86425" y="43502"/>
                      </a:lnTo>
                      <a:lnTo>
                        <a:pt x="85981" y="4350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0" name="Полилиния 89">
                  <a:extLst>
                    <a:ext uri="{FF2B5EF4-FFF2-40B4-BE49-F238E27FC236}">
                      <a16:creationId xmlns:a16="http://schemas.microsoft.com/office/drawing/2014/main" id="{47F92955-0EDA-79DC-BDD8-3B0A20B8F2BF}"/>
                    </a:ext>
                  </a:extLst>
                </p:cNvPr>
                <p:cNvSpPr/>
                <p:nvPr/>
              </p:nvSpPr>
              <p:spPr>
                <a:xfrm>
                  <a:off x="5038323" y="6000593"/>
                  <a:ext cx="84208" cy="111170"/>
                </a:xfrm>
                <a:custGeom>
                  <a:avLst/>
                  <a:gdLst>
                    <a:gd name="connsiteX0" fmla="*/ 65594 w 84208"/>
                    <a:gd name="connsiteY0" fmla="*/ 111171 h 111170"/>
                    <a:gd name="connsiteX1" fmla="*/ 65594 w 84208"/>
                    <a:gd name="connsiteY1" fmla="*/ 16698 h 111170"/>
                    <a:gd name="connsiteX2" fmla="*/ 18615 w 84208"/>
                    <a:gd name="connsiteY2" fmla="*/ 16698 h 111170"/>
                    <a:gd name="connsiteX3" fmla="*/ 18615 w 84208"/>
                    <a:gd name="connsiteY3" fmla="*/ 111171 h 111170"/>
                    <a:gd name="connsiteX4" fmla="*/ 0 w 84208"/>
                    <a:gd name="connsiteY4" fmla="*/ 111171 h 111170"/>
                    <a:gd name="connsiteX5" fmla="*/ 0 w 84208"/>
                    <a:gd name="connsiteY5" fmla="*/ 0 h 111170"/>
                    <a:gd name="connsiteX6" fmla="*/ 84209 w 84208"/>
                    <a:gd name="connsiteY6" fmla="*/ 0 h 111170"/>
                    <a:gd name="connsiteX7" fmla="*/ 84209 w 84208"/>
                    <a:gd name="connsiteY7" fmla="*/ 111171 h 111170"/>
                    <a:gd name="connsiteX8" fmla="*/ 65594 w 84208"/>
                    <a:gd name="connsiteY8" fmla="*/ 111171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4208" h="111170">
                      <a:moveTo>
                        <a:pt x="65594" y="111171"/>
                      </a:moveTo>
                      <a:lnTo>
                        <a:pt x="65594" y="16698"/>
                      </a:lnTo>
                      <a:lnTo>
                        <a:pt x="18615" y="16698"/>
                      </a:lnTo>
                      <a:lnTo>
                        <a:pt x="18615" y="111171"/>
                      </a:lnTo>
                      <a:lnTo>
                        <a:pt x="0" y="111171"/>
                      </a:lnTo>
                      <a:lnTo>
                        <a:pt x="0" y="0"/>
                      </a:lnTo>
                      <a:lnTo>
                        <a:pt x="84209" y="0"/>
                      </a:lnTo>
                      <a:lnTo>
                        <a:pt x="84209" y="111171"/>
                      </a:lnTo>
                      <a:lnTo>
                        <a:pt x="65594" y="1111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1" name="Полилиния 90">
                  <a:extLst>
                    <a:ext uri="{FF2B5EF4-FFF2-40B4-BE49-F238E27FC236}">
                      <a16:creationId xmlns:a16="http://schemas.microsoft.com/office/drawing/2014/main" id="{26AC7E36-B150-E50C-B19B-B3B53DCC408A}"/>
                    </a:ext>
                  </a:extLst>
                </p:cNvPr>
                <p:cNvSpPr/>
                <p:nvPr/>
              </p:nvSpPr>
              <p:spPr>
                <a:xfrm>
                  <a:off x="5135385" y="6000593"/>
                  <a:ext cx="97061" cy="111170"/>
                </a:xfrm>
                <a:custGeom>
                  <a:avLst/>
                  <a:gdLst>
                    <a:gd name="connsiteX0" fmla="*/ 69140 w 97061"/>
                    <a:gd name="connsiteY0" fmla="*/ 87003 h 111170"/>
                    <a:gd name="connsiteX1" fmla="*/ 27479 w 97061"/>
                    <a:gd name="connsiteY1" fmla="*/ 87003 h 111170"/>
                    <a:gd name="connsiteX2" fmla="*/ 19501 w 97061"/>
                    <a:gd name="connsiteY2" fmla="*/ 111171 h 111170"/>
                    <a:gd name="connsiteX3" fmla="*/ 0 w 97061"/>
                    <a:gd name="connsiteY3" fmla="*/ 111171 h 111170"/>
                    <a:gd name="connsiteX4" fmla="*/ 39002 w 97061"/>
                    <a:gd name="connsiteY4" fmla="*/ 0 h 111170"/>
                    <a:gd name="connsiteX5" fmla="*/ 58060 w 97061"/>
                    <a:gd name="connsiteY5" fmla="*/ 0 h 111170"/>
                    <a:gd name="connsiteX6" fmla="*/ 97062 w 97061"/>
                    <a:gd name="connsiteY6" fmla="*/ 111171 h 111170"/>
                    <a:gd name="connsiteX7" fmla="*/ 76674 w 97061"/>
                    <a:gd name="connsiteY7" fmla="*/ 111171 h 111170"/>
                    <a:gd name="connsiteX8" fmla="*/ 69140 w 97061"/>
                    <a:gd name="connsiteY8" fmla="*/ 87003 h 111170"/>
                    <a:gd name="connsiteX9" fmla="*/ 32354 w 97061"/>
                    <a:gd name="connsiteY9" fmla="*/ 71184 h 111170"/>
                    <a:gd name="connsiteX10" fmla="*/ 63378 w 97061"/>
                    <a:gd name="connsiteY10" fmla="*/ 71184 h 111170"/>
                    <a:gd name="connsiteX11" fmla="*/ 56730 w 97061"/>
                    <a:gd name="connsiteY11" fmla="*/ 50532 h 111170"/>
                    <a:gd name="connsiteX12" fmla="*/ 48309 w 97061"/>
                    <a:gd name="connsiteY12" fmla="*/ 22410 h 111170"/>
                    <a:gd name="connsiteX13" fmla="*/ 47866 w 97061"/>
                    <a:gd name="connsiteY13" fmla="*/ 22410 h 111170"/>
                    <a:gd name="connsiteX14" fmla="*/ 39445 w 97061"/>
                    <a:gd name="connsiteY14" fmla="*/ 49653 h 111170"/>
                    <a:gd name="connsiteX15" fmla="*/ 32354 w 97061"/>
                    <a:gd name="connsiteY15" fmla="*/ 71184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7061" h="111170">
                      <a:moveTo>
                        <a:pt x="69140" y="87003"/>
                      </a:moveTo>
                      <a:lnTo>
                        <a:pt x="27479" y="87003"/>
                      </a:lnTo>
                      <a:lnTo>
                        <a:pt x="19501" y="111171"/>
                      </a:lnTo>
                      <a:lnTo>
                        <a:pt x="0" y="111171"/>
                      </a:lnTo>
                      <a:lnTo>
                        <a:pt x="39002" y="0"/>
                      </a:lnTo>
                      <a:lnTo>
                        <a:pt x="58060" y="0"/>
                      </a:lnTo>
                      <a:lnTo>
                        <a:pt x="97062" y="111171"/>
                      </a:lnTo>
                      <a:lnTo>
                        <a:pt x="76674" y="111171"/>
                      </a:lnTo>
                      <a:lnTo>
                        <a:pt x="69140" y="87003"/>
                      </a:lnTo>
                      <a:close/>
                      <a:moveTo>
                        <a:pt x="32354" y="71184"/>
                      </a:moveTo>
                      <a:lnTo>
                        <a:pt x="63378" y="71184"/>
                      </a:lnTo>
                      <a:lnTo>
                        <a:pt x="56730" y="50532"/>
                      </a:lnTo>
                      <a:lnTo>
                        <a:pt x="48309" y="22410"/>
                      </a:lnTo>
                      <a:lnTo>
                        <a:pt x="47866" y="22410"/>
                      </a:lnTo>
                      <a:lnTo>
                        <a:pt x="39445" y="49653"/>
                      </a:lnTo>
                      <a:lnTo>
                        <a:pt x="32354" y="711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2" name="Полилиния 91">
                  <a:extLst>
                    <a:ext uri="{FF2B5EF4-FFF2-40B4-BE49-F238E27FC236}">
                      <a16:creationId xmlns:a16="http://schemas.microsoft.com/office/drawing/2014/main" id="{4C6E8469-9FCE-E092-910C-4D4964FD7518}"/>
                    </a:ext>
                  </a:extLst>
                </p:cNvPr>
                <p:cNvSpPr/>
                <p:nvPr/>
              </p:nvSpPr>
              <p:spPr>
                <a:xfrm>
                  <a:off x="5244413" y="6000593"/>
                  <a:ext cx="84651" cy="111170"/>
                </a:xfrm>
                <a:custGeom>
                  <a:avLst/>
                  <a:gdLst>
                    <a:gd name="connsiteX0" fmla="*/ 65594 w 84651"/>
                    <a:gd name="connsiteY0" fmla="*/ 111171 h 111170"/>
                    <a:gd name="connsiteX1" fmla="*/ 65594 w 84651"/>
                    <a:gd name="connsiteY1" fmla="*/ 63275 h 111170"/>
                    <a:gd name="connsiteX2" fmla="*/ 18615 w 84651"/>
                    <a:gd name="connsiteY2" fmla="*/ 63275 h 111170"/>
                    <a:gd name="connsiteX3" fmla="*/ 18615 w 84651"/>
                    <a:gd name="connsiteY3" fmla="*/ 111171 h 111170"/>
                    <a:gd name="connsiteX4" fmla="*/ 0 w 84651"/>
                    <a:gd name="connsiteY4" fmla="*/ 111171 h 111170"/>
                    <a:gd name="connsiteX5" fmla="*/ 0 w 84651"/>
                    <a:gd name="connsiteY5" fmla="*/ 0 h 111170"/>
                    <a:gd name="connsiteX6" fmla="*/ 18615 w 84651"/>
                    <a:gd name="connsiteY6" fmla="*/ 0 h 111170"/>
                    <a:gd name="connsiteX7" fmla="*/ 18615 w 84651"/>
                    <a:gd name="connsiteY7" fmla="*/ 46577 h 111170"/>
                    <a:gd name="connsiteX8" fmla="*/ 65594 w 84651"/>
                    <a:gd name="connsiteY8" fmla="*/ 46577 h 111170"/>
                    <a:gd name="connsiteX9" fmla="*/ 65594 w 84651"/>
                    <a:gd name="connsiteY9" fmla="*/ 0 h 111170"/>
                    <a:gd name="connsiteX10" fmla="*/ 84652 w 84651"/>
                    <a:gd name="connsiteY10" fmla="*/ 0 h 111170"/>
                    <a:gd name="connsiteX11" fmla="*/ 84652 w 84651"/>
                    <a:gd name="connsiteY11" fmla="*/ 111171 h 111170"/>
                    <a:gd name="connsiteX12" fmla="*/ 65594 w 84651"/>
                    <a:gd name="connsiteY12" fmla="*/ 111171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651" h="111170">
                      <a:moveTo>
                        <a:pt x="65594" y="111171"/>
                      </a:moveTo>
                      <a:lnTo>
                        <a:pt x="65594" y="63275"/>
                      </a:lnTo>
                      <a:lnTo>
                        <a:pt x="18615" y="63275"/>
                      </a:lnTo>
                      <a:lnTo>
                        <a:pt x="18615" y="111171"/>
                      </a:lnTo>
                      <a:lnTo>
                        <a:pt x="0" y="111171"/>
                      </a:lnTo>
                      <a:lnTo>
                        <a:pt x="0" y="0"/>
                      </a:lnTo>
                      <a:lnTo>
                        <a:pt x="18615" y="0"/>
                      </a:lnTo>
                      <a:lnTo>
                        <a:pt x="18615" y="46577"/>
                      </a:lnTo>
                      <a:lnTo>
                        <a:pt x="65594" y="46577"/>
                      </a:lnTo>
                      <a:lnTo>
                        <a:pt x="65594" y="0"/>
                      </a:lnTo>
                      <a:lnTo>
                        <a:pt x="84652" y="0"/>
                      </a:lnTo>
                      <a:lnTo>
                        <a:pt x="84652" y="111171"/>
                      </a:lnTo>
                      <a:lnTo>
                        <a:pt x="65594" y="1111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3" name="Полилиния 92">
                  <a:extLst>
                    <a:ext uri="{FF2B5EF4-FFF2-40B4-BE49-F238E27FC236}">
                      <a16:creationId xmlns:a16="http://schemas.microsoft.com/office/drawing/2014/main" id="{93C3F238-5174-4B6D-3131-86FA2F060EB7}"/>
                    </a:ext>
                  </a:extLst>
                </p:cNvPr>
                <p:cNvSpPr/>
                <p:nvPr/>
              </p:nvSpPr>
              <p:spPr>
                <a:xfrm>
                  <a:off x="5349452" y="6000593"/>
                  <a:ext cx="88197" cy="111170"/>
                </a:xfrm>
                <a:custGeom>
                  <a:avLst/>
                  <a:gdLst>
                    <a:gd name="connsiteX0" fmla="*/ 68253 w 88197"/>
                    <a:gd name="connsiteY0" fmla="*/ 32077 h 111170"/>
                    <a:gd name="connsiteX1" fmla="*/ 61605 w 88197"/>
                    <a:gd name="connsiteY1" fmla="*/ 42623 h 111170"/>
                    <a:gd name="connsiteX2" fmla="*/ 54957 w 88197"/>
                    <a:gd name="connsiteY2" fmla="*/ 53169 h 111170"/>
                    <a:gd name="connsiteX3" fmla="*/ 50968 w 88197"/>
                    <a:gd name="connsiteY3" fmla="*/ 59320 h 111170"/>
                    <a:gd name="connsiteX4" fmla="*/ 44320 w 88197"/>
                    <a:gd name="connsiteY4" fmla="*/ 69866 h 111170"/>
                    <a:gd name="connsiteX5" fmla="*/ 36343 w 88197"/>
                    <a:gd name="connsiteY5" fmla="*/ 82170 h 111170"/>
                    <a:gd name="connsiteX6" fmla="*/ 27922 w 88197"/>
                    <a:gd name="connsiteY6" fmla="*/ 94473 h 111170"/>
                    <a:gd name="connsiteX7" fmla="*/ 21274 w 88197"/>
                    <a:gd name="connsiteY7" fmla="*/ 105019 h 111170"/>
                    <a:gd name="connsiteX8" fmla="*/ 17285 w 88197"/>
                    <a:gd name="connsiteY8" fmla="*/ 111171 h 111170"/>
                    <a:gd name="connsiteX9" fmla="*/ 0 w 88197"/>
                    <a:gd name="connsiteY9" fmla="*/ 111171 h 111170"/>
                    <a:gd name="connsiteX10" fmla="*/ 0 w 88197"/>
                    <a:gd name="connsiteY10" fmla="*/ 0 h 111170"/>
                    <a:gd name="connsiteX11" fmla="*/ 18614 w 88197"/>
                    <a:gd name="connsiteY11" fmla="*/ 0 h 111170"/>
                    <a:gd name="connsiteX12" fmla="*/ 18614 w 88197"/>
                    <a:gd name="connsiteY12" fmla="*/ 79094 h 111170"/>
                    <a:gd name="connsiteX13" fmla="*/ 19501 w 88197"/>
                    <a:gd name="connsiteY13" fmla="*/ 79094 h 111170"/>
                    <a:gd name="connsiteX14" fmla="*/ 70913 w 88197"/>
                    <a:gd name="connsiteY14" fmla="*/ 0 h 111170"/>
                    <a:gd name="connsiteX15" fmla="*/ 88197 w 88197"/>
                    <a:gd name="connsiteY15" fmla="*/ 0 h 111170"/>
                    <a:gd name="connsiteX16" fmla="*/ 88197 w 88197"/>
                    <a:gd name="connsiteY16" fmla="*/ 111171 h 111170"/>
                    <a:gd name="connsiteX17" fmla="*/ 69583 w 88197"/>
                    <a:gd name="connsiteY17" fmla="*/ 111171 h 111170"/>
                    <a:gd name="connsiteX18" fmla="*/ 69583 w 88197"/>
                    <a:gd name="connsiteY18" fmla="*/ 32077 h 111170"/>
                    <a:gd name="connsiteX19" fmla="*/ 68253 w 88197"/>
                    <a:gd name="connsiteY19" fmla="*/ 32077 h 111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8197" h="111170">
                      <a:moveTo>
                        <a:pt x="68253" y="32077"/>
                      </a:moveTo>
                      <a:cubicBezTo>
                        <a:pt x="66037" y="35592"/>
                        <a:pt x="63821" y="39107"/>
                        <a:pt x="61605" y="42623"/>
                      </a:cubicBezTo>
                      <a:cubicBezTo>
                        <a:pt x="59389" y="46138"/>
                        <a:pt x="57173" y="49653"/>
                        <a:pt x="54957" y="53169"/>
                      </a:cubicBezTo>
                      <a:cubicBezTo>
                        <a:pt x="54071" y="54487"/>
                        <a:pt x="52741" y="56244"/>
                        <a:pt x="50968" y="59320"/>
                      </a:cubicBezTo>
                      <a:cubicBezTo>
                        <a:pt x="49195" y="62396"/>
                        <a:pt x="46979" y="65911"/>
                        <a:pt x="44320" y="69866"/>
                      </a:cubicBezTo>
                      <a:cubicBezTo>
                        <a:pt x="41661" y="73821"/>
                        <a:pt x="39002" y="77775"/>
                        <a:pt x="36343" y="82170"/>
                      </a:cubicBezTo>
                      <a:cubicBezTo>
                        <a:pt x="33683" y="86564"/>
                        <a:pt x="30581" y="90958"/>
                        <a:pt x="27922" y="94473"/>
                      </a:cubicBezTo>
                      <a:cubicBezTo>
                        <a:pt x="25263" y="98428"/>
                        <a:pt x="23047" y="101943"/>
                        <a:pt x="21274" y="105019"/>
                      </a:cubicBezTo>
                      <a:cubicBezTo>
                        <a:pt x="19501" y="108095"/>
                        <a:pt x="18171" y="110292"/>
                        <a:pt x="17285" y="111171"/>
                      </a:cubicBezTo>
                      <a:lnTo>
                        <a:pt x="0" y="111171"/>
                      </a:lnTo>
                      <a:lnTo>
                        <a:pt x="0" y="0"/>
                      </a:lnTo>
                      <a:lnTo>
                        <a:pt x="18614" y="0"/>
                      </a:lnTo>
                      <a:lnTo>
                        <a:pt x="18614" y="79094"/>
                      </a:lnTo>
                      <a:lnTo>
                        <a:pt x="19501" y="79094"/>
                      </a:lnTo>
                      <a:lnTo>
                        <a:pt x="70913" y="0"/>
                      </a:lnTo>
                      <a:lnTo>
                        <a:pt x="88197" y="0"/>
                      </a:lnTo>
                      <a:lnTo>
                        <a:pt x="88197" y="111171"/>
                      </a:lnTo>
                      <a:lnTo>
                        <a:pt x="69583" y="111171"/>
                      </a:lnTo>
                      <a:lnTo>
                        <a:pt x="69583" y="32077"/>
                      </a:lnTo>
                      <a:lnTo>
                        <a:pt x="68253" y="320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4" name="Полилиния 93">
                  <a:extLst>
                    <a:ext uri="{FF2B5EF4-FFF2-40B4-BE49-F238E27FC236}">
                      <a16:creationId xmlns:a16="http://schemas.microsoft.com/office/drawing/2014/main" id="{183AE0D2-1089-F610-7CB4-C4266BF29927}"/>
                    </a:ext>
                  </a:extLst>
                </p:cNvPr>
                <p:cNvSpPr/>
                <p:nvPr/>
              </p:nvSpPr>
              <p:spPr>
                <a:xfrm>
                  <a:off x="5458480" y="5973350"/>
                  <a:ext cx="88197" cy="138413"/>
                </a:xfrm>
                <a:custGeom>
                  <a:avLst/>
                  <a:gdLst>
                    <a:gd name="connsiteX0" fmla="*/ 68253 w 88197"/>
                    <a:gd name="connsiteY0" fmla="*/ 59320 h 138413"/>
                    <a:gd name="connsiteX1" fmla="*/ 61605 w 88197"/>
                    <a:gd name="connsiteY1" fmla="*/ 69866 h 138413"/>
                    <a:gd name="connsiteX2" fmla="*/ 54957 w 88197"/>
                    <a:gd name="connsiteY2" fmla="*/ 80412 h 138413"/>
                    <a:gd name="connsiteX3" fmla="*/ 50968 w 88197"/>
                    <a:gd name="connsiteY3" fmla="*/ 86564 h 138413"/>
                    <a:gd name="connsiteX4" fmla="*/ 44320 w 88197"/>
                    <a:gd name="connsiteY4" fmla="*/ 97109 h 138413"/>
                    <a:gd name="connsiteX5" fmla="*/ 36343 w 88197"/>
                    <a:gd name="connsiteY5" fmla="*/ 109413 h 138413"/>
                    <a:gd name="connsiteX6" fmla="*/ 27922 w 88197"/>
                    <a:gd name="connsiteY6" fmla="*/ 121716 h 138413"/>
                    <a:gd name="connsiteX7" fmla="*/ 21274 w 88197"/>
                    <a:gd name="connsiteY7" fmla="*/ 132262 h 138413"/>
                    <a:gd name="connsiteX8" fmla="*/ 17285 w 88197"/>
                    <a:gd name="connsiteY8" fmla="*/ 138414 h 138413"/>
                    <a:gd name="connsiteX9" fmla="*/ 0 w 88197"/>
                    <a:gd name="connsiteY9" fmla="*/ 138414 h 138413"/>
                    <a:gd name="connsiteX10" fmla="*/ 0 w 88197"/>
                    <a:gd name="connsiteY10" fmla="*/ 27243 h 138413"/>
                    <a:gd name="connsiteX11" fmla="*/ 18615 w 88197"/>
                    <a:gd name="connsiteY11" fmla="*/ 27243 h 138413"/>
                    <a:gd name="connsiteX12" fmla="*/ 18615 w 88197"/>
                    <a:gd name="connsiteY12" fmla="*/ 106337 h 138413"/>
                    <a:gd name="connsiteX13" fmla="*/ 19501 w 88197"/>
                    <a:gd name="connsiteY13" fmla="*/ 106337 h 138413"/>
                    <a:gd name="connsiteX14" fmla="*/ 70913 w 88197"/>
                    <a:gd name="connsiteY14" fmla="*/ 27243 h 138413"/>
                    <a:gd name="connsiteX15" fmla="*/ 88198 w 88197"/>
                    <a:gd name="connsiteY15" fmla="*/ 27243 h 138413"/>
                    <a:gd name="connsiteX16" fmla="*/ 88198 w 88197"/>
                    <a:gd name="connsiteY16" fmla="*/ 138414 h 138413"/>
                    <a:gd name="connsiteX17" fmla="*/ 69583 w 88197"/>
                    <a:gd name="connsiteY17" fmla="*/ 138414 h 138413"/>
                    <a:gd name="connsiteX18" fmla="*/ 69583 w 88197"/>
                    <a:gd name="connsiteY18" fmla="*/ 59320 h 138413"/>
                    <a:gd name="connsiteX19" fmla="*/ 68253 w 88197"/>
                    <a:gd name="connsiteY19" fmla="*/ 59320 h 138413"/>
                    <a:gd name="connsiteX20" fmla="*/ 43434 w 88197"/>
                    <a:gd name="connsiteY20" fmla="*/ 22849 h 138413"/>
                    <a:gd name="connsiteX21" fmla="*/ 31911 w 88197"/>
                    <a:gd name="connsiteY21" fmla="*/ 20652 h 138413"/>
                    <a:gd name="connsiteX22" fmla="*/ 24376 w 88197"/>
                    <a:gd name="connsiteY22" fmla="*/ 14940 h 138413"/>
                    <a:gd name="connsiteX23" fmla="*/ 20388 w 88197"/>
                    <a:gd name="connsiteY23" fmla="*/ 7470 h 138413"/>
                    <a:gd name="connsiteX24" fmla="*/ 19058 w 88197"/>
                    <a:gd name="connsiteY24" fmla="*/ 0 h 138413"/>
                    <a:gd name="connsiteX25" fmla="*/ 32354 w 88197"/>
                    <a:gd name="connsiteY25" fmla="*/ 0 h 138413"/>
                    <a:gd name="connsiteX26" fmla="*/ 33240 w 88197"/>
                    <a:gd name="connsiteY26" fmla="*/ 3515 h 138413"/>
                    <a:gd name="connsiteX27" fmla="*/ 35456 w 88197"/>
                    <a:gd name="connsiteY27" fmla="*/ 7031 h 138413"/>
                    <a:gd name="connsiteX28" fmla="*/ 39002 w 88197"/>
                    <a:gd name="connsiteY28" fmla="*/ 9667 h 138413"/>
                    <a:gd name="connsiteX29" fmla="*/ 43434 w 88197"/>
                    <a:gd name="connsiteY29" fmla="*/ 10546 h 138413"/>
                    <a:gd name="connsiteX30" fmla="*/ 48309 w 88197"/>
                    <a:gd name="connsiteY30" fmla="*/ 9667 h 138413"/>
                    <a:gd name="connsiteX31" fmla="*/ 51855 w 88197"/>
                    <a:gd name="connsiteY31" fmla="*/ 7031 h 138413"/>
                    <a:gd name="connsiteX32" fmla="*/ 54071 w 88197"/>
                    <a:gd name="connsiteY32" fmla="*/ 3515 h 138413"/>
                    <a:gd name="connsiteX33" fmla="*/ 54514 w 88197"/>
                    <a:gd name="connsiteY33" fmla="*/ 0 h 138413"/>
                    <a:gd name="connsiteX34" fmla="*/ 67810 w 88197"/>
                    <a:gd name="connsiteY34" fmla="*/ 0 h 138413"/>
                    <a:gd name="connsiteX35" fmla="*/ 66037 w 88197"/>
                    <a:gd name="connsiteY35" fmla="*/ 7470 h 138413"/>
                    <a:gd name="connsiteX36" fmla="*/ 62048 w 88197"/>
                    <a:gd name="connsiteY36" fmla="*/ 14940 h 138413"/>
                    <a:gd name="connsiteX37" fmla="*/ 54957 w 88197"/>
                    <a:gd name="connsiteY37" fmla="*/ 20652 h 138413"/>
                    <a:gd name="connsiteX38" fmla="*/ 43434 w 88197"/>
                    <a:gd name="connsiteY38" fmla="*/ 22849 h 138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88197" h="138413">
                      <a:moveTo>
                        <a:pt x="68253" y="59320"/>
                      </a:moveTo>
                      <a:cubicBezTo>
                        <a:pt x="66037" y="62836"/>
                        <a:pt x="63821" y="66351"/>
                        <a:pt x="61605" y="69866"/>
                      </a:cubicBezTo>
                      <a:cubicBezTo>
                        <a:pt x="59389" y="73381"/>
                        <a:pt x="57173" y="76897"/>
                        <a:pt x="54957" y="80412"/>
                      </a:cubicBezTo>
                      <a:cubicBezTo>
                        <a:pt x="54071" y="81730"/>
                        <a:pt x="52741" y="83488"/>
                        <a:pt x="50968" y="86564"/>
                      </a:cubicBezTo>
                      <a:cubicBezTo>
                        <a:pt x="49196" y="89639"/>
                        <a:pt x="46980" y="93155"/>
                        <a:pt x="44320" y="97109"/>
                      </a:cubicBezTo>
                      <a:cubicBezTo>
                        <a:pt x="41661" y="101064"/>
                        <a:pt x="39002" y="105019"/>
                        <a:pt x="36343" y="109413"/>
                      </a:cubicBezTo>
                      <a:cubicBezTo>
                        <a:pt x="33684" y="113807"/>
                        <a:pt x="30581" y="118201"/>
                        <a:pt x="27922" y="121716"/>
                      </a:cubicBezTo>
                      <a:cubicBezTo>
                        <a:pt x="25263" y="125671"/>
                        <a:pt x="23047" y="129186"/>
                        <a:pt x="21274" y="132262"/>
                      </a:cubicBezTo>
                      <a:cubicBezTo>
                        <a:pt x="19501" y="135338"/>
                        <a:pt x="18172" y="137535"/>
                        <a:pt x="17285" y="138414"/>
                      </a:cubicBezTo>
                      <a:lnTo>
                        <a:pt x="0" y="138414"/>
                      </a:lnTo>
                      <a:lnTo>
                        <a:pt x="0" y="27243"/>
                      </a:lnTo>
                      <a:lnTo>
                        <a:pt x="18615" y="27243"/>
                      </a:lnTo>
                      <a:lnTo>
                        <a:pt x="18615" y="106337"/>
                      </a:lnTo>
                      <a:lnTo>
                        <a:pt x="19501" y="106337"/>
                      </a:lnTo>
                      <a:lnTo>
                        <a:pt x="70913" y="27243"/>
                      </a:lnTo>
                      <a:lnTo>
                        <a:pt x="88198" y="27243"/>
                      </a:lnTo>
                      <a:lnTo>
                        <a:pt x="88198" y="138414"/>
                      </a:lnTo>
                      <a:lnTo>
                        <a:pt x="69583" y="138414"/>
                      </a:lnTo>
                      <a:lnTo>
                        <a:pt x="69583" y="59320"/>
                      </a:lnTo>
                      <a:lnTo>
                        <a:pt x="68253" y="59320"/>
                      </a:lnTo>
                      <a:close/>
                      <a:moveTo>
                        <a:pt x="43434" y="22849"/>
                      </a:moveTo>
                      <a:cubicBezTo>
                        <a:pt x="39002" y="22849"/>
                        <a:pt x="35013" y="21970"/>
                        <a:pt x="31911" y="20652"/>
                      </a:cubicBezTo>
                      <a:cubicBezTo>
                        <a:pt x="28808" y="19334"/>
                        <a:pt x="26592" y="17137"/>
                        <a:pt x="24376" y="14940"/>
                      </a:cubicBezTo>
                      <a:cubicBezTo>
                        <a:pt x="22604" y="12743"/>
                        <a:pt x="21274" y="10106"/>
                        <a:pt x="20388" y="7470"/>
                      </a:cubicBezTo>
                      <a:cubicBezTo>
                        <a:pt x="19501" y="4834"/>
                        <a:pt x="19058" y="2636"/>
                        <a:pt x="19058" y="0"/>
                      </a:cubicBezTo>
                      <a:lnTo>
                        <a:pt x="32354" y="0"/>
                      </a:lnTo>
                      <a:cubicBezTo>
                        <a:pt x="32354" y="879"/>
                        <a:pt x="32797" y="2197"/>
                        <a:pt x="33240" y="3515"/>
                      </a:cubicBezTo>
                      <a:cubicBezTo>
                        <a:pt x="33684" y="4834"/>
                        <a:pt x="34570" y="5712"/>
                        <a:pt x="35456" y="7031"/>
                      </a:cubicBezTo>
                      <a:cubicBezTo>
                        <a:pt x="36343" y="8349"/>
                        <a:pt x="37672" y="8788"/>
                        <a:pt x="39002" y="9667"/>
                      </a:cubicBezTo>
                      <a:cubicBezTo>
                        <a:pt x="40332" y="10546"/>
                        <a:pt x="41661" y="10546"/>
                        <a:pt x="43434" y="10546"/>
                      </a:cubicBezTo>
                      <a:cubicBezTo>
                        <a:pt x="45207" y="10546"/>
                        <a:pt x="46980" y="10106"/>
                        <a:pt x="48309" y="9667"/>
                      </a:cubicBezTo>
                      <a:cubicBezTo>
                        <a:pt x="49639" y="9228"/>
                        <a:pt x="50968" y="7909"/>
                        <a:pt x="51855" y="7031"/>
                      </a:cubicBezTo>
                      <a:cubicBezTo>
                        <a:pt x="52741" y="6152"/>
                        <a:pt x="53628" y="4834"/>
                        <a:pt x="54071" y="3515"/>
                      </a:cubicBezTo>
                      <a:cubicBezTo>
                        <a:pt x="54514" y="2197"/>
                        <a:pt x="54514" y="1318"/>
                        <a:pt x="54514" y="0"/>
                      </a:cubicBezTo>
                      <a:lnTo>
                        <a:pt x="67810" y="0"/>
                      </a:lnTo>
                      <a:cubicBezTo>
                        <a:pt x="67810" y="2197"/>
                        <a:pt x="66924" y="4834"/>
                        <a:pt x="66037" y="7470"/>
                      </a:cubicBezTo>
                      <a:cubicBezTo>
                        <a:pt x="65151" y="10106"/>
                        <a:pt x="63821" y="12303"/>
                        <a:pt x="62048" y="14940"/>
                      </a:cubicBezTo>
                      <a:cubicBezTo>
                        <a:pt x="60276" y="17576"/>
                        <a:pt x="58060" y="18895"/>
                        <a:pt x="54957" y="20652"/>
                      </a:cubicBezTo>
                      <a:cubicBezTo>
                        <a:pt x="51855" y="22410"/>
                        <a:pt x="47866" y="22849"/>
                        <a:pt x="43434" y="22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F3A56EC-0CB6-B907-2C35-533BBCDDCA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273" y="5956608"/>
            <a:ext cx="658836" cy="304172"/>
          </a:xfrm>
          <a:prstGeom prst="rect">
            <a:avLst/>
          </a:prstGeom>
        </p:spPr>
      </p:pic>
      <p:sp>
        <p:nvSpPr>
          <p:cNvPr id="70" name="Freeform 5">
            <a:extLst>
              <a:ext uri="{FF2B5EF4-FFF2-40B4-BE49-F238E27FC236}">
                <a16:creationId xmlns:a16="http://schemas.microsoft.com/office/drawing/2014/main" id="{E47DF80D-2D02-4150-A518-827705E07325}"/>
              </a:ext>
            </a:extLst>
          </p:cNvPr>
          <p:cNvSpPr>
            <a:spLocks noEditPoints="1"/>
          </p:cNvSpPr>
          <p:nvPr/>
        </p:nvSpPr>
        <p:spPr bwMode="auto">
          <a:xfrm>
            <a:off x="8015941" y="4275537"/>
            <a:ext cx="168273" cy="167611"/>
          </a:xfrm>
          <a:custGeom>
            <a:avLst/>
            <a:gdLst>
              <a:gd name="T0" fmla="*/ 52 w 104"/>
              <a:gd name="T1" fmla="*/ 0 h 104"/>
              <a:gd name="T2" fmla="*/ 0 w 104"/>
              <a:gd name="T3" fmla="*/ 52 h 104"/>
              <a:gd name="T4" fmla="*/ 52 w 104"/>
              <a:gd name="T5" fmla="*/ 104 h 104"/>
              <a:gd name="T6" fmla="*/ 104 w 104"/>
              <a:gd name="T7" fmla="*/ 52 h 104"/>
              <a:gd name="T8" fmla="*/ 52 w 104"/>
              <a:gd name="T9" fmla="*/ 0 h 104"/>
              <a:gd name="T10" fmla="*/ 75 w 104"/>
              <a:gd name="T11" fmla="*/ 43 h 104"/>
              <a:gd name="T12" fmla="*/ 47 w 104"/>
              <a:gd name="T13" fmla="*/ 71 h 104"/>
              <a:gd name="T14" fmla="*/ 41 w 104"/>
              <a:gd name="T15" fmla="*/ 71 h 104"/>
              <a:gd name="T16" fmla="*/ 41 w 104"/>
              <a:gd name="T17" fmla="*/ 71 h 104"/>
              <a:gd name="T18" fmla="*/ 29 w 104"/>
              <a:gd name="T19" fmla="*/ 59 h 104"/>
              <a:gd name="T20" fmla="*/ 29 w 104"/>
              <a:gd name="T21" fmla="*/ 53 h 104"/>
              <a:gd name="T22" fmla="*/ 35 w 104"/>
              <a:gd name="T23" fmla="*/ 53 h 104"/>
              <a:gd name="T24" fmla="*/ 44 w 104"/>
              <a:gd name="T25" fmla="*/ 62 h 104"/>
              <a:gd name="T26" fmla="*/ 69 w 104"/>
              <a:gd name="T27" fmla="*/ 37 h 104"/>
              <a:gd name="T28" fmla="*/ 75 w 104"/>
              <a:gd name="T29" fmla="*/ 37 h 104"/>
              <a:gd name="T30" fmla="*/ 75 w 104"/>
              <a:gd name="T31" fmla="*/ 4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4" h="104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4">
                  <a:lumMod val="75000"/>
                </a:schemeClr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1C659AE4-C0E4-420B-987E-E1980501A034}"/>
              </a:ext>
            </a:extLst>
          </p:cNvPr>
          <p:cNvSpPr>
            <a:spLocks noEditPoints="1"/>
          </p:cNvSpPr>
          <p:nvPr/>
        </p:nvSpPr>
        <p:spPr bwMode="auto">
          <a:xfrm>
            <a:off x="8015941" y="4638034"/>
            <a:ext cx="168273" cy="167611"/>
          </a:xfrm>
          <a:custGeom>
            <a:avLst/>
            <a:gdLst>
              <a:gd name="T0" fmla="*/ 52 w 104"/>
              <a:gd name="T1" fmla="*/ 0 h 104"/>
              <a:gd name="T2" fmla="*/ 0 w 104"/>
              <a:gd name="T3" fmla="*/ 52 h 104"/>
              <a:gd name="T4" fmla="*/ 52 w 104"/>
              <a:gd name="T5" fmla="*/ 104 h 104"/>
              <a:gd name="T6" fmla="*/ 104 w 104"/>
              <a:gd name="T7" fmla="*/ 52 h 104"/>
              <a:gd name="T8" fmla="*/ 52 w 104"/>
              <a:gd name="T9" fmla="*/ 0 h 104"/>
              <a:gd name="T10" fmla="*/ 75 w 104"/>
              <a:gd name="T11" fmla="*/ 43 h 104"/>
              <a:gd name="T12" fmla="*/ 47 w 104"/>
              <a:gd name="T13" fmla="*/ 71 h 104"/>
              <a:gd name="T14" fmla="*/ 41 w 104"/>
              <a:gd name="T15" fmla="*/ 71 h 104"/>
              <a:gd name="T16" fmla="*/ 41 w 104"/>
              <a:gd name="T17" fmla="*/ 71 h 104"/>
              <a:gd name="T18" fmla="*/ 29 w 104"/>
              <a:gd name="T19" fmla="*/ 59 h 104"/>
              <a:gd name="T20" fmla="*/ 29 w 104"/>
              <a:gd name="T21" fmla="*/ 53 h 104"/>
              <a:gd name="T22" fmla="*/ 35 w 104"/>
              <a:gd name="T23" fmla="*/ 53 h 104"/>
              <a:gd name="T24" fmla="*/ 44 w 104"/>
              <a:gd name="T25" fmla="*/ 62 h 104"/>
              <a:gd name="T26" fmla="*/ 69 w 104"/>
              <a:gd name="T27" fmla="*/ 37 h 104"/>
              <a:gd name="T28" fmla="*/ 75 w 104"/>
              <a:gd name="T29" fmla="*/ 37 h 104"/>
              <a:gd name="T30" fmla="*/ 75 w 104"/>
              <a:gd name="T31" fmla="*/ 4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4" h="104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81"/>
                  <a:pt x="23" y="104"/>
                  <a:pt x="52" y="104"/>
                </a:cubicBezTo>
                <a:cubicBezTo>
                  <a:pt x="81" y="104"/>
                  <a:pt x="104" y="81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75" y="43"/>
                </a:moveTo>
                <a:cubicBezTo>
                  <a:pt x="47" y="71"/>
                  <a:pt x="47" y="71"/>
                  <a:pt x="47" y="71"/>
                </a:cubicBezTo>
                <a:cubicBezTo>
                  <a:pt x="45" y="72"/>
                  <a:pt x="43" y="72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7"/>
                  <a:pt x="28" y="55"/>
                  <a:pt x="29" y="53"/>
                </a:cubicBezTo>
                <a:cubicBezTo>
                  <a:pt x="31" y="52"/>
                  <a:pt x="33" y="52"/>
                  <a:pt x="35" y="53"/>
                </a:cubicBezTo>
                <a:cubicBezTo>
                  <a:pt x="44" y="62"/>
                  <a:pt x="44" y="62"/>
                  <a:pt x="44" y="62"/>
                </a:cubicBezTo>
                <a:cubicBezTo>
                  <a:pt x="69" y="37"/>
                  <a:pt x="69" y="37"/>
                  <a:pt x="69" y="37"/>
                </a:cubicBezTo>
                <a:cubicBezTo>
                  <a:pt x="71" y="36"/>
                  <a:pt x="73" y="36"/>
                  <a:pt x="75" y="37"/>
                </a:cubicBezTo>
                <a:cubicBezTo>
                  <a:pt x="76" y="39"/>
                  <a:pt x="76" y="41"/>
                  <a:pt x="75" y="43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4">
                  <a:lumMod val="75000"/>
                </a:schemeClr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EC5DB1D-4F19-4E47-8ADA-A72D97419397}"/>
              </a:ext>
            </a:extLst>
          </p:cNvPr>
          <p:cNvSpPr/>
          <p:nvPr/>
        </p:nvSpPr>
        <p:spPr>
          <a:xfrm>
            <a:off x="7810217" y="5280061"/>
            <a:ext cx="3981614" cy="789305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бъект 4">
            <a:extLst>
              <a:ext uri="{FF2B5EF4-FFF2-40B4-BE49-F238E27FC236}">
                <a16:creationId xmlns:a16="http://schemas.microsoft.com/office/drawing/2014/main" id="{EEDD2C09-1223-4C77-92A1-2903F4926D85}"/>
              </a:ext>
            </a:extLst>
          </p:cNvPr>
          <p:cNvSpPr txBox="1">
            <a:spLocks/>
          </p:cNvSpPr>
          <p:nvPr/>
        </p:nvSpPr>
        <p:spPr>
          <a:xfrm>
            <a:off x="8537134" y="5381648"/>
            <a:ext cx="2834657" cy="58477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600" dirty="0">
                <a:solidFill>
                  <a:srgbClr val="0070C0"/>
                </a:solidFill>
              </a:rPr>
              <a:t>Мобильное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0070C0"/>
                </a:solidFill>
              </a:rPr>
              <a:t>приложение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0070C0"/>
                </a:solidFill>
              </a:rPr>
              <a:t>доступно в </a:t>
            </a:r>
            <a:r>
              <a:rPr lang="en-US" sz="1600" dirty="0" err="1">
                <a:solidFill>
                  <a:srgbClr val="0070C0"/>
                </a:solidFill>
              </a:rPr>
              <a:t>RuStore</a:t>
            </a:r>
            <a:endParaRPr lang="en-US" sz="1600" dirty="0">
              <a:solidFill>
                <a:srgbClr val="0070C0"/>
              </a:solidFill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A9A6FD06-FC45-4008-ADFC-93580AB5813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" t="16629" r="68016" b="14803"/>
          <a:stretch/>
        </p:blipFill>
        <p:spPr>
          <a:xfrm>
            <a:off x="7909607" y="5383270"/>
            <a:ext cx="651657" cy="60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49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251F2B-2BCA-4CA7-BE4A-5170D74B0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сервис</a:t>
            </a:r>
          </a:p>
        </p:txBody>
      </p:sp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04E96E97-940D-4FEC-8282-D1B944F1729D}"/>
              </a:ext>
            </a:extLst>
          </p:cNvPr>
          <p:cNvSpPr/>
          <p:nvPr/>
        </p:nvSpPr>
        <p:spPr>
          <a:xfrm>
            <a:off x="695325" y="1449388"/>
            <a:ext cx="3492500" cy="2005902"/>
          </a:xfrm>
          <a:prstGeom prst="roundRect">
            <a:avLst>
              <a:gd name="adj" fmla="val 8478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>
              <a:spcBef>
                <a:spcPts val="600"/>
              </a:spcBef>
              <a:buClr>
                <a:schemeClr val="accent1"/>
              </a:buClr>
              <a:buSzPct val="120000"/>
              <a:defRPr/>
            </a:pPr>
            <a:r>
              <a:rPr lang="ru-RU" sz="2800" b="1" dirty="0">
                <a:gradFill>
                  <a:gsLst>
                    <a:gs pos="0">
                      <a:srgbClr val="179CE9">
                        <a:alpha val="19000"/>
                      </a:srgb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01 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20000"/>
              <a:defRPr/>
            </a:pPr>
            <a:r>
              <a:rPr lang="ru-RU" sz="1600" dirty="0">
                <a:solidFill>
                  <a:schemeClr val="tx1"/>
                </a:solidFill>
                <a:cs typeface="SB Sans Text Light"/>
              </a:rPr>
              <a:t>Преподаватель записывает урок на диктофон или телефон</a:t>
            </a: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7D3E22C4-C6C5-4285-B589-7372F12AC648}"/>
              </a:ext>
            </a:extLst>
          </p:cNvPr>
          <p:cNvSpPr/>
          <p:nvPr/>
        </p:nvSpPr>
        <p:spPr>
          <a:xfrm>
            <a:off x="8004177" y="1449388"/>
            <a:ext cx="3492500" cy="4189205"/>
          </a:xfrm>
          <a:prstGeom prst="roundRect">
            <a:avLst>
              <a:gd name="adj" fmla="val 4528"/>
            </a:avLst>
          </a:prstGeom>
          <a:solidFill>
            <a:srgbClr val="0846A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>
              <a:spcBef>
                <a:spcPts val="600"/>
              </a:spcBef>
              <a:buClr>
                <a:schemeClr val="accent1"/>
              </a:buClr>
              <a:buSzPct val="120000"/>
            </a:pPr>
            <a:r>
              <a:rPr lang="ru-RU" sz="2800" dirty="0" err="1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GigaChat</a:t>
            </a:r>
            <a:r>
              <a:rPr lang="ru-RU" sz="28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 и </a:t>
            </a:r>
            <a:r>
              <a:rPr lang="ru-RU" sz="2800" dirty="0" err="1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SaluteSpeech</a:t>
            </a:r>
            <a:br>
              <a:rPr lang="en-US" sz="28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</a:br>
            <a:r>
              <a:rPr lang="ru-RU" sz="1400" dirty="0">
                <a:solidFill>
                  <a:schemeClr val="bg1"/>
                </a:solidFill>
                <a:cs typeface="SB Sans Text Light"/>
              </a:rPr>
              <a:t>в основе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20000"/>
            </a:pPr>
            <a:endParaRPr lang="ru-RU" sz="1400" dirty="0">
              <a:solidFill>
                <a:schemeClr val="bg1"/>
              </a:solidFill>
              <a:cs typeface="SB Sans Text Light"/>
            </a:endParaRPr>
          </a:p>
          <a:p>
            <a:pPr>
              <a:spcBef>
                <a:spcPts val="600"/>
              </a:spcBef>
              <a:buClr>
                <a:schemeClr val="accent1"/>
              </a:buClr>
              <a:buSzPct val="120000"/>
            </a:pPr>
            <a:r>
              <a:rPr lang="ru-RU" sz="28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17 метрик </a:t>
            </a:r>
            <a:br>
              <a:rPr lang="en-US" sz="28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/>
                    </a:gs>
                  </a:gsLst>
                  <a:lin ang="2700000" scaled="1"/>
                  <a:tileRect/>
                </a:gradFill>
                <a:latin typeface="+mj-lt"/>
              </a:rPr>
            </a:br>
            <a:r>
              <a:rPr lang="ru-RU" sz="1400" dirty="0">
                <a:solidFill>
                  <a:schemeClr val="bg1"/>
                </a:solidFill>
                <a:cs typeface="SB Sans Text Light"/>
              </a:rPr>
              <a:t>для анализа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20000"/>
            </a:pPr>
            <a:endParaRPr lang="ru-RU" sz="1400" dirty="0">
              <a:solidFill>
                <a:schemeClr val="bg1"/>
              </a:solidFill>
              <a:cs typeface="SB Sans Text Light"/>
            </a:endParaRPr>
          </a:p>
          <a:p>
            <a:pPr>
              <a:spcBef>
                <a:spcPts val="600"/>
              </a:spcBef>
              <a:buClr>
                <a:schemeClr val="accent1"/>
              </a:buClr>
              <a:buSzPct val="120000"/>
            </a:pPr>
            <a:r>
              <a:rPr lang="ru-RU" sz="28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  <a:t>От 30 секунд —</a:t>
            </a:r>
            <a:br>
              <a:rPr lang="en-US" sz="28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+mj-lt"/>
              </a:rPr>
            </a:br>
            <a:r>
              <a:rPr lang="ru-RU" sz="1400" dirty="0">
                <a:solidFill>
                  <a:schemeClr val="bg1"/>
                </a:solidFill>
                <a:cs typeface="SB Sans Text Light"/>
              </a:rPr>
              <a:t>время обработки записи</a:t>
            </a:r>
          </a:p>
        </p:txBody>
      </p:sp>
      <p:sp>
        <p:nvSpPr>
          <p:cNvPr id="8" name="Скругленный прямоугольник 3">
            <a:extLst>
              <a:ext uri="{FF2B5EF4-FFF2-40B4-BE49-F238E27FC236}">
                <a16:creationId xmlns:a16="http://schemas.microsoft.com/office/drawing/2014/main" id="{6C0A3C64-44BA-4931-B1BC-99DF73FC5E62}"/>
              </a:ext>
            </a:extLst>
          </p:cNvPr>
          <p:cNvSpPr/>
          <p:nvPr/>
        </p:nvSpPr>
        <p:spPr>
          <a:xfrm>
            <a:off x="4358338" y="1449388"/>
            <a:ext cx="3492500" cy="2005902"/>
          </a:xfrm>
          <a:prstGeom prst="roundRect">
            <a:avLst>
              <a:gd name="adj" fmla="val 8003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>
              <a:spcBef>
                <a:spcPts val="600"/>
              </a:spcBef>
              <a:buClr>
                <a:schemeClr val="accent1"/>
              </a:buClr>
              <a:buSzPct val="120000"/>
              <a:defRPr/>
            </a:pPr>
            <a:r>
              <a:rPr lang="ru-RU" sz="2800" b="1" dirty="0">
                <a:gradFill>
                  <a:gsLst>
                    <a:gs pos="0">
                      <a:srgbClr val="179CE9">
                        <a:alpha val="19000"/>
                      </a:srgb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02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20000"/>
              <a:defRPr/>
            </a:pPr>
            <a:r>
              <a:rPr lang="ru-RU" sz="1600" dirty="0">
                <a:solidFill>
                  <a:schemeClr val="tx1"/>
                </a:solidFill>
                <a:cs typeface="SB Sans Text Light"/>
              </a:rPr>
              <a:t>Загружает запись в сервис, нажав на кнопку «Добавить запись»</a:t>
            </a:r>
          </a:p>
        </p:txBody>
      </p:sp>
      <p:sp>
        <p:nvSpPr>
          <p:cNvPr id="9" name="Скругленный прямоугольник 3">
            <a:extLst>
              <a:ext uri="{FF2B5EF4-FFF2-40B4-BE49-F238E27FC236}">
                <a16:creationId xmlns:a16="http://schemas.microsoft.com/office/drawing/2014/main" id="{6A3663F7-26DD-4783-A02C-75B03AF8ECFD}"/>
              </a:ext>
            </a:extLst>
          </p:cNvPr>
          <p:cNvSpPr/>
          <p:nvPr/>
        </p:nvSpPr>
        <p:spPr>
          <a:xfrm>
            <a:off x="695323" y="3632691"/>
            <a:ext cx="7155515" cy="2005902"/>
          </a:xfrm>
          <a:prstGeom prst="roundRect">
            <a:avLst>
              <a:gd name="adj" fmla="val 8562"/>
            </a:avLst>
          </a:prstGeom>
          <a:solidFill>
            <a:schemeClr val="bg1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100000">
                  <a:schemeClr val="bg2">
                    <a:alpha val="16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>
              <a:spcBef>
                <a:spcPts val="600"/>
              </a:spcBef>
              <a:buClr>
                <a:schemeClr val="accent1"/>
              </a:buClr>
              <a:buSzPct val="120000"/>
              <a:defRPr/>
            </a:pPr>
            <a:r>
              <a:rPr lang="ru-RU" sz="2800" b="1" dirty="0">
                <a:gradFill>
                  <a:gsLst>
                    <a:gs pos="0">
                      <a:srgbClr val="179CE9">
                        <a:alpha val="19000"/>
                      </a:srgb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03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20000"/>
              <a:defRPr/>
            </a:pPr>
            <a:r>
              <a:rPr lang="ru-RU" sz="1600" dirty="0">
                <a:solidFill>
                  <a:schemeClr val="tx1"/>
                </a:solidFill>
                <a:cs typeface="SB Sans Text Light"/>
              </a:rPr>
              <a:t>В течение 30 секунд преподаватель </a:t>
            </a:r>
            <a:br>
              <a:rPr lang="en-US" sz="1600" dirty="0">
                <a:solidFill>
                  <a:schemeClr val="tx1"/>
                </a:solidFill>
                <a:cs typeface="SB Sans Text Light"/>
              </a:rPr>
            </a:br>
            <a:r>
              <a:rPr lang="ru-RU" sz="1600" dirty="0">
                <a:solidFill>
                  <a:schemeClr val="tx1"/>
                </a:solidFill>
                <a:cs typeface="SB Sans Text Light"/>
              </a:rPr>
              <a:t>получает отчёт, а администрация — </a:t>
            </a:r>
            <a:br>
              <a:rPr lang="en-US" sz="1600" dirty="0">
                <a:solidFill>
                  <a:schemeClr val="tx1"/>
                </a:solidFill>
                <a:cs typeface="SB Sans Text Light"/>
              </a:rPr>
            </a:br>
            <a:r>
              <a:rPr lang="ru-RU" sz="1600" dirty="0">
                <a:solidFill>
                  <a:schemeClr val="tx1"/>
                </a:solidFill>
                <a:cs typeface="SB Sans Text Light"/>
              </a:rPr>
              <a:t>статистику по занятиям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20000"/>
              <a:defRPr/>
            </a:pPr>
            <a:endParaRPr lang="ru-RU" sz="1600" dirty="0">
              <a:solidFill>
                <a:schemeClr val="tx1"/>
              </a:solidFill>
              <a:cs typeface="SB Sans Text Ligh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44A2CDE-077D-4090-BCC7-E77833BE97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5299">
            <a:off x="5758313" y="3996655"/>
            <a:ext cx="1923532" cy="192353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86AB138-8715-483A-8A43-ABE7E99E63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655" y="4607067"/>
            <a:ext cx="908164" cy="950150"/>
          </a:xfrm>
          <a:prstGeom prst="rect">
            <a:avLst/>
          </a:prstGeom>
          <a:noFill/>
          <a:ln w="25400">
            <a:noFill/>
          </a:ln>
          <a:effectLst>
            <a:outerShdw blurRad="254000" dist="177800" dir="4920000" sx="102000" sy="102000" algn="ctr" rotWithShape="0">
              <a:schemeClr val="accent1">
                <a:alpha val="20000"/>
              </a:scheme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D3600C8-90BA-43C2-90B8-C7D315BEB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685209" y="576379"/>
            <a:ext cx="1907723" cy="74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87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187" y="386123"/>
            <a:ext cx="10515600" cy="523220"/>
          </a:xfrm>
        </p:spPr>
        <p:txBody>
          <a:bodyPr rtlCol="0" anchor="t">
            <a:noAutofit/>
          </a:bodyPr>
          <a:lstStyle/>
          <a:p>
            <a:r>
              <a:rPr lang="ru-RU" b="1" spc="-200" dirty="0">
                <a:solidFill>
                  <a:srgbClr val="3C5A9B"/>
                </a:solidFill>
                <a:latin typeface="+mn-lt"/>
              </a:rPr>
              <a:t>Что такое универсальная библиотека ЦОК? 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1189" y="1125793"/>
            <a:ext cx="11512551" cy="2303207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accent1"/>
              </a:buClr>
            </a:pPr>
            <a:r>
              <a:rPr lang="ru-RU" sz="2133" dirty="0"/>
              <a:t> </a:t>
            </a:r>
            <a:r>
              <a:rPr lang="ru-RU" dirty="0">
                <a:solidFill>
                  <a:srgbClr val="000000"/>
                </a:solidFill>
                <a:latin typeface="Century Gothic"/>
                <a:ea typeface="+mn-ea"/>
              </a:rPr>
              <a:t>Платформа, предоставляющая доступ к верифицированному образовательному контенту, в том числе коммерческому, от ведущих российских разработчиков, вошедших в Федеральный перечень ЭОР</a:t>
            </a:r>
            <a:r>
              <a:rPr lang="en-US" dirty="0">
                <a:solidFill>
                  <a:srgbClr val="000000"/>
                </a:solidFill>
                <a:latin typeface="Century Gothic"/>
                <a:ea typeface="+mn-ea"/>
              </a:rPr>
              <a:t>*</a:t>
            </a:r>
            <a:r>
              <a:rPr lang="ru-RU" sz="2133" dirty="0"/>
              <a:t>, </a:t>
            </a:r>
            <a:r>
              <a:rPr lang="ru-RU" sz="2133" b="1" dirty="0">
                <a:solidFill>
                  <a:schemeClr val="accent1"/>
                </a:solidFill>
              </a:rPr>
              <a:t>БЕСПЛАТНО</a:t>
            </a:r>
          </a:p>
          <a:p>
            <a:pPr marL="0" indent="0">
              <a:lnSpc>
                <a:spcPct val="100000"/>
              </a:lnSpc>
              <a:buClr>
                <a:schemeClr val="accent1"/>
              </a:buClr>
            </a:pPr>
            <a:endParaRPr lang="ru-RU" sz="2133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Clr>
                <a:schemeClr val="accent1"/>
              </a:buClr>
            </a:pPr>
            <a:r>
              <a:rPr lang="ru-RU" sz="2400" b="1" spc="-200" dirty="0">
                <a:solidFill>
                  <a:srgbClr val="3C5A9B"/>
                </a:solidFill>
                <a:latin typeface="+mn-lt"/>
              </a:rPr>
              <a:t> Более 35 000 уроков от поставщиков ЦОК</a:t>
            </a:r>
          </a:p>
          <a:p>
            <a:pPr marL="0" indent="0">
              <a:lnSpc>
                <a:spcPct val="100000"/>
              </a:lnSpc>
              <a:buClr>
                <a:schemeClr val="accent1"/>
              </a:buClr>
              <a:buNone/>
            </a:pPr>
            <a:endParaRPr lang="ru-RU" sz="2133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Clr>
                <a:schemeClr val="accent1"/>
              </a:buClr>
            </a:pPr>
            <a:r>
              <a:rPr lang="ru-RU" sz="2133" b="1" dirty="0">
                <a:solidFill>
                  <a:schemeClr val="accent1"/>
                </a:solidFill>
              </a:rPr>
              <a:t> </a:t>
            </a:r>
            <a:r>
              <a:rPr lang="ru-RU" sz="2400" b="1" spc="-200" dirty="0">
                <a:solidFill>
                  <a:srgbClr val="3C5A9B"/>
                </a:solidFill>
                <a:latin typeface="+mn-lt"/>
              </a:rPr>
              <a:t>Главная цель </a:t>
            </a:r>
            <a:r>
              <a:rPr lang="en-US" sz="2400" b="1" spc="-200" dirty="0">
                <a:solidFill>
                  <a:srgbClr val="3C5A9B"/>
                </a:solidFill>
                <a:latin typeface="+mn-lt"/>
              </a:rPr>
              <a:t>–</a:t>
            </a:r>
            <a:r>
              <a:rPr lang="ru-RU" sz="2400" b="1" spc="-200" dirty="0">
                <a:solidFill>
                  <a:srgbClr val="3C5A9B"/>
                </a:solidFill>
                <a:latin typeface="+mn-lt"/>
              </a:rPr>
              <a:t> дать</a:t>
            </a:r>
            <a:r>
              <a:rPr lang="en-US" sz="2400" b="1" spc="-200" dirty="0">
                <a:solidFill>
                  <a:srgbClr val="3C5A9B"/>
                </a:solidFill>
                <a:latin typeface="+mn-lt"/>
              </a:rPr>
              <a:t> </a:t>
            </a:r>
            <a:r>
              <a:rPr lang="ru-RU" sz="2400" b="1" spc="-200" dirty="0">
                <a:solidFill>
                  <a:srgbClr val="3C5A9B"/>
                </a:solidFill>
                <a:latin typeface="+mn-lt"/>
              </a:rPr>
              <a:t>лучший образовательный контент для обучающихся</a:t>
            </a:r>
            <a:endParaRPr lang="ru-RU" sz="2800" b="1" spc="-200" dirty="0">
              <a:solidFill>
                <a:srgbClr val="3C5A9B"/>
              </a:solidFill>
              <a:latin typeface="+mn-lt"/>
            </a:endParaRP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5E47A546-7060-29A9-1952-9EA051E6E70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24404" y="6341848"/>
            <a:ext cx="12106197" cy="516152"/>
          </a:xfrm>
          <a:prstGeom prst="rect">
            <a:avLst/>
          </a:prstGeom>
        </p:spPr>
        <p:txBody>
          <a:bodyPr vert="horz" lIns="121920" tIns="60960" rIns="121920" bIns="6096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400"/>
              </a:spcBef>
              <a:buClr>
                <a:schemeClr val="accent1"/>
              </a:buClr>
              <a:buNone/>
            </a:pPr>
            <a:r>
              <a:rPr lang="ru-RU" sz="1467" dirty="0"/>
              <a:t>*Приказ </a:t>
            </a:r>
            <a:r>
              <a:rPr lang="ru-RU" sz="1467" dirty="0" err="1"/>
              <a:t>Минпросвещения</a:t>
            </a:r>
            <a:r>
              <a:rPr lang="ru-RU" sz="1467" dirty="0"/>
              <a:t> России от 18.07.2024 N 499 "Об утверждении федерального перечня электронных образовательных ресурсов,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образования" </a:t>
            </a:r>
            <a:endParaRPr lang="ru-RU" sz="1467" b="1" dirty="0">
              <a:solidFill>
                <a:schemeClr val="accent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b="12548"/>
          <a:stretch/>
        </p:blipFill>
        <p:spPr>
          <a:xfrm>
            <a:off x="1" y="3614710"/>
            <a:ext cx="12216353" cy="2627316"/>
          </a:xfrm>
          <a:prstGeom prst="rect">
            <a:avLst/>
          </a:prstGeom>
        </p:spPr>
      </p:pic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51968815-F7F3-E95C-23A5-72BD109E5278}"/>
              </a:ext>
            </a:extLst>
          </p:cNvPr>
          <p:cNvSpPr txBox="1">
            <a:spLocks/>
          </p:cNvSpPr>
          <p:nvPr/>
        </p:nvSpPr>
        <p:spPr>
          <a:xfrm>
            <a:off x="9610140" y="499622"/>
            <a:ext cx="2210673" cy="365125"/>
          </a:xfrm>
        </p:spPr>
        <p:txBody>
          <a:bodyPr/>
          <a:lstStyle>
            <a:defPPr>
              <a:defRPr lang="ru-RU"/>
            </a:defPPr>
            <a:lvl1pPr marL="0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626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9252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8878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8503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8129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37755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27381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7007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276AB42-D9D1-4C49-861D-D7CBA17F664B}" type="slidenum">
              <a:rPr lang="ru-RU" sz="2045"/>
              <a:pPr algn="r">
                <a:defRPr/>
              </a:pPr>
              <a:t>3</a:t>
            </a:fld>
            <a:endParaRPr lang="ru-RU" sz="2045" dirty="0"/>
          </a:p>
        </p:txBody>
      </p:sp>
    </p:spTree>
    <p:extLst>
      <p:ext uri="{BB962C8B-B14F-4D97-AF65-F5344CB8AC3E}">
        <p14:creationId xmlns:p14="http://schemas.microsoft.com/office/powerpoint/2010/main" val="9060616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8">
            <a:extLst>
              <a:ext uri="{FF2B5EF4-FFF2-40B4-BE49-F238E27FC236}">
                <a16:creationId xmlns:a16="http://schemas.microsoft.com/office/drawing/2014/main" id="{0813C213-F5FA-4938-AF97-431A1BD5774A}"/>
              </a:ext>
            </a:extLst>
          </p:cNvPr>
          <p:cNvSpPr/>
          <p:nvPr/>
        </p:nvSpPr>
        <p:spPr>
          <a:xfrm>
            <a:off x="184825" y="1934817"/>
            <a:ext cx="11911740" cy="4329816"/>
          </a:xfrm>
          <a:prstGeom prst="roundRect">
            <a:avLst>
              <a:gd name="adj" fmla="val 519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 dirty="0">
              <a:solidFill>
                <a:srgbClr val="000000"/>
              </a:solidFill>
              <a:latin typeface="Century Gothic"/>
              <a:sym typeface="Arial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E08709-CB63-42CD-9EB7-E4604487A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Модели использования Ассистента преподавателя в образовательных организациях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DF34680-203E-46DA-A953-38340723CB19}"/>
              </a:ext>
            </a:extLst>
          </p:cNvPr>
          <p:cNvSpPr/>
          <p:nvPr/>
        </p:nvSpPr>
        <p:spPr>
          <a:xfrm>
            <a:off x="369652" y="2170563"/>
            <a:ext cx="3774332" cy="1835933"/>
          </a:xfrm>
          <a:prstGeom prst="roundRect">
            <a:avLst>
              <a:gd name="adj" fmla="val 9779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bg1"/>
                </a:solidFill>
              </a:rPr>
              <a:t>САМОАНАЛИЗ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F230D31-AEE3-45C6-AB47-1F2ECCC34954}"/>
              </a:ext>
            </a:extLst>
          </p:cNvPr>
          <p:cNvSpPr/>
          <p:nvPr/>
        </p:nvSpPr>
        <p:spPr>
          <a:xfrm>
            <a:off x="4301247" y="2170563"/>
            <a:ext cx="3774332" cy="1835933"/>
          </a:xfrm>
          <a:prstGeom prst="roundRect">
            <a:avLst>
              <a:gd name="adj" fmla="val 9779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bg1"/>
                </a:solidFill>
              </a:rPr>
              <a:t>РЕВЕРСИВНОЕ НАСТАВНИЧЕСТВО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19F543E-C878-40A5-99F1-AB0DAD92591D}"/>
              </a:ext>
            </a:extLst>
          </p:cNvPr>
          <p:cNvSpPr/>
          <p:nvPr/>
        </p:nvSpPr>
        <p:spPr>
          <a:xfrm>
            <a:off x="2075232" y="4218912"/>
            <a:ext cx="3774332" cy="1835933"/>
          </a:xfrm>
          <a:prstGeom prst="roundRect">
            <a:avLst>
              <a:gd name="adj" fmla="val 9779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bg1"/>
                </a:solidFill>
              </a:rPr>
              <a:t>  ПОМОЩНИК АДМИНИСТРАЦИИ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A316A5F-B7EC-42A0-BEE2-F981A8317D8F}"/>
              </a:ext>
            </a:extLst>
          </p:cNvPr>
          <p:cNvSpPr/>
          <p:nvPr/>
        </p:nvSpPr>
        <p:spPr>
          <a:xfrm>
            <a:off x="6104588" y="4218912"/>
            <a:ext cx="3774332" cy="1835933"/>
          </a:xfrm>
          <a:prstGeom prst="roundRect">
            <a:avLst>
              <a:gd name="adj" fmla="val 9779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bg1"/>
                </a:solidFill>
              </a:rPr>
              <a:t>ПОМОЩНИК МЕТОДИЧЕСКОГО ОБЪЕДИНЕНИЯ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57A3067-DC12-4467-B6B7-3031CA7C0E7F}"/>
              </a:ext>
            </a:extLst>
          </p:cNvPr>
          <p:cNvSpPr/>
          <p:nvPr/>
        </p:nvSpPr>
        <p:spPr>
          <a:xfrm>
            <a:off x="8232843" y="2170563"/>
            <a:ext cx="3774332" cy="1835933"/>
          </a:xfrm>
          <a:prstGeom prst="roundRect">
            <a:avLst>
              <a:gd name="adj" fmla="val 9779"/>
            </a:avLst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bg1"/>
                </a:solidFill>
              </a:rPr>
              <a:t>СОВМЕСТНО С МЕТОДИСТОМ/НАСТАВНИКОМ</a:t>
            </a:r>
          </a:p>
        </p:txBody>
      </p:sp>
    </p:spTree>
    <p:extLst>
      <p:ext uri="{BB962C8B-B14F-4D97-AF65-F5344CB8AC3E}">
        <p14:creationId xmlns:p14="http://schemas.microsoft.com/office/powerpoint/2010/main" val="22604310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9E1E32-3D97-4150-B1F7-D8F402EC4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35" y="345886"/>
            <a:ext cx="11360800" cy="763600"/>
          </a:xfrm>
        </p:spPr>
        <p:txBody>
          <a:bodyPr/>
          <a:lstStyle/>
          <a:p>
            <a:r>
              <a:rPr lang="ru-RU" dirty="0"/>
              <a:t>Анализ занятия по метрикам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4E48B6-E8DF-4BEC-B14A-E1C3BC86E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452" y="1109486"/>
            <a:ext cx="10202441" cy="538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4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9E1E32-3D97-4150-B1F7-D8F402EC4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35" y="345886"/>
            <a:ext cx="11360800" cy="763600"/>
          </a:xfrm>
        </p:spPr>
        <p:txBody>
          <a:bodyPr/>
          <a:lstStyle/>
          <a:p>
            <a:r>
              <a:rPr lang="ru-RU" dirty="0"/>
              <a:t>Анализ занятия по метрикам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AC2AC5-24E4-4A79-9619-33B52E2F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811" y="1109486"/>
            <a:ext cx="9011908" cy="54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80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9E1E32-3D97-4150-B1F7-D8F402EC4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35" y="345886"/>
            <a:ext cx="11360800" cy="763600"/>
          </a:xfrm>
        </p:spPr>
        <p:txBody>
          <a:bodyPr/>
          <a:lstStyle/>
          <a:p>
            <a:r>
              <a:rPr lang="ru-RU" dirty="0"/>
              <a:t>Анализ занятия по метрикам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6F8343-DBD4-43A1-BB20-F33C98517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48" y="1109486"/>
            <a:ext cx="9939896" cy="515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525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25460"/>
            <a:ext cx="5657850" cy="4085378"/>
          </a:xfrm>
          <a:prstGeom prst="rect">
            <a:avLst/>
          </a:prstGeom>
          <a:solidFill>
            <a:srgbClr val="BDCBE4"/>
          </a:solidFill>
          <a:ln>
            <a:solidFill>
              <a:srgbClr val="BDC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614" y="1809198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38085" y="2588633"/>
            <a:ext cx="401937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erbera" panose="02000500000000000000" pitchFamily="50" charset="-52"/>
              </a:rPr>
              <a:t>Юркова Ксения Демьяновна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Gerbera" panose="02000500000000000000" pitchFamily="50" charset="-52"/>
              </a:rPr>
              <a:t>+7 (3822) 90-20-68</a:t>
            </a:r>
          </a:p>
          <a:p>
            <a:pPr algn="ctr"/>
            <a:endParaRPr lang="ru-RU" sz="2400" b="1" dirty="0">
              <a:solidFill>
                <a:schemeClr val="bg1"/>
              </a:solidFill>
              <a:latin typeface="Gerbera" panose="02000500000000000000" pitchFamily="50" charset="-52"/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Gerbera" panose="02000500000000000000" pitchFamily="50" charset="-52"/>
              </a:rPr>
              <a:t>kdy</a:t>
            </a:r>
            <a:r>
              <a:rPr lang="ru-RU" sz="2400" b="1" dirty="0">
                <a:solidFill>
                  <a:schemeClr val="bg1"/>
                </a:solidFill>
                <a:latin typeface="Gerbera" panose="02000500000000000000" pitchFamily="50" charset="-52"/>
              </a:rPr>
              <a:t>@toipkro.ru</a:t>
            </a:r>
            <a:endParaRPr lang="ru-RU" sz="2000" b="1" dirty="0">
              <a:solidFill>
                <a:schemeClr val="bg1"/>
              </a:solidFill>
              <a:latin typeface="Gerbera" panose="02000500000000000000" pitchFamily="50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6147" y="1424478"/>
            <a:ext cx="46055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TomskObl2104" pitchFamily="50" charset="0"/>
              </a:rPr>
              <a:t>БУДЕМ НА СВЯЗИ</a:t>
            </a:r>
            <a:r>
              <a:rPr lang="en-US" sz="4400" dirty="0">
                <a:solidFill>
                  <a:schemeClr val="bg1"/>
                </a:solidFill>
                <a:latin typeface="TomskObl2104" pitchFamily="50" charset="0"/>
              </a:rPr>
              <a:t>!</a:t>
            </a:r>
            <a:endParaRPr lang="ru-RU" sz="4400" dirty="0">
              <a:solidFill>
                <a:schemeClr val="bg1"/>
              </a:solidFill>
              <a:latin typeface="TomskObl21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25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18">
            <a:extLst>
              <a:ext uri="{FF2B5EF4-FFF2-40B4-BE49-F238E27FC236}">
                <a16:creationId xmlns:a16="http://schemas.microsoft.com/office/drawing/2014/main" id="{1F751857-DE0C-41A4-B711-CCB356B8CBA9}"/>
              </a:ext>
            </a:extLst>
          </p:cNvPr>
          <p:cNvSpPr/>
          <p:nvPr/>
        </p:nvSpPr>
        <p:spPr>
          <a:xfrm>
            <a:off x="659877" y="1376433"/>
            <a:ext cx="11159206" cy="4637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 dirty="0">
              <a:solidFill>
                <a:srgbClr val="000000"/>
              </a:solidFill>
              <a:latin typeface="Century Gothic"/>
              <a:sym typeface="Arial"/>
            </a:endParaRPr>
          </a:p>
        </p:txBody>
      </p:sp>
      <p:sp>
        <p:nvSpPr>
          <p:cNvPr id="5" name="Google Shape;92;p17"/>
          <p:cNvSpPr txBox="1"/>
          <p:nvPr/>
        </p:nvSpPr>
        <p:spPr>
          <a:xfrm>
            <a:off x="232772" y="88595"/>
            <a:ext cx="11701562" cy="677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2800" b="1" kern="0" spc="-200" dirty="0">
                <a:solidFill>
                  <a:srgbClr val="3C5A9B"/>
                </a:solidFill>
                <a:ea typeface="PT Sans"/>
                <a:cs typeface="PT Sans"/>
                <a:sym typeface="Arial"/>
              </a:rPr>
              <a:t>Поставщики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11296611" y="6312449"/>
            <a:ext cx="731600" cy="524800"/>
          </a:xfrm>
        </p:spPr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4</a:t>
            </a:fld>
            <a:endParaRPr lang="ru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76DBA7-ABB3-453F-ACBB-EAA942F4DC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74" t="24045" r="-1"/>
          <a:stretch/>
        </p:blipFill>
        <p:spPr>
          <a:xfrm>
            <a:off x="1613122" y="1835556"/>
            <a:ext cx="8965755" cy="38276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2C43CE-F342-445F-98B0-26651CB88C6A}"/>
              </a:ext>
            </a:extLst>
          </p:cNvPr>
          <p:cNvSpPr txBox="1"/>
          <p:nvPr/>
        </p:nvSpPr>
        <p:spPr>
          <a:xfrm>
            <a:off x="659876" y="856207"/>
            <a:ext cx="8088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  <a:sym typeface="Arial"/>
              </a:rPr>
              <a:t>В настоящий момент в УБ ЦОК представлены </a:t>
            </a:r>
            <a:r>
              <a:rPr lang="ru-RU" sz="1600" kern="0" dirty="0" err="1">
                <a:solidFill>
                  <a:srgbClr val="000000"/>
                </a:solidFill>
                <a:latin typeface="Century Gothic"/>
                <a:cs typeface="Arial"/>
                <a:sym typeface="Arial"/>
              </a:rPr>
              <a:t>ЭОРы</a:t>
            </a:r>
            <a:r>
              <a:rPr lang="ru-RU" sz="1600" kern="0" dirty="0">
                <a:solidFill>
                  <a:srgbClr val="000000"/>
                </a:solidFill>
                <a:latin typeface="Century Gothic"/>
                <a:cs typeface="Arial"/>
                <a:sym typeface="Arial"/>
              </a:rPr>
              <a:t> 12 поставщиков</a:t>
            </a:r>
          </a:p>
        </p:txBody>
      </p:sp>
    </p:spTree>
    <p:extLst>
      <p:ext uri="{BB962C8B-B14F-4D97-AF65-F5344CB8AC3E}">
        <p14:creationId xmlns:p14="http://schemas.microsoft.com/office/powerpoint/2010/main" val="1587444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57466" y="0"/>
            <a:ext cx="5026787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2622" y="377702"/>
            <a:ext cx="11360800" cy="5982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  <a:tabLst>
                <a:tab pos="396240" algn="l"/>
              </a:tabLst>
            </a:pPr>
            <a:r>
              <a:rPr sz="2800" b="1" kern="1200" dirty="0">
                <a:solidFill>
                  <a:srgbClr val="3C5A9B"/>
                </a:solidFill>
                <a:ea typeface="+mn-ea"/>
                <a:cs typeface="Arial"/>
              </a:rPr>
              <a:t>Условия использования платформы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7542" y="1167677"/>
            <a:ext cx="6449924" cy="213776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spcBef>
                <a:spcPts val="1185"/>
              </a:spcBef>
              <a:buClr>
                <a:schemeClr val="dk1"/>
              </a:buClr>
              <a:buSzPts val="2800"/>
              <a:tabLst>
                <a:tab pos="396240" algn="l"/>
              </a:tabLst>
            </a:pPr>
            <a:r>
              <a:rPr b="1" dirty="0">
                <a:solidFill>
                  <a:srgbClr val="3C5A9B"/>
                </a:solidFill>
                <a:latin typeface="Century Gothic"/>
                <a:cs typeface="Arial"/>
                <a:sym typeface="Arial"/>
              </a:rPr>
              <a:t>Авторизация через Госуслуги</a:t>
            </a:r>
          </a:p>
          <a:p>
            <a:pPr marL="396240" marR="5080">
              <a:lnSpc>
                <a:spcPts val="2100"/>
              </a:lnSpc>
              <a:spcBef>
                <a:spcPts val="70"/>
              </a:spcBef>
            </a:pPr>
            <a:r>
              <a:rPr dirty="0">
                <a:solidFill>
                  <a:srgbClr val="000000"/>
                </a:solidFill>
                <a:latin typeface="Century Gothic"/>
                <a:cs typeface="Arial"/>
                <a:sym typeface="Arial"/>
              </a:rPr>
              <a:t>Войдите в систему под своим логином и паролем от портала Государственных услуг</a:t>
            </a: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300" dirty="0">
              <a:latin typeface="Calibri"/>
              <a:cs typeface="Calibri"/>
            </a:endParaRPr>
          </a:p>
          <a:p>
            <a:pPr marL="12700">
              <a:spcBef>
                <a:spcPts val="1185"/>
              </a:spcBef>
              <a:buClr>
                <a:schemeClr val="dk1"/>
              </a:buClr>
              <a:buSzPts val="2800"/>
              <a:tabLst>
                <a:tab pos="396240" algn="l"/>
              </a:tabLst>
            </a:pPr>
            <a:r>
              <a:rPr b="1" dirty="0">
                <a:solidFill>
                  <a:srgbClr val="3C5A9B"/>
                </a:solidFill>
                <a:latin typeface="Century Gothic"/>
                <a:cs typeface="Arial"/>
              </a:rPr>
              <a:t>Выбор роли</a:t>
            </a:r>
          </a:p>
          <a:p>
            <a:pPr marL="396240" marR="5080">
              <a:lnSpc>
                <a:spcPts val="2100"/>
              </a:lnSpc>
              <a:spcBef>
                <a:spcPts val="70"/>
              </a:spcBef>
            </a:pPr>
            <a:r>
              <a:rPr dirty="0">
                <a:solidFill>
                  <a:srgbClr val="000000"/>
                </a:solidFill>
                <a:latin typeface="Century Gothic"/>
                <a:cs typeface="Arial"/>
              </a:rPr>
              <a:t>Обязательно выберите роль сотрудника школы для получения полного доступа к функционалу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97093" y="3570391"/>
            <a:ext cx="5952499" cy="1203856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lang="ru-RU" b="1" dirty="0">
                <a:solidFill>
                  <a:srgbClr val="3C5A9B"/>
                </a:solidFill>
                <a:latin typeface="Century Gothic"/>
                <a:cs typeface="Arial"/>
              </a:rPr>
              <a:t>Подтверждение учетной записи</a:t>
            </a:r>
          </a:p>
          <a:p>
            <a:pPr marL="12700" marR="5080">
              <a:lnSpc>
                <a:spcPct val="134600"/>
              </a:lnSpc>
              <a:spcBef>
                <a:spcPts val="300"/>
              </a:spcBef>
            </a:pPr>
            <a:r>
              <a:rPr dirty="0" err="1">
                <a:solidFill>
                  <a:srgbClr val="000000"/>
                </a:solidFill>
                <a:latin typeface="Century Gothic"/>
                <a:cs typeface="Arial"/>
              </a:rPr>
              <a:t>Учетная</a:t>
            </a:r>
            <a:r>
              <a:rPr dirty="0">
                <a:solidFill>
                  <a:srgbClr val="000000"/>
                </a:solidFill>
                <a:latin typeface="Century Gothic"/>
                <a:cs typeface="Arial"/>
              </a:rPr>
              <a:t> запись должна быть подтверждённой для обеспечения безопасности системы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70838" y="5083428"/>
            <a:ext cx="5850890" cy="893444"/>
            <a:chOff x="970838" y="5083428"/>
            <a:chExt cx="5850890" cy="893444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105" y="5390313"/>
              <a:ext cx="174477" cy="15059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70838" y="5083428"/>
              <a:ext cx="5850890" cy="893444"/>
            </a:xfrm>
            <a:custGeom>
              <a:avLst/>
              <a:gdLst/>
              <a:ahLst/>
              <a:cxnLst/>
              <a:rect l="l" t="t" r="r" b="b"/>
              <a:pathLst>
                <a:path w="5850890" h="893445">
                  <a:moveTo>
                    <a:pt x="5702376" y="0"/>
                  </a:moveTo>
                  <a:lnTo>
                    <a:pt x="148335" y="0"/>
                  </a:lnTo>
                  <a:lnTo>
                    <a:pt x="101453" y="7563"/>
                  </a:lnTo>
                  <a:lnTo>
                    <a:pt x="60734" y="28622"/>
                  </a:lnTo>
                  <a:lnTo>
                    <a:pt x="28622" y="60734"/>
                  </a:lnTo>
                  <a:lnTo>
                    <a:pt x="7563" y="101453"/>
                  </a:lnTo>
                  <a:lnTo>
                    <a:pt x="0" y="148336"/>
                  </a:lnTo>
                  <a:lnTo>
                    <a:pt x="0" y="744524"/>
                  </a:lnTo>
                  <a:lnTo>
                    <a:pt x="7563" y="791411"/>
                  </a:lnTo>
                  <a:lnTo>
                    <a:pt x="28622" y="832131"/>
                  </a:lnTo>
                  <a:lnTo>
                    <a:pt x="60734" y="864241"/>
                  </a:lnTo>
                  <a:lnTo>
                    <a:pt x="101453" y="885298"/>
                  </a:lnTo>
                  <a:lnTo>
                    <a:pt x="148335" y="892860"/>
                  </a:lnTo>
                  <a:lnTo>
                    <a:pt x="5702376" y="892860"/>
                  </a:lnTo>
                  <a:lnTo>
                    <a:pt x="5749258" y="885298"/>
                  </a:lnTo>
                  <a:lnTo>
                    <a:pt x="5789977" y="864241"/>
                  </a:lnTo>
                  <a:lnTo>
                    <a:pt x="5822089" y="832131"/>
                  </a:lnTo>
                  <a:lnTo>
                    <a:pt x="5843149" y="791411"/>
                  </a:lnTo>
                  <a:lnTo>
                    <a:pt x="5850712" y="744524"/>
                  </a:lnTo>
                  <a:lnTo>
                    <a:pt x="5850712" y="148336"/>
                  </a:lnTo>
                  <a:lnTo>
                    <a:pt x="5843149" y="101453"/>
                  </a:lnTo>
                  <a:lnTo>
                    <a:pt x="5822089" y="60734"/>
                  </a:lnTo>
                  <a:lnTo>
                    <a:pt x="5789977" y="28622"/>
                  </a:lnTo>
                  <a:lnTo>
                    <a:pt x="5749258" y="7563"/>
                  </a:lnTo>
                  <a:lnTo>
                    <a:pt x="5702376" y="0"/>
                  </a:lnTo>
                  <a:close/>
                </a:path>
              </a:pathLst>
            </a:custGeom>
            <a:solidFill>
              <a:srgbClr val="7EA0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336294" y="5274309"/>
            <a:ext cx="380746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Cambria"/>
                <a:cs typeface="Cambria"/>
              </a:rPr>
              <a:t>Важно</a:t>
            </a:r>
            <a:r>
              <a:rPr sz="1400" dirty="0">
                <a:solidFill>
                  <a:srgbClr val="FFFFFF"/>
                </a:solidFill>
                <a:latin typeface="Centaur"/>
                <a:cs typeface="Centaur"/>
              </a:rPr>
              <a:t>:</a:t>
            </a:r>
            <a:r>
              <a:rPr sz="1400" spc="-50" dirty="0">
                <a:solidFill>
                  <a:srgbClr val="FFFFFF"/>
                </a:solidFill>
                <a:latin typeface="Centaur"/>
                <a:cs typeface="Centaur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mbria"/>
                <a:cs typeface="Cambria"/>
              </a:rPr>
              <a:t>без</a:t>
            </a:r>
            <a:r>
              <a:rPr sz="1400" b="1" spc="-10" dirty="0">
                <a:solidFill>
                  <a:srgbClr val="FFFFFF"/>
                </a:solidFill>
                <a:latin typeface="Cambria"/>
                <a:cs typeface="Cambria"/>
              </a:rPr>
              <a:t> подтвержденной</a:t>
            </a:r>
            <a:r>
              <a:rPr sz="1400" b="1" spc="-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mbria"/>
                <a:cs typeface="Cambria"/>
              </a:rPr>
              <a:t>учетной</a:t>
            </a:r>
            <a:r>
              <a:rPr sz="1400" b="1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mbria"/>
                <a:cs typeface="Cambria"/>
              </a:rPr>
              <a:t>записи</a:t>
            </a:r>
            <a:endParaRPr sz="1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Cambria"/>
                <a:cs typeface="Cambria"/>
              </a:rPr>
              <a:t>доступ</a:t>
            </a:r>
            <a:r>
              <a:rPr sz="1400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"/>
                <a:cs typeface="Cambria"/>
              </a:rPr>
              <a:t>к</a:t>
            </a:r>
            <a:r>
              <a:rPr sz="1400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"/>
                <a:cs typeface="Cambria"/>
              </a:rPr>
              <a:t>платформе</a:t>
            </a:r>
            <a:r>
              <a:rPr sz="1400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"/>
                <a:cs typeface="Cambria"/>
              </a:rPr>
              <a:t>будет </a:t>
            </a:r>
            <a:r>
              <a:rPr sz="1400" spc="-10" dirty="0">
                <a:solidFill>
                  <a:srgbClr val="FFFFFF"/>
                </a:solidFill>
                <a:latin typeface="Cambria"/>
                <a:cs typeface="Cambria"/>
              </a:rPr>
              <a:t>ограничен</a:t>
            </a:r>
            <a:endParaRPr sz="1400">
              <a:latin typeface="Cambria"/>
              <a:cs typeface="Cambri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672319" y="4226559"/>
            <a:ext cx="241300" cy="203200"/>
            <a:chOff x="9672319" y="4226559"/>
            <a:chExt cx="241300" cy="203200"/>
          </a:xfrm>
        </p:grpSpPr>
        <p:sp>
          <p:nvSpPr>
            <p:cNvPr id="12" name="object 12"/>
            <p:cNvSpPr/>
            <p:nvPr/>
          </p:nvSpPr>
          <p:spPr>
            <a:xfrm>
              <a:off x="9678669" y="4232909"/>
              <a:ext cx="228600" cy="190500"/>
            </a:xfrm>
            <a:custGeom>
              <a:avLst/>
              <a:gdLst/>
              <a:ahLst/>
              <a:cxnLst/>
              <a:rect l="l" t="t" r="r" b="b"/>
              <a:pathLst>
                <a:path w="228600" h="190500">
                  <a:moveTo>
                    <a:pt x="228142" y="0"/>
                  </a:moveTo>
                  <a:lnTo>
                    <a:pt x="0" y="0"/>
                  </a:lnTo>
                  <a:lnTo>
                    <a:pt x="0" y="190119"/>
                  </a:lnTo>
                  <a:lnTo>
                    <a:pt x="228142" y="190119"/>
                  </a:lnTo>
                  <a:lnTo>
                    <a:pt x="228142" y="0"/>
                  </a:lnTo>
                  <a:close/>
                </a:path>
              </a:pathLst>
            </a:custGeom>
            <a:solidFill>
              <a:srgbClr val="D0D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678669" y="4232909"/>
              <a:ext cx="228600" cy="190500"/>
            </a:xfrm>
            <a:custGeom>
              <a:avLst/>
              <a:gdLst/>
              <a:ahLst/>
              <a:cxnLst/>
              <a:rect l="l" t="t" r="r" b="b"/>
              <a:pathLst>
                <a:path w="228600" h="190500">
                  <a:moveTo>
                    <a:pt x="0" y="190119"/>
                  </a:moveTo>
                  <a:lnTo>
                    <a:pt x="228142" y="190119"/>
                  </a:lnTo>
                  <a:lnTo>
                    <a:pt x="228142" y="0"/>
                  </a:lnTo>
                  <a:lnTo>
                    <a:pt x="0" y="0"/>
                  </a:lnTo>
                  <a:lnTo>
                    <a:pt x="0" y="190119"/>
                  </a:lnTo>
                  <a:close/>
                </a:path>
              </a:pathLst>
            </a:custGeom>
            <a:ln w="12700">
              <a:solidFill>
                <a:srgbClr val="D0D6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55379" y="2452101"/>
            <a:ext cx="1144384" cy="392430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113402" y="5285408"/>
            <a:ext cx="6797675" cy="1266825"/>
            <a:chOff x="1088593" y="5316118"/>
            <a:chExt cx="6797675" cy="126682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8593" y="5316118"/>
              <a:ext cx="212407" cy="1699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99660" y="5516880"/>
              <a:ext cx="2986278" cy="10660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DC03F-9597-F36D-7DC8-C334F686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187" y="199697"/>
            <a:ext cx="10515600" cy="523220"/>
          </a:xfrm>
        </p:spPr>
        <p:txBody>
          <a:bodyPr/>
          <a:lstStyle/>
          <a:p>
            <a:r>
              <a:rPr lang="ru-RU" b="1" spc="-200" dirty="0">
                <a:solidFill>
                  <a:srgbClr val="3C5A9B"/>
                </a:solidFill>
                <a:latin typeface="+mn-lt"/>
              </a:rPr>
              <a:t>Как попасть на платформу?</a:t>
            </a:r>
          </a:p>
        </p:txBody>
      </p:sp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A762A6C1-7FA5-72AA-0866-3DE9913C8ADE}"/>
              </a:ext>
            </a:extLst>
          </p:cNvPr>
          <p:cNvSpPr txBox="1">
            <a:spLocks/>
          </p:cNvSpPr>
          <p:nvPr/>
        </p:nvSpPr>
        <p:spPr>
          <a:xfrm>
            <a:off x="472361" y="2117666"/>
            <a:ext cx="11449625" cy="951816"/>
          </a:xfrm>
          <a:prstGeom prst="rect">
            <a:avLst/>
          </a:prstGeom>
        </p:spPr>
        <p:txBody>
          <a:bodyPr vert="horz" wrap="square" lIns="0" tIns="0" rIns="0" bIns="60960" rtlCol="0" anchor="t" anchorCtr="0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 cap="none" baseline="0">
                <a:solidFill>
                  <a:srgbClr val="041845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1867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Через ФГИС «Моя школа»</a:t>
            </a:r>
          </a:p>
        </p:txBody>
      </p:sp>
      <p:sp>
        <p:nvSpPr>
          <p:cNvPr id="22" name="Прямоугольник: скругленные углы 57">
            <a:extLst>
              <a:ext uri="{FF2B5EF4-FFF2-40B4-BE49-F238E27FC236}">
                <a16:creationId xmlns:a16="http://schemas.microsoft.com/office/drawing/2014/main" id="{12E29E34-562A-37E2-5448-41CEAB217939}"/>
              </a:ext>
            </a:extLst>
          </p:cNvPr>
          <p:cNvSpPr/>
          <p:nvPr/>
        </p:nvSpPr>
        <p:spPr>
          <a:xfrm>
            <a:off x="371187" y="2891859"/>
            <a:ext cx="4878735" cy="460760"/>
          </a:xfrm>
          <a:prstGeom prst="roundRect">
            <a:avLst>
              <a:gd name="adj" fmla="val 13658"/>
            </a:avLst>
          </a:prstGeom>
          <a:gradFill>
            <a:gsLst>
              <a:gs pos="100000">
                <a:srgbClr val="082059"/>
              </a:gs>
              <a:gs pos="0">
                <a:srgbClr val="1D50DF"/>
              </a:gs>
              <a:gs pos="39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t" anchorCtr="0"/>
          <a:lstStyle/>
          <a:p>
            <a:pPr defTabSz="1219140"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</a:t>
            </a:r>
          </a:p>
        </p:txBody>
      </p:sp>
      <p:sp>
        <p:nvSpPr>
          <p:cNvPr id="23" name="Прямоугольник: скругленные углы 57">
            <a:extLst>
              <a:ext uri="{FF2B5EF4-FFF2-40B4-BE49-F238E27FC236}">
                <a16:creationId xmlns:a16="http://schemas.microsoft.com/office/drawing/2014/main" id="{FD212511-4D9F-7C27-75D3-3861DE05FF0B}"/>
              </a:ext>
            </a:extLst>
          </p:cNvPr>
          <p:cNvSpPr/>
          <p:nvPr/>
        </p:nvSpPr>
        <p:spPr>
          <a:xfrm>
            <a:off x="472362" y="3239219"/>
            <a:ext cx="4834839" cy="3183628"/>
          </a:xfrm>
          <a:prstGeom prst="roundRect">
            <a:avLst>
              <a:gd name="adj" fmla="val 3608"/>
            </a:avLst>
          </a:prstGeom>
          <a:solidFill>
            <a:schemeClr val="bg1">
              <a:alpha val="8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t" anchorCtr="0"/>
          <a:lstStyle/>
          <a:p>
            <a:pPr algn="ctr">
              <a:buClr>
                <a:schemeClr val="accent1"/>
              </a:buClr>
            </a:pPr>
            <a:r>
              <a:rPr lang="ru-RU" sz="1600" b="1" i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Ввести в браузер: </a:t>
            </a:r>
            <a:r>
              <a:rPr lang="en-US" sz="1867" b="1" spc="-1" dirty="0">
                <a:solidFill>
                  <a:schemeClr val="bg1">
                    <a:lumMod val="50000"/>
                  </a:schemeClr>
                </a:solidFill>
                <a:latin typeface="Arial"/>
                <a:ea typeface="Lato"/>
                <a:hlinkClick r:id="rId2"/>
              </a:rPr>
              <a:t>www.gosuslugi.ru/myschool</a:t>
            </a:r>
            <a:endParaRPr lang="ru-RU" sz="1867" b="1" spc="-1" dirty="0">
              <a:solidFill>
                <a:schemeClr val="bg1">
                  <a:lumMod val="50000"/>
                </a:schemeClr>
              </a:solidFill>
              <a:latin typeface="Arial"/>
              <a:ea typeface="Lato"/>
            </a:endParaRPr>
          </a:p>
          <a:p>
            <a:pPr algn="ctr">
              <a:buClr>
                <a:schemeClr val="accent1"/>
              </a:buClr>
            </a:pPr>
            <a:r>
              <a:rPr lang="ru-RU" sz="1867" b="1" i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Перейти по ссылке </a:t>
            </a:r>
            <a:r>
              <a:rPr lang="ru-RU" sz="1867" b="1" i="1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Госуслуг</a:t>
            </a:r>
            <a:endParaRPr lang="ru-RU" sz="1867" b="1" i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1"/>
              </a:buClr>
            </a:pPr>
            <a:endParaRPr lang="ru-RU" sz="1867" b="1" spc="-1" dirty="0">
              <a:solidFill>
                <a:schemeClr val="bg1">
                  <a:lumMod val="50000"/>
                </a:schemeClr>
              </a:solidFill>
              <a:latin typeface="Arial"/>
              <a:ea typeface="Lato"/>
            </a:endParaRPr>
          </a:p>
          <a:p>
            <a:pPr algn="ctr">
              <a:buClr>
                <a:schemeClr val="accent1"/>
              </a:buClr>
            </a:pPr>
            <a:endParaRPr lang="ru-RU" sz="1600" b="1" i="1" u="sng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1"/>
              </a:buClr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4" name="Полилиния: фигура 8">
            <a:extLst>
              <a:ext uri="{FF2B5EF4-FFF2-40B4-BE49-F238E27FC236}">
                <a16:creationId xmlns:a16="http://schemas.microsoft.com/office/drawing/2014/main" id="{01368D6D-4E83-0DFE-1488-39E1041AE6D4}"/>
              </a:ext>
            </a:extLst>
          </p:cNvPr>
          <p:cNvSpPr/>
          <p:nvPr/>
        </p:nvSpPr>
        <p:spPr>
          <a:xfrm>
            <a:off x="5472551" y="2946967"/>
            <a:ext cx="521304" cy="364668"/>
          </a:xfrm>
          <a:custGeom>
            <a:avLst/>
            <a:gdLst>
              <a:gd name="connsiteX0" fmla="*/ 0 w 353049"/>
              <a:gd name="connsiteY0" fmla="*/ 54700 h 273501"/>
              <a:gd name="connsiteX1" fmla="*/ 216299 w 353049"/>
              <a:gd name="connsiteY1" fmla="*/ 54700 h 273501"/>
              <a:gd name="connsiteX2" fmla="*/ 216299 w 353049"/>
              <a:gd name="connsiteY2" fmla="*/ 0 h 273501"/>
              <a:gd name="connsiteX3" fmla="*/ 353049 w 353049"/>
              <a:gd name="connsiteY3" fmla="*/ 136751 h 273501"/>
              <a:gd name="connsiteX4" fmla="*/ 216299 w 353049"/>
              <a:gd name="connsiteY4" fmla="*/ 273501 h 273501"/>
              <a:gd name="connsiteX5" fmla="*/ 216299 w 353049"/>
              <a:gd name="connsiteY5" fmla="*/ 218801 h 273501"/>
              <a:gd name="connsiteX6" fmla="*/ 0 w 353049"/>
              <a:gd name="connsiteY6" fmla="*/ 218801 h 273501"/>
              <a:gd name="connsiteX7" fmla="*/ 0 w 353049"/>
              <a:gd name="connsiteY7" fmla="*/ 54700 h 27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049" h="273501">
                <a:moveTo>
                  <a:pt x="0" y="54700"/>
                </a:moveTo>
                <a:lnTo>
                  <a:pt x="216299" y="54700"/>
                </a:lnTo>
                <a:lnTo>
                  <a:pt x="216299" y="0"/>
                </a:lnTo>
                <a:lnTo>
                  <a:pt x="353049" y="136751"/>
                </a:lnTo>
                <a:lnTo>
                  <a:pt x="216299" y="273501"/>
                </a:lnTo>
                <a:lnTo>
                  <a:pt x="216299" y="218801"/>
                </a:lnTo>
                <a:lnTo>
                  <a:pt x="0" y="218801"/>
                </a:lnTo>
                <a:lnTo>
                  <a:pt x="0" y="54700"/>
                </a:lnTo>
                <a:close/>
              </a:path>
            </a:pathLst>
          </a:custGeom>
          <a:noFill/>
          <a:ln>
            <a:solidFill>
              <a:srgbClr val="041845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2933" rIns="109400" bIns="72933" numCol="1" spcCol="1270" anchor="ctr" anchorCtr="0">
            <a:noAutofit/>
          </a:bodyPr>
          <a:lstStyle/>
          <a:p>
            <a:pPr algn="ctr" defTabSz="35559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57">
            <a:extLst>
              <a:ext uri="{FF2B5EF4-FFF2-40B4-BE49-F238E27FC236}">
                <a16:creationId xmlns:a16="http://schemas.microsoft.com/office/drawing/2014/main" id="{745CBB05-751D-C0D4-56A4-EC404803483E}"/>
              </a:ext>
            </a:extLst>
          </p:cNvPr>
          <p:cNvSpPr/>
          <p:nvPr/>
        </p:nvSpPr>
        <p:spPr>
          <a:xfrm>
            <a:off x="6197174" y="2884119"/>
            <a:ext cx="5284001" cy="460760"/>
          </a:xfrm>
          <a:prstGeom prst="roundRect">
            <a:avLst>
              <a:gd name="adj" fmla="val 13658"/>
            </a:avLst>
          </a:prstGeom>
          <a:gradFill>
            <a:gsLst>
              <a:gs pos="100000">
                <a:srgbClr val="082059"/>
              </a:gs>
              <a:gs pos="0">
                <a:srgbClr val="1D50DF"/>
              </a:gs>
              <a:gs pos="39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t" anchorCtr="0"/>
          <a:lstStyle/>
          <a:p>
            <a:pPr defTabSz="1219140"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</a:t>
            </a:r>
          </a:p>
        </p:txBody>
      </p:sp>
      <p:sp>
        <p:nvSpPr>
          <p:cNvPr id="29" name="Прямоугольник: скругленные углы 57">
            <a:extLst>
              <a:ext uri="{FF2B5EF4-FFF2-40B4-BE49-F238E27FC236}">
                <a16:creationId xmlns:a16="http://schemas.microsoft.com/office/drawing/2014/main" id="{C2A0D874-9137-7CA4-4E75-335B83EBBA76}"/>
              </a:ext>
            </a:extLst>
          </p:cNvPr>
          <p:cNvSpPr/>
          <p:nvPr/>
        </p:nvSpPr>
        <p:spPr>
          <a:xfrm>
            <a:off x="6290489" y="3278959"/>
            <a:ext cx="5284001" cy="3143888"/>
          </a:xfrm>
          <a:prstGeom prst="roundRect">
            <a:avLst>
              <a:gd name="adj" fmla="val 3608"/>
            </a:avLst>
          </a:prstGeom>
          <a:solidFill>
            <a:schemeClr val="bg1">
              <a:alpha val="8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96000" rIns="96000" bIns="96000" rtlCol="0" anchor="t" anchorCtr="0"/>
          <a:lstStyle/>
          <a:p>
            <a:pPr defTabSz="1219140">
              <a:lnSpc>
                <a:spcPct val="90000"/>
              </a:lnSpc>
            </a:pPr>
            <a:r>
              <a:rPr lang="ru-RU" sz="1600" b="1" i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 попадаете на главную страницу сервиса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7CB834-9225-4455-A134-3DD382861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30" y="4210308"/>
            <a:ext cx="4480500" cy="1991333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EFA8B909-3FAC-4986-9754-739863D865D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71187" y="975965"/>
            <a:ext cx="9601160" cy="544204"/>
          </a:xfrm>
          <a:prstGeom prst="rect">
            <a:avLst/>
          </a:prstGeom>
        </p:spPr>
        <p:txBody>
          <a:bodyPr vert="horz" wrap="square" lIns="0" tIns="60960" rIns="121920" bIns="60960" rtlCol="0" anchor="t" anchorCtr="0">
            <a:noAutofit/>
          </a:bodyPr>
          <a:lstStyle>
            <a:lvl1pPr algn="l" defTabSz="68580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200" b="1" kern="1200" cap="none" baseline="0" dirty="0">
                <a:solidFill>
                  <a:srgbClr val="062E88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2400" dirty="0">
                <a:latin typeface="Arial" panose="020B0604020202020204" pitchFamily="34" charset="0"/>
                <a:ea typeface="Golos Text Black" pitchFamily="34" charset="0"/>
                <a:cs typeface="Arial" panose="020B0604020202020204" pitchFamily="34" charset="0"/>
              </a:rPr>
              <a:t>Обязательное условие: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5C40B0-5FBC-461E-8309-D8438DFCA470}"/>
              </a:ext>
            </a:extLst>
          </p:cNvPr>
          <p:cNvSpPr txBox="1"/>
          <p:nvPr/>
        </p:nvSpPr>
        <p:spPr>
          <a:xfrm>
            <a:off x="270137" y="1495962"/>
            <a:ext cx="10074127" cy="328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3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использования платформы нужна </a:t>
            </a:r>
            <a:r>
              <a:rPr lang="ru-RU" sz="1535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подтверждённая</a:t>
            </a:r>
            <a:r>
              <a:rPr lang="ru-RU" sz="153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учётная запись на Госуслугах</a:t>
            </a:r>
            <a:endParaRPr lang="ru-RU" sz="15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A995CF-E67A-4392-BC6A-0E55982BA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013" y="3726058"/>
            <a:ext cx="4716379" cy="2542085"/>
          </a:xfrm>
          <a:prstGeom prst="rect">
            <a:avLst/>
          </a:prstGeom>
        </p:spPr>
      </p:pic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51968815-F7F3-E95C-23A5-72BD109E5278}"/>
              </a:ext>
            </a:extLst>
          </p:cNvPr>
          <p:cNvSpPr txBox="1">
            <a:spLocks/>
          </p:cNvSpPr>
          <p:nvPr/>
        </p:nvSpPr>
        <p:spPr>
          <a:xfrm>
            <a:off x="9610140" y="505810"/>
            <a:ext cx="2210673" cy="365125"/>
          </a:xfrm>
        </p:spPr>
        <p:txBody>
          <a:bodyPr/>
          <a:lstStyle>
            <a:defPPr>
              <a:defRPr lang="ru-RU"/>
            </a:defPPr>
            <a:lvl1pPr marL="0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626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9252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8878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8503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8129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37755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27381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7007" algn="l" defTabSz="389626" rtl="0" eaLnBrk="1" latinLnBrk="0" hangingPunct="1">
              <a:defRPr sz="15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276AB42-D9D1-4C49-861D-D7CBA17F664B}" type="slidenum">
              <a:rPr lang="ru-RU" sz="2045"/>
              <a:pPr algn="r">
                <a:defRPr/>
              </a:pPr>
              <a:t>6</a:t>
            </a:fld>
            <a:endParaRPr lang="ru-RU" sz="2045" dirty="0"/>
          </a:p>
        </p:txBody>
      </p:sp>
    </p:spTree>
    <p:extLst>
      <p:ext uri="{BB962C8B-B14F-4D97-AF65-F5344CB8AC3E}">
        <p14:creationId xmlns:p14="http://schemas.microsoft.com/office/powerpoint/2010/main" val="4120062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3088" y="0"/>
            <a:ext cx="8058911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6216" y="108369"/>
            <a:ext cx="9425940" cy="1344599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lang="en-US" sz="2800" b="1" spc="-200" dirty="0" err="1">
                <a:solidFill>
                  <a:srgbClr val="3C5A9B"/>
                </a:solidFill>
                <a:latin typeface="+mn-lt"/>
                <a:cs typeface="Arial"/>
              </a:rPr>
              <a:t>Поиск</a:t>
            </a:r>
            <a:r>
              <a:rPr lang="en-US" sz="2800" b="1" spc="-200" dirty="0">
                <a:solidFill>
                  <a:srgbClr val="3C5A9B"/>
                </a:solidFill>
                <a:latin typeface="+mn-lt"/>
                <a:cs typeface="Arial"/>
              </a:rPr>
              <a:t> </a:t>
            </a:r>
            <a:r>
              <a:rPr lang="en-US" sz="2800" b="1" spc="-200" dirty="0" err="1">
                <a:solidFill>
                  <a:srgbClr val="3C5A9B"/>
                </a:solidFill>
                <a:latin typeface="+mn-lt"/>
                <a:cs typeface="Arial"/>
              </a:rPr>
              <a:t>учебных</a:t>
            </a:r>
            <a:r>
              <a:rPr lang="en-US" sz="2800" b="1" spc="-200" dirty="0">
                <a:solidFill>
                  <a:srgbClr val="3C5A9B"/>
                </a:solidFill>
                <a:latin typeface="+mn-lt"/>
                <a:cs typeface="Arial"/>
              </a:rPr>
              <a:t> </a:t>
            </a:r>
            <a:r>
              <a:rPr lang="en-US" sz="2800" b="1" spc="-200" dirty="0" err="1">
                <a:solidFill>
                  <a:srgbClr val="3C5A9B"/>
                </a:solidFill>
                <a:latin typeface="+mn-lt"/>
                <a:cs typeface="Arial"/>
              </a:rPr>
              <a:t>материалов</a:t>
            </a:r>
            <a:r>
              <a:rPr lang="en-US" sz="2800" b="1" spc="-200" dirty="0">
                <a:solidFill>
                  <a:srgbClr val="3C5A9B"/>
                </a:solidFill>
                <a:latin typeface="+mn-lt"/>
                <a:cs typeface="Arial"/>
              </a:rPr>
              <a:t> в каталоге</a:t>
            </a:r>
          </a:p>
          <a:p>
            <a:pPr marL="12700" marR="5080">
              <a:lnSpc>
                <a:spcPct val="100000"/>
              </a:lnSpc>
              <a:spcBef>
                <a:spcPts val="560"/>
              </a:spcBef>
            </a:pPr>
            <a:r>
              <a:rPr sz="1800" spc="165" dirty="0" err="1">
                <a:solidFill>
                  <a:srgbClr val="0A1F33"/>
                </a:solidFill>
              </a:rPr>
              <a:t>Для</a:t>
            </a:r>
            <a:r>
              <a:rPr sz="1800" spc="25" dirty="0">
                <a:solidFill>
                  <a:srgbClr val="0A1F33"/>
                </a:solidFill>
              </a:rPr>
              <a:t> </a:t>
            </a:r>
            <a:r>
              <a:rPr sz="1800" dirty="0">
                <a:solidFill>
                  <a:srgbClr val="0A1F33"/>
                </a:solidFill>
              </a:rPr>
              <a:t>поиска</a:t>
            </a:r>
            <a:r>
              <a:rPr sz="1800" spc="50" dirty="0">
                <a:solidFill>
                  <a:srgbClr val="0A1F33"/>
                </a:solidFill>
              </a:rPr>
              <a:t> </a:t>
            </a:r>
            <a:r>
              <a:rPr sz="1800" dirty="0">
                <a:solidFill>
                  <a:srgbClr val="0A1F33"/>
                </a:solidFill>
              </a:rPr>
              <a:t>материалов</a:t>
            </a:r>
            <a:r>
              <a:rPr sz="1800" spc="45" dirty="0">
                <a:solidFill>
                  <a:srgbClr val="0A1F33"/>
                </a:solidFill>
              </a:rPr>
              <a:t> </a:t>
            </a:r>
            <a:r>
              <a:rPr sz="1800" dirty="0">
                <a:solidFill>
                  <a:srgbClr val="0A1F33"/>
                </a:solidFill>
              </a:rPr>
              <a:t>перейдите</a:t>
            </a:r>
            <a:r>
              <a:rPr sz="1800" spc="25" dirty="0">
                <a:solidFill>
                  <a:srgbClr val="0A1F33"/>
                </a:solidFill>
              </a:rPr>
              <a:t> </a:t>
            </a:r>
            <a:r>
              <a:rPr sz="1800" spc="110" dirty="0">
                <a:solidFill>
                  <a:srgbClr val="0A1F33"/>
                </a:solidFill>
              </a:rPr>
              <a:t>во</a:t>
            </a:r>
            <a:r>
              <a:rPr sz="1800" spc="35" dirty="0">
                <a:solidFill>
                  <a:srgbClr val="0A1F33"/>
                </a:solidFill>
              </a:rPr>
              <a:t> </a:t>
            </a:r>
            <a:r>
              <a:rPr sz="1800" spc="85" dirty="0">
                <a:solidFill>
                  <a:srgbClr val="0A1F33"/>
                </a:solidFill>
              </a:rPr>
              <a:t>вкладку</a:t>
            </a:r>
            <a:r>
              <a:rPr sz="1800" spc="75" dirty="0">
                <a:solidFill>
                  <a:srgbClr val="0A1F33"/>
                </a:solidFill>
              </a:rPr>
              <a:t> </a:t>
            </a:r>
            <a:r>
              <a:rPr sz="1800" b="1" kern="1200" dirty="0">
                <a:solidFill>
                  <a:srgbClr val="3C5A9B"/>
                </a:solidFill>
                <a:ea typeface="+mn-ea"/>
                <a:cs typeface="+mn-cs"/>
              </a:rPr>
              <a:t>«Каталог» </a:t>
            </a:r>
            <a:r>
              <a:rPr sz="1800" spc="125" dirty="0">
                <a:solidFill>
                  <a:srgbClr val="0A1F33"/>
                </a:solidFill>
              </a:rPr>
              <a:t>или</a:t>
            </a:r>
            <a:r>
              <a:rPr sz="1800" spc="30" dirty="0">
                <a:solidFill>
                  <a:srgbClr val="0A1F33"/>
                </a:solidFill>
              </a:rPr>
              <a:t> </a:t>
            </a:r>
            <a:r>
              <a:rPr sz="1800" spc="50" dirty="0">
                <a:solidFill>
                  <a:srgbClr val="0A1F33"/>
                </a:solidFill>
              </a:rPr>
              <a:t>воспользуйтесь </a:t>
            </a:r>
            <a:r>
              <a:rPr sz="1800" dirty="0">
                <a:solidFill>
                  <a:srgbClr val="0A1F33"/>
                </a:solidFill>
              </a:rPr>
              <a:t>поиском</a:t>
            </a:r>
            <a:r>
              <a:rPr sz="1800" spc="-30" dirty="0">
                <a:solidFill>
                  <a:srgbClr val="0A1F33"/>
                </a:solidFill>
              </a:rPr>
              <a:t> </a:t>
            </a:r>
            <a:r>
              <a:rPr sz="1800" dirty="0">
                <a:solidFill>
                  <a:srgbClr val="0A1F33"/>
                </a:solidFill>
              </a:rPr>
              <a:t>на</a:t>
            </a:r>
            <a:r>
              <a:rPr sz="1800" spc="-65" dirty="0">
                <a:solidFill>
                  <a:srgbClr val="0A1F33"/>
                </a:solidFill>
              </a:rPr>
              <a:t> </a:t>
            </a:r>
            <a:r>
              <a:rPr sz="1800" spc="85" dirty="0">
                <a:solidFill>
                  <a:srgbClr val="0A1F33"/>
                </a:solidFill>
              </a:rPr>
              <a:t>главной</a:t>
            </a:r>
            <a:r>
              <a:rPr sz="1800" spc="-35" dirty="0">
                <a:solidFill>
                  <a:srgbClr val="0A1F33"/>
                </a:solidFill>
              </a:rPr>
              <a:t> </a:t>
            </a:r>
            <a:r>
              <a:rPr sz="1800" spc="-10" dirty="0">
                <a:solidFill>
                  <a:srgbClr val="0A1F33"/>
                </a:solidFill>
              </a:rPr>
              <a:t>странице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 rotWithShape="1">
          <a:blip r:embed="rId3" cstate="print"/>
          <a:srcRect l="1718" t="4266" r="1720" b="6511"/>
          <a:stretch/>
        </p:blipFill>
        <p:spPr>
          <a:xfrm>
            <a:off x="1412244" y="2456328"/>
            <a:ext cx="9002598" cy="376129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F26E17-7C98-4B5B-A5F3-F1110E5F7DEA}"/>
              </a:ext>
            </a:extLst>
          </p:cNvPr>
          <p:cNvSpPr/>
          <p:nvPr/>
        </p:nvSpPr>
        <p:spPr>
          <a:xfrm>
            <a:off x="706216" y="1561336"/>
            <a:ext cx="990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dirty="0">
                <a:solidFill>
                  <a:srgbClr val="0A1F33"/>
                </a:solidFill>
                <a:latin typeface="Century Gothic"/>
                <a:sym typeface="Arial"/>
              </a:rPr>
              <a:t>Материалы, которые вы видите в каталоге и на главной странице называются – </a:t>
            </a:r>
            <a:r>
              <a:rPr lang="ru-RU" b="1" dirty="0">
                <a:solidFill>
                  <a:srgbClr val="3C5A9B"/>
                </a:solidFill>
                <a:latin typeface="Century Gothic"/>
                <a:sym typeface="Arial"/>
              </a:rPr>
              <a:t>карточки контента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03132" y="1954148"/>
            <a:ext cx="27870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solidFill>
                  <a:srgbClr val="0A1F33"/>
                </a:solidFill>
                <a:latin typeface="Tahoma"/>
                <a:cs typeface="Tahoma"/>
              </a:rPr>
              <a:t>Нажмите</a:t>
            </a:r>
            <a:endParaRPr sz="1800">
              <a:latin typeface="Tahoma"/>
              <a:cs typeface="Tahoma"/>
            </a:endParaRPr>
          </a:p>
          <a:p>
            <a:pPr marL="12700" marR="175895">
              <a:lnSpc>
                <a:spcPct val="100000"/>
              </a:lnSpc>
            </a:pPr>
            <a:r>
              <a:rPr sz="1800" b="1" spc="-100" dirty="0">
                <a:solidFill>
                  <a:srgbClr val="4D83F9"/>
                </a:solidFill>
                <a:latin typeface="Tahoma"/>
                <a:cs typeface="Tahoma"/>
              </a:rPr>
              <a:t>«Добавить</a:t>
            </a:r>
            <a:r>
              <a:rPr sz="1800" b="1" spc="-9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85" dirty="0">
                <a:solidFill>
                  <a:srgbClr val="4D83F9"/>
                </a:solidFill>
                <a:latin typeface="Tahoma"/>
                <a:cs typeface="Tahoma"/>
              </a:rPr>
              <a:t>в</a:t>
            </a:r>
            <a:r>
              <a:rPr sz="1800" b="1" spc="-4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4D83F9"/>
                </a:solidFill>
                <a:latin typeface="Tahoma"/>
                <a:cs typeface="Tahoma"/>
              </a:rPr>
              <a:t>корзину»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внутри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0A1F33"/>
                </a:solidFill>
                <a:latin typeface="Tahoma"/>
                <a:cs typeface="Tahoma"/>
              </a:rPr>
              <a:t>карточки</a:t>
            </a:r>
            <a:r>
              <a:rPr sz="1800" spc="-10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курса,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раздела,</a:t>
            </a:r>
            <a:r>
              <a:rPr sz="1800" spc="-4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темы</a:t>
            </a:r>
            <a:r>
              <a:rPr sz="1800" spc="-3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0A1F33"/>
                </a:solidFill>
                <a:latin typeface="Tahoma"/>
                <a:cs typeface="Tahoma"/>
              </a:rPr>
              <a:t>или</a:t>
            </a:r>
            <a:r>
              <a:rPr sz="1800" spc="-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0A1F33"/>
                </a:solidFill>
                <a:latin typeface="Tahoma"/>
                <a:cs typeface="Tahoma"/>
              </a:rPr>
              <a:t>урока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22850" y="5019294"/>
            <a:ext cx="3375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Выберите</a:t>
            </a:r>
            <a:r>
              <a:rPr sz="1800" spc="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для</a:t>
            </a:r>
            <a:r>
              <a:rPr sz="1800" spc="1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какого</a:t>
            </a:r>
            <a:r>
              <a:rPr sz="1800" spc="2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класса </a:t>
            </a:r>
            <a:r>
              <a:rPr sz="1800" spc="114" dirty="0">
                <a:solidFill>
                  <a:srgbClr val="0A1F33"/>
                </a:solidFill>
                <a:latin typeface="Tahoma"/>
                <a:cs typeface="Tahoma"/>
              </a:rPr>
              <a:t>Вы</a:t>
            </a:r>
            <a:r>
              <a:rPr sz="1800" spc="-1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хотите</a:t>
            </a:r>
            <a:r>
              <a:rPr sz="1800" spc="-4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добавить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материал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 rotWithShape="1">
          <a:blip r:embed="rId2" cstate="print"/>
          <a:srcRect l="2231" r="1664" b="5163"/>
          <a:stretch/>
        </p:blipFill>
        <p:spPr>
          <a:xfrm>
            <a:off x="320511" y="1281683"/>
            <a:ext cx="7767687" cy="26398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 rotWithShape="1">
          <a:blip r:embed="rId3" cstate="print"/>
          <a:srcRect l="4771" t="6117"/>
          <a:stretch/>
        </p:blipFill>
        <p:spPr>
          <a:xfrm>
            <a:off x="1989055" y="4270342"/>
            <a:ext cx="2620281" cy="22470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5600" y="504224"/>
            <a:ext cx="1136080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800" b="1" spc="-200" dirty="0">
                <a:solidFill>
                  <a:srgbClr val="3C5A9B"/>
                </a:solidFill>
                <a:latin typeface="+mn-lt"/>
                <a:cs typeface="Arial"/>
              </a:rPr>
              <a:t>Работа с Корзиной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193135"/>
            <a:ext cx="6448552" cy="117426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8982" y="533145"/>
            <a:ext cx="10067290" cy="5123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800" b="1" spc="-200" dirty="0">
                <a:solidFill>
                  <a:srgbClr val="3C5A9B"/>
                </a:solidFill>
                <a:latin typeface="+mn-lt"/>
                <a:cs typeface="Arial"/>
              </a:rPr>
              <a:t>Назначение контента ученикам для домашней работы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73442" y="1479550"/>
            <a:ext cx="3764279" cy="4873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Откройте</a:t>
            </a:r>
            <a:r>
              <a:rPr sz="1800" spc="1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раздел</a:t>
            </a:r>
            <a:r>
              <a:rPr sz="1800" spc="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50" dirty="0">
                <a:solidFill>
                  <a:srgbClr val="4D83F9"/>
                </a:solidFill>
                <a:latin typeface="Tahoma"/>
                <a:cs typeface="Tahoma"/>
              </a:rPr>
              <a:t>«Заказы»</a:t>
            </a:r>
            <a:endParaRPr sz="1800">
              <a:latin typeface="Tahoma"/>
              <a:cs typeface="Tahoma"/>
            </a:endParaRPr>
          </a:p>
          <a:p>
            <a:pPr marL="70485" marR="5080">
              <a:lnSpc>
                <a:spcPct val="100000"/>
              </a:lnSpc>
            </a:pP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Заказанные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уроки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отправляются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в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0A1F33"/>
                </a:solidFill>
                <a:latin typeface="Tahoma"/>
                <a:cs typeface="Tahoma"/>
              </a:rPr>
              <a:t>электронный</a:t>
            </a:r>
            <a:r>
              <a:rPr sz="1800" spc="-12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A1F33"/>
                </a:solidFill>
                <a:latin typeface="Tahoma"/>
                <a:cs typeface="Tahoma"/>
              </a:rPr>
              <a:t>журнал.</a:t>
            </a:r>
            <a:endParaRPr sz="1800">
              <a:latin typeface="Tahoma"/>
              <a:cs typeface="Tahoma"/>
            </a:endParaRPr>
          </a:p>
          <a:p>
            <a:pPr marL="70485" marR="362585">
              <a:lnSpc>
                <a:spcPct val="100000"/>
              </a:lnSpc>
            </a:pP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Нажмите</a:t>
            </a:r>
            <a:r>
              <a:rPr sz="1800" spc="-9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100" dirty="0">
                <a:solidFill>
                  <a:srgbClr val="4D83F9"/>
                </a:solidFill>
                <a:latin typeface="Tahoma"/>
                <a:cs typeface="Tahoma"/>
              </a:rPr>
              <a:t>«Перейти </a:t>
            </a:r>
            <a:r>
              <a:rPr sz="1800" b="1" spc="-55" dirty="0">
                <a:solidFill>
                  <a:srgbClr val="4D83F9"/>
                </a:solidFill>
                <a:latin typeface="Tahoma"/>
                <a:cs typeface="Tahoma"/>
              </a:rPr>
              <a:t>на</a:t>
            </a:r>
            <a:r>
              <a:rPr sz="1800" b="1" spc="-6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20" dirty="0">
                <a:solidFill>
                  <a:srgbClr val="4D83F9"/>
                </a:solidFill>
                <a:latin typeface="Tahoma"/>
                <a:cs typeface="Tahoma"/>
              </a:rPr>
              <a:t>сайт </a:t>
            </a:r>
            <a:r>
              <a:rPr sz="1800" b="1" spc="-85" dirty="0">
                <a:solidFill>
                  <a:srgbClr val="4D83F9"/>
                </a:solidFill>
                <a:latin typeface="Tahoma"/>
                <a:cs typeface="Tahoma"/>
              </a:rPr>
              <a:t>электронного</a:t>
            </a:r>
            <a:r>
              <a:rPr sz="1800" b="1" spc="-7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50" dirty="0">
                <a:solidFill>
                  <a:srgbClr val="4D83F9"/>
                </a:solidFill>
                <a:latin typeface="Tahoma"/>
                <a:cs typeface="Tahoma"/>
              </a:rPr>
              <a:t>журнала»</a:t>
            </a:r>
            <a:r>
              <a:rPr sz="1800" b="1" spc="-3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и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назначьте</a:t>
            </a:r>
            <a:r>
              <a:rPr sz="1800" spc="-9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учебный</a:t>
            </a:r>
            <a:r>
              <a:rPr sz="1800" spc="-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материал </a:t>
            </a:r>
            <a:r>
              <a:rPr sz="1800" spc="55" dirty="0">
                <a:solidFill>
                  <a:srgbClr val="0A1F33"/>
                </a:solidFill>
                <a:latin typeface="Tahoma"/>
                <a:cs typeface="Tahoma"/>
              </a:rPr>
              <a:t>ученикам*</a:t>
            </a:r>
            <a:endParaRPr sz="180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</a:pP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*</a:t>
            </a:r>
            <a:r>
              <a:rPr sz="1200" spc="50" dirty="0">
                <a:solidFill>
                  <a:srgbClr val="0A1F33"/>
                </a:solidFill>
                <a:latin typeface="Tahoma"/>
                <a:cs typeface="Tahoma"/>
              </a:rPr>
              <a:t>при</a:t>
            </a:r>
            <a:r>
              <a:rPr sz="1200" spc="5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1F33"/>
                </a:solidFill>
                <a:latin typeface="Tahoma"/>
                <a:cs typeface="Tahoma"/>
              </a:rPr>
              <a:t>условии</a:t>
            </a:r>
            <a:r>
              <a:rPr sz="1200" spc="7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0A1F33"/>
                </a:solidFill>
                <a:latin typeface="Tahoma"/>
                <a:cs typeface="Tahoma"/>
              </a:rPr>
              <a:t>наличия</a:t>
            </a:r>
            <a:r>
              <a:rPr sz="1200" spc="4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0A1F33"/>
                </a:solidFill>
                <a:latin typeface="Tahoma"/>
                <a:cs typeface="Tahoma"/>
              </a:rPr>
              <a:t>интеграции</a:t>
            </a:r>
            <a:endParaRPr sz="1200">
              <a:latin typeface="Tahoma"/>
              <a:cs typeface="Tahoma"/>
            </a:endParaRPr>
          </a:p>
          <a:p>
            <a:pPr marL="12700" marR="571500">
              <a:lnSpc>
                <a:spcPct val="100000"/>
              </a:lnSpc>
              <a:spcBef>
                <a:spcPts val="1445"/>
              </a:spcBef>
            </a:pPr>
            <a:r>
              <a:rPr sz="1800" spc="105" dirty="0">
                <a:solidFill>
                  <a:srgbClr val="0A1F33"/>
                </a:solidFill>
                <a:latin typeface="Tahoma"/>
                <a:cs typeface="Tahoma"/>
              </a:rPr>
              <a:t>Или</a:t>
            </a:r>
            <a:r>
              <a:rPr sz="1800" spc="-10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0A1F33"/>
                </a:solidFill>
                <a:latin typeface="Tahoma"/>
                <a:cs typeface="Tahoma"/>
              </a:rPr>
              <a:t>нажмите</a:t>
            </a:r>
            <a:r>
              <a:rPr sz="1800" spc="-9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60" dirty="0">
                <a:solidFill>
                  <a:srgbClr val="4D83F9"/>
                </a:solidFill>
                <a:latin typeface="Tahoma"/>
                <a:cs typeface="Tahoma"/>
              </a:rPr>
              <a:t>«Скопировать </a:t>
            </a:r>
            <a:r>
              <a:rPr sz="1800" b="1" spc="-165" dirty="0">
                <a:solidFill>
                  <a:srgbClr val="4D83F9"/>
                </a:solidFill>
                <a:latin typeface="Tahoma"/>
                <a:cs typeface="Tahoma"/>
              </a:rPr>
              <a:t>ссылку»</a:t>
            </a:r>
            <a:r>
              <a:rPr sz="1800" b="1" spc="-8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на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0A1F33"/>
                </a:solidFill>
                <a:latin typeface="Tahoma"/>
                <a:cs typeface="Tahoma"/>
              </a:rPr>
              <a:t>нужном</a:t>
            </a:r>
            <a:r>
              <a:rPr sz="1800" spc="-8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0A1F33"/>
                </a:solidFill>
                <a:latin typeface="Tahoma"/>
                <a:cs typeface="Tahoma"/>
              </a:rPr>
              <a:t>учебном </a:t>
            </a:r>
            <a:r>
              <a:rPr sz="1800" spc="60" dirty="0">
                <a:solidFill>
                  <a:srgbClr val="0A1F33"/>
                </a:solidFill>
                <a:latin typeface="Tahoma"/>
                <a:cs typeface="Tahoma"/>
              </a:rPr>
              <a:t>материале</a:t>
            </a:r>
            <a:r>
              <a:rPr sz="1800" spc="-2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0A1F33"/>
                </a:solidFill>
                <a:latin typeface="Tahoma"/>
                <a:cs typeface="Tahoma"/>
              </a:rPr>
              <a:t>и</a:t>
            </a:r>
            <a:r>
              <a:rPr sz="1800" spc="-35" dirty="0">
                <a:solidFill>
                  <a:srgbClr val="0A1F33"/>
                </a:solidFill>
                <a:latin typeface="Tahoma"/>
                <a:cs typeface="Tahoma"/>
              </a:rPr>
              <a:t>  </a:t>
            </a: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вставьте</a:t>
            </a:r>
            <a:r>
              <a:rPr sz="1800" spc="-1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0A1F33"/>
                </a:solidFill>
                <a:latin typeface="Tahoma"/>
                <a:cs typeface="Tahoma"/>
              </a:rPr>
              <a:t>в </a:t>
            </a:r>
            <a:r>
              <a:rPr sz="1800" b="1" spc="-90" dirty="0">
                <a:solidFill>
                  <a:srgbClr val="4D83F9"/>
                </a:solidFill>
                <a:latin typeface="Tahoma"/>
                <a:cs typeface="Tahoma"/>
              </a:rPr>
              <a:t>электронный</a:t>
            </a:r>
            <a:r>
              <a:rPr sz="1800" b="1" spc="-4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4D83F9"/>
                </a:solidFill>
                <a:latin typeface="Tahoma"/>
                <a:cs typeface="Tahoma"/>
              </a:rPr>
              <a:t>дневник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105" dirty="0">
                <a:solidFill>
                  <a:srgbClr val="0A1F33"/>
                </a:solidFill>
                <a:latin typeface="Tahoma"/>
                <a:cs typeface="Tahoma"/>
              </a:rPr>
              <a:t>Можно</a:t>
            </a:r>
            <a:r>
              <a:rPr sz="1800" spc="-9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скачать</a:t>
            </a:r>
            <a:r>
              <a:rPr sz="1800" spc="-6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0A1F33"/>
                </a:solidFill>
                <a:latin typeface="Tahoma"/>
                <a:cs typeface="Tahoma"/>
              </a:rPr>
              <a:t>ссылки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0A1F33"/>
                </a:solidFill>
                <a:latin typeface="Tahoma"/>
                <a:cs typeface="Tahoma"/>
              </a:rPr>
              <a:t>на</a:t>
            </a:r>
            <a:r>
              <a:rPr sz="1800" spc="-9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0A1F33"/>
                </a:solidFill>
                <a:latin typeface="Tahoma"/>
                <a:cs typeface="Tahoma"/>
              </a:rPr>
              <a:t>все</a:t>
            </a:r>
            <a:endParaRPr sz="1800">
              <a:latin typeface="Tahoma"/>
              <a:cs typeface="Tahoma"/>
            </a:endParaRPr>
          </a:p>
          <a:p>
            <a:pPr marL="12700" marR="121920">
              <a:lnSpc>
                <a:spcPct val="100000"/>
              </a:lnSpc>
            </a:pPr>
            <a:r>
              <a:rPr sz="1800" dirty="0">
                <a:solidFill>
                  <a:srgbClr val="0A1F33"/>
                </a:solidFill>
                <a:latin typeface="Tahoma"/>
                <a:cs typeface="Tahoma"/>
              </a:rPr>
              <a:t>уроки,</a:t>
            </a:r>
            <a:r>
              <a:rPr sz="1800" spc="-3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прокрутив</a:t>
            </a:r>
            <a:r>
              <a:rPr sz="1800" spc="-2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0A1F33"/>
                </a:solidFill>
                <a:latin typeface="Tahoma"/>
                <a:cs typeface="Tahoma"/>
              </a:rPr>
              <a:t>страницу</a:t>
            </a:r>
            <a:r>
              <a:rPr sz="1800" spc="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0A1F33"/>
                </a:solidFill>
                <a:latin typeface="Tahoma"/>
                <a:cs typeface="Tahoma"/>
              </a:rPr>
              <a:t>вниз </a:t>
            </a:r>
            <a:r>
              <a:rPr sz="1800" spc="120" dirty="0">
                <a:solidFill>
                  <a:srgbClr val="0A1F33"/>
                </a:solidFill>
                <a:latin typeface="Tahoma"/>
                <a:cs typeface="Tahoma"/>
              </a:rPr>
              <a:t>и</a:t>
            </a:r>
            <a:r>
              <a:rPr sz="1800" spc="-85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0A1F33"/>
                </a:solidFill>
                <a:latin typeface="Tahoma"/>
                <a:cs typeface="Tahoma"/>
              </a:rPr>
              <a:t>нажав</a:t>
            </a:r>
            <a:r>
              <a:rPr sz="1800" spc="-60" dirty="0">
                <a:solidFill>
                  <a:srgbClr val="0A1F33"/>
                </a:solidFill>
                <a:latin typeface="Tahoma"/>
                <a:cs typeface="Tahoma"/>
              </a:rPr>
              <a:t> </a:t>
            </a:r>
            <a:r>
              <a:rPr sz="1800" b="1" spc="-110" dirty="0">
                <a:solidFill>
                  <a:srgbClr val="4D83F9"/>
                </a:solidFill>
                <a:latin typeface="Tahoma"/>
                <a:cs typeface="Tahoma"/>
              </a:rPr>
              <a:t>«Скачать</a:t>
            </a:r>
            <a:r>
              <a:rPr sz="1800" b="1" spc="-9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20" dirty="0">
                <a:solidFill>
                  <a:srgbClr val="4D83F9"/>
                </a:solidFill>
                <a:latin typeface="Tahoma"/>
                <a:cs typeface="Tahoma"/>
              </a:rPr>
              <a:t>ссылки</a:t>
            </a:r>
            <a:r>
              <a:rPr sz="1800" b="1" spc="-6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25" dirty="0">
                <a:solidFill>
                  <a:srgbClr val="4D83F9"/>
                </a:solidFill>
                <a:latin typeface="Tahoma"/>
                <a:cs typeface="Tahoma"/>
              </a:rPr>
              <a:t>на </a:t>
            </a:r>
            <a:r>
              <a:rPr sz="1800" b="1" spc="-130" dirty="0">
                <a:solidFill>
                  <a:srgbClr val="4D83F9"/>
                </a:solidFill>
                <a:latin typeface="Tahoma"/>
                <a:cs typeface="Tahoma"/>
              </a:rPr>
              <a:t>уроки»</a:t>
            </a:r>
            <a:r>
              <a:rPr sz="1800" b="1" spc="-8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4D83F9"/>
                </a:solidFill>
                <a:latin typeface="Tahoma"/>
                <a:cs typeface="Tahoma"/>
              </a:rPr>
              <a:t>и</a:t>
            </a:r>
            <a:r>
              <a:rPr sz="1800" b="1" spc="-7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80" dirty="0">
                <a:solidFill>
                  <a:srgbClr val="4D83F9"/>
                </a:solidFill>
                <a:latin typeface="Tahoma"/>
                <a:cs typeface="Tahoma"/>
              </a:rPr>
              <a:t>загрузить</a:t>
            </a:r>
            <a:r>
              <a:rPr sz="1800" b="1" spc="-10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35" dirty="0">
                <a:solidFill>
                  <a:srgbClr val="4D83F9"/>
                </a:solidFill>
                <a:latin typeface="Tahoma"/>
                <a:cs typeface="Tahoma"/>
              </a:rPr>
              <a:t>полученный </a:t>
            </a:r>
            <a:r>
              <a:rPr sz="1800" b="1" spc="-145" dirty="0">
                <a:solidFill>
                  <a:srgbClr val="4D83F9"/>
                </a:solidFill>
                <a:latin typeface="Tahoma"/>
                <a:cs typeface="Tahoma"/>
              </a:rPr>
              <a:t>файл</a:t>
            </a:r>
            <a:r>
              <a:rPr sz="1800" b="1" spc="-85" dirty="0">
                <a:solidFill>
                  <a:srgbClr val="4D83F9"/>
                </a:solidFill>
                <a:latin typeface="Tahoma"/>
                <a:cs typeface="Tahoma"/>
              </a:rPr>
              <a:t> в</a:t>
            </a:r>
            <a:r>
              <a:rPr sz="1800" b="1" spc="-45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85" dirty="0">
                <a:solidFill>
                  <a:srgbClr val="4D83F9"/>
                </a:solidFill>
                <a:latin typeface="Tahoma"/>
                <a:cs typeface="Tahoma"/>
              </a:rPr>
              <a:t>электронный</a:t>
            </a:r>
            <a:r>
              <a:rPr sz="1800" b="1" spc="-80" dirty="0">
                <a:solidFill>
                  <a:srgbClr val="4D83F9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4D83F9"/>
                </a:solidFill>
                <a:latin typeface="Tahoma"/>
                <a:cs typeface="Tahoma"/>
              </a:rPr>
              <a:t>журнал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 rotWithShape="1">
          <a:blip r:embed="rId3" cstate="print"/>
          <a:srcRect l="3378" r="3505" b="12243"/>
          <a:stretch/>
        </p:blipFill>
        <p:spPr>
          <a:xfrm>
            <a:off x="1065228" y="1540763"/>
            <a:ext cx="6004875" cy="165237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 rotWithShape="1">
          <a:blip r:embed="rId4" cstate="print"/>
          <a:srcRect l="1873" t="4821" r="1951" b="6146"/>
          <a:stretch/>
        </p:blipFill>
        <p:spPr>
          <a:xfrm>
            <a:off x="954279" y="4081806"/>
            <a:ext cx="5494273" cy="206447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Другая 6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C5A9B"/>
      </a:accent1>
      <a:accent2>
        <a:srgbClr val="4A6B2E"/>
      </a:accent2>
      <a:accent3>
        <a:srgbClr val="EE4444"/>
      </a:accent3>
      <a:accent4>
        <a:srgbClr val="FFC000"/>
      </a:accent4>
      <a:accent5>
        <a:srgbClr val="9C497C"/>
      </a:accent5>
      <a:accent6>
        <a:srgbClr val="5B7CBC"/>
      </a:accent6>
      <a:hlink>
        <a:srgbClr val="0097A7"/>
      </a:hlink>
      <a:folHlink>
        <a:srgbClr val="0097A7"/>
      </a:folHlink>
    </a:clrScheme>
    <a:fontScheme name="Другая 3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2931</TotalTime>
  <Words>1717</Words>
  <Application>Microsoft Office PowerPoint</Application>
  <PresentationFormat>Широкоэкранный</PresentationFormat>
  <Paragraphs>244</Paragraphs>
  <Slides>34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51" baseType="lpstr">
      <vt:lpstr>9</vt:lpstr>
      <vt:lpstr>-apple-system</vt:lpstr>
      <vt:lpstr>Arial</vt:lpstr>
      <vt:lpstr>Calibri</vt:lpstr>
      <vt:lpstr>Cambria</vt:lpstr>
      <vt:lpstr>Centaur</vt:lpstr>
      <vt:lpstr>Century Gothic</vt:lpstr>
      <vt:lpstr>Gerbera</vt:lpstr>
      <vt:lpstr>Golos Text Black</vt:lpstr>
      <vt:lpstr>Lato</vt:lpstr>
      <vt:lpstr>Play</vt:lpstr>
      <vt:lpstr>PT Sans</vt:lpstr>
      <vt:lpstr>SB Sans Text Light</vt:lpstr>
      <vt:lpstr>Tahoma</vt:lpstr>
      <vt:lpstr>Times New Roman</vt:lpstr>
      <vt:lpstr>TomskObl2104</vt:lpstr>
      <vt:lpstr>Simple Light</vt:lpstr>
      <vt:lpstr>Презентация PowerPoint</vt:lpstr>
      <vt:lpstr>Презентация PowerPoint</vt:lpstr>
      <vt:lpstr>Что такое универсальная библиотека ЦОК? </vt:lpstr>
      <vt:lpstr>Презентация PowerPoint</vt:lpstr>
      <vt:lpstr>Условия использования платформы</vt:lpstr>
      <vt:lpstr>Как попасть на платформу?</vt:lpstr>
      <vt:lpstr>Поиск учебных материалов в каталоге Для поиска материалов перейдите во вкладку «Каталог» или воспользуйтесь поиском на главной странице</vt:lpstr>
      <vt:lpstr>Работа с Корзиной</vt:lpstr>
      <vt:lpstr>Назначение контента ученикам для домашней работы</vt:lpstr>
      <vt:lpstr>Предоставление контента для работы в классе</vt:lpstr>
      <vt:lpstr>Как ученикам открыть контент</vt:lpstr>
      <vt:lpstr>Как ученикам открыть контент</vt:lpstr>
      <vt:lpstr>Просмотр результатов</vt:lpstr>
      <vt:lpstr>Поддержка пользователей  Курс в LMS, видеоролик, страница с FAQ, обратная связь – все для быстрого знакомства с платформой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Миграция Сферума в Национальный мессенджер</vt:lpstr>
      <vt:lpstr>Презентация PowerPoint</vt:lpstr>
      <vt:lpstr>Презентация PowerPoint</vt:lpstr>
      <vt:lpstr>Внедрение решений на базе ИИ -  приоритетная государственная  задача</vt:lpstr>
      <vt:lpstr>Ассистент преподавателя</vt:lpstr>
      <vt:lpstr>Как работает сервис</vt:lpstr>
      <vt:lpstr>Модели использования Ассистента преподавателя в образовательных организациях</vt:lpstr>
      <vt:lpstr>Анализ занятия по метрикам</vt:lpstr>
      <vt:lpstr>Анализ занятия по метрикам</vt:lpstr>
      <vt:lpstr>Анализ занятия по метрикам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Чащина</dc:creator>
  <cp:lastModifiedBy>Ксения Демьяновна Юркова</cp:lastModifiedBy>
  <cp:revision>79</cp:revision>
  <dcterms:created xsi:type="dcterms:W3CDTF">2024-02-05T14:46:21Z</dcterms:created>
  <dcterms:modified xsi:type="dcterms:W3CDTF">2025-10-23T08:02:06Z</dcterms:modified>
</cp:coreProperties>
</file>