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notesMasterIdLst>
    <p:notesMasterId r:id="rId21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68" r:id="rId18"/>
    <p:sldId id="269" r:id="rId19"/>
    <p:sldId id="270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37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377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378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379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E50F91B9-D0F6-4568-B15E-9CC47B1B79D3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91440" rIns="0" bIns="9144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Arial"/>
              </a:rPr>
              <a:t>Для эффективной работы с нейросетями я придерживаюсь формулы промта. Она представляет собой универсальный набор позиций, который позволяет структурировать запрос, и может быть применима к разным нейросетям и сферам жизни. Формулу можно расширять или сокращать, в зависимости от класса задач. Если придерживаться схемы, пользователь получит достоверные ответы с минимальным количеством галлюцинаций. </a:t>
            </a:r>
            <a:endParaRPr lang="ru-RU" sz="1100" b="0" strike="noStrike" spc="-1">
              <a:latin typeface="Arial"/>
            </a:endParaRPr>
          </a:p>
        </p:txBody>
      </p:sp>
      <p:sp>
        <p:nvSpPr>
          <p:cNvPr id="506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4413" cy="3429000"/>
          </a:xfrm>
          <a:prstGeom prst="rect">
            <a:avLst/>
          </a:pr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91440" rIns="0" bIns="9144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Arial"/>
              </a:rPr>
              <a:t>Для эффективной работы с нейросетями я придерживаюсь формулы промта. Она представляет собой универсальный набор позиций, который позволяет структурировать запрос, и может быть применима к разным нейросетям и сферам жизни. Формулу можно расширять или сокращать, в зависимости от класса задач. Если придерживаться схемы, пользователь получит достоверные ответы с минимальным количеством галлюцинаций. </a:t>
            </a:r>
            <a:endParaRPr lang="ru-RU" sz="1100" b="0" strike="noStrike" spc="-1">
              <a:latin typeface="Arial"/>
            </a:endParaRPr>
          </a:p>
        </p:txBody>
      </p:sp>
      <p:sp>
        <p:nvSpPr>
          <p:cNvPr id="508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4413" cy="3429000"/>
          </a:xfrm>
          <a:prstGeom prst="rect">
            <a:avLst/>
          </a:pr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91440" rIns="0" bIns="9144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Arial"/>
              </a:rPr>
              <a:t>Целью моей работы является разработка и апробация модели использования технологии нейросетей в обучении физике для повышения качества образовательных результатов. Достичь её позволяет ряд задач, направленных на использование нейросети в учебной и внеучебной деятельности. </a:t>
            </a:r>
            <a:endParaRPr lang="ru-RU" sz="1100" b="0" strike="noStrike" spc="-1">
              <a:latin typeface="Arial"/>
            </a:endParaRPr>
          </a:p>
        </p:txBody>
      </p:sp>
      <p:sp>
        <p:nvSpPr>
          <p:cNvPr id="512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91440" rIns="0" bIns="9144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Arial"/>
              </a:rPr>
              <a:t>Целью моей работы является разработка и апробация модели использования технологии нейросетей в обучении физике для повышения качества образовательных результатов. Достичь её позволяет ряд задач, направленных на использование нейросети в учебной и внеучебной деятельности. </a:t>
            </a:r>
            <a:endParaRPr lang="ru-RU" sz="1100" b="0" strike="noStrike" spc="-1">
              <a:latin typeface="Arial"/>
            </a:endParaRPr>
          </a:p>
        </p:txBody>
      </p:sp>
      <p:sp>
        <p:nvSpPr>
          <p:cNvPr id="514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91440" rIns="0" bIns="91440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Arial"/>
                <a:ea typeface="Arial"/>
              </a:rPr>
              <a:t>Целью моей работы является разработка и апробация модели использования технологии нейросетей в обучении физике для повышения качества образовательных результатов. Достичь её позволяет ряд задач, направленных на использование нейросети в учебной и внеучебной деятельности. </a:t>
            </a:r>
            <a:endParaRPr lang="ru-RU" sz="1100" b="0" strike="noStrike" spc="-1">
              <a:latin typeface="Arial"/>
            </a:endParaRPr>
          </a:p>
        </p:txBody>
      </p:sp>
      <p:sp>
        <p:nvSpPr>
          <p:cNvPr id="516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720000" y="301680"/>
            <a:ext cx="7703280" cy="3983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subTitle"/>
          </p:nvPr>
        </p:nvSpPr>
        <p:spPr>
          <a:xfrm>
            <a:off x="720000" y="301680"/>
            <a:ext cx="7703280" cy="3983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subTitle"/>
          </p:nvPr>
        </p:nvSpPr>
        <p:spPr>
          <a:xfrm>
            <a:off x="720000" y="301680"/>
            <a:ext cx="7703280" cy="3983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subTitle"/>
          </p:nvPr>
        </p:nvSpPr>
        <p:spPr>
          <a:xfrm>
            <a:off x="720000" y="301680"/>
            <a:ext cx="7703280" cy="3983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20000" y="301680"/>
            <a:ext cx="7703280" cy="3983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subTitle"/>
          </p:nvPr>
        </p:nvSpPr>
        <p:spPr>
          <a:xfrm>
            <a:off x="720000" y="301680"/>
            <a:ext cx="7703280" cy="3983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336600" flipH="1">
            <a:off x="5847120" y="3927600"/>
            <a:ext cx="2997000" cy="2575440"/>
          </a:xfrm>
          <a:custGeom>
            <a:avLst/>
            <a:gdLst/>
            <a:ahLst/>
            <a:cxnLst/>
            <a:rect l="l" t="t" r="r" b="b"/>
            <a:pathLst>
              <a:path w="38869" h="3033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2"/>
          <p:cNvSpPr/>
          <p:nvPr/>
        </p:nvSpPr>
        <p:spPr>
          <a:xfrm rot="460800" flipH="1">
            <a:off x="6386400" y="-1516680"/>
            <a:ext cx="4086360" cy="330408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CustomShape 3"/>
          <p:cNvSpPr/>
          <p:nvPr/>
        </p:nvSpPr>
        <p:spPr>
          <a:xfrm rot="17007000" flipH="1">
            <a:off x="5400" y="113400"/>
            <a:ext cx="642240" cy="51840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 rot="18336600" flipH="1">
            <a:off x="5847120" y="3927600"/>
            <a:ext cx="2997000" cy="2575440"/>
          </a:xfrm>
          <a:custGeom>
            <a:avLst/>
            <a:gdLst/>
            <a:ahLst/>
            <a:cxnLst/>
            <a:rect l="l" t="t" r="r" b="b"/>
            <a:pathLst>
              <a:path w="38869" h="3033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" name="CustomShape 2"/>
          <p:cNvSpPr/>
          <p:nvPr/>
        </p:nvSpPr>
        <p:spPr>
          <a:xfrm rot="460800" flipH="1">
            <a:off x="6386400" y="-1516680"/>
            <a:ext cx="4086360" cy="330408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3"/>
          <p:cNvSpPr/>
          <p:nvPr/>
        </p:nvSpPr>
        <p:spPr>
          <a:xfrm rot="17007000" flipH="1">
            <a:off x="5400" y="113400"/>
            <a:ext cx="642240" cy="51840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 rot="8800800" flipH="1">
            <a:off x="7901640" y="4182120"/>
            <a:ext cx="1679400" cy="135756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2"/>
          <p:cNvSpPr/>
          <p:nvPr/>
        </p:nvSpPr>
        <p:spPr>
          <a:xfrm rot="12657600" flipH="1">
            <a:off x="-982440" y="4040280"/>
            <a:ext cx="2473560" cy="200016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CustomShape 3"/>
          <p:cNvSpPr/>
          <p:nvPr/>
        </p:nvSpPr>
        <p:spPr>
          <a:xfrm rot="1554000" flipH="1">
            <a:off x="7562160" y="-663120"/>
            <a:ext cx="2111760" cy="200196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4"/>
          <p:cNvSpPr/>
          <p:nvPr/>
        </p:nvSpPr>
        <p:spPr>
          <a:xfrm>
            <a:off x="63000" y="1725480"/>
            <a:ext cx="605520" cy="36720"/>
          </a:xfrm>
          <a:custGeom>
            <a:avLst/>
            <a:gdLst/>
            <a:ahLst/>
            <a:cxnLst/>
            <a:rect l="l" t="t" r="r" b="b"/>
            <a:pathLst>
              <a:path w="824770" h="50863">
                <a:moveTo>
                  <a:pt x="799338" y="50863"/>
                </a:moveTo>
                <a:lnTo>
                  <a:pt x="25432" y="50863"/>
                </a:lnTo>
                <a:cubicBezTo>
                  <a:pt x="11430" y="50863"/>
                  <a:pt x="0" y="39433"/>
                  <a:pt x="0" y="25432"/>
                </a:cubicBezTo>
                <a:lnTo>
                  <a:pt x="0" y="25432"/>
                </a:lnTo>
                <a:cubicBezTo>
                  <a:pt x="0" y="11430"/>
                  <a:pt x="11430" y="0"/>
                  <a:pt x="25432" y="0"/>
                </a:cubicBezTo>
                <a:lnTo>
                  <a:pt x="799338" y="0"/>
                </a:lnTo>
                <a:cubicBezTo>
                  <a:pt x="813339" y="0"/>
                  <a:pt x="824770" y="11430"/>
                  <a:pt x="824770" y="25432"/>
                </a:cubicBezTo>
                <a:lnTo>
                  <a:pt x="824770" y="25432"/>
                </a:lnTo>
                <a:cubicBezTo>
                  <a:pt x="824770" y="39433"/>
                  <a:pt x="813339" y="50863"/>
                  <a:pt x="799338" y="50863"/>
                </a:cubicBezTo>
                <a:close/>
              </a:path>
            </a:pathLst>
          </a:custGeom>
          <a:solidFill>
            <a:srgbClr val="CED0D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6" name="Group 5"/>
          <p:cNvGrpSpPr/>
          <p:nvPr/>
        </p:nvGrpSpPr>
        <p:grpSpPr>
          <a:xfrm>
            <a:off x="96480" y="950760"/>
            <a:ext cx="550800" cy="792360"/>
            <a:chOff x="96480" y="950760"/>
            <a:chExt cx="550800" cy="792360"/>
          </a:xfrm>
        </p:grpSpPr>
        <p:grpSp>
          <p:nvGrpSpPr>
            <p:cNvPr id="87" name="Group 6"/>
            <p:cNvGrpSpPr/>
            <p:nvPr/>
          </p:nvGrpSpPr>
          <p:grpSpPr>
            <a:xfrm>
              <a:off x="96480" y="950760"/>
              <a:ext cx="459000" cy="792360"/>
              <a:chOff x="96480" y="950760"/>
              <a:chExt cx="459000" cy="792360"/>
            </a:xfrm>
          </p:grpSpPr>
          <p:grpSp>
            <p:nvGrpSpPr>
              <p:cNvPr id="88" name="Group 7"/>
              <p:cNvGrpSpPr/>
              <p:nvPr/>
            </p:nvGrpSpPr>
            <p:grpSpPr>
              <a:xfrm>
                <a:off x="378000" y="1068480"/>
                <a:ext cx="177480" cy="674640"/>
                <a:chOff x="378000" y="1068480"/>
                <a:chExt cx="177480" cy="674640"/>
              </a:xfrm>
            </p:grpSpPr>
            <p:sp>
              <p:nvSpPr>
                <p:cNvPr id="89" name="CustomShape 8"/>
                <p:cNvSpPr/>
                <p:nvPr/>
              </p:nvSpPr>
              <p:spPr>
                <a:xfrm rot="21152400">
                  <a:off x="420840" y="1071360"/>
                  <a:ext cx="91440" cy="668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444" h="909637">
                      <a:moveTo>
                        <a:pt x="0" y="0"/>
                      </a:moveTo>
                      <a:lnTo>
                        <a:pt x="125445" y="0"/>
                      </a:lnTo>
                      <a:lnTo>
                        <a:pt x="125445" y="909637"/>
                      </a:lnTo>
                      <a:lnTo>
                        <a:pt x="0" y="90963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90" name="CustomShape 9"/>
                <p:cNvSpPr/>
                <p:nvPr/>
              </p:nvSpPr>
              <p:spPr>
                <a:xfrm>
                  <a:off x="414720" y="1101600"/>
                  <a:ext cx="30240" cy="30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88" h="42088">
                      <a:moveTo>
                        <a:pt x="41904" y="18282"/>
                      </a:moveTo>
                      <a:cubicBezTo>
                        <a:pt x="43428" y="29807"/>
                        <a:pt x="35331" y="40380"/>
                        <a:pt x="23806" y="41904"/>
                      </a:cubicBezTo>
                      <a:cubicBezTo>
                        <a:pt x="12281" y="43428"/>
                        <a:pt x="1709" y="35332"/>
                        <a:pt x="184" y="23806"/>
                      </a:cubicBezTo>
                      <a:cubicBezTo>
                        <a:pt x="-1340" y="12281"/>
                        <a:pt x="6756" y="1708"/>
                        <a:pt x="18282" y="184"/>
                      </a:cubicBezTo>
                      <a:cubicBezTo>
                        <a:pt x="29807" y="-1340"/>
                        <a:pt x="40380" y="6757"/>
                        <a:pt x="41904" y="182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91" name="CustomShape 10"/>
                <p:cNvSpPr/>
                <p:nvPr/>
              </p:nvSpPr>
              <p:spPr>
                <a:xfrm>
                  <a:off x="421200" y="1150920"/>
                  <a:ext cx="30240" cy="30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87" h="42087">
                      <a:moveTo>
                        <a:pt x="41904" y="18282"/>
                      </a:moveTo>
                      <a:cubicBezTo>
                        <a:pt x="43427" y="29807"/>
                        <a:pt x="35331" y="40380"/>
                        <a:pt x="23806" y="41904"/>
                      </a:cubicBezTo>
                      <a:cubicBezTo>
                        <a:pt x="12280" y="43428"/>
                        <a:pt x="1708" y="35332"/>
                        <a:pt x="184" y="23806"/>
                      </a:cubicBezTo>
                      <a:cubicBezTo>
                        <a:pt x="-1340" y="12281"/>
                        <a:pt x="6756" y="1708"/>
                        <a:pt x="18281" y="184"/>
                      </a:cubicBezTo>
                      <a:cubicBezTo>
                        <a:pt x="29807" y="-1340"/>
                        <a:pt x="40380" y="6757"/>
                        <a:pt x="41904" y="182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grpSp>
              <p:nvGrpSpPr>
                <p:cNvPr id="92" name="Group 11"/>
                <p:cNvGrpSpPr/>
                <p:nvPr/>
              </p:nvGrpSpPr>
              <p:grpSpPr>
                <a:xfrm>
                  <a:off x="460080" y="1583280"/>
                  <a:ext cx="72720" cy="83880"/>
                  <a:chOff x="460080" y="1583280"/>
                  <a:chExt cx="72720" cy="83880"/>
                </a:xfrm>
              </p:grpSpPr>
              <p:sp>
                <p:nvSpPr>
                  <p:cNvPr id="93" name="CustomShape 12"/>
                  <p:cNvSpPr/>
                  <p:nvPr/>
                </p:nvSpPr>
                <p:spPr>
                  <a:xfrm rot="21152400">
                    <a:off x="460440" y="1587240"/>
                    <a:ext cx="64080" cy="10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49"/>
                        </a:lnTo>
                        <a:lnTo>
                          <a:pt x="0" y="1504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94" name="CustomShape 13"/>
                  <p:cNvSpPr/>
                  <p:nvPr/>
                </p:nvSpPr>
                <p:spPr>
                  <a:xfrm rot="21152400">
                    <a:off x="463320" y="1608480"/>
                    <a:ext cx="64080" cy="10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95" name="CustomShape 14"/>
                  <p:cNvSpPr/>
                  <p:nvPr/>
                </p:nvSpPr>
                <p:spPr>
                  <a:xfrm rot="21152400">
                    <a:off x="465480" y="1631160"/>
                    <a:ext cx="64080" cy="10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96" name="CustomShape 15"/>
                  <p:cNvSpPr/>
                  <p:nvPr/>
                </p:nvSpPr>
                <p:spPr>
                  <a:xfrm rot="21152400">
                    <a:off x="468360" y="1652400"/>
                    <a:ext cx="64080" cy="10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>
                        <a:moveTo>
                          <a:pt x="0" y="0"/>
                        </a:moveTo>
                        <a:lnTo>
                          <a:pt x="87915" y="0"/>
                        </a:lnTo>
                        <a:lnTo>
                          <a:pt x="87915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</p:grpSp>
          <p:grpSp>
            <p:nvGrpSpPr>
              <p:cNvPr id="97" name="Group 16"/>
              <p:cNvGrpSpPr/>
              <p:nvPr/>
            </p:nvGrpSpPr>
            <p:grpSpPr>
              <a:xfrm>
                <a:off x="243000" y="950760"/>
                <a:ext cx="167760" cy="789840"/>
                <a:chOff x="243000" y="950760"/>
                <a:chExt cx="167760" cy="789840"/>
              </a:xfrm>
            </p:grpSpPr>
            <p:sp>
              <p:nvSpPr>
                <p:cNvPr id="98" name="CustomShape 17"/>
                <p:cNvSpPr/>
                <p:nvPr/>
              </p:nvSpPr>
              <p:spPr>
                <a:xfrm rot="21427800">
                  <a:off x="262440" y="953280"/>
                  <a:ext cx="128520" cy="784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117" h="1069848">
                      <a:moveTo>
                        <a:pt x="0" y="0"/>
                      </a:moveTo>
                      <a:lnTo>
                        <a:pt x="176117" y="0"/>
                      </a:lnTo>
                      <a:lnTo>
                        <a:pt x="176117" y="1069848"/>
                      </a:lnTo>
                      <a:lnTo>
                        <a:pt x="0" y="106984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99" name="CustomShape 18"/>
                <p:cNvSpPr/>
                <p:nvPr/>
              </p:nvSpPr>
              <p:spPr>
                <a:xfrm>
                  <a:off x="293400" y="1285200"/>
                  <a:ext cx="63720" cy="63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29" h="87630">
                      <a:moveTo>
                        <a:pt x="87630" y="43815"/>
                      </a:moveTo>
                      <a:cubicBezTo>
                        <a:pt x="87630" y="68013"/>
                        <a:pt x="68014" y="87630"/>
                        <a:pt x="43815" y="87630"/>
                      </a:cubicBezTo>
                      <a:cubicBezTo>
                        <a:pt x="19617" y="87630"/>
                        <a:pt x="1" y="68014"/>
                        <a:pt x="1" y="43815"/>
                      </a:cubicBezTo>
                      <a:cubicBezTo>
                        <a:pt x="1" y="19617"/>
                        <a:pt x="19617" y="0"/>
                        <a:pt x="43815" y="0"/>
                      </a:cubicBezTo>
                      <a:cubicBezTo>
                        <a:pt x="68014" y="0"/>
                        <a:pt x="87630" y="19616"/>
                        <a:pt x="87630" y="438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grpSp>
              <p:nvGrpSpPr>
                <p:cNvPr id="100" name="Group 19"/>
                <p:cNvGrpSpPr/>
                <p:nvPr/>
              </p:nvGrpSpPr>
              <p:grpSpPr>
                <a:xfrm>
                  <a:off x="276480" y="1180080"/>
                  <a:ext cx="84600" cy="36000"/>
                  <a:chOff x="276480" y="1180080"/>
                  <a:chExt cx="84600" cy="36000"/>
                </a:xfrm>
              </p:grpSpPr>
              <p:sp>
                <p:nvSpPr>
                  <p:cNvPr id="101" name="CustomShape 20"/>
                  <p:cNvSpPr/>
                  <p:nvPr/>
                </p:nvSpPr>
                <p:spPr>
                  <a:xfrm rot="21427800">
                    <a:off x="276480" y="1182240"/>
                    <a:ext cx="83160" cy="10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>
                        <a:moveTo>
                          <a:pt x="0" y="0"/>
                        </a:moveTo>
                        <a:lnTo>
                          <a:pt x="114490" y="0"/>
                        </a:lnTo>
                        <a:lnTo>
                          <a:pt x="114490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102" name="CustomShape 21"/>
                  <p:cNvSpPr/>
                  <p:nvPr/>
                </p:nvSpPr>
                <p:spPr>
                  <a:xfrm rot="21427800">
                    <a:off x="277560" y="1203840"/>
                    <a:ext cx="83160" cy="10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>
                        <a:moveTo>
                          <a:pt x="0" y="0"/>
                        </a:moveTo>
                        <a:lnTo>
                          <a:pt x="114491" y="0"/>
                        </a:lnTo>
                        <a:lnTo>
                          <a:pt x="114491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  <p:grpSp>
              <p:nvGrpSpPr>
                <p:cNvPr id="103" name="Group 22"/>
                <p:cNvGrpSpPr/>
                <p:nvPr/>
              </p:nvGrpSpPr>
              <p:grpSpPr>
                <a:xfrm>
                  <a:off x="291240" y="1471320"/>
                  <a:ext cx="84600" cy="36000"/>
                  <a:chOff x="291240" y="1471320"/>
                  <a:chExt cx="84600" cy="36000"/>
                </a:xfrm>
              </p:grpSpPr>
              <p:sp>
                <p:nvSpPr>
                  <p:cNvPr id="104" name="CustomShape 23"/>
                  <p:cNvSpPr/>
                  <p:nvPr/>
                </p:nvSpPr>
                <p:spPr>
                  <a:xfrm rot="21427800">
                    <a:off x="291240" y="1473480"/>
                    <a:ext cx="83160" cy="10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>
                        <a:moveTo>
                          <a:pt x="0" y="0"/>
                        </a:moveTo>
                        <a:lnTo>
                          <a:pt x="114491" y="0"/>
                        </a:lnTo>
                        <a:lnTo>
                          <a:pt x="114491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105" name="CustomShape 24"/>
                  <p:cNvSpPr/>
                  <p:nvPr/>
                </p:nvSpPr>
                <p:spPr>
                  <a:xfrm rot="21427800">
                    <a:off x="292320" y="1495080"/>
                    <a:ext cx="83160" cy="10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>
                        <a:moveTo>
                          <a:pt x="0" y="0"/>
                        </a:moveTo>
                        <a:lnTo>
                          <a:pt x="114490" y="0"/>
                        </a:lnTo>
                        <a:lnTo>
                          <a:pt x="114490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</p:grpSp>
          <p:grpSp>
            <p:nvGrpSpPr>
              <p:cNvPr id="106" name="Group 25"/>
              <p:cNvGrpSpPr/>
              <p:nvPr/>
            </p:nvGrpSpPr>
            <p:grpSpPr>
              <a:xfrm>
                <a:off x="96480" y="1013760"/>
                <a:ext cx="147960" cy="728280"/>
                <a:chOff x="96480" y="1013760"/>
                <a:chExt cx="147960" cy="728280"/>
              </a:xfrm>
            </p:grpSpPr>
            <p:sp>
              <p:nvSpPr>
                <p:cNvPr id="107" name="CustomShape 26"/>
                <p:cNvSpPr/>
                <p:nvPr/>
              </p:nvSpPr>
              <p:spPr>
                <a:xfrm>
                  <a:off x="96480" y="1013760"/>
                  <a:ext cx="147960" cy="728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20" h="992123">
                      <a:moveTo>
                        <a:pt x="0" y="0"/>
                      </a:moveTo>
                      <a:lnTo>
                        <a:pt x="202120" y="0"/>
                      </a:lnTo>
                      <a:lnTo>
                        <a:pt x="202120" y="992124"/>
                      </a:lnTo>
                      <a:lnTo>
                        <a:pt x="0" y="992124"/>
                      </a:lnTo>
                      <a:close/>
                    </a:path>
                  </a:pathLst>
                </a:custGeom>
                <a:solidFill>
                  <a:srgbClr val="55C0ED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08" name="CustomShape 27"/>
                <p:cNvSpPr/>
                <p:nvPr/>
              </p:nvSpPr>
              <p:spPr>
                <a:xfrm>
                  <a:off x="125280" y="1071000"/>
                  <a:ext cx="89640" cy="89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63" h="123062">
                      <a:moveTo>
                        <a:pt x="123063" y="61532"/>
                      </a:moveTo>
                      <a:cubicBezTo>
                        <a:pt x="123063" y="95514"/>
                        <a:pt x="95514" y="123063"/>
                        <a:pt x="61531" y="123063"/>
                      </a:cubicBezTo>
                      <a:cubicBezTo>
                        <a:pt x="27548" y="123063"/>
                        <a:pt x="-1" y="95514"/>
                        <a:pt x="-1" y="61532"/>
                      </a:cubicBezTo>
                      <a:cubicBezTo>
                        <a:pt x="-1" y="27549"/>
                        <a:pt x="27548" y="0"/>
                        <a:pt x="61531" y="0"/>
                      </a:cubicBezTo>
                      <a:cubicBezTo>
                        <a:pt x="95514" y="0"/>
                        <a:pt x="123063" y="27549"/>
                        <a:pt x="123063" y="615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grpSp>
              <p:nvGrpSpPr>
                <p:cNvPr id="109" name="Group 28"/>
                <p:cNvGrpSpPr/>
                <p:nvPr/>
              </p:nvGrpSpPr>
              <p:grpSpPr>
                <a:xfrm>
                  <a:off x="123480" y="1492920"/>
                  <a:ext cx="93600" cy="32040"/>
                  <a:chOff x="123480" y="1492920"/>
                  <a:chExt cx="93600" cy="32040"/>
                </a:xfrm>
              </p:grpSpPr>
              <p:sp>
                <p:nvSpPr>
                  <p:cNvPr id="110" name="CustomShape 29"/>
                  <p:cNvSpPr/>
                  <p:nvPr/>
                </p:nvSpPr>
                <p:spPr>
                  <a:xfrm>
                    <a:off x="123480" y="1492920"/>
                    <a:ext cx="93600" cy="10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111" name="CustomShape 30"/>
                  <p:cNvSpPr/>
                  <p:nvPr/>
                </p:nvSpPr>
                <p:spPr>
                  <a:xfrm>
                    <a:off x="123480" y="1514520"/>
                    <a:ext cx="93600" cy="10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  <p:grpSp>
              <p:nvGrpSpPr>
                <p:cNvPr id="112" name="Group 31"/>
                <p:cNvGrpSpPr/>
                <p:nvPr/>
              </p:nvGrpSpPr>
              <p:grpSpPr>
                <a:xfrm>
                  <a:off x="123480" y="1657080"/>
                  <a:ext cx="93600" cy="32040"/>
                  <a:chOff x="123480" y="1657080"/>
                  <a:chExt cx="93600" cy="32040"/>
                </a:xfrm>
              </p:grpSpPr>
              <p:sp>
                <p:nvSpPr>
                  <p:cNvPr id="113" name="CustomShape 32"/>
                  <p:cNvSpPr/>
                  <p:nvPr/>
                </p:nvSpPr>
                <p:spPr>
                  <a:xfrm>
                    <a:off x="123480" y="1657080"/>
                    <a:ext cx="93600" cy="10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114" name="CustomShape 33"/>
                  <p:cNvSpPr/>
                  <p:nvPr/>
                </p:nvSpPr>
                <p:spPr>
                  <a:xfrm>
                    <a:off x="123480" y="1678680"/>
                    <a:ext cx="93600" cy="10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</p:grpSp>
        </p:grpSp>
        <p:grpSp>
          <p:nvGrpSpPr>
            <p:cNvPr id="115" name="Group 34"/>
            <p:cNvGrpSpPr/>
            <p:nvPr/>
          </p:nvGrpSpPr>
          <p:grpSpPr>
            <a:xfrm>
              <a:off x="491760" y="1215720"/>
              <a:ext cx="155520" cy="527040"/>
              <a:chOff x="491760" y="1215720"/>
              <a:chExt cx="155520" cy="527040"/>
            </a:xfrm>
          </p:grpSpPr>
          <p:sp>
            <p:nvSpPr>
              <p:cNvPr id="116" name="CustomShape 35"/>
              <p:cNvSpPr/>
              <p:nvPr/>
            </p:nvSpPr>
            <p:spPr>
              <a:xfrm rot="20968800">
                <a:off x="538920" y="1216800"/>
                <a:ext cx="60840" cy="524520"/>
              </a:xfrm>
              <a:custGeom>
                <a:avLst/>
                <a:gdLst/>
                <a:ahLst/>
                <a:cxnLst/>
                <a:rect l="l" t="t" r="r" b="b"/>
                <a:pathLst>
                  <a:path w="84010" h="715136">
                    <a:moveTo>
                      <a:pt x="0" y="0"/>
                    </a:moveTo>
                    <a:lnTo>
                      <a:pt x="84010" y="0"/>
                    </a:lnTo>
                    <a:lnTo>
                      <a:pt x="84010" y="715137"/>
                    </a:lnTo>
                    <a:lnTo>
                      <a:pt x="0" y="715137"/>
                    </a:lnTo>
                    <a:close/>
                  </a:path>
                </a:pathLst>
              </a:custGeom>
              <a:solidFill>
                <a:srgbClr val="CED0D6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7" name="CustomShape 36"/>
              <p:cNvSpPr/>
              <p:nvPr/>
            </p:nvSpPr>
            <p:spPr>
              <a:xfrm rot="20968800">
                <a:off x="562680" y="1350360"/>
                <a:ext cx="18360" cy="301320"/>
              </a:xfrm>
              <a:custGeom>
                <a:avLst/>
                <a:gdLst/>
                <a:ahLst/>
                <a:cxnLst/>
                <a:rect l="l" t="t" r="r" b="b"/>
                <a:pathLst>
                  <a:path w="26003" h="411289">
                    <a:moveTo>
                      <a:pt x="0" y="0"/>
                    </a:moveTo>
                    <a:lnTo>
                      <a:pt x="26003" y="0"/>
                    </a:lnTo>
                    <a:lnTo>
                      <a:pt x="26003" y="411289"/>
                    </a:lnTo>
                    <a:lnTo>
                      <a:pt x="0" y="4112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grpSp>
        <p:nvGrpSpPr>
          <p:cNvPr id="118" name="Group 37"/>
          <p:cNvGrpSpPr/>
          <p:nvPr/>
        </p:nvGrpSpPr>
        <p:grpSpPr>
          <a:xfrm>
            <a:off x="135360" y="69480"/>
            <a:ext cx="425880" cy="642960"/>
            <a:chOff x="135360" y="69480"/>
            <a:chExt cx="425880" cy="642960"/>
          </a:xfrm>
        </p:grpSpPr>
        <p:grpSp>
          <p:nvGrpSpPr>
            <p:cNvPr id="119" name="Group 38"/>
            <p:cNvGrpSpPr/>
            <p:nvPr/>
          </p:nvGrpSpPr>
          <p:grpSpPr>
            <a:xfrm>
              <a:off x="239400" y="69480"/>
              <a:ext cx="321840" cy="547920"/>
              <a:chOff x="239400" y="69480"/>
              <a:chExt cx="321840" cy="547920"/>
            </a:xfrm>
          </p:grpSpPr>
          <p:sp>
            <p:nvSpPr>
              <p:cNvPr id="120" name="CustomShape 39"/>
              <p:cNvSpPr/>
              <p:nvPr/>
            </p:nvSpPr>
            <p:spPr>
              <a:xfrm>
                <a:off x="239400" y="69480"/>
                <a:ext cx="321840" cy="547920"/>
              </a:xfrm>
              <a:custGeom>
                <a:avLst/>
                <a:gdLst/>
                <a:ahLst/>
                <a:cxnLst/>
                <a:rect l="l" t="t" r="r" b="b"/>
                <a:pathLst>
                  <a:path w="438816" h="746664">
                    <a:moveTo>
                      <a:pt x="438721" y="746569"/>
                    </a:moveTo>
                    <a:lnTo>
                      <a:pt x="0" y="746569"/>
                    </a:lnTo>
                    <a:lnTo>
                      <a:pt x="0" y="0"/>
                    </a:lnTo>
                    <a:lnTo>
                      <a:pt x="326231" y="0"/>
                    </a:lnTo>
                    <a:cubicBezTo>
                      <a:pt x="370141" y="43910"/>
                      <a:pt x="394811" y="68580"/>
                      <a:pt x="438816" y="112585"/>
                    </a:cubicBezTo>
                    <a:lnTo>
                      <a:pt x="438816" y="746665"/>
                    </a:ln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121" name="Group 40"/>
              <p:cNvGrpSpPr/>
              <p:nvPr/>
            </p:nvGrpSpPr>
            <p:grpSpPr>
              <a:xfrm>
                <a:off x="285480" y="140400"/>
                <a:ext cx="230040" cy="211320"/>
                <a:chOff x="285480" y="140400"/>
                <a:chExt cx="230040" cy="211320"/>
              </a:xfrm>
            </p:grpSpPr>
            <p:sp>
              <p:nvSpPr>
                <p:cNvPr id="122" name="CustomShape 41"/>
                <p:cNvSpPr/>
                <p:nvPr/>
              </p:nvSpPr>
              <p:spPr>
                <a:xfrm>
                  <a:off x="285480" y="14040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6F708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3" name="CustomShape 42"/>
                <p:cNvSpPr/>
                <p:nvPr/>
              </p:nvSpPr>
              <p:spPr>
                <a:xfrm>
                  <a:off x="285480" y="17964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6F708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4" name="CustomShape 43"/>
                <p:cNvSpPr/>
                <p:nvPr/>
              </p:nvSpPr>
              <p:spPr>
                <a:xfrm>
                  <a:off x="285480" y="21888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6F708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5" name="CustomShape 44"/>
                <p:cNvSpPr/>
                <p:nvPr/>
              </p:nvSpPr>
              <p:spPr>
                <a:xfrm>
                  <a:off x="285480" y="25812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6F708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6" name="CustomShape 45"/>
                <p:cNvSpPr/>
                <p:nvPr/>
              </p:nvSpPr>
              <p:spPr>
                <a:xfrm>
                  <a:off x="285480" y="29736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6F708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27" name="CustomShape 46"/>
                <p:cNvSpPr/>
                <p:nvPr/>
              </p:nvSpPr>
              <p:spPr>
                <a:xfrm>
                  <a:off x="285480" y="336600"/>
                  <a:ext cx="13500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>
                      <a:moveTo>
                        <a:pt x="0" y="0"/>
                      </a:moveTo>
                      <a:lnTo>
                        <a:pt x="184690" y="0"/>
                      </a:lnTo>
                      <a:lnTo>
                        <a:pt x="184690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grpSp>
            <p:nvGrpSpPr>
              <p:cNvPr id="128" name="Group 47"/>
              <p:cNvGrpSpPr/>
              <p:nvPr/>
            </p:nvGrpSpPr>
            <p:grpSpPr>
              <a:xfrm>
                <a:off x="285480" y="415440"/>
                <a:ext cx="230040" cy="132840"/>
                <a:chOff x="285480" y="415440"/>
                <a:chExt cx="230040" cy="132840"/>
              </a:xfrm>
            </p:grpSpPr>
            <p:sp>
              <p:nvSpPr>
                <p:cNvPr id="129" name="CustomShape 48"/>
                <p:cNvSpPr/>
                <p:nvPr/>
              </p:nvSpPr>
              <p:spPr>
                <a:xfrm>
                  <a:off x="285480" y="41544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6F708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30" name="CustomShape 49"/>
                <p:cNvSpPr/>
                <p:nvPr/>
              </p:nvSpPr>
              <p:spPr>
                <a:xfrm>
                  <a:off x="285480" y="45468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6F708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31" name="CustomShape 50"/>
                <p:cNvSpPr/>
                <p:nvPr/>
              </p:nvSpPr>
              <p:spPr>
                <a:xfrm>
                  <a:off x="285480" y="49392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6F708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32" name="CustomShape 51"/>
                <p:cNvSpPr/>
                <p:nvPr/>
              </p:nvSpPr>
              <p:spPr>
                <a:xfrm>
                  <a:off x="285480" y="533160"/>
                  <a:ext cx="13500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>
                      <a:moveTo>
                        <a:pt x="0" y="0"/>
                      </a:moveTo>
                      <a:lnTo>
                        <a:pt x="184690" y="0"/>
                      </a:lnTo>
                      <a:lnTo>
                        <a:pt x="184690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133" name="CustomShape 52"/>
              <p:cNvSpPr/>
              <p:nvPr/>
            </p:nvSpPr>
            <p:spPr>
              <a:xfrm>
                <a:off x="478800" y="69480"/>
                <a:ext cx="82080" cy="82080"/>
              </a:xfrm>
              <a:custGeom>
                <a:avLst/>
                <a:gdLst/>
                <a:ahLst/>
                <a:cxnLst/>
                <a:rect l="l" t="t" r="r" b="b"/>
                <a:pathLst>
                  <a:path w="112584" h="112585">
                    <a:moveTo>
                      <a:pt x="112585" y="112585"/>
                    </a:moveTo>
                    <a:lnTo>
                      <a:pt x="0" y="112585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43910" y="43910"/>
                      <a:pt x="68580" y="68580"/>
                      <a:pt x="112585" y="112585"/>
                    </a:cubicBezTo>
                    <a:lnTo>
                      <a:pt x="112585" y="1125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34" name="Group 53"/>
            <p:cNvGrpSpPr/>
            <p:nvPr/>
          </p:nvGrpSpPr>
          <p:grpSpPr>
            <a:xfrm>
              <a:off x="135360" y="164520"/>
              <a:ext cx="321840" cy="547920"/>
              <a:chOff x="135360" y="164520"/>
              <a:chExt cx="321840" cy="547920"/>
            </a:xfrm>
          </p:grpSpPr>
          <p:sp>
            <p:nvSpPr>
              <p:cNvPr id="135" name="CustomShape 54"/>
              <p:cNvSpPr/>
              <p:nvPr/>
            </p:nvSpPr>
            <p:spPr>
              <a:xfrm>
                <a:off x="135360" y="164520"/>
                <a:ext cx="321840" cy="547920"/>
              </a:xfrm>
              <a:custGeom>
                <a:avLst/>
                <a:gdLst/>
                <a:ahLst/>
                <a:cxnLst/>
                <a:rect l="l" t="t" r="r" b="b"/>
                <a:pathLst>
                  <a:path w="438817" h="746569">
                    <a:moveTo>
                      <a:pt x="438722" y="746570"/>
                    </a:moveTo>
                    <a:lnTo>
                      <a:pt x="0" y="746570"/>
                    </a:lnTo>
                    <a:lnTo>
                      <a:pt x="0" y="0"/>
                    </a:lnTo>
                    <a:lnTo>
                      <a:pt x="326231" y="0"/>
                    </a:lnTo>
                    <a:cubicBezTo>
                      <a:pt x="370141" y="43910"/>
                      <a:pt x="394812" y="68580"/>
                      <a:pt x="438817" y="112586"/>
                    </a:cubicBezTo>
                    <a:lnTo>
                      <a:pt x="438817" y="746570"/>
                    </a:lnTo>
                    <a:close/>
                  </a:path>
                </a:pathLst>
              </a:custGeom>
              <a:solidFill>
                <a:srgbClr val="D9DDE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136" name="Group 55"/>
              <p:cNvGrpSpPr/>
              <p:nvPr/>
            </p:nvGrpSpPr>
            <p:grpSpPr>
              <a:xfrm>
                <a:off x="181440" y="235440"/>
                <a:ext cx="230040" cy="211320"/>
                <a:chOff x="181440" y="235440"/>
                <a:chExt cx="230040" cy="211320"/>
              </a:xfrm>
            </p:grpSpPr>
            <p:sp>
              <p:nvSpPr>
                <p:cNvPr id="137" name="CustomShape 56"/>
                <p:cNvSpPr/>
                <p:nvPr/>
              </p:nvSpPr>
              <p:spPr>
                <a:xfrm>
                  <a:off x="181440" y="23544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38" name="CustomShape 57"/>
                <p:cNvSpPr/>
                <p:nvPr/>
              </p:nvSpPr>
              <p:spPr>
                <a:xfrm>
                  <a:off x="181440" y="27468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39" name="CustomShape 58"/>
                <p:cNvSpPr/>
                <p:nvPr/>
              </p:nvSpPr>
              <p:spPr>
                <a:xfrm>
                  <a:off x="181440" y="31392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40" name="CustomShape 59"/>
                <p:cNvSpPr/>
                <p:nvPr/>
              </p:nvSpPr>
              <p:spPr>
                <a:xfrm>
                  <a:off x="181440" y="35316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41" name="CustomShape 60"/>
                <p:cNvSpPr/>
                <p:nvPr/>
              </p:nvSpPr>
              <p:spPr>
                <a:xfrm>
                  <a:off x="181440" y="39240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42" name="CustomShape 61"/>
                <p:cNvSpPr/>
                <p:nvPr/>
              </p:nvSpPr>
              <p:spPr>
                <a:xfrm>
                  <a:off x="181440" y="431640"/>
                  <a:ext cx="13500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>
                      <a:moveTo>
                        <a:pt x="0" y="0"/>
                      </a:moveTo>
                      <a:lnTo>
                        <a:pt x="184689" y="0"/>
                      </a:lnTo>
                      <a:lnTo>
                        <a:pt x="184689" y="21431"/>
                      </a:lnTo>
                      <a:lnTo>
                        <a:pt x="-1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grpSp>
            <p:nvGrpSpPr>
              <p:cNvPr id="143" name="Group 62"/>
              <p:cNvGrpSpPr/>
              <p:nvPr/>
            </p:nvGrpSpPr>
            <p:grpSpPr>
              <a:xfrm>
                <a:off x="181440" y="510480"/>
                <a:ext cx="230040" cy="132840"/>
                <a:chOff x="181440" y="510480"/>
                <a:chExt cx="230040" cy="132840"/>
              </a:xfrm>
            </p:grpSpPr>
            <p:sp>
              <p:nvSpPr>
                <p:cNvPr id="144" name="CustomShape 63"/>
                <p:cNvSpPr/>
                <p:nvPr/>
              </p:nvSpPr>
              <p:spPr>
                <a:xfrm>
                  <a:off x="181440" y="51048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45" name="CustomShape 64"/>
                <p:cNvSpPr/>
                <p:nvPr/>
              </p:nvSpPr>
              <p:spPr>
                <a:xfrm>
                  <a:off x="181440" y="54972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46" name="CustomShape 65"/>
                <p:cNvSpPr/>
                <p:nvPr/>
              </p:nvSpPr>
              <p:spPr>
                <a:xfrm>
                  <a:off x="181440" y="588960"/>
                  <a:ext cx="23004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147" name="CustomShape 66"/>
                <p:cNvSpPr/>
                <p:nvPr/>
              </p:nvSpPr>
              <p:spPr>
                <a:xfrm>
                  <a:off x="181440" y="628200"/>
                  <a:ext cx="135000" cy="15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>
                      <a:moveTo>
                        <a:pt x="0" y="0"/>
                      </a:moveTo>
                      <a:lnTo>
                        <a:pt x="184689" y="0"/>
                      </a:lnTo>
                      <a:lnTo>
                        <a:pt x="184689" y="21431"/>
                      </a:lnTo>
                      <a:lnTo>
                        <a:pt x="-1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148" name="CustomShape 67"/>
              <p:cNvSpPr/>
              <p:nvPr/>
            </p:nvSpPr>
            <p:spPr>
              <a:xfrm>
                <a:off x="375120" y="164520"/>
                <a:ext cx="82080" cy="82080"/>
              </a:xfrm>
              <a:custGeom>
                <a:avLst/>
                <a:gdLst/>
                <a:ahLst/>
                <a:cxnLst/>
                <a:rect l="l" t="t" r="r" b="b"/>
                <a:pathLst>
                  <a:path w="112586" h="112585">
                    <a:moveTo>
                      <a:pt x="112586" y="112586"/>
                    </a:moveTo>
                    <a:lnTo>
                      <a:pt x="0" y="112586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43910" y="43910"/>
                      <a:pt x="68581" y="68580"/>
                      <a:pt x="112586" y="112586"/>
                    </a:cubicBezTo>
                    <a:lnTo>
                      <a:pt x="112586" y="112586"/>
                    </a:lnTo>
                    <a:close/>
                  </a:path>
                </a:pathLst>
              </a:custGeom>
              <a:solidFill>
                <a:srgbClr val="CED0D6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grpSp>
        <p:nvGrpSpPr>
          <p:cNvPr id="149" name="Group 68"/>
          <p:cNvGrpSpPr/>
          <p:nvPr/>
        </p:nvGrpSpPr>
        <p:grpSpPr>
          <a:xfrm>
            <a:off x="309960" y="711720"/>
            <a:ext cx="17640" cy="242640"/>
            <a:chOff x="309960" y="711720"/>
            <a:chExt cx="17640" cy="242640"/>
          </a:xfrm>
        </p:grpSpPr>
        <p:sp>
          <p:nvSpPr>
            <p:cNvPr id="150" name="CustomShape 69"/>
            <p:cNvSpPr/>
            <p:nvPr/>
          </p:nvSpPr>
          <p:spPr>
            <a:xfrm>
              <a:off x="318960" y="720360"/>
              <a:ext cx="6120" cy="225360"/>
            </a:xfrm>
            <a:custGeom>
              <a:avLst/>
              <a:gdLst/>
              <a:ahLst/>
              <a:cxnLst/>
              <a:rect l="l" t="t" r="r" b="b"/>
              <a:pathLst>
                <a:path w="9525" h="307467">
                  <a:moveTo>
                    <a:pt x="-1" y="307467"/>
                  </a:moveTo>
                  <a:lnTo>
                    <a:pt x="-1" y="0"/>
                  </a:lnTo>
                </a:path>
              </a:pathLst>
            </a:custGeom>
            <a:solidFill>
              <a:srgbClr val="6F7082"/>
            </a:solidFill>
            <a:ln w="10800" cap="rnd">
              <a:solidFill>
                <a:srgbClr val="6F7082"/>
              </a:solidFill>
              <a:prstDash val="dashDot"/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1" name="CustomShape 70"/>
            <p:cNvSpPr/>
            <p:nvPr/>
          </p:nvSpPr>
          <p:spPr>
            <a:xfrm>
              <a:off x="309960" y="936720"/>
              <a:ext cx="17640" cy="17640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24765" y="12382"/>
                  </a:moveTo>
                  <a:cubicBezTo>
                    <a:pt x="24765" y="19240"/>
                    <a:pt x="19241" y="24765"/>
                    <a:pt x="12382" y="24765"/>
                  </a:cubicBezTo>
                  <a:cubicBezTo>
                    <a:pt x="5524" y="24765"/>
                    <a:pt x="0" y="19240"/>
                    <a:pt x="0" y="12382"/>
                  </a:cubicBezTo>
                  <a:cubicBezTo>
                    <a:pt x="0" y="5524"/>
                    <a:pt x="5524" y="0"/>
                    <a:pt x="12382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360">
              <a:solidFill>
                <a:srgbClr val="6F708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2" name="CustomShape 71"/>
            <p:cNvSpPr/>
            <p:nvPr/>
          </p:nvSpPr>
          <p:spPr>
            <a:xfrm>
              <a:off x="309960" y="711720"/>
              <a:ext cx="17640" cy="1764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765" y="12382"/>
                  </a:moveTo>
                  <a:cubicBezTo>
                    <a:pt x="24765" y="5524"/>
                    <a:pt x="19241" y="0"/>
                    <a:pt x="12382" y="0"/>
                  </a:cubicBezTo>
                  <a:cubicBezTo>
                    <a:pt x="5524" y="0"/>
                    <a:pt x="0" y="5524"/>
                    <a:pt x="0" y="12382"/>
                  </a:cubicBezTo>
                  <a:cubicBezTo>
                    <a:pt x="0" y="19240"/>
                    <a:pt x="5524" y="24765"/>
                    <a:pt x="12382" y="24765"/>
                  </a:cubicBezTo>
                  <a:cubicBezTo>
                    <a:pt x="19241" y="24765"/>
                    <a:pt x="24765" y="19240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360">
              <a:solidFill>
                <a:srgbClr val="6F708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53" name="Group 72"/>
          <p:cNvGrpSpPr/>
          <p:nvPr/>
        </p:nvGrpSpPr>
        <p:grpSpPr>
          <a:xfrm>
            <a:off x="8421480" y="1045080"/>
            <a:ext cx="395280" cy="717120"/>
            <a:chOff x="8421480" y="1045080"/>
            <a:chExt cx="395280" cy="717120"/>
          </a:xfrm>
        </p:grpSpPr>
        <p:grpSp>
          <p:nvGrpSpPr>
            <p:cNvPr id="154" name="Group 73"/>
            <p:cNvGrpSpPr/>
            <p:nvPr/>
          </p:nvGrpSpPr>
          <p:grpSpPr>
            <a:xfrm>
              <a:off x="8421480" y="1045080"/>
              <a:ext cx="395280" cy="717120"/>
              <a:chOff x="8421480" y="1045080"/>
              <a:chExt cx="395280" cy="717120"/>
            </a:xfrm>
          </p:grpSpPr>
          <p:sp>
            <p:nvSpPr>
              <p:cNvPr id="155" name="CustomShape 74"/>
              <p:cNvSpPr/>
              <p:nvPr/>
            </p:nvSpPr>
            <p:spPr>
              <a:xfrm>
                <a:off x="8421480" y="1045080"/>
                <a:ext cx="395280" cy="717120"/>
              </a:xfrm>
              <a:custGeom>
                <a:avLst/>
                <a:gdLst/>
                <a:ahLst/>
                <a:cxnLst/>
                <a:rect l="l" t="t" r="r" b="b"/>
                <a:pathLst>
                  <a:path w="470725" h="852963">
                    <a:moveTo>
                      <a:pt x="435388" y="0"/>
                    </a:moveTo>
                    <a:cubicBezTo>
                      <a:pt x="454904" y="0"/>
                      <a:pt x="470726" y="15821"/>
                      <a:pt x="470726" y="35338"/>
                    </a:cubicBezTo>
                    <a:lnTo>
                      <a:pt x="470726" y="817626"/>
                    </a:lnTo>
                    <a:cubicBezTo>
                      <a:pt x="470726" y="837143"/>
                      <a:pt x="454904" y="852964"/>
                      <a:pt x="435388" y="852964"/>
                    </a:cubicBezTo>
                    <a:lnTo>
                      <a:pt x="35338" y="852964"/>
                    </a:lnTo>
                    <a:cubicBezTo>
                      <a:pt x="15821" y="852964"/>
                      <a:pt x="0" y="837143"/>
                      <a:pt x="0" y="817626"/>
                    </a:cubicBezTo>
                    <a:lnTo>
                      <a:pt x="0" y="35338"/>
                    </a:lnTo>
                    <a:cubicBezTo>
                      <a:pt x="0" y="15822"/>
                      <a:pt x="15821" y="0"/>
                      <a:pt x="35338" y="0"/>
                    </a:cubicBezTo>
                    <a:close/>
                  </a:path>
                </a:pathLst>
              </a:custGeom>
              <a:solidFill>
                <a:srgbClr val="6F708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56" name="CustomShape 75"/>
              <p:cNvSpPr/>
              <p:nvPr/>
            </p:nvSpPr>
            <p:spPr>
              <a:xfrm>
                <a:off x="8438760" y="1081800"/>
                <a:ext cx="360720" cy="587880"/>
              </a:xfrm>
              <a:custGeom>
                <a:avLst/>
                <a:gdLst/>
                <a:ahLst/>
                <a:cxnLst/>
                <a:rect l="l" t="t" r="r" b="b"/>
                <a:pathLst>
                  <a:path w="429577" h="699420">
                    <a:moveTo>
                      <a:pt x="0" y="0"/>
                    </a:moveTo>
                    <a:lnTo>
                      <a:pt x="429578" y="0"/>
                    </a:lnTo>
                    <a:lnTo>
                      <a:pt x="429578" y="699421"/>
                    </a:lnTo>
                    <a:lnTo>
                      <a:pt x="0" y="699421"/>
                    </a:lnTo>
                    <a:close/>
                  </a:path>
                </a:pathLst>
              </a:custGeom>
              <a:solidFill>
                <a:srgbClr val="CED0D6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157" name="CustomShape 76"/>
            <p:cNvSpPr/>
            <p:nvPr/>
          </p:nvSpPr>
          <p:spPr>
            <a:xfrm>
              <a:off x="8456040" y="1708920"/>
              <a:ext cx="326160" cy="26280"/>
            </a:xfrm>
            <a:custGeom>
              <a:avLst/>
              <a:gdLst/>
              <a:ahLst/>
              <a:cxnLst/>
              <a:rect l="l" t="t" r="r" b="b"/>
              <a:pathLst>
                <a:path w="388334" h="32194">
                  <a:moveTo>
                    <a:pt x="88011" y="0"/>
                  </a:moveTo>
                  <a:lnTo>
                    <a:pt x="16097" y="0"/>
                  </a:lnTo>
                  <a:cubicBezTo>
                    <a:pt x="7239" y="0"/>
                    <a:pt x="0" y="7239"/>
                    <a:pt x="0" y="16097"/>
                  </a:cubicBezTo>
                  <a:cubicBezTo>
                    <a:pt x="0" y="24955"/>
                    <a:pt x="7239" y="32195"/>
                    <a:pt x="16097" y="32195"/>
                  </a:cubicBezTo>
                  <a:lnTo>
                    <a:pt x="88011" y="32195"/>
                  </a:lnTo>
                  <a:cubicBezTo>
                    <a:pt x="96869" y="32195"/>
                    <a:pt x="104108" y="24955"/>
                    <a:pt x="104108" y="16097"/>
                  </a:cubicBezTo>
                  <a:cubicBezTo>
                    <a:pt x="104108" y="7239"/>
                    <a:pt x="96869" y="0"/>
                    <a:pt x="88011" y="0"/>
                  </a:cubicBezTo>
                  <a:close/>
                  <a:moveTo>
                    <a:pt x="230124" y="0"/>
                  </a:moveTo>
                  <a:lnTo>
                    <a:pt x="158210" y="0"/>
                  </a:lnTo>
                  <a:cubicBezTo>
                    <a:pt x="149352" y="0"/>
                    <a:pt x="142113" y="7239"/>
                    <a:pt x="142113" y="16097"/>
                  </a:cubicBezTo>
                  <a:cubicBezTo>
                    <a:pt x="142113" y="24955"/>
                    <a:pt x="149352" y="32195"/>
                    <a:pt x="158210" y="32195"/>
                  </a:cubicBezTo>
                  <a:lnTo>
                    <a:pt x="230124" y="32195"/>
                  </a:lnTo>
                  <a:cubicBezTo>
                    <a:pt x="238982" y="32195"/>
                    <a:pt x="246221" y="24955"/>
                    <a:pt x="246221" y="16097"/>
                  </a:cubicBezTo>
                  <a:cubicBezTo>
                    <a:pt x="246221" y="7239"/>
                    <a:pt x="238982" y="0"/>
                    <a:pt x="230124" y="0"/>
                  </a:cubicBezTo>
                  <a:close/>
                  <a:moveTo>
                    <a:pt x="372237" y="0"/>
                  </a:moveTo>
                  <a:lnTo>
                    <a:pt x="300323" y="0"/>
                  </a:lnTo>
                  <a:cubicBezTo>
                    <a:pt x="291465" y="0"/>
                    <a:pt x="284226" y="7239"/>
                    <a:pt x="284226" y="16097"/>
                  </a:cubicBezTo>
                  <a:cubicBezTo>
                    <a:pt x="284226" y="24955"/>
                    <a:pt x="291465" y="32195"/>
                    <a:pt x="300323" y="32195"/>
                  </a:cubicBezTo>
                  <a:lnTo>
                    <a:pt x="372237" y="32195"/>
                  </a:lnTo>
                  <a:cubicBezTo>
                    <a:pt x="381095" y="32195"/>
                    <a:pt x="388334" y="24955"/>
                    <a:pt x="388334" y="16097"/>
                  </a:cubicBezTo>
                  <a:cubicBezTo>
                    <a:pt x="388334" y="7239"/>
                    <a:pt x="381095" y="0"/>
                    <a:pt x="3722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58" name="Group 77"/>
          <p:cNvGrpSpPr/>
          <p:nvPr/>
        </p:nvGrpSpPr>
        <p:grpSpPr>
          <a:xfrm>
            <a:off x="8088840" y="57600"/>
            <a:ext cx="1061280" cy="558360"/>
            <a:chOff x="8088840" y="57600"/>
            <a:chExt cx="1061280" cy="558360"/>
          </a:xfrm>
        </p:grpSpPr>
        <p:sp>
          <p:nvSpPr>
            <p:cNvPr id="159" name="CustomShape 78"/>
            <p:cNvSpPr/>
            <p:nvPr/>
          </p:nvSpPr>
          <p:spPr>
            <a:xfrm>
              <a:off x="8088840" y="57600"/>
              <a:ext cx="1061280" cy="558360"/>
            </a:xfrm>
            <a:custGeom>
              <a:avLst/>
              <a:gdLst/>
              <a:ahLst/>
              <a:cxnLst/>
              <a:rect l="l" t="t" r="r" b="b"/>
              <a:pathLst>
                <a:path w="1262157" h="664368">
                  <a:moveTo>
                    <a:pt x="1102233" y="344424"/>
                  </a:moveTo>
                  <a:cubicBezTo>
                    <a:pt x="1090231" y="344424"/>
                    <a:pt x="1078611" y="345757"/>
                    <a:pt x="1067372" y="348234"/>
                  </a:cubicBezTo>
                  <a:cubicBezTo>
                    <a:pt x="1048131" y="223838"/>
                    <a:pt x="945166" y="127159"/>
                    <a:pt x="817816" y="117348"/>
                  </a:cubicBezTo>
                  <a:cubicBezTo>
                    <a:pt x="756856" y="45625"/>
                    <a:pt x="666083" y="0"/>
                    <a:pt x="564547" y="0"/>
                  </a:cubicBezTo>
                  <a:cubicBezTo>
                    <a:pt x="398526" y="0"/>
                    <a:pt x="260890" y="121825"/>
                    <a:pt x="236220" y="280988"/>
                  </a:cubicBezTo>
                  <a:cubicBezTo>
                    <a:pt x="222599" y="277939"/>
                    <a:pt x="208502" y="276320"/>
                    <a:pt x="194024" y="276320"/>
                  </a:cubicBezTo>
                  <a:cubicBezTo>
                    <a:pt x="86868" y="276320"/>
                    <a:pt x="0" y="363188"/>
                    <a:pt x="0" y="470345"/>
                  </a:cubicBezTo>
                  <a:cubicBezTo>
                    <a:pt x="0" y="577501"/>
                    <a:pt x="86868" y="664369"/>
                    <a:pt x="194024" y="664369"/>
                  </a:cubicBezTo>
                  <a:lnTo>
                    <a:pt x="1102138" y="664369"/>
                  </a:lnTo>
                  <a:cubicBezTo>
                    <a:pt x="1190530" y="664369"/>
                    <a:pt x="1262158" y="592741"/>
                    <a:pt x="1262158" y="504349"/>
                  </a:cubicBezTo>
                  <a:cubicBezTo>
                    <a:pt x="1262158" y="415957"/>
                    <a:pt x="1190530" y="344329"/>
                    <a:pt x="1102138" y="344329"/>
                  </a:cubicBezTo>
                  <a:close/>
                </a:path>
              </a:pathLst>
            </a:custGeom>
            <a:solidFill>
              <a:srgbClr val="42444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60" name="Group 79"/>
            <p:cNvGrpSpPr/>
            <p:nvPr/>
          </p:nvGrpSpPr>
          <p:grpSpPr>
            <a:xfrm>
              <a:off x="8438760" y="224640"/>
              <a:ext cx="280800" cy="318960"/>
              <a:chOff x="8438760" y="224640"/>
              <a:chExt cx="280800" cy="318960"/>
            </a:xfrm>
          </p:grpSpPr>
          <p:grpSp>
            <p:nvGrpSpPr>
              <p:cNvPr id="161" name="Group 80"/>
              <p:cNvGrpSpPr/>
              <p:nvPr/>
            </p:nvGrpSpPr>
            <p:grpSpPr>
              <a:xfrm>
                <a:off x="8438760" y="224640"/>
                <a:ext cx="280800" cy="318960"/>
                <a:chOff x="8438760" y="224640"/>
                <a:chExt cx="280800" cy="318960"/>
              </a:xfrm>
            </p:grpSpPr>
            <p:grpSp>
              <p:nvGrpSpPr>
                <p:cNvPr id="162" name="Group 81"/>
                <p:cNvGrpSpPr/>
                <p:nvPr/>
              </p:nvGrpSpPr>
              <p:grpSpPr>
                <a:xfrm>
                  <a:off x="8438760" y="423000"/>
                  <a:ext cx="280800" cy="120600"/>
                  <a:chOff x="8438760" y="423000"/>
                  <a:chExt cx="280800" cy="120600"/>
                </a:xfrm>
              </p:grpSpPr>
              <p:sp>
                <p:nvSpPr>
                  <p:cNvPr id="163" name="CustomShape 82"/>
                  <p:cNvSpPr/>
                  <p:nvPr/>
                </p:nvSpPr>
                <p:spPr>
                  <a:xfrm>
                    <a:off x="8438760" y="448560"/>
                    <a:ext cx="280800" cy="95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422" h="113918">
                        <a:moveTo>
                          <a:pt x="95" y="0"/>
                        </a:moveTo>
                        <a:lnTo>
                          <a:pt x="95" y="83534"/>
                        </a:lnTo>
                        <a:cubicBezTo>
                          <a:pt x="95" y="100298"/>
                          <a:pt x="74962" y="113919"/>
                          <a:pt x="167259" y="113919"/>
                        </a:cubicBezTo>
                        <a:cubicBezTo>
                          <a:pt x="259556" y="113919"/>
                          <a:pt x="334423" y="100298"/>
                          <a:pt x="334423" y="83534"/>
                        </a:cubicBezTo>
                        <a:lnTo>
                          <a:pt x="33442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FD3D9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164" name="CustomShape 83"/>
                  <p:cNvSpPr/>
                  <p:nvPr/>
                </p:nvSpPr>
                <p:spPr>
                  <a:xfrm>
                    <a:off x="8438760" y="423000"/>
                    <a:ext cx="280440" cy="50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327" h="60769">
                        <a:moveTo>
                          <a:pt x="334328" y="30385"/>
                        </a:moveTo>
                        <a:cubicBezTo>
                          <a:pt x="334328" y="47166"/>
                          <a:pt x="259486" y="60770"/>
                          <a:pt x="167164" y="60770"/>
                        </a:cubicBezTo>
                        <a:cubicBezTo>
                          <a:pt x="74842" y="60770"/>
                          <a:pt x="0" y="47166"/>
                          <a:pt x="0" y="30385"/>
                        </a:cubicBezTo>
                        <a:cubicBezTo>
                          <a:pt x="0" y="13604"/>
                          <a:pt x="74842" y="0"/>
                          <a:pt x="167164" y="0"/>
                        </a:cubicBezTo>
                        <a:cubicBezTo>
                          <a:pt x="259486" y="0"/>
                          <a:pt x="334328" y="13604"/>
                          <a:pt x="334328" y="30385"/>
                        </a:cubicBezTo>
                        <a:close/>
                      </a:path>
                    </a:pathLst>
                  </a:custGeom>
                  <a:solidFill>
                    <a:srgbClr val="E6EAF0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  <p:grpSp>
              <p:nvGrpSpPr>
                <p:cNvPr id="165" name="Group 84"/>
                <p:cNvGrpSpPr/>
                <p:nvPr/>
              </p:nvGrpSpPr>
              <p:grpSpPr>
                <a:xfrm>
                  <a:off x="8438760" y="323640"/>
                  <a:ext cx="280800" cy="120600"/>
                  <a:chOff x="8438760" y="323640"/>
                  <a:chExt cx="280800" cy="120600"/>
                </a:xfrm>
              </p:grpSpPr>
              <p:sp>
                <p:nvSpPr>
                  <p:cNvPr id="166" name="CustomShape 85"/>
                  <p:cNvSpPr/>
                  <p:nvPr/>
                </p:nvSpPr>
                <p:spPr>
                  <a:xfrm>
                    <a:off x="8438760" y="349200"/>
                    <a:ext cx="280800" cy="95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422" h="113918">
                        <a:moveTo>
                          <a:pt x="95" y="0"/>
                        </a:moveTo>
                        <a:lnTo>
                          <a:pt x="95" y="83534"/>
                        </a:lnTo>
                        <a:cubicBezTo>
                          <a:pt x="95" y="100298"/>
                          <a:pt x="74962" y="113919"/>
                          <a:pt x="167259" y="113919"/>
                        </a:cubicBezTo>
                        <a:cubicBezTo>
                          <a:pt x="259556" y="113919"/>
                          <a:pt x="334423" y="100298"/>
                          <a:pt x="334423" y="83534"/>
                        </a:cubicBezTo>
                        <a:lnTo>
                          <a:pt x="33442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FD3D9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167" name="CustomShape 86"/>
                  <p:cNvSpPr/>
                  <p:nvPr/>
                </p:nvSpPr>
                <p:spPr>
                  <a:xfrm>
                    <a:off x="8438760" y="323640"/>
                    <a:ext cx="280440" cy="50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327" h="60769">
                        <a:moveTo>
                          <a:pt x="334328" y="30385"/>
                        </a:moveTo>
                        <a:cubicBezTo>
                          <a:pt x="334328" y="47166"/>
                          <a:pt x="259486" y="60769"/>
                          <a:pt x="167164" y="60769"/>
                        </a:cubicBezTo>
                        <a:cubicBezTo>
                          <a:pt x="74842" y="60769"/>
                          <a:pt x="0" y="47166"/>
                          <a:pt x="0" y="30385"/>
                        </a:cubicBezTo>
                        <a:cubicBezTo>
                          <a:pt x="0" y="13604"/>
                          <a:pt x="74842" y="0"/>
                          <a:pt x="167164" y="0"/>
                        </a:cubicBezTo>
                        <a:cubicBezTo>
                          <a:pt x="259486" y="0"/>
                          <a:pt x="334328" y="13604"/>
                          <a:pt x="334328" y="30385"/>
                        </a:cubicBezTo>
                        <a:close/>
                      </a:path>
                    </a:pathLst>
                  </a:custGeom>
                  <a:solidFill>
                    <a:srgbClr val="E6EAF0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  <p:grpSp>
              <p:nvGrpSpPr>
                <p:cNvPr id="168" name="Group 87"/>
                <p:cNvGrpSpPr/>
                <p:nvPr/>
              </p:nvGrpSpPr>
              <p:grpSpPr>
                <a:xfrm>
                  <a:off x="8438760" y="224640"/>
                  <a:ext cx="280800" cy="120600"/>
                  <a:chOff x="8438760" y="224640"/>
                  <a:chExt cx="280800" cy="120600"/>
                </a:xfrm>
              </p:grpSpPr>
              <p:sp>
                <p:nvSpPr>
                  <p:cNvPr id="169" name="CustomShape 88"/>
                  <p:cNvSpPr/>
                  <p:nvPr/>
                </p:nvSpPr>
                <p:spPr>
                  <a:xfrm>
                    <a:off x="8438760" y="250200"/>
                    <a:ext cx="280800" cy="95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422" h="113918">
                        <a:moveTo>
                          <a:pt x="95" y="0"/>
                        </a:moveTo>
                        <a:lnTo>
                          <a:pt x="95" y="83534"/>
                        </a:lnTo>
                        <a:cubicBezTo>
                          <a:pt x="95" y="100298"/>
                          <a:pt x="74962" y="113919"/>
                          <a:pt x="167259" y="113919"/>
                        </a:cubicBezTo>
                        <a:cubicBezTo>
                          <a:pt x="259556" y="113919"/>
                          <a:pt x="334423" y="100298"/>
                          <a:pt x="334423" y="83534"/>
                        </a:cubicBezTo>
                        <a:lnTo>
                          <a:pt x="33442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FD3D9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170" name="CustomShape 89"/>
                  <p:cNvSpPr/>
                  <p:nvPr/>
                </p:nvSpPr>
                <p:spPr>
                  <a:xfrm>
                    <a:off x="8438760" y="224640"/>
                    <a:ext cx="280440" cy="50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327" h="60769">
                        <a:moveTo>
                          <a:pt x="334328" y="30385"/>
                        </a:moveTo>
                        <a:cubicBezTo>
                          <a:pt x="334328" y="47149"/>
                          <a:pt x="259461" y="60770"/>
                          <a:pt x="167164" y="60770"/>
                        </a:cubicBezTo>
                        <a:cubicBezTo>
                          <a:pt x="74866" y="60770"/>
                          <a:pt x="0" y="47149"/>
                          <a:pt x="0" y="30385"/>
                        </a:cubicBezTo>
                        <a:cubicBezTo>
                          <a:pt x="0" y="13621"/>
                          <a:pt x="74866" y="0"/>
                          <a:pt x="167164" y="0"/>
                        </a:cubicBezTo>
                        <a:cubicBezTo>
                          <a:pt x="259461" y="0"/>
                          <a:pt x="334328" y="13621"/>
                          <a:pt x="334328" y="30385"/>
                        </a:cubicBezTo>
                        <a:close/>
                      </a:path>
                    </a:pathLst>
                  </a:custGeom>
                  <a:solidFill>
                    <a:srgbClr val="E6EAF0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</p:grpSp>
          <p:sp>
            <p:nvSpPr>
              <p:cNvPr id="171" name="CustomShape 90"/>
              <p:cNvSpPr/>
              <p:nvPr/>
            </p:nvSpPr>
            <p:spPr>
              <a:xfrm>
                <a:off x="8652600" y="287640"/>
                <a:ext cx="31320" cy="3132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38100" y="19050"/>
                    </a:moveTo>
                    <a:cubicBezTo>
                      <a:pt x="38100" y="29623"/>
                      <a:pt x="29528" y="38100"/>
                      <a:pt x="19050" y="38100"/>
                    </a:cubicBezTo>
                    <a:cubicBezTo>
                      <a:pt x="8572" y="38100"/>
                      <a:pt x="0" y="29528"/>
                      <a:pt x="0" y="19050"/>
                    </a:cubicBezTo>
                    <a:cubicBezTo>
                      <a:pt x="0" y="8572"/>
                      <a:pt x="8572" y="0"/>
                      <a:pt x="19050" y="0"/>
                    </a:cubicBezTo>
                    <a:cubicBezTo>
                      <a:pt x="29528" y="0"/>
                      <a:pt x="38100" y="8572"/>
                      <a:pt x="38100" y="19050"/>
                    </a:cubicBezTo>
                    <a:close/>
                  </a:path>
                </a:pathLst>
              </a:custGeom>
              <a:solidFill>
                <a:srgbClr val="55C0E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72" name="CustomShape 91"/>
              <p:cNvSpPr/>
              <p:nvPr/>
            </p:nvSpPr>
            <p:spPr>
              <a:xfrm>
                <a:off x="8652600" y="384840"/>
                <a:ext cx="31320" cy="3132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38100" y="19050"/>
                    </a:moveTo>
                    <a:cubicBezTo>
                      <a:pt x="38100" y="29623"/>
                      <a:pt x="29528" y="38100"/>
                      <a:pt x="19050" y="38100"/>
                    </a:cubicBezTo>
                    <a:cubicBezTo>
                      <a:pt x="8572" y="38100"/>
                      <a:pt x="0" y="29528"/>
                      <a:pt x="0" y="19050"/>
                    </a:cubicBezTo>
                    <a:cubicBezTo>
                      <a:pt x="0" y="8573"/>
                      <a:pt x="8572" y="0"/>
                      <a:pt x="19050" y="0"/>
                    </a:cubicBezTo>
                    <a:cubicBezTo>
                      <a:pt x="29528" y="0"/>
                      <a:pt x="38100" y="8573"/>
                      <a:pt x="38100" y="19050"/>
                    </a:cubicBezTo>
                    <a:close/>
                  </a:path>
                </a:pathLst>
              </a:custGeom>
              <a:solidFill>
                <a:srgbClr val="E6EAF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73" name="CustomShape 92"/>
              <p:cNvSpPr/>
              <p:nvPr/>
            </p:nvSpPr>
            <p:spPr>
              <a:xfrm>
                <a:off x="8652600" y="486720"/>
                <a:ext cx="31320" cy="3132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38100" y="19050"/>
                    </a:moveTo>
                    <a:cubicBezTo>
                      <a:pt x="38100" y="29623"/>
                      <a:pt x="29528" y="38100"/>
                      <a:pt x="19050" y="38100"/>
                    </a:cubicBezTo>
                    <a:cubicBezTo>
                      <a:pt x="8572" y="38100"/>
                      <a:pt x="0" y="29528"/>
                      <a:pt x="0" y="19050"/>
                    </a:cubicBezTo>
                    <a:cubicBezTo>
                      <a:pt x="0" y="8573"/>
                      <a:pt x="8572" y="0"/>
                      <a:pt x="19050" y="0"/>
                    </a:cubicBezTo>
                    <a:cubicBezTo>
                      <a:pt x="29528" y="0"/>
                      <a:pt x="38100" y="8573"/>
                      <a:pt x="38100" y="19050"/>
                    </a:cubicBezTo>
                    <a:close/>
                  </a:path>
                </a:pathLst>
              </a:custGeom>
              <a:solidFill>
                <a:srgbClr val="E6EAF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grpSp>
        <p:nvGrpSpPr>
          <p:cNvPr id="174" name="Group 93"/>
          <p:cNvGrpSpPr/>
          <p:nvPr/>
        </p:nvGrpSpPr>
        <p:grpSpPr>
          <a:xfrm>
            <a:off x="8582400" y="611640"/>
            <a:ext cx="32400" cy="442080"/>
            <a:chOff x="8582400" y="611640"/>
            <a:chExt cx="32400" cy="442080"/>
          </a:xfrm>
        </p:grpSpPr>
        <p:sp>
          <p:nvSpPr>
            <p:cNvPr id="175" name="CustomShape 94"/>
            <p:cNvSpPr/>
            <p:nvPr/>
          </p:nvSpPr>
          <p:spPr>
            <a:xfrm>
              <a:off x="8598960" y="627480"/>
              <a:ext cx="11880" cy="410760"/>
            </a:xfrm>
            <a:custGeom>
              <a:avLst/>
              <a:gdLst/>
              <a:ahLst/>
              <a:cxnLst/>
              <a:rect l="l" t="t" r="r" b="b"/>
              <a:pathLst>
                <a:path w="9525" h="307467">
                  <a:moveTo>
                    <a:pt x="-1" y="307467"/>
                  </a:moveTo>
                  <a:lnTo>
                    <a:pt x="-1" y="0"/>
                  </a:lnTo>
                </a:path>
              </a:pathLst>
            </a:custGeom>
            <a:solidFill>
              <a:srgbClr val="6F7082"/>
            </a:solidFill>
            <a:ln w="10800" cap="rnd">
              <a:solidFill>
                <a:srgbClr val="6F7082"/>
              </a:solidFill>
              <a:prstDash val="dashDot"/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6" name="CustomShape 95"/>
            <p:cNvSpPr/>
            <p:nvPr/>
          </p:nvSpPr>
          <p:spPr>
            <a:xfrm>
              <a:off x="8582400" y="1021320"/>
              <a:ext cx="32400" cy="32400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24765" y="12382"/>
                  </a:moveTo>
                  <a:cubicBezTo>
                    <a:pt x="24765" y="19240"/>
                    <a:pt x="19241" y="24765"/>
                    <a:pt x="12382" y="24765"/>
                  </a:cubicBezTo>
                  <a:cubicBezTo>
                    <a:pt x="5524" y="24765"/>
                    <a:pt x="0" y="19240"/>
                    <a:pt x="0" y="12382"/>
                  </a:cubicBezTo>
                  <a:cubicBezTo>
                    <a:pt x="0" y="5524"/>
                    <a:pt x="5524" y="0"/>
                    <a:pt x="12382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360">
              <a:solidFill>
                <a:srgbClr val="6F708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7" name="CustomShape 96"/>
            <p:cNvSpPr/>
            <p:nvPr/>
          </p:nvSpPr>
          <p:spPr>
            <a:xfrm>
              <a:off x="8582400" y="611640"/>
              <a:ext cx="32400" cy="32400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765" y="12382"/>
                  </a:moveTo>
                  <a:cubicBezTo>
                    <a:pt x="24765" y="5524"/>
                    <a:pt x="19241" y="0"/>
                    <a:pt x="12382" y="0"/>
                  </a:cubicBezTo>
                  <a:cubicBezTo>
                    <a:pt x="5524" y="0"/>
                    <a:pt x="0" y="5524"/>
                    <a:pt x="0" y="12382"/>
                  </a:cubicBezTo>
                  <a:cubicBezTo>
                    <a:pt x="0" y="19240"/>
                    <a:pt x="5524" y="24765"/>
                    <a:pt x="12382" y="24765"/>
                  </a:cubicBezTo>
                  <a:cubicBezTo>
                    <a:pt x="19241" y="24765"/>
                    <a:pt x="24765" y="19240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360">
              <a:solidFill>
                <a:srgbClr val="6F7082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78" name="PlaceHolder 97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79" name="PlaceHolder 98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 rot="18336600" flipH="1">
            <a:off x="7372080" y="4037760"/>
            <a:ext cx="2997000" cy="2575440"/>
          </a:xfrm>
          <a:custGeom>
            <a:avLst/>
            <a:gdLst/>
            <a:ahLst/>
            <a:cxnLst/>
            <a:rect l="l" t="t" r="r" b="b"/>
            <a:pathLst>
              <a:path w="38869" h="3033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7" name="CustomShape 2"/>
          <p:cNvSpPr/>
          <p:nvPr/>
        </p:nvSpPr>
        <p:spPr>
          <a:xfrm rot="531600" flipH="1">
            <a:off x="-1622520" y="4095360"/>
            <a:ext cx="2580480" cy="208620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8" name="CustomShape 3"/>
          <p:cNvSpPr/>
          <p:nvPr/>
        </p:nvSpPr>
        <p:spPr>
          <a:xfrm rot="460800" flipH="1">
            <a:off x="7341840" y="-1448280"/>
            <a:ext cx="3053160" cy="246780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19" name="Group 4"/>
          <p:cNvGrpSpPr/>
          <p:nvPr/>
        </p:nvGrpSpPr>
        <p:grpSpPr>
          <a:xfrm>
            <a:off x="7931880" y="177120"/>
            <a:ext cx="997200" cy="736200"/>
            <a:chOff x="7931880" y="177120"/>
            <a:chExt cx="997200" cy="736200"/>
          </a:xfrm>
        </p:grpSpPr>
        <p:grpSp>
          <p:nvGrpSpPr>
            <p:cNvPr id="220" name="Group 5"/>
            <p:cNvGrpSpPr/>
            <p:nvPr/>
          </p:nvGrpSpPr>
          <p:grpSpPr>
            <a:xfrm>
              <a:off x="7931880" y="177120"/>
              <a:ext cx="919080" cy="317160"/>
              <a:chOff x="7931880" y="177120"/>
              <a:chExt cx="919080" cy="317160"/>
            </a:xfrm>
          </p:grpSpPr>
          <p:sp>
            <p:nvSpPr>
              <p:cNvPr id="221" name="CustomShape 6"/>
              <p:cNvSpPr/>
              <p:nvPr/>
            </p:nvSpPr>
            <p:spPr>
              <a:xfrm>
                <a:off x="7931880" y="177120"/>
                <a:ext cx="919080" cy="317160"/>
              </a:xfrm>
              <a:custGeom>
                <a:avLst/>
                <a:gdLst/>
                <a:ahLst/>
                <a:cxnLst/>
                <a:rect l="l" t="t" r="r" b="b"/>
                <a:pathLst>
                  <a:path w="652843" h="225742">
                    <a:moveTo>
                      <a:pt x="619030" y="0"/>
                    </a:moveTo>
                    <a:cubicBezTo>
                      <a:pt x="637705" y="0"/>
                      <a:pt x="652844" y="15139"/>
                      <a:pt x="652844" y="33814"/>
                    </a:cubicBezTo>
                    <a:lnTo>
                      <a:pt x="652844" y="191929"/>
                    </a:lnTo>
                    <a:cubicBezTo>
                      <a:pt x="652844" y="210603"/>
                      <a:pt x="637704" y="225742"/>
                      <a:pt x="619030" y="225742"/>
                    </a:cubicBezTo>
                    <a:lnTo>
                      <a:pt x="33814" y="225742"/>
                    </a:lnTo>
                    <a:cubicBezTo>
                      <a:pt x="15139" y="225742"/>
                      <a:pt x="0" y="210603"/>
                      <a:pt x="0" y="191929"/>
                    </a:cubicBezTo>
                    <a:lnTo>
                      <a:pt x="0" y="33814"/>
                    </a:lnTo>
                    <a:cubicBezTo>
                      <a:pt x="0" y="15139"/>
                      <a:pt x="15139" y="0"/>
                      <a:pt x="33814" y="0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2" name="CustomShape 7"/>
              <p:cNvSpPr/>
              <p:nvPr/>
            </p:nvSpPr>
            <p:spPr>
              <a:xfrm>
                <a:off x="8011800" y="228240"/>
                <a:ext cx="212400" cy="212400"/>
              </a:xfrm>
              <a:custGeom>
                <a:avLst/>
                <a:gdLst/>
                <a:ahLst/>
                <a:cxnLst/>
                <a:rect l="l" t="t" r="r" b="b"/>
                <a:pathLst>
                  <a:path w="151161" h="151161">
                    <a:moveTo>
                      <a:pt x="0" y="0"/>
                    </a:moveTo>
                    <a:lnTo>
                      <a:pt x="151161" y="0"/>
                    </a:lnTo>
                    <a:lnTo>
                      <a:pt x="151161" y="151162"/>
                    </a:lnTo>
                    <a:lnTo>
                      <a:pt x="0" y="15116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223" name="Group 8"/>
              <p:cNvGrpSpPr/>
              <p:nvPr/>
            </p:nvGrpSpPr>
            <p:grpSpPr>
              <a:xfrm>
                <a:off x="8292960" y="234360"/>
                <a:ext cx="466920" cy="200520"/>
                <a:chOff x="8292960" y="234360"/>
                <a:chExt cx="466920" cy="200520"/>
              </a:xfrm>
            </p:grpSpPr>
            <p:sp>
              <p:nvSpPr>
                <p:cNvPr id="224" name="CustomShape 9"/>
                <p:cNvSpPr/>
                <p:nvPr/>
              </p:nvSpPr>
              <p:spPr>
                <a:xfrm>
                  <a:off x="8292960" y="234360"/>
                  <a:ext cx="466920" cy="28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041" h="20383">
                      <a:moveTo>
                        <a:pt x="0" y="0"/>
                      </a:moveTo>
                      <a:lnTo>
                        <a:pt x="332041" y="0"/>
                      </a:lnTo>
                      <a:lnTo>
                        <a:pt x="332041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25" name="CustomShape 10"/>
                <p:cNvSpPr/>
                <p:nvPr/>
              </p:nvSpPr>
              <p:spPr>
                <a:xfrm>
                  <a:off x="8292960" y="291960"/>
                  <a:ext cx="408240" cy="28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322" h="20383">
                      <a:moveTo>
                        <a:pt x="0" y="0"/>
                      </a:moveTo>
                      <a:lnTo>
                        <a:pt x="290322" y="0"/>
                      </a:lnTo>
                      <a:lnTo>
                        <a:pt x="290322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26" name="CustomShape 11"/>
                <p:cNvSpPr/>
                <p:nvPr/>
              </p:nvSpPr>
              <p:spPr>
                <a:xfrm>
                  <a:off x="8292960" y="349200"/>
                  <a:ext cx="427320" cy="28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942" h="20383">
                      <a:moveTo>
                        <a:pt x="0" y="0"/>
                      </a:moveTo>
                      <a:lnTo>
                        <a:pt x="303942" y="0"/>
                      </a:lnTo>
                      <a:lnTo>
                        <a:pt x="303942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27" name="CustomShape 12"/>
                <p:cNvSpPr/>
                <p:nvPr/>
              </p:nvSpPr>
              <p:spPr>
                <a:xfrm>
                  <a:off x="8292960" y="406800"/>
                  <a:ext cx="240840" cy="28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545" h="20383">
                      <a:moveTo>
                        <a:pt x="0" y="0"/>
                      </a:moveTo>
                      <a:lnTo>
                        <a:pt x="171545" y="0"/>
                      </a:lnTo>
                      <a:lnTo>
                        <a:pt x="171545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  <p:grpSp>
          <p:nvGrpSpPr>
            <p:cNvPr id="228" name="Group 13"/>
            <p:cNvGrpSpPr/>
            <p:nvPr/>
          </p:nvGrpSpPr>
          <p:grpSpPr>
            <a:xfrm>
              <a:off x="7931880" y="596160"/>
              <a:ext cx="919080" cy="317160"/>
              <a:chOff x="7931880" y="596160"/>
              <a:chExt cx="919080" cy="317160"/>
            </a:xfrm>
          </p:grpSpPr>
          <p:grpSp>
            <p:nvGrpSpPr>
              <p:cNvPr id="229" name="Group 14"/>
              <p:cNvGrpSpPr/>
              <p:nvPr/>
            </p:nvGrpSpPr>
            <p:grpSpPr>
              <a:xfrm>
                <a:off x="7931880" y="596160"/>
                <a:ext cx="919080" cy="317160"/>
                <a:chOff x="7931880" y="596160"/>
                <a:chExt cx="919080" cy="317160"/>
              </a:xfrm>
            </p:grpSpPr>
            <p:sp>
              <p:nvSpPr>
                <p:cNvPr id="230" name="CustomShape 15"/>
                <p:cNvSpPr/>
                <p:nvPr/>
              </p:nvSpPr>
              <p:spPr>
                <a:xfrm>
                  <a:off x="7931880" y="596160"/>
                  <a:ext cx="919080" cy="317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843" h="225742">
                      <a:moveTo>
                        <a:pt x="619030" y="0"/>
                      </a:moveTo>
                      <a:cubicBezTo>
                        <a:pt x="637705" y="0"/>
                        <a:pt x="652844" y="15139"/>
                        <a:pt x="652844" y="33814"/>
                      </a:cubicBezTo>
                      <a:lnTo>
                        <a:pt x="652844" y="191929"/>
                      </a:lnTo>
                      <a:cubicBezTo>
                        <a:pt x="652844" y="210604"/>
                        <a:pt x="637704" y="225742"/>
                        <a:pt x="619030" y="225742"/>
                      </a:cubicBezTo>
                      <a:lnTo>
                        <a:pt x="33814" y="225742"/>
                      </a:lnTo>
                      <a:cubicBezTo>
                        <a:pt x="15139" y="225742"/>
                        <a:pt x="0" y="210604"/>
                        <a:pt x="0" y="191929"/>
                      </a:cubicBezTo>
                      <a:lnTo>
                        <a:pt x="0" y="33814"/>
                      </a:lnTo>
                      <a:cubicBezTo>
                        <a:pt x="0" y="15139"/>
                        <a:pt x="15139" y="0"/>
                        <a:pt x="33814" y="0"/>
                      </a:cubicBez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31" name="CustomShape 16"/>
                <p:cNvSpPr/>
                <p:nvPr/>
              </p:nvSpPr>
              <p:spPr>
                <a:xfrm>
                  <a:off x="8011800" y="647640"/>
                  <a:ext cx="212400" cy="21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61" h="151161">
                      <a:moveTo>
                        <a:pt x="75534" y="151162"/>
                      </a:moveTo>
                      <a:lnTo>
                        <a:pt x="75534" y="151162"/>
                      </a:lnTo>
                      <a:cubicBezTo>
                        <a:pt x="33814" y="151162"/>
                        <a:pt x="0" y="117348"/>
                        <a:pt x="0" y="75629"/>
                      </a:cubicBezTo>
                      <a:lnTo>
                        <a:pt x="0" y="75629"/>
                      </a:lnTo>
                      <a:cubicBezTo>
                        <a:pt x="0" y="33909"/>
                        <a:pt x="33814" y="0"/>
                        <a:pt x="75534" y="0"/>
                      </a:cubicBezTo>
                      <a:lnTo>
                        <a:pt x="75534" y="0"/>
                      </a:lnTo>
                      <a:cubicBezTo>
                        <a:pt x="117253" y="0"/>
                        <a:pt x="151162" y="33814"/>
                        <a:pt x="151162" y="75533"/>
                      </a:cubicBezTo>
                      <a:lnTo>
                        <a:pt x="151162" y="75533"/>
                      </a:lnTo>
                      <a:cubicBezTo>
                        <a:pt x="151162" y="117253"/>
                        <a:pt x="117348" y="151162"/>
                        <a:pt x="75534" y="1511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grpSp>
              <p:nvGrpSpPr>
                <p:cNvPr id="232" name="Group 17"/>
                <p:cNvGrpSpPr/>
                <p:nvPr/>
              </p:nvGrpSpPr>
              <p:grpSpPr>
                <a:xfrm>
                  <a:off x="8292960" y="653400"/>
                  <a:ext cx="466920" cy="200520"/>
                  <a:chOff x="8292960" y="653400"/>
                  <a:chExt cx="466920" cy="200520"/>
                </a:xfrm>
              </p:grpSpPr>
              <p:sp>
                <p:nvSpPr>
                  <p:cNvPr id="233" name="CustomShape 18"/>
                  <p:cNvSpPr/>
                  <p:nvPr/>
                </p:nvSpPr>
                <p:spPr>
                  <a:xfrm>
                    <a:off x="8320320" y="653400"/>
                    <a:ext cx="393840" cy="28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034" h="20383">
                        <a:moveTo>
                          <a:pt x="0" y="0"/>
                        </a:moveTo>
                        <a:lnTo>
                          <a:pt x="280035" y="0"/>
                        </a:lnTo>
                        <a:lnTo>
                          <a:pt x="280035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234" name="CustomShape 19"/>
                  <p:cNvSpPr/>
                  <p:nvPr/>
                </p:nvSpPr>
                <p:spPr>
                  <a:xfrm>
                    <a:off x="8292960" y="711000"/>
                    <a:ext cx="288360" cy="28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073" h="20383">
                        <a:moveTo>
                          <a:pt x="0" y="0"/>
                        </a:moveTo>
                        <a:lnTo>
                          <a:pt x="205073" y="0"/>
                        </a:lnTo>
                        <a:lnTo>
                          <a:pt x="205073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235" name="CustomShape 20"/>
                  <p:cNvSpPr/>
                  <p:nvPr/>
                </p:nvSpPr>
                <p:spPr>
                  <a:xfrm>
                    <a:off x="8292960" y="768240"/>
                    <a:ext cx="466920" cy="28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041" h="20383">
                        <a:moveTo>
                          <a:pt x="0" y="0"/>
                        </a:moveTo>
                        <a:lnTo>
                          <a:pt x="332041" y="0"/>
                        </a:lnTo>
                        <a:lnTo>
                          <a:pt x="332041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  <p:sp>
                <p:nvSpPr>
                  <p:cNvPr id="236" name="CustomShape 21"/>
                  <p:cNvSpPr/>
                  <p:nvPr/>
                </p:nvSpPr>
                <p:spPr>
                  <a:xfrm>
                    <a:off x="8292960" y="825840"/>
                    <a:ext cx="240840" cy="280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1545" h="20383">
                        <a:moveTo>
                          <a:pt x="0" y="0"/>
                        </a:moveTo>
                        <a:lnTo>
                          <a:pt x="171545" y="0"/>
                        </a:lnTo>
                        <a:lnTo>
                          <a:pt x="171545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</p:sp>
            </p:grpSp>
          </p:grpSp>
          <p:sp>
            <p:nvSpPr>
              <p:cNvPr id="237" name="CustomShape 22"/>
              <p:cNvSpPr/>
              <p:nvPr/>
            </p:nvSpPr>
            <p:spPr>
              <a:xfrm>
                <a:off x="8083080" y="706680"/>
                <a:ext cx="70920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50734" h="60632">
                    <a:moveTo>
                      <a:pt x="0" y="4892"/>
                    </a:moveTo>
                    <a:lnTo>
                      <a:pt x="0" y="55851"/>
                    </a:lnTo>
                    <a:cubicBezTo>
                      <a:pt x="0" y="59566"/>
                      <a:pt x="4001" y="61851"/>
                      <a:pt x="7239" y="59947"/>
                    </a:cubicBezTo>
                    <a:lnTo>
                      <a:pt x="48387" y="35563"/>
                    </a:lnTo>
                    <a:cubicBezTo>
                      <a:pt x="51435" y="33753"/>
                      <a:pt x="51531" y="29371"/>
                      <a:pt x="48578" y="27371"/>
                    </a:cubicBezTo>
                    <a:lnTo>
                      <a:pt x="7430" y="796"/>
                    </a:lnTo>
                    <a:cubicBezTo>
                      <a:pt x="4191" y="-1299"/>
                      <a:pt x="0" y="987"/>
                      <a:pt x="0" y="4797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238" name="Group 23"/>
            <p:cNvGrpSpPr/>
            <p:nvPr/>
          </p:nvGrpSpPr>
          <p:grpSpPr>
            <a:xfrm>
              <a:off x="8756280" y="539640"/>
              <a:ext cx="172800" cy="111600"/>
              <a:chOff x="8756280" y="539640"/>
              <a:chExt cx="172800" cy="111600"/>
            </a:xfrm>
          </p:grpSpPr>
          <p:grpSp>
            <p:nvGrpSpPr>
              <p:cNvPr id="239" name="Group 24"/>
              <p:cNvGrpSpPr/>
              <p:nvPr/>
            </p:nvGrpSpPr>
            <p:grpSpPr>
              <a:xfrm>
                <a:off x="8756280" y="553320"/>
                <a:ext cx="172800" cy="89280"/>
                <a:chOff x="8756280" y="553320"/>
                <a:chExt cx="172800" cy="89280"/>
              </a:xfrm>
            </p:grpSpPr>
            <p:sp>
              <p:nvSpPr>
                <p:cNvPr id="240" name="CustomShape 25"/>
                <p:cNvSpPr/>
                <p:nvPr/>
              </p:nvSpPr>
              <p:spPr>
                <a:xfrm>
                  <a:off x="8756280" y="553320"/>
                  <a:ext cx="172800" cy="89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62" h="63817">
                      <a:moveTo>
                        <a:pt x="61531" y="63817"/>
                      </a:moveTo>
                      <a:cubicBezTo>
                        <a:pt x="86963" y="63817"/>
                        <a:pt x="109442" y="51244"/>
                        <a:pt x="123063" y="31909"/>
                      </a:cubicBezTo>
                      <a:cubicBezTo>
                        <a:pt x="109442" y="12573"/>
                        <a:pt x="86963" y="0"/>
                        <a:pt x="61531" y="0"/>
                      </a:cubicBezTo>
                      <a:cubicBezTo>
                        <a:pt x="36100" y="0"/>
                        <a:pt x="13621" y="12573"/>
                        <a:pt x="0" y="31909"/>
                      </a:cubicBezTo>
                      <a:cubicBezTo>
                        <a:pt x="13621" y="51244"/>
                        <a:pt x="36100" y="63817"/>
                        <a:pt x="61531" y="63817"/>
                      </a:cubicBezTo>
                      <a:close/>
                    </a:path>
                  </a:pathLst>
                </a:custGeom>
                <a:solidFill>
                  <a:srgbClr val="55C0ED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241" name="CustomShape 26"/>
                <p:cNvSpPr/>
                <p:nvPr/>
              </p:nvSpPr>
              <p:spPr>
                <a:xfrm>
                  <a:off x="8815320" y="570600"/>
                  <a:ext cx="54720" cy="54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42" h="39243">
                      <a:moveTo>
                        <a:pt x="39243" y="19621"/>
                      </a:moveTo>
                      <a:cubicBezTo>
                        <a:pt x="39243" y="30458"/>
                        <a:pt x="30458" y="39243"/>
                        <a:pt x="19621" y="39243"/>
                      </a:cubicBezTo>
                      <a:cubicBezTo>
                        <a:pt x="8785" y="39243"/>
                        <a:pt x="0" y="30458"/>
                        <a:pt x="0" y="19621"/>
                      </a:cubicBezTo>
                      <a:cubicBezTo>
                        <a:pt x="0" y="8785"/>
                        <a:pt x="8785" y="0"/>
                        <a:pt x="19621" y="0"/>
                      </a:cubicBezTo>
                      <a:cubicBezTo>
                        <a:pt x="30458" y="0"/>
                        <a:pt x="39243" y="8785"/>
                        <a:pt x="39243" y="196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  <p:sp>
            <p:nvSpPr>
              <p:cNvPr id="242" name="CustomShape 27"/>
              <p:cNvSpPr/>
              <p:nvPr/>
            </p:nvSpPr>
            <p:spPr>
              <a:xfrm rot="18900000">
                <a:off x="8768520" y="588960"/>
                <a:ext cx="145080" cy="12960"/>
              </a:xfrm>
              <a:custGeom>
                <a:avLst/>
                <a:gdLst/>
                <a:ahLst/>
                <a:cxnLst/>
                <a:rect l="l" t="t" r="r" b="b"/>
                <a:pathLst>
                  <a:path w="103346" h="9715">
                    <a:moveTo>
                      <a:pt x="0" y="0"/>
                    </a:moveTo>
                    <a:lnTo>
                      <a:pt x="103346" y="0"/>
                    </a:lnTo>
                    <a:lnTo>
                      <a:pt x="103346" y="9716"/>
                    </a:lnTo>
                    <a:lnTo>
                      <a:pt x="0" y="97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243" name="PlaceHolder 28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44" name="PlaceHolder 29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 rot="12523200">
            <a:off x="86040" y="-754200"/>
            <a:ext cx="1683000" cy="1313280"/>
          </a:xfrm>
          <a:custGeom>
            <a:avLst/>
            <a:gdLst/>
            <a:ahLst/>
            <a:cxnLst/>
            <a:rect l="l" t="t" r="r" b="b"/>
            <a:pathLst>
              <a:path w="38869" h="3033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82" name="Group 2"/>
          <p:cNvGrpSpPr/>
          <p:nvPr/>
        </p:nvGrpSpPr>
        <p:grpSpPr>
          <a:xfrm>
            <a:off x="6779160" y="192960"/>
            <a:ext cx="2107440" cy="296640"/>
            <a:chOff x="6779160" y="192960"/>
            <a:chExt cx="2107440" cy="296640"/>
          </a:xfrm>
        </p:grpSpPr>
        <p:sp>
          <p:nvSpPr>
            <p:cNvPr id="283" name="CustomShape 3"/>
            <p:cNvSpPr/>
            <p:nvPr/>
          </p:nvSpPr>
          <p:spPr>
            <a:xfrm>
              <a:off x="6779160" y="192960"/>
              <a:ext cx="2107440" cy="296640"/>
            </a:xfrm>
            <a:custGeom>
              <a:avLst/>
              <a:gdLst/>
              <a:ahLst/>
              <a:cxnLst/>
              <a:rect l="l" t="t" r="r" b="b"/>
              <a:pathLst>
                <a:path w="1633727" h="230504">
                  <a:moveTo>
                    <a:pt x="1518476" y="0"/>
                  </a:moveTo>
                  <a:cubicBezTo>
                    <a:pt x="1582128" y="0"/>
                    <a:pt x="1633728" y="51600"/>
                    <a:pt x="1633728" y="115253"/>
                  </a:cubicBezTo>
                  <a:lnTo>
                    <a:pt x="1633728" y="115253"/>
                  </a:lnTo>
                  <a:cubicBezTo>
                    <a:pt x="1633728" y="178905"/>
                    <a:pt x="1582128" y="230505"/>
                    <a:pt x="1518476" y="230505"/>
                  </a:cubicBezTo>
                  <a:lnTo>
                    <a:pt x="115252" y="230505"/>
                  </a:lnTo>
                  <a:cubicBezTo>
                    <a:pt x="51601" y="230505"/>
                    <a:pt x="0" y="178905"/>
                    <a:pt x="0" y="115253"/>
                  </a:cubicBezTo>
                  <a:lnTo>
                    <a:pt x="0" y="115253"/>
                  </a:lnTo>
                  <a:cubicBezTo>
                    <a:pt x="0" y="51600"/>
                    <a:pt x="51601" y="0"/>
                    <a:pt x="115252" y="0"/>
                  </a:cubicBezTo>
                  <a:close/>
                </a:path>
              </a:pathLst>
            </a:custGeom>
            <a:solidFill>
              <a:srgbClr val="6F708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4" name="CustomShape 4"/>
            <p:cNvSpPr/>
            <p:nvPr/>
          </p:nvSpPr>
          <p:spPr>
            <a:xfrm>
              <a:off x="8611920" y="227160"/>
              <a:ext cx="214200" cy="213120"/>
            </a:xfrm>
            <a:custGeom>
              <a:avLst/>
              <a:gdLst/>
              <a:ahLst/>
              <a:cxnLst/>
              <a:rect l="l" t="t" r="r" b="b"/>
              <a:pathLst>
                <a:path w="166485" h="165854">
                  <a:moveTo>
                    <a:pt x="161532" y="137469"/>
                  </a:moveTo>
                  <a:lnTo>
                    <a:pt x="120003" y="95941"/>
                  </a:lnTo>
                  <a:lnTo>
                    <a:pt x="113336" y="102608"/>
                  </a:lnTo>
                  <a:lnTo>
                    <a:pt x="105811" y="95083"/>
                  </a:lnTo>
                  <a:cubicBezTo>
                    <a:pt x="123622" y="71842"/>
                    <a:pt x="122194" y="38600"/>
                    <a:pt x="100953" y="17359"/>
                  </a:cubicBezTo>
                  <a:cubicBezTo>
                    <a:pt x="77807" y="-5786"/>
                    <a:pt x="40374" y="-5786"/>
                    <a:pt x="17324" y="17359"/>
                  </a:cubicBezTo>
                  <a:cubicBezTo>
                    <a:pt x="-5727" y="40505"/>
                    <a:pt x="-5822" y="77938"/>
                    <a:pt x="17324" y="100989"/>
                  </a:cubicBezTo>
                  <a:cubicBezTo>
                    <a:pt x="38850" y="122515"/>
                    <a:pt x="72568" y="123754"/>
                    <a:pt x="95809" y="105275"/>
                  </a:cubicBezTo>
                  <a:lnTo>
                    <a:pt x="103334" y="112800"/>
                  </a:lnTo>
                  <a:lnTo>
                    <a:pt x="96667" y="119467"/>
                  </a:lnTo>
                  <a:lnTo>
                    <a:pt x="138196" y="160996"/>
                  </a:lnTo>
                  <a:cubicBezTo>
                    <a:pt x="144673" y="167473"/>
                    <a:pt x="155150" y="167473"/>
                    <a:pt x="161627" y="160996"/>
                  </a:cubicBezTo>
                  <a:lnTo>
                    <a:pt x="161627" y="160996"/>
                  </a:lnTo>
                  <a:cubicBezTo>
                    <a:pt x="168104" y="154519"/>
                    <a:pt x="168104" y="144042"/>
                    <a:pt x="161627" y="137565"/>
                  </a:cubicBezTo>
                  <a:close/>
                  <a:moveTo>
                    <a:pt x="59138" y="102513"/>
                  </a:moveTo>
                  <a:cubicBezTo>
                    <a:pt x="54471" y="102513"/>
                    <a:pt x="49899" y="101751"/>
                    <a:pt x="45612" y="100417"/>
                  </a:cubicBezTo>
                  <a:cubicBezTo>
                    <a:pt x="33611" y="96512"/>
                    <a:pt x="23896" y="87463"/>
                    <a:pt x="19133" y="75938"/>
                  </a:cubicBezTo>
                  <a:cubicBezTo>
                    <a:pt x="16942" y="70794"/>
                    <a:pt x="15799" y="65175"/>
                    <a:pt x="15799" y="59269"/>
                  </a:cubicBezTo>
                  <a:cubicBezTo>
                    <a:pt x="15799" y="35361"/>
                    <a:pt x="35231" y="15931"/>
                    <a:pt x="59138" y="15931"/>
                  </a:cubicBezTo>
                  <a:cubicBezTo>
                    <a:pt x="65044" y="15931"/>
                    <a:pt x="70663" y="17074"/>
                    <a:pt x="75807" y="19264"/>
                  </a:cubicBezTo>
                  <a:cubicBezTo>
                    <a:pt x="87332" y="24122"/>
                    <a:pt x="96381" y="33742"/>
                    <a:pt x="100286" y="45744"/>
                  </a:cubicBezTo>
                  <a:cubicBezTo>
                    <a:pt x="101715" y="50030"/>
                    <a:pt x="102382" y="54507"/>
                    <a:pt x="102382" y="59269"/>
                  </a:cubicBezTo>
                  <a:cubicBezTo>
                    <a:pt x="102382" y="83177"/>
                    <a:pt x="83046" y="102513"/>
                    <a:pt x="59138" y="10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CustomShape 5"/>
            <p:cNvSpPr/>
            <p:nvPr/>
          </p:nvSpPr>
          <p:spPr>
            <a:xfrm>
              <a:off x="8543160" y="224280"/>
              <a:ext cx="9000" cy="224280"/>
            </a:xfrm>
            <a:custGeom>
              <a:avLst/>
              <a:gdLst/>
              <a:ahLst/>
              <a:cxnLst/>
              <a:rect l="l" t="t" r="r" b="b"/>
              <a:pathLst>
                <a:path w="7620" h="174307">
                  <a:moveTo>
                    <a:pt x="3810" y="174308"/>
                  </a:moveTo>
                  <a:lnTo>
                    <a:pt x="3810" y="174308"/>
                  </a:lnTo>
                  <a:cubicBezTo>
                    <a:pt x="1714" y="174308"/>
                    <a:pt x="0" y="172593"/>
                    <a:pt x="0" y="170497"/>
                  </a:cubicBezTo>
                  <a:lnTo>
                    <a:pt x="0" y="3810"/>
                  </a:lnTo>
                  <a:cubicBezTo>
                    <a:pt x="0" y="1714"/>
                    <a:pt x="1714" y="0"/>
                    <a:pt x="3810" y="0"/>
                  </a:cubicBezTo>
                  <a:lnTo>
                    <a:pt x="3810" y="0"/>
                  </a:lnTo>
                  <a:cubicBezTo>
                    <a:pt x="5905" y="0"/>
                    <a:pt x="7620" y="1714"/>
                    <a:pt x="7620" y="3810"/>
                  </a:cubicBezTo>
                  <a:lnTo>
                    <a:pt x="7620" y="170497"/>
                  </a:lnTo>
                  <a:cubicBezTo>
                    <a:pt x="7620" y="172593"/>
                    <a:pt x="5905" y="174308"/>
                    <a:pt x="3810" y="1743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86" name="CustomShape 6"/>
          <p:cNvSpPr/>
          <p:nvPr/>
        </p:nvSpPr>
        <p:spPr>
          <a:xfrm rot="532800" flipH="1">
            <a:off x="-514800" y="4384800"/>
            <a:ext cx="1514160" cy="122436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87" name="Group 7"/>
          <p:cNvGrpSpPr/>
          <p:nvPr/>
        </p:nvGrpSpPr>
        <p:grpSpPr>
          <a:xfrm>
            <a:off x="-148680" y="4544280"/>
            <a:ext cx="783360" cy="583560"/>
            <a:chOff x="-148680" y="4544280"/>
            <a:chExt cx="783360" cy="583560"/>
          </a:xfrm>
        </p:grpSpPr>
        <p:grpSp>
          <p:nvGrpSpPr>
            <p:cNvPr id="288" name="Group 8"/>
            <p:cNvGrpSpPr/>
            <p:nvPr/>
          </p:nvGrpSpPr>
          <p:grpSpPr>
            <a:xfrm>
              <a:off x="-148680" y="4544280"/>
              <a:ext cx="783360" cy="583560"/>
              <a:chOff x="-148680" y="4544280"/>
              <a:chExt cx="783360" cy="583560"/>
            </a:xfrm>
          </p:grpSpPr>
          <p:sp>
            <p:nvSpPr>
              <p:cNvPr id="289" name="CustomShape 9"/>
              <p:cNvSpPr/>
              <p:nvPr/>
            </p:nvSpPr>
            <p:spPr>
              <a:xfrm>
                <a:off x="25920" y="4544280"/>
                <a:ext cx="608760" cy="409320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6">
                    <a:moveTo>
                      <a:pt x="139065" y="7620"/>
                    </a:moveTo>
                    <a:lnTo>
                      <a:pt x="173355" y="41910"/>
                    </a:lnTo>
                    <a:cubicBezTo>
                      <a:pt x="178308" y="46863"/>
                      <a:pt x="185071" y="49721"/>
                      <a:pt x="192119" y="49721"/>
                    </a:cubicBezTo>
                    <a:lnTo>
                      <a:pt x="418910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7"/>
                    </a:lnTo>
                    <a:cubicBezTo>
                      <a:pt x="445389" y="287655"/>
                      <a:pt x="433483" y="299466"/>
                      <a:pt x="418910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4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90" name="CustomShape 10"/>
              <p:cNvSpPr/>
              <p:nvPr/>
            </p:nvSpPr>
            <p:spPr>
              <a:xfrm>
                <a:off x="-61560" y="4631400"/>
                <a:ext cx="608760" cy="409320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5">
                    <a:moveTo>
                      <a:pt x="139065" y="7715"/>
                    </a:moveTo>
                    <a:lnTo>
                      <a:pt x="173355" y="42005"/>
                    </a:lnTo>
                    <a:cubicBezTo>
                      <a:pt x="178308" y="46958"/>
                      <a:pt x="185071" y="49721"/>
                      <a:pt x="192119" y="49721"/>
                    </a:cubicBezTo>
                    <a:lnTo>
                      <a:pt x="418909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6"/>
                    </a:lnTo>
                    <a:cubicBezTo>
                      <a:pt x="445389" y="287655"/>
                      <a:pt x="433483" y="299466"/>
                      <a:pt x="418909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6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91" name="CustomShape 11"/>
              <p:cNvSpPr/>
              <p:nvPr/>
            </p:nvSpPr>
            <p:spPr>
              <a:xfrm>
                <a:off x="-148680" y="4718520"/>
                <a:ext cx="608760" cy="409320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6">
                    <a:moveTo>
                      <a:pt x="139065" y="7715"/>
                    </a:moveTo>
                    <a:lnTo>
                      <a:pt x="173355" y="42005"/>
                    </a:lnTo>
                    <a:cubicBezTo>
                      <a:pt x="178308" y="46958"/>
                      <a:pt x="185071" y="49721"/>
                      <a:pt x="192119" y="49721"/>
                    </a:cubicBezTo>
                    <a:lnTo>
                      <a:pt x="418909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7"/>
                    </a:lnTo>
                    <a:cubicBezTo>
                      <a:pt x="445389" y="287655"/>
                      <a:pt x="433483" y="299466"/>
                      <a:pt x="418909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4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55C0ED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sp>
          <p:nvSpPr>
            <p:cNvPr id="292" name="CustomShape 12"/>
            <p:cNvSpPr/>
            <p:nvPr/>
          </p:nvSpPr>
          <p:spPr>
            <a:xfrm>
              <a:off x="1080" y="4886280"/>
              <a:ext cx="304560" cy="138960"/>
            </a:xfrm>
            <a:custGeom>
              <a:avLst/>
              <a:gdLst/>
              <a:ahLst/>
              <a:cxnLst/>
              <a:rect l="l" t="t" r="r" b="b"/>
              <a:pathLst>
                <a:path w="222980" h="101917">
                  <a:moveTo>
                    <a:pt x="25051" y="45529"/>
                  </a:moveTo>
                  <a:lnTo>
                    <a:pt x="0" y="45529"/>
                  </a:lnTo>
                  <a:lnTo>
                    <a:pt x="0" y="56388"/>
                  </a:lnTo>
                  <a:lnTo>
                    <a:pt x="25051" y="56388"/>
                  </a:lnTo>
                  <a:lnTo>
                    <a:pt x="25051" y="45529"/>
                  </a:lnTo>
                  <a:close/>
                  <a:moveTo>
                    <a:pt x="115538" y="79153"/>
                  </a:moveTo>
                  <a:lnTo>
                    <a:pt x="184023" y="79153"/>
                  </a:lnTo>
                  <a:lnTo>
                    <a:pt x="184023" y="68294"/>
                  </a:lnTo>
                  <a:lnTo>
                    <a:pt x="115538" y="68294"/>
                  </a:lnTo>
                  <a:lnTo>
                    <a:pt x="115538" y="79153"/>
                  </a:lnTo>
                  <a:close/>
                  <a:moveTo>
                    <a:pt x="32766" y="56388"/>
                  </a:moveTo>
                  <a:lnTo>
                    <a:pt x="129730" y="56388"/>
                  </a:lnTo>
                  <a:lnTo>
                    <a:pt x="129730" y="45529"/>
                  </a:lnTo>
                  <a:lnTo>
                    <a:pt x="32766" y="45529"/>
                  </a:lnTo>
                  <a:lnTo>
                    <a:pt x="32766" y="56388"/>
                  </a:lnTo>
                  <a:close/>
                  <a:moveTo>
                    <a:pt x="184023" y="0"/>
                  </a:moveTo>
                  <a:lnTo>
                    <a:pt x="23908" y="0"/>
                  </a:lnTo>
                  <a:lnTo>
                    <a:pt x="23908" y="10858"/>
                  </a:lnTo>
                  <a:lnTo>
                    <a:pt x="184023" y="10858"/>
                  </a:lnTo>
                  <a:lnTo>
                    <a:pt x="184023" y="0"/>
                  </a:lnTo>
                  <a:close/>
                  <a:moveTo>
                    <a:pt x="47815" y="22765"/>
                  </a:moveTo>
                  <a:lnTo>
                    <a:pt x="0" y="22765"/>
                  </a:lnTo>
                  <a:lnTo>
                    <a:pt x="0" y="33623"/>
                  </a:lnTo>
                  <a:lnTo>
                    <a:pt x="47815" y="33623"/>
                  </a:lnTo>
                  <a:lnTo>
                    <a:pt x="47815" y="22765"/>
                  </a:lnTo>
                  <a:close/>
                  <a:moveTo>
                    <a:pt x="102584" y="68294"/>
                  </a:moveTo>
                  <a:lnTo>
                    <a:pt x="0" y="68294"/>
                  </a:lnTo>
                  <a:lnTo>
                    <a:pt x="0" y="79153"/>
                  </a:lnTo>
                  <a:lnTo>
                    <a:pt x="102584" y="79153"/>
                  </a:lnTo>
                  <a:lnTo>
                    <a:pt x="102584" y="68294"/>
                  </a:lnTo>
                  <a:close/>
                  <a:moveTo>
                    <a:pt x="146875" y="101918"/>
                  </a:moveTo>
                  <a:lnTo>
                    <a:pt x="195644" y="101918"/>
                  </a:lnTo>
                  <a:lnTo>
                    <a:pt x="195644" y="91059"/>
                  </a:lnTo>
                  <a:lnTo>
                    <a:pt x="146875" y="91059"/>
                  </a:lnTo>
                  <a:lnTo>
                    <a:pt x="146875" y="101918"/>
                  </a:lnTo>
                  <a:close/>
                  <a:moveTo>
                    <a:pt x="0" y="101918"/>
                  </a:moveTo>
                  <a:lnTo>
                    <a:pt x="62198" y="101918"/>
                  </a:lnTo>
                  <a:lnTo>
                    <a:pt x="62198" y="91059"/>
                  </a:lnTo>
                  <a:lnTo>
                    <a:pt x="0" y="91059"/>
                  </a:lnTo>
                  <a:lnTo>
                    <a:pt x="0" y="101918"/>
                  </a:lnTo>
                  <a:close/>
                  <a:moveTo>
                    <a:pt x="60769" y="33623"/>
                  </a:moveTo>
                  <a:lnTo>
                    <a:pt x="222980" y="33623"/>
                  </a:lnTo>
                  <a:lnTo>
                    <a:pt x="222980" y="22765"/>
                  </a:lnTo>
                  <a:lnTo>
                    <a:pt x="60769" y="22765"/>
                  </a:lnTo>
                  <a:lnTo>
                    <a:pt x="60769" y="33623"/>
                  </a:lnTo>
                  <a:close/>
                  <a:moveTo>
                    <a:pt x="190500" y="0"/>
                  </a:moveTo>
                  <a:lnTo>
                    <a:pt x="190500" y="10858"/>
                  </a:lnTo>
                  <a:lnTo>
                    <a:pt x="222980" y="10858"/>
                  </a:lnTo>
                  <a:lnTo>
                    <a:pt x="222980" y="0"/>
                  </a:lnTo>
                  <a:lnTo>
                    <a:pt x="190500" y="0"/>
                  </a:lnTo>
                  <a:close/>
                  <a:moveTo>
                    <a:pt x="137350" y="56388"/>
                  </a:moveTo>
                  <a:lnTo>
                    <a:pt x="222980" y="56388"/>
                  </a:lnTo>
                  <a:lnTo>
                    <a:pt x="222980" y="45529"/>
                  </a:lnTo>
                  <a:lnTo>
                    <a:pt x="137350" y="45529"/>
                  </a:lnTo>
                  <a:lnTo>
                    <a:pt x="137350" y="56388"/>
                  </a:lnTo>
                  <a:close/>
                  <a:moveTo>
                    <a:pt x="196882" y="79153"/>
                  </a:moveTo>
                  <a:lnTo>
                    <a:pt x="222885" y="79153"/>
                  </a:lnTo>
                  <a:lnTo>
                    <a:pt x="222885" y="68294"/>
                  </a:lnTo>
                  <a:lnTo>
                    <a:pt x="196882" y="68294"/>
                  </a:lnTo>
                  <a:lnTo>
                    <a:pt x="196882" y="79153"/>
                  </a:lnTo>
                  <a:close/>
                  <a:moveTo>
                    <a:pt x="75057" y="101918"/>
                  </a:moveTo>
                  <a:lnTo>
                    <a:pt x="139065" y="101918"/>
                  </a:lnTo>
                  <a:lnTo>
                    <a:pt x="139065" y="91059"/>
                  </a:lnTo>
                  <a:lnTo>
                    <a:pt x="75057" y="91059"/>
                  </a:lnTo>
                  <a:lnTo>
                    <a:pt x="75057" y="1019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93" name="CustomShape 13"/>
          <p:cNvSpPr/>
          <p:nvPr/>
        </p:nvSpPr>
        <p:spPr>
          <a:xfrm rot="5844000">
            <a:off x="8031240" y="2339280"/>
            <a:ext cx="2403720" cy="131796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4" name="PlaceHolder 14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95" name="PlaceHolder 1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CustomShape 1"/>
          <p:cNvSpPr/>
          <p:nvPr/>
        </p:nvSpPr>
        <p:spPr>
          <a:xfrm rot="5551800">
            <a:off x="-720720" y="4084200"/>
            <a:ext cx="2053440" cy="1764360"/>
          </a:xfrm>
          <a:custGeom>
            <a:avLst/>
            <a:gdLst/>
            <a:ahLst/>
            <a:cxnLst/>
            <a:rect l="l" t="t" r="r" b="b"/>
            <a:pathLst>
              <a:path w="38869" h="3033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3" name="CustomShape 2"/>
          <p:cNvSpPr/>
          <p:nvPr/>
        </p:nvSpPr>
        <p:spPr>
          <a:xfrm rot="21139200">
            <a:off x="-850320" y="-888840"/>
            <a:ext cx="2081880" cy="168336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4" name="CustomShape 3"/>
          <p:cNvSpPr/>
          <p:nvPr/>
        </p:nvSpPr>
        <p:spPr>
          <a:xfrm rot="3259800">
            <a:off x="7063200" y="-803880"/>
            <a:ext cx="3167640" cy="2561400"/>
          </a:xfrm>
          <a:custGeom>
            <a:avLst/>
            <a:gdLst/>
            <a:ahLst/>
            <a:cxnLst/>
            <a:rect l="l" t="t" r="r" b="b"/>
            <a:pathLst>
              <a:path w="39315" h="3179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5" name="PlaceHolder 4"/>
          <p:cNvSpPr>
            <a:spLocks noGrp="1"/>
          </p:cNvSpPr>
          <p:nvPr>
            <p:ph type="title"/>
          </p:nvPr>
        </p:nvSpPr>
        <p:spPr>
          <a:xfrm>
            <a:off x="720000" y="301680"/>
            <a:ext cx="7703280" cy="85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36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440" cy="2982600"/>
          </a:xfrm>
          <a:prstGeom prst="rect">
            <a:avLst/>
          </a:prstGeom>
        </p:spPr>
        <p:txBody>
          <a:bodyPr lIns="0" tIns="0" rIns="0" bIns="0">
            <a:normAutofit fontScale="6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337" name="PlaceHolder 6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440" cy="2982600"/>
          </a:xfrm>
          <a:prstGeom prst="rect">
            <a:avLst/>
          </a:prstGeom>
        </p:spPr>
        <p:txBody>
          <a:bodyPr lIns="0" tIns="0" rIns="0" bIns="0">
            <a:normAutofit fontScale="6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osaya@mail.ru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Рисунок 2"/>
          <p:cNvPicPr/>
          <p:nvPr/>
        </p:nvPicPr>
        <p:blipFill>
          <a:blip r:embed="rId2"/>
          <a:stretch/>
        </p:blipFill>
        <p:spPr>
          <a:xfrm>
            <a:off x="5143680" y="0"/>
            <a:ext cx="4000320" cy="5143320"/>
          </a:xfrm>
          <a:prstGeom prst="rect">
            <a:avLst/>
          </a:prstGeom>
          <a:ln>
            <a:noFill/>
          </a:ln>
        </p:spPr>
      </p:pic>
      <p:sp>
        <p:nvSpPr>
          <p:cNvPr id="381" name="CustomShape 1"/>
          <p:cNvSpPr/>
          <p:nvPr/>
        </p:nvSpPr>
        <p:spPr>
          <a:xfrm>
            <a:off x="-30960" y="799920"/>
            <a:ext cx="5173920" cy="177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27282C"/>
                </a:solidFill>
                <a:latin typeface="Times New Roman"/>
                <a:ea typeface="DejaVu Sans"/>
              </a:rPr>
              <a:t>Цифровые образовательные ресурсы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27282C"/>
                </a:solidFill>
                <a:latin typeface="Times New Roman"/>
                <a:ea typeface="DejaVu Sans"/>
              </a:rPr>
              <a:t> и онлайн обучение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382" name="CustomShape 2"/>
          <p:cNvSpPr/>
          <p:nvPr/>
        </p:nvSpPr>
        <p:spPr>
          <a:xfrm>
            <a:off x="183600" y="3110400"/>
            <a:ext cx="4745160" cy="97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Тренды в глобальном образовании на 2025 год: технологии, вызовы и трансформации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  <p:sp>
        <p:nvSpPr>
          <p:cNvPr id="383" name="CustomShape 3"/>
          <p:cNvSpPr/>
          <p:nvPr/>
        </p:nvSpPr>
        <p:spPr>
          <a:xfrm>
            <a:off x="1243080" y="4479840"/>
            <a:ext cx="4745160" cy="97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Переволоцкая Яна Сергеевна</a:t>
            </a:r>
            <a:endParaRPr lang="ru-RU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CustomShape 1"/>
          <p:cNvSpPr/>
          <p:nvPr/>
        </p:nvSpPr>
        <p:spPr>
          <a:xfrm>
            <a:off x="666000" y="4718880"/>
            <a:ext cx="4321080" cy="57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1" strike="noStrike" spc="-1">
                <a:solidFill>
                  <a:srgbClr val="35363B"/>
                </a:solidFill>
                <a:latin typeface="Epilogue"/>
                <a:ea typeface="Epilogue"/>
              </a:rPr>
              <a:t>Варианты использования могут быть разными</a:t>
            </a:r>
            <a:endParaRPr lang="ru-RU" sz="1400" b="0" strike="noStrike" spc="-1">
              <a:latin typeface="Arial"/>
            </a:endParaRPr>
          </a:p>
        </p:txBody>
      </p:sp>
      <p:graphicFrame>
        <p:nvGraphicFramePr>
          <p:cNvPr id="404" name="Table 2"/>
          <p:cNvGraphicFramePr/>
          <p:nvPr/>
        </p:nvGraphicFramePr>
        <p:xfrm>
          <a:off x="268200" y="208800"/>
          <a:ext cx="8587080" cy="4846320"/>
        </p:xfrm>
        <a:graphic>
          <a:graphicData uri="http://schemas.openxmlformats.org/drawingml/2006/table">
            <a:tbl>
              <a:tblPr/>
              <a:tblGrid>
                <a:gridCol w="386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4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3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0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3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2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№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Действие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Вид текста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Тема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Аудитория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Ограничение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4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Напиши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Сказку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Учитель на перемене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Старшеклассники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Без слов "учитель" и "перемена"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Придумай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Сценарий мини-спектакля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Промтинг на уроке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Учителя физики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ИИ говорит только пословицами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Составь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Список хитростей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Как не устать к четвергу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Классные руководители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Только словами на букву «П»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Создай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Пост в соцсети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Радости проверки тетрадей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Родители учеников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Без слов "тетрадь", "оценка", "проверка"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Опиши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Мемуары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Жизнь учителя в мае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Молодые специалисты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Только в форме диалога со школьным звонком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7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Поддержи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Статью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Как я использую </a:t>
                      </a:r>
                      <a:r>
                        <a:rPr lang="ru-RU" sz="1200" b="0" strike="noStrike" spc="-1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нейросеть</a:t>
                      </a: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на уроке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Ученики 7 класса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Добавь элемент неожиданности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Напиши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Инструкцию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Как выжить на онлайн-родительском собрании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Завучи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Используй юмор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Составь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Рекламу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Промтинг как навык будущего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Все педагоги школы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Только слоганы длиной не больше 5 слов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Придумай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Стихотворение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Мои мысли в пятницу после 6 уроков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Учителя средней школы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Только рифма "А-Б-А-Б" и минимум один «мяу»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3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Напиши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Письмо в будущее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Учитель 2035 года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Сам себе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Письмо только в вопросах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14400" marR="1440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Рисунок 459"/>
          <p:cNvPicPr/>
          <p:nvPr/>
        </p:nvPicPr>
        <p:blipFill>
          <a:blip r:embed="rId3"/>
          <a:stretch/>
        </p:blipFill>
        <p:spPr>
          <a:xfrm>
            <a:off x="4248000" y="74880"/>
            <a:ext cx="4812480" cy="4821120"/>
          </a:xfrm>
          <a:prstGeom prst="rect">
            <a:avLst/>
          </a:prstGeom>
          <a:ln>
            <a:noFill/>
          </a:ln>
        </p:spPr>
      </p:pic>
      <p:pic>
        <p:nvPicPr>
          <p:cNvPr id="461" name="Рисунок 460"/>
          <p:cNvPicPr/>
          <p:nvPr/>
        </p:nvPicPr>
        <p:blipFill>
          <a:blip r:embed="rId4"/>
          <a:stretch/>
        </p:blipFill>
        <p:spPr>
          <a:xfrm>
            <a:off x="32040" y="0"/>
            <a:ext cx="3999960" cy="514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Рисунок 1"/>
          <p:cNvPicPr/>
          <p:nvPr/>
        </p:nvPicPr>
        <p:blipFill>
          <a:blip r:embed="rId3"/>
          <a:stretch/>
        </p:blipFill>
        <p:spPr>
          <a:xfrm>
            <a:off x="0" y="7560"/>
            <a:ext cx="4000320" cy="5143320"/>
          </a:xfrm>
          <a:prstGeom prst="rect">
            <a:avLst/>
          </a:prstGeom>
          <a:ln>
            <a:noFill/>
          </a:ln>
        </p:spPr>
      </p:pic>
      <p:pic>
        <p:nvPicPr>
          <p:cNvPr id="463" name="Рисунок 462"/>
          <p:cNvPicPr/>
          <p:nvPr/>
        </p:nvPicPr>
        <p:blipFill>
          <a:blip r:embed="rId4"/>
          <a:stretch/>
        </p:blipFill>
        <p:spPr>
          <a:xfrm>
            <a:off x="4176000" y="15120"/>
            <a:ext cx="4539600" cy="514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Рисунок 463"/>
          <p:cNvPicPr/>
          <p:nvPr/>
        </p:nvPicPr>
        <p:blipFill>
          <a:blip r:embed="rId3"/>
          <a:stretch/>
        </p:blipFill>
        <p:spPr>
          <a:xfrm>
            <a:off x="360" y="656280"/>
            <a:ext cx="9143640" cy="4239720"/>
          </a:xfrm>
          <a:prstGeom prst="rect">
            <a:avLst/>
          </a:prstGeom>
          <a:ln>
            <a:noFill/>
          </a:ln>
        </p:spPr>
      </p:pic>
      <p:pic>
        <p:nvPicPr>
          <p:cNvPr id="465" name="Рисунок 464"/>
          <p:cNvPicPr/>
          <p:nvPr/>
        </p:nvPicPr>
        <p:blipFill>
          <a:blip r:embed="rId4"/>
          <a:stretch/>
        </p:blipFill>
        <p:spPr>
          <a:xfrm>
            <a:off x="144000" y="72000"/>
            <a:ext cx="2724120" cy="551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1160;p35"/>
          <p:cNvPicPr/>
          <p:nvPr/>
        </p:nvPicPr>
        <p:blipFill>
          <a:blip r:embed="rId2"/>
          <a:stretch/>
        </p:blipFill>
        <p:spPr>
          <a:xfrm>
            <a:off x="7517160" y="3468600"/>
            <a:ext cx="1718280" cy="1626840"/>
          </a:xfrm>
          <a:prstGeom prst="rect">
            <a:avLst/>
          </a:prstGeom>
          <a:ln>
            <a:noFill/>
          </a:ln>
        </p:spPr>
      </p:pic>
      <p:sp>
        <p:nvSpPr>
          <p:cNvPr id="467" name="CustomShape 1"/>
          <p:cNvSpPr/>
          <p:nvPr/>
        </p:nvSpPr>
        <p:spPr>
          <a:xfrm>
            <a:off x="1181880" y="1530720"/>
            <a:ext cx="2310840" cy="69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35363B"/>
                </a:solidFill>
                <a:latin typeface="Epilogue"/>
                <a:ea typeface="Epilogue"/>
              </a:rPr>
              <a:t>Переволоцкая Яна Сергеевна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68" name="CustomShape 2"/>
          <p:cNvSpPr/>
          <p:nvPr/>
        </p:nvSpPr>
        <p:spPr>
          <a:xfrm>
            <a:off x="6619320" y="1286640"/>
            <a:ext cx="1756440" cy="61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9" name="CustomShape 3"/>
          <p:cNvSpPr/>
          <p:nvPr/>
        </p:nvSpPr>
        <p:spPr>
          <a:xfrm>
            <a:off x="1637640" y="2274840"/>
            <a:ext cx="2133000" cy="828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0" u="sng" strike="noStrike" spc="-1">
                <a:solidFill>
                  <a:srgbClr val="35363B"/>
                </a:solidFill>
                <a:uFillTx/>
                <a:latin typeface="Lato"/>
                <a:ea typeface="Lato"/>
                <a:hlinkClick r:id="rId3"/>
              </a:rPr>
              <a:t>cosaya@mail.ru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400" b="0" strike="noStrike" spc="-1">
                <a:solidFill>
                  <a:srgbClr val="35363B"/>
                </a:solidFill>
                <a:latin typeface="Lato"/>
                <a:ea typeface="Lato"/>
              </a:rPr>
              <a:t>+7952 89 29 316</a:t>
            </a:r>
            <a:endParaRPr lang="ru-RU" sz="1400" b="0" strike="noStrike" spc="-1">
              <a:latin typeface="Arial"/>
            </a:endParaRPr>
          </a:p>
        </p:txBody>
      </p:sp>
      <p:grpSp>
        <p:nvGrpSpPr>
          <p:cNvPr id="470" name="Group 4"/>
          <p:cNvGrpSpPr/>
          <p:nvPr/>
        </p:nvGrpSpPr>
        <p:grpSpPr>
          <a:xfrm>
            <a:off x="5740560" y="2691720"/>
            <a:ext cx="158400" cy="338760"/>
            <a:chOff x="5740560" y="2691720"/>
            <a:chExt cx="158400" cy="338760"/>
          </a:xfrm>
        </p:grpSpPr>
        <p:sp>
          <p:nvSpPr>
            <p:cNvPr id="471" name="CustomShape 5"/>
            <p:cNvSpPr/>
            <p:nvPr/>
          </p:nvSpPr>
          <p:spPr>
            <a:xfrm>
              <a:off x="5790240" y="2691720"/>
              <a:ext cx="59040" cy="59040"/>
            </a:xfrm>
            <a:custGeom>
              <a:avLst/>
              <a:gdLst/>
              <a:ahLst/>
              <a:cxnLst/>
              <a:rect l="l" t="t" r="r" b="b"/>
              <a:pathLst>
                <a:path w="3388" h="3389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2" name="CustomShape 6"/>
            <p:cNvSpPr/>
            <p:nvPr/>
          </p:nvSpPr>
          <p:spPr>
            <a:xfrm>
              <a:off x="5740560" y="2771280"/>
              <a:ext cx="158400" cy="259200"/>
            </a:xfrm>
            <a:custGeom>
              <a:avLst/>
              <a:gdLst/>
              <a:ahLst/>
              <a:cxnLst/>
              <a:rect l="l" t="t" r="r" b="b"/>
              <a:pathLst>
                <a:path w="9035" h="14756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73" name="CustomShape 7"/>
          <p:cNvSpPr/>
          <p:nvPr/>
        </p:nvSpPr>
        <p:spPr>
          <a:xfrm>
            <a:off x="3868200" y="1511640"/>
            <a:ext cx="1406880" cy="2684880"/>
          </a:xfrm>
          <a:custGeom>
            <a:avLst/>
            <a:gdLst/>
            <a:ahLst/>
            <a:cxnLst/>
            <a:rect l="l" t="t" r="r" b="b"/>
            <a:pathLst>
              <a:path w="84552" h="161331">
                <a:moveTo>
                  <a:pt x="1" y="1"/>
                </a:moveTo>
                <a:lnTo>
                  <a:pt x="1" y="161331"/>
                </a:lnTo>
                <a:lnTo>
                  <a:pt x="84551" y="161331"/>
                </a:lnTo>
                <a:lnTo>
                  <a:pt x="84551" y="1"/>
                </a:lnTo>
                <a:close/>
              </a:path>
            </a:pathLst>
          </a:custGeom>
          <a:solidFill>
            <a:srgbClr val="9090F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74" name="Group 8"/>
          <p:cNvGrpSpPr/>
          <p:nvPr/>
        </p:nvGrpSpPr>
        <p:grpSpPr>
          <a:xfrm>
            <a:off x="3808440" y="1366200"/>
            <a:ext cx="1550880" cy="3148920"/>
            <a:chOff x="3808440" y="1366200"/>
            <a:chExt cx="1550880" cy="3148920"/>
          </a:xfrm>
        </p:grpSpPr>
        <p:sp>
          <p:nvSpPr>
            <p:cNvPr id="475" name="CustomShape 9"/>
            <p:cNvSpPr/>
            <p:nvPr/>
          </p:nvSpPr>
          <p:spPr>
            <a:xfrm>
              <a:off x="3808440" y="1366200"/>
              <a:ext cx="1550880" cy="3148920"/>
            </a:xfrm>
            <a:custGeom>
              <a:avLst/>
              <a:gdLst/>
              <a:ahLst/>
              <a:cxnLst/>
              <a:rect l="l" t="t" r="r" b="b"/>
              <a:pathLst>
                <a:path w="93205" h="189190">
                  <a:moveTo>
                    <a:pt x="2870" y="0"/>
                  </a:moveTo>
                  <a:cubicBezTo>
                    <a:pt x="1280" y="0"/>
                    <a:pt x="0" y="1280"/>
                    <a:pt x="0" y="2914"/>
                  </a:cubicBezTo>
                  <a:lnTo>
                    <a:pt x="0" y="186320"/>
                  </a:lnTo>
                  <a:cubicBezTo>
                    <a:pt x="0" y="187909"/>
                    <a:pt x="1280" y="189190"/>
                    <a:pt x="2870" y="189190"/>
                  </a:cubicBezTo>
                  <a:lnTo>
                    <a:pt x="90334" y="189190"/>
                  </a:lnTo>
                  <a:cubicBezTo>
                    <a:pt x="91924" y="189190"/>
                    <a:pt x="93204" y="187909"/>
                    <a:pt x="93204" y="186320"/>
                  </a:cubicBezTo>
                  <a:lnTo>
                    <a:pt x="93204" y="2914"/>
                  </a:lnTo>
                  <a:cubicBezTo>
                    <a:pt x="93204" y="1280"/>
                    <a:pt x="91924" y="0"/>
                    <a:pt x="90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6" name="CustomShape 10"/>
            <p:cNvSpPr/>
            <p:nvPr/>
          </p:nvSpPr>
          <p:spPr>
            <a:xfrm>
              <a:off x="4403520" y="4304880"/>
              <a:ext cx="386640" cy="129960"/>
            </a:xfrm>
            <a:custGeom>
              <a:avLst/>
              <a:gdLst/>
              <a:ahLst/>
              <a:cxnLst/>
              <a:rect l="l" t="t" r="r" b="b"/>
              <a:pathLst>
                <a:path w="23269" h="7859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477" name="Google Shape;1171;p35"/>
          <p:cNvPicPr/>
          <p:nvPr/>
        </p:nvPicPr>
        <p:blipFill>
          <a:blip r:embed="rId4"/>
          <a:srcRect l="66088" r="4444"/>
          <a:stretch/>
        </p:blipFill>
        <p:spPr>
          <a:xfrm>
            <a:off x="3868200" y="1558080"/>
            <a:ext cx="1406880" cy="2685240"/>
          </a:xfrm>
          <a:prstGeom prst="rect">
            <a:avLst/>
          </a:prstGeom>
          <a:ln>
            <a:noFill/>
          </a:ln>
        </p:spPr>
      </p:pic>
      <p:grpSp>
        <p:nvGrpSpPr>
          <p:cNvPr id="478" name="Group 11"/>
          <p:cNvGrpSpPr/>
          <p:nvPr/>
        </p:nvGrpSpPr>
        <p:grpSpPr>
          <a:xfrm>
            <a:off x="723960" y="250920"/>
            <a:ext cx="5740560" cy="1028520"/>
            <a:chOff x="723960" y="250920"/>
            <a:chExt cx="5740560" cy="1028520"/>
          </a:xfrm>
        </p:grpSpPr>
        <p:sp>
          <p:nvSpPr>
            <p:cNvPr id="479" name="CustomShape 12"/>
            <p:cNvSpPr/>
            <p:nvPr/>
          </p:nvSpPr>
          <p:spPr>
            <a:xfrm>
              <a:off x="1099800" y="493920"/>
              <a:ext cx="5364720" cy="785520"/>
            </a:xfrm>
            <a:custGeom>
              <a:avLst/>
              <a:gdLst/>
              <a:ahLst/>
              <a:cxnLst/>
              <a:rect l="l" t="t" r="r" b="b"/>
              <a:pathLst>
                <a:path w="16911" h="3199">
                  <a:moveTo>
                    <a:pt x="1" y="1"/>
                  </a:moveTo>
                  <a:lnTo>
                    <a:pt x="1" y="3198"/>
                  </a:lnTo>
                  <a:lnTo>
                    <a:pt x="16911" y="3198"/>
                  </a:lnTo>
                  <a:lnTo>
                    <a:pt x="16911" y="1"/>
                  </a:lnTo>
                  <a:close/>
                </a:path>
              </a:pathLst>
            </a:custGeom>
            <a:solidFill>
              <a:srgbClr val="9499A6"/>
            </a:solidFill>
            <a:ln w="9360">
              <a:solidFill>
                <a:srgbClr val="9499A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0" name="CustomShape 13"/>
            <p:cNvSpPr/>
            <p:nvPr/>
          </p:nvSpPr>
          <p:spPr>
            <a:xfrm>
              <a:off x="723960" y="250920"/>
              <a:ext cx="1834560" cy="513360"/>
            </a:xfrm>
            <a:custGeom>
              <a:avLst/>
              <a:gdLst/>
              <a:ahLst/>
              <a:cxnLst/>
              <a:rect l="l" t="t" r="r" b="b"/>
              <a:pathLst>
                <a:path w="5809" h="3199">
                  <a:moveTo>
                    <a:pt x="1" y="1"/>
                  </a:moveTo>
                  <a:lnTo>
                    <a:pt x="1" y="3198"/>
                  </a:lnTo>
                  <a:lnTo>
                    <a:pt x="5809" y="3198"/>
                  </a:lnTo>
                  <a:lnTo>
                    <a:pt x="4195" y="1"/>
                  </a:lnTo>
                  <a:close/>
                </a:path>
              </a:pathLst>
            </a:custGeom>
            <a:solidFill>
              <a:srgbClr val="CED0D6"/>
            </a:solidFill>
            <a:ln w="9360">
              <a:solidFill>
                <a:srgbClr val="9499A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481" name="Group 14"/>
          <p:cNvGrpSpPr/>
          <p:nvPr/>
        </p:nvGrpSpPr>
        <p:grpSpPr>
          <a:xfrm>
            <a:off x="1159560" y="2751480"/>
            <a:ext cx="343080" cy="331920"/>
            <a:chOff x="1159560" y="2751480"/>
            <a:chExt cx="343080" cy="331920"/>
          </a:xfrm>
        </p:grpSpPr>
        <p:sp>
          <p:nvSpPr>
            <p:cNvPr id="482" name="CustomShape 15"/>
            <p:cNvSpPr/>
            <p:nvPr/>
          </p:nvSpPr>
          <p:spPr>
            <a:xfrm>
              <a:off x="1159560" y="2777760"/>
              <a:ext cx="316080" cy="305640"/>
            </a:xfrm>
            <a:custGeom>
              <a:avLst/>
              <a:gdLst/>
              <a:ahLst/>
              <a:cxnLst/>
              <a:rect l="l" t="t" r="r" b="b"/>
              <a:pathLst>
                <a:path w="12056" h="11666">
                  <a:moveTo>
                    <a:pt x="2817" y="0"/>
                  </a:moveTo>
                  <a:lnTo>
                    <a:pt x="1866" y="493"/>
                  </a:lnTo>
                  <a:lnTo>
                    <a:pt x="1603" y="631"/>
                  </a:lnTo>
                  <a:cubicBezTo>
                    <a:pt x="458" y="1221"/>
                    <a:pt x="1" y="2629"/>
                    <a:pt x="576" y="3787"/>
                  </a:cubicBezTo>
                  <a:cubicBezTo>
                    <a:pt x="1339" y="5320"/>
                    <a:pt x="6708" y="10654"/>
                    <a:pt x="8255" y="11417"/>
                  </a:cubicBezTo>
                  <a:cubicBezTo>
                    <a:pt x="8594" y="11586"/>
                    <a:pt x="8955" y="11666"/>
                    <a:pt x="9310" y="11666"/>
                  </a:cubicBezTo>
                  <a:cubicBezTo>
                    <a:pt x="10167" y="11666"/>
                    <a:pt x="10993" y="11202"/>
                    <a:pt x="11424" y="10398"/>
                  </a:cubicBezTo>
                  <a:lnTo>
                    <a:pt x="11556" y="10134"/>
                  </a:lnTo>
                  <a:lnTo>
                    <a:pt x="12056" y="9191"/>
                  </a:lnTo>
                  <a:lnTo>
                    <a:pt x="9323" y="7672"/>
                  </a:lnTo>
                  <a:lnTo>
                    <a:pt x="9080" y="8261"/>
                  </a:lnTo>
                  <a:cubicBezTo>
                    <a:pt x="9032" y="8372"/>
                    <a:pt x="8962" y="8476"/>
                    <a:pt x="8886" y="8566"/>
                  </a:cubicBezTo>
                  <a:cubicBezTo>
                    <a:pt x="8666" y="8815"/>
                    <a:pt x="8358" y="8943"/>
                    <a:pt x="8048" y="8943"/>
                  </a:cubicBezTo>
                  <a:cubicBezTo>
                    <a:pt x="7820" y="8943"/>
                    <a:pt x="7591" y="8874"/>
                    <a:pt x="7395" y="8733"/>
                  </a:cubicBezTo>
                  <a:cubicBezTo>
                    <a:pt x="7124" y="8539"/>
                    <a:pt x="3469" y="4904"/>
                    <a:pt x="3274" y="4634"/>
                  </a:cubicBezTo>
                  <a:cubicBezTo>
                    <a:pt x="2858" y="4051"/>
                    <a:pt x="3087" y="3233"/>
                    <a:pt x="3753" y="2962"/>
                  </a:cubicBezTo>
                  <a:lnTo>
                    <a:pt x="4343" y="2719"/>
                  </a:lnTo>
                  <a:lnTo>
                    <a:pt x="2817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3" name="CustomShape 16"/>
            <p:cNvSpPr/>
            <p:nvPr/>
          </p:nvSpPr>
          <p:spPr>
            <a:xfrm>
              <a:off x="1208520" y="2777760"/>
              <a:ext cx="64440" cy="82080"/>
            </a:xfrm>
            <a:custGeom>
              <a:avLst/>
              <a:gdLst/>
              <a:ahLst/>
              <a:cxnLst/>
              <a:rect l="l" t="t" r="r" b="b"/>
              <a:pathLst>
                <a:path w="2484" h="3157">
                  <a:moveTo>
                    <a:pt x="951" y="0"/>
                  </a:moveTo>
                  <a:lnTo>
                    <a:pt x="0" y="493"/>
                  </a:lnTo>
                  <a:lnTo>
                    <a:pt x="1582" y="3156"/>
                  </a:lnTo>
                  <a:cubicBezTo>
                    <a:pt x="1672" y="3073"/>
                    <a:pt x="1776" y="3011"/>
                    <a:pt x="1894" y="2962"/>
                  </a:cubicBezTo>
                  <a:lnTo>
                    <a:pt x="2484" y="2719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4" name="CustomShape 17"/>
            <p:cNvSpPr/>
            <p:nvPr/>
          </p:nvSpPr>
          <p:spPr>
            <a:xfrm>
              <a:off x="1392840" y="2979000"/>
              <a:ext cx="82800" cy="64080"/>
            </a:xfrm>
            <a:custGeom>
              <a:avLst/>
              <a:gdLst/>
              <a:ahLst/>
              <a:cxnLst/>
              <a:rect l="l" t="t" r="r" b="b"/>
              <a:pathLst>
                <a:path w="3178" h="2470">
                  <a:moveTo>
                    <a:pt x="445" y="1"/>
                  </a:moveTo>
                  <a:lnTo>
                    <a:pt x="195" y="590"/>
                  </a:lnTo>
                  <a:cubicBezTo>
                    <a:pt x="147" y="708"/>
                    <a:pt x="84" y="812"/>
                    <a:pt x="1" y="902"/>
                  </a:cubicBezTo>
                  <a:lnTo>
                    <a:pt x="2678" y="2470"/>
                  </a:lnTo>
                  <a:lnTo>
                    <a:pt x="3178" y="1527"/>
                  </a:lnTo>
                  <a:lnTo>
                    <a:pt x="445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5" name="CustomShape 18"/>
            <p:cNvSpPr/>
            <p:nvPr/>
          </p:nvSpPr>
          <p:spPr>
            <a:xfrm>
              <a:off x="1217160" y="2751480"/>
              <a:ext cx="90000" cy="111240"/>
            </a:xfrm>
            <a:custGeom>
              <a:avLst/>
              <a:gdLst/>
              <a:ahLst/>
              <a:cxnLst/>
              <a:rect l="l" t="t" r="r" b="b"/>
              <a:pathLst>
                <a:path w="3455" h="4262">
                  <a:moveTo>
                    <a:pt x="1287" y="1"/>
                  </a:moveTo>
                  <a:cubicBezTo>
                    <a:pt x="1243" y="1"/>
                    <a:pt x="1199" y="12"/>
                    <a:pt x="1159" y="36"/>
                  </a:cubicBezTo>
                  <a:lnTo>
                    <a:pt x="160" y="619"/>
                  </a:lnTo>
                  <a:cubicBezTo>
                    <a:pt x="35" y="695"/>
                    <a:pt x="0" y="848"/>
                    <a:pt x="70" y="966"/>
                  </a:cubicBezTo>
                  <a:lnTo>
                    <a:pt x="1949" y="4142"/>
                  </a:lnTo>
                  <a:cubicBezTo>
                    <a:pt x="1999" y="4220"/>
                    <a:pt x="2082" y="4261"/>
                    <a:pt x="2166" y="4261"/>
                  </a:cubicBezTo>
                  <a:cubicBezTo>
                    <a:pt x="2211" y="4261"/>
                    <a:pt x="2256" y="4250"/>
                    <a:pt x="2296" y="4226"/>
                  </a:cubicBezTo>
                  <a:lnTo>
                    <a:pt x="3295" y="3643"/>
                  </a:lnTo>
                  <a:cubicBezTo>
                    <a:pt x="3413" y="3574"/>
                    <a:pt x="3455" y="3414"/>
                    <a:pt x="3385" y="3296"/>
                  </a:cubicBezTo>
                  <a:lnTo>
                    <a:pt x="1506" y="126"/>
                  </a:lnTo>
                  <a:cubicBezTo>
                    <a:pt x="1455" y="44"/>
                    <a:pt x="1372" y="1"/>
                    <a:pt x="1287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6" name="CustomShape 19"/>
            <p:cNvSpPr/>
            <p:nvPr/>
          </p:nvSpPr>
          <p:spPr>
            <a:xfrm>
              <a:off x="1388880" y="2945520"/>
              <a:ext cx="113760" cy="87840"/>
            </a:xfrm>
            <a:custGeom>
              <a:avLst/>
              <a:gdLst/>
              <a:ahLst/>
              <a:cxnLst/>
              <a:rect l="l" t="t" r="r" b="b"/>
              <a:pathLst>
                <a:path w="4364" h="3368">
                  <a:moveTo>
                    <a:pt x="884" y="0"/>
                  </a:moveTo>
                  <a:cubicBezTo>
                    <a:pt x="797" y="0"/>
                    <a:pt x="713" y="45"/>
                    <a:pt x="666" y="124"/>
                  </a:cubicBezTo>
                  <a:lnTo>
                    <a:pt x="77" y="1116"/>
                  </a:lnTo>
                  <a:cubicBezTo>
                    <a:pt x="0" y="1234"/>
                    <a:pt x="42" y="1394"/>
                    <a:pt x="160" y="1463"/>
                  </a:cubicBezTo>
                  <a:lnTo>
                    <a:pt x="3350" y="3329"/>
                  </a:lnTo>
                  <a:cubicBezTo>
                    <a:pt x="3393" y="3355"/>
                    <a:pt x="3440" y="3367"/>
                    <a:pt x="3485" y="3367"/>
                  </a:cubicBezTo>
                  <a:cubicBezTo>
                    <a:pt x="3571" y="3367"/>
                    <a:pt x="3652" y="3323"/>
                    <a:pt x="3697" y="3246"/>
                  </a:cubicBezTo>
                  <a:lnTo>
                    <a:pt x="4287" y="2254"/>
                  </a:lnTo>
                  <a:cubicBezTo>
                    <a:pt x="4363" y="2136"/>
                    <a:pt x="4321" y="1976"/>
                    <a:pt x="4204" y="1907"/>
                  </a:cubicBezTo>
                  <a:lnTo>
                    <a:pt x="1013" y="34"/>
                  </a:lnTo>
                  <a:cubicBezTo>
                    <a:pt x="972" y="11"/>
                    <a:pt x="928" y="0"/>
                    <a:pt x="884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487" name="Group 20"/>
          <p:cNvGrpSpPr/>
          <p:nvPr/>
        </p:nvGrpSpPr>
        <p:grpSpPr>
          <a:xfrm>
            <a:off x="1104480" y="2229120"/>
            <a:ext cx="324360" cy="347040"/>
            <a:chOff x="1104480" y="2229120"/>
            <a:chExt cx="324360" cy="347040"/>
          </a:xfrm>
        </p:grpSpPr>
        <p:sp>
          <p:nvSpPr>
            <p:cNvPr id="488" name="CustomShape 21"/>
            <p:cNvSpPr/>
            <p:nvPr/>
          </p:nvSpPr>
          <p:spPr>
            <a:xfrm>
              <a:off x="1108440" y="2379600"/>
              <a:ext cx="316080" cy="43200"/>
            </a:xfrm>
            <a:custGeom>
              <a:avLst/>
              <a:gdLst/>
              <a:ahLst/>
              <a:cxnLst/>
              <a:rect l="l" t="t" r="r" b="b"/>
              <a:pathLst>
                <a:path w="12063" h="1666">
                  <a:moveTo>
                    <a:pt x="8" y="1"/>
                  </a:moveTo>
                  <a:lnTo>
                    <a:pt x="1" y="1665"/>
                  </a:lnTo>
                  <a:lnTo>
                    <a:pt x="12063" y="1665"/>
                  </a:lnTo>
                  <a:lnTo>
                    <a:pt x="12056" y="1"/>
                  </a:ln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9" name="CustomShape 22"/>
            <p:cNvSpPr/>
            <p:nvPr/>
          </p:nvSpPr>
          <p:spPr>
            <a:xfrm>
              <a:off x="1205640" y="2229120"/>
              <a:ext cx="128160" cy="61200"/>
            </a:xfrm>
            <a:custGeom>
              <a:avLst/>
              <a:gdLst/>
              <a:ahLst/>
              <a:cxnLst/>
              <a:rect l="l" t="t" r="r" b="b"/>
              <a:pathLst>
                <a:path w="4905" h="2359">
                  <a:moveTo>
                    <a:pt x="2453" y="0"/>
                  </a:moveTo>
                  <a:cubicBezTo>
                    <a:pt x="2399" y="0"/>
                    <a:pt x="2345" y="21"/>
                    <a:pt x="2303" y="63"/>
                  </a:cubicBezTo>
                  <a:lnTo>
                    <a:pt x="999" y="1360"/>
                  </a:lnTo>
                  <a:lnTo>
                    <a:pt x="1" y="2359"/>
                  </a:lnTo>
                  <a:lnTo>
                    <a:pt x="4905" y="2359"/>
                  </a:lnTo>
                  <a:lnTo>
                    <a:pt x="2602" y="63"/>
                  </a:lnTo>
                  <a:cubicBezTo>
                    <a:pt x="2560" y="21"/>
                    <a:pt x="2506" y="0"/>
                    <a:pt x="2453" y="0"/>
                  </a:cubicBezTo>
                  <a:close/>
                </a:path>
              </a:pathLst>
            </a:custGeom>
            <a:solidFill>
              <a:srgbClr val="ECF0F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0" name="CustomShape 23"/>
            <p:cNvSpPr/>
            <p:nvPr/>
          </p:nvSpPr>
          <p:spPr>
            <a:xfrm>
              <a:off x="1205640" y="2264760"/>
              <a:ext cx="128160" cy="25560"/>
            </a:xfrm>
            <a:custGeom>
              <a:avLst/>
              <a:gdLst/>
              <a:ahLst/>
              <a:cxnLst/>
              <a:rect l="l" t="t" r="r" b="b"/>
              <a:pathLst>
                <a:path w="4905" h="1000">
                  <a:moveTo>
                    <a:pt x="999" y="1"/>
                  </a:moveTo>
                  <a:lnTo>
                    <a:pt x="1" y="1000"/>
                  </a:lnTo>
                  <a:lnTo>
                    <a:pt x="4905" y="1000"/>
                  </a:lnTo>
                  <a:lnTo>
                    <a:pt x="3906" y="1"/>
                  </a:ln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1" name="CustomShape 24"/>
            <p:cNvSpPr/>
            <p:nvPr/>
          </p:nvSpPr>
          <p:spPr>
            <a:xfrm>
              <a:off x="1127520" y="2282040"/>
              <a:ext cx="277560" cy="259560"/>
            </a:xfrm>
            <a:custGeom>
              <a:avLst/>
              <a:gdLst/>
              <a:ahLst/>
              <a:cxnLst/>
              <a:rect l="l" t="t" r="r" b="b"/>
              <a:pathLst>
                <a:path w="10592" h="9913">
                  <a:moveTo>
                    <a:pt x="10388" y="0"/>
                  </a:moveTo>
                  <a:cubicBezTo>
                    <a:pt x="10384" y="0"/>
                    <a:pt x="10381" y="1"/>
                    <a:pt x="10377" y="1"/>
                  </a:cubicBezTo>
                  <a:lnTo>
                    <a:pt x="215" y="1"/>
                  </a:lnTo>
                  <a:cubicBezTo>
                    <a:pt x="97" y="1"/>
                    <a:pt x="0" y="91"/>
                    <a:pt x="0" y="209"/>
                  </a:cubicBezTo>
                  <a:lnTo>
                    <a:pt x="0" y="9913"/>
                  </a:lnTo>
                  <a:lnTo>
                    <a:pt x="10592" y="9913"/>
                  </a:lnTo>
                  <a:lnTo>
                    <a:pt x="10592" y="209"/>
                  </a:lnTo>
                  <a:cubicBezTo>
                    <a:pt x="10592" y="95"/>
                    <a:pt x="10501" y="0"/>
                    <a:pt x="10388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2" name="CustomShape 25"/>
            <p:cNvSpPr/>
            <p:nvPr/>
          </p:nvSpPr>
          <p:spPr>
            <a:xfrm>
              <a:off x="1386720" y="2282040"/>
              <a:ext cx="18720" cy="259920"/>
            </a:xfrm>
            <a:custGeom>
              <a:avLst/>
              <a:gdLst/>
              <a:ahLst/>
              <a:cxnLst/>
              <a:rect l="l" t="t" r="r" b="b"/>
              <a:pathLst>
                <a:path w="736" h="9920">
                  <a:moveTo>
                    <a:pt x="0" y="1"/>
                  </a:moveTo>
                  <a:lnTo>
                    <a:pt x="0" y="9920"/>
                  </a:lnTo>
                  <a:lnTo>
                    <a:pt x="736" y="9920"/>
                  </a:lnTo>
                  <a:lnTo>
                    <a:pt x="736" y="216"/>
                  </a:lnTo>
                  <a:cubicBezTo>
                    <a:pt x="736" y="98"/>
                    <a:pt x="638" y="1"/>
                    <a:pt x="521" y="1"/>
                  </a:cubicBez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3" name="CustomShape 26"/>
            <p:cNvSpPr/>
            <p:nvPr/>
          </p:nvSpPr>
          <p:spPr>
            <a:xfrm>
              <a:off x="1127520" y="2369520"/>
              <a:ext cx="277560" cy="172080"/>
            </a:xfrm>
            <a:custGeom>
              <a:avLst/>
              <a:gdLst/>
              <a:ahLst/>
              <a:cxnLst/>
              <a:rect l="l" t="t" r="r" b="b"/>
              <a:pathLst>
                <a:path w="10592" h="6583">
                  <a:moveTo>
                    <a:pt x="0" y="0"/>
                  </a:moveTo>
                  <a:lnTo>
                    <a:pt x="0" y="6583"/>
                  </a:lnTo>
                  <a:lnTo>
                    <a:pt x="10592" y="6583"/>
                  </a:lnTo>
                  <a:lnTo>
                    <a:pt x="10592" y="0"/>
                  </a:lnTo>
                  <a:lnTo>
                    <a:pt x="5299" y="37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EDF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4" name="CustomShape 27"/>
            <p:cNvSpPr/>
            <p:nvPr/>
          </p:nvSpPr>
          <p:spPr>
            <a:xfrm>
              <a:off x="1168200" y="2420640"/>
              <a:ext cx="196560" cy="9720"/>
            </a:xfrm>
            <a:custGeom>
              <a:avLst/>
              <a:gdLst/>
              <a:ahLst/>
              <a:cxnLst/>
              <a:rect l="l" t="t" r="r" b="b"/>
              <a:pathLst>
                <a:path w="7513" h="403">
                  <a:moveTo>
                    <a:pt x="271" y="0"/>
                  </a:moveTo>
                  <a:cubicBezTo>
                    <a:pt x="1" y="0"/>
                    <a:pt x="1" y="403"/>
                    <a:pt x="271" y="403"/>
                  </a:cubicBezTo>
                  <a:lnTo>
                    <a:pt x="7242" y="403"/>
                  </a:lnTo>
                  <a:cubicBezTo>
                    <a:pt x="7513" y="403"/>
                    <a:pt x="7513" y="0"/>
                    <a:pt x="7242" y="0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5" name="CustomShape 28"/>
            <p:cNvSpPr/>
            <p:nvPr/>
          </p:nvSpPr>
          <p:spPr>
            <a:xfrm>
              <a:off x="1202040" y="2443320"/>
              <a:ext cx="129240" cy="9720"/>
            </a:xfrm>
            <a:custGeom>
              <a:avLst/>
              <a:gdLst/>
              <a:ahLst/>
              <a:cxnLst/>
              <a:rect l="l" t="t" r="r" b="b"/>
              <a:pathLst>
                <a:path w="4947" h="403">
                  <a:moveTo>
                    <a:pt x="271" y="0"/>
                  </a:moveTo>
                  <a:cubicBezTo>
                    <a:pt x="1" y="0"/>
                    <a:pt x="1" y="403"/>
                    <a:pt x="271" y="403"/>
                  </a:cubicBezTo>
                  <a:lnTo>
                    <a:pt x="4676" y="403"/>
                  </a:lnTo>
                  <a:cubicBezTo>
                    <a:pt x="4946" y="403"/>
                    <a:pt x="4946" y="0"/>
                    <a:pt x="4676" y="0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6" name="CustomShape 29"/>
            <p:cNvSpPr/>
            <p:nvPr/>
          </p:nvSpPr>
          <p:spPr>
            <a:xfrm>
              <a:off x="1230840" y="2465640"/>
              <a:ext cx="69120" cy="9720"/>
            </a:xfrm>
            <a:custGeom>
              <a:avLst/>
              <a:gdLst/>
              <a:ahLst/>
              <a:cxnLst/>
              <a:rect l="l" t="t" r="r" b="b"/>
              <a:pathLst>
                <a:path w="2665" h="403">
                  <a:moveTo>
                    <a:pt x="271" y="0"/>
                  </a:moveTo>
                  <a:cubicBezTo>
                    <a:pt x="1" y="0"/>
                    <a:pt x="1" y="403"/>
                    <a:pt x="271" y="403"/>
                  </a:cubicBezTo>
                  <a:lnTo>
                    <a:pt x="2394" y="403"/>
                  </a:lnTo>
                  <a:cubicBezTo>
                    <a:pt x="2664" y="403"/>
                    <a:pt x="2664" y="0"/>
                    <a:pt x="2394" y="0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7" name="CustomShape 30"/>
            <p:cNvSpPr/>
            <p:nvPr/>
          </p:nvSpPr>
          <p:spPr>
            <a:xfrm>
              <a:off x="1104480" y="2379600"/>
              <a:ext cx="324360" cy="196560"/>
            </a:xfrm>
            <a:custGeom>
              <a:avLst/>
              <a:gdLst/>
              <a:ahLst/>
              <a:cxnLst/>
              <a:rect l="l" t="t" r="r" b="b"/>
              <a:pathLst>
                <a:path w="12368" h="7509">
                  <a:moveTo>
                    <a:pt x="174" y="1"/>
                  </a:moveTo>
                  <a:cubicBezTo>
                    <a:pt x="85" y="1"/>
                    <a:pt x="0" y="73"/>
                    <a:pt x="0" y="177"/>
                  </a:cubicBezTo>
                  <a:lnTo>
                    <a:pt x="0" y="7294"/>
                  </a:lnTo>
                  <a:cubicBezTo>
                    <a:pt x="0" y="7411"/>
                    <a:pt x="97" y="7509"/>
                    <a:pt x="215" y="7509"/>
                  </a:cubicBezTo>
                  <a:lnTo>
                    <a:pt x="12152" y="7509"/>
                  </a:lnTo>
                  <a:cubicBezTo>
                    <a:pt x="12270" y="7509"/>
                    <a:pt x="12367" y="7411"/>
                    <a:pt x="12367" y="7294"/>
                  </a:cubicBezTo>
                  <a:lnTo>
                    <a:pt x="12367" y="177"/>
                  </a:lnTo>
                  <a:cubicBezTo>
                    <a:pt x="12367" y="77"/>
                    <a:pt x="12280" y="5"/>
                    <a:pt x="12190" y="5"/>
                  </a:cubicBezTo>
                  <a:cubicBezTo>
                    <a:pt x="12155" y="5"/>
                    <a:pt x="12121" y="15"/>
                    <a:pt x="12090" y="38"/>
                  </a:cubicBezTo>
                  <a:lnTo>
                    <a:pt x="11708" y="316"/>
                  </a:lnTo>
                  <a:lnTo>
                    <a:pt x="6284" y="4200"/>
                  </a:lnTo>
                  <a:cubicBezTo>
                    <a:pt x="6253" y="4221"/>
                    <a:pt x="6218" y="4231"/>
                    <a:pt x="6184" y="4231"/>
                  </a:cubicBezTo>
                  <a:cubicBezTo>
                    <a:pt x="6149" y="4231"/>
                    <a:pt x="6114" y="4221"/>
                    <a:pt x="6083" y="4200"/>
                  </a:cubicBezTo>
                  <a:lnTo>
                    <a:pt x="278" y="38"/>
                  </a:lnTo>
                  <a:cubicBezTo>
                    <a:pt x="246" y="13"/>
                    <a:pt x="210" y="1"/>
                    <a:pt x="174" y="1"/>
                  </a:cubicBezTo>
                  <a:close/>
                </a:path>
              </a:pathLst>
            </a:custGeom>
            <a:solidFill>
              <a:srgbClr val="A4B3B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8" name="CustomShape 31"/>
            <p:cNvSpPr/>
            <p:nvPr/>
          </p:nvSpPr>
          <p:spPr>
            <a:xfrm>
              <a:off x="1164960" y="2320200"/>
              <a:ext cx="32040" cy="32040"/>
            </a:xfrm>
            <a:custGeom>
              <a:avLst/>
              <a:gdLst/>
              <a:ahLst/>
              <a:cxnLst/>
              <a:rect l="l" t="t" r="r" b="b"/>
              <a:pathLst>
                <a:path w="1242" h="1242">
                  <a:moveTo>
                    <a:pt x="194" y="0"/>
                  </a:moveTo>
                  <a:cubicBezTo>
                    <a:pt x="83" y="0"/>
                    <a:pt x="0" y="91"/>
                    <a:pt x="0" y="195"/>
                  </a:cubicBezTo>
                  <a:lnTo>
                    <a:pt x="0" y="1048"/>
                  </a:lnTo>
                  <a:cubicBezTo>
                    <a:pt x="0" y="1159"/>
                    <a:pt x="83" y="1242"/>
                    <a:pt x="194" y="1242"/>
                  </a:cubicBezTo>
                  <a:lnTo>
                    <a:pt x="1047" y="1242"/>
                  </a:lnTo>
                  <a:cubicBezTo>
                    <a:pt x="1158" y="1242"/>
                    <a:pt x="1242" y="1159"/>
                    <a:pt x="1242" y="1048"/>
                  </a:cubicBezTo>
                  <a:lnTo>
                    <a:pt x="1242" y="195"/>
                  </a:lnTo>
                  <a:cubicBezTo>
                    <a:pt x="1242" y="91"/>
                    <a:pt x="1158" y="0"/>
                    <a:pt x="1047" y="0"/>
                  </a:cubicBez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9" name="CustomShape 32"/>
            <p:cNvSpPr/>
            <p:nvPr/>
          </p:nvSpPr>
          <p:spPr>
            <a:xfrm>
              <a:off x="1218600" y="2315160"/>
              <a:ext cx="35640" cy="9720"/>
            </a:xfrm>
            <a:custGeom>
              <a:avLst/>
              <a:gdLst/>
              <a:ahLst/>
              <a:cxnLst/>
              <a:rect l="l" t="t" r="r" b="b"/>
              <a:pathLst>
                <a:path w="1388" h="403">
                  <a:moveTo>
                    <a:pt x="271" y="0"/>
                  </a:moveTo>
                  <a:cubicBezTo>
                    <a:pt x="0" y="0"/>
                    <a:pt x="0" y="403"/>
                    <a:pt x="271" y="403"/>
                  </a:cubicBezTo>
                  <a:lnTo>
                    <a:pt x="1124" y="403"/>
                  </a:lnTo>
                  <a:cubicBezTo>
                    <a:pt x="1387" y="403"/>
                    <a:pt x="1387" y="0"/>
                    <a:pt x="1124" y="0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0" name="CustomShape 33"/>
            <p:cNvSpPr/>
            <p:nvPr/>
          </p:nvSpPr>
          <p:spPr>
            <a:xfrm>
              <a:off x="1218600" y="2343240"/>
              <a:ext cx="112680" cy="9720"/>
            </a:xfrm>
            <a:custGeom>
              <a:avLst/>
              <a:gdLst/>
              <a:ahLst/>
              <a:cxnLst/>
              <a:rect l="l" t="t" r="r" b="b"/>
              <a:pathLst>
                <a:path w="4315" h="403">
                  <a:moveTo>
                    <a:pt x="271" y="0"/>
                  </a:moveTo>
                  <a:cubicBezTo>
                    <a:pt x="0" y="0"/>
                    <a:pt x="0" y="403"/>
                    <a:pt x="271" y="403"/>
                  </a:cubicBezTo>
                  <a:lnTo>
                    <a:pt x="4044" y="403"/>
                  </a:lnTo>
                  <a:cubicBezTo>
                    <a:pt x="4314" y="403"/>
                    <a:pt x="4314" y="0"/>
                    <a:pt x="4044" y="0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1" name="CustomShape 34"/>
            <p:cNvSpPr/>
            <p:nvPr/>
          </p:nvSpPr>
          <p:spPr>
            <a:xfrm>
              <a:off x="1170360" y="2387160"/>
              <a:ext cx="69120" cy="9720"/>
            </a:xfrm>
            <a:custGeom>
              <a:avLst/>
              <a:gdLst/>
              <a:ahLst/>
              <a:cxnLst/>
              <a:rect l="l" t="t" r="r" b="b"/>
              <a:pathLst>
                <a:path w="2657" h="404">
                  <a:moveTo>
                    <a:pt x="271" y="1"/>
                  </a:moveTo>
                  <a:cubicBezTo>
                    <a:pt x="0" y="1"/>
                    <a:pt x="0" y="403"/>
                    <a:pt x="271" y="403"/>
                  </a:cubicBezTo>
                  <a:lnTo>
                    <a:pt x="2386" y="403"/>
                  </a:lnTo>
                  <a:cubicBezTo>
                    <a:pt x="2657" y="403"/>
                    <a:pt x="2657" y="1"/>
                    <a:pt x="2386" y="1"/>
                  </a:cubicBezTo>
                  <a:close/>
                </a:path>
              </a:pathLst>
            </a:custGeom>
            <a:solidFill>
              <a:srgbClr val="080808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2" name="CustomShape 35"/>
            <p:cNvSpPr/>
            <p:nvPr/>
          </p:nvSpPr>
          <p:spPr>
            <a:xfrm>
              <a:off x="1130760" y="2540880"/>
              <a:ext cx="56520" cy="9720"/>
            </a:xfrm>
            <a:custGeom>
              <a:avLst/>
              <a:gdLst/>
              <a:ahLst/>
              <a:cxnLst/>
              <a:rect l="l" t="t" r="r" b="b"/>
              <a:pathLst>
                <a:path w="2179" h="403">
                  <a:moveTo>
                    <a:pt x="271" y="0"/>
                  </a:moveTo>
                  <a:cubicBezTo>
                    <a:pt x="1" y="0"/>
                    <a:pt x="1" y="402"/>
                    <a:pt x="271" y="402"/>
                  </a:cubicBezTo>
                  <a:lnTo>
                    <a:pt x="1908" y="402"/>
                  </a:lnTo>
                  <a:cubicBezTo>
                    <a:pt x="2179" y="402"/>
                    <a:pt x="2179" y="0"/>
                    <a:pt x="1908" y="0"/>
                  </a:cubicBezTo>
                  <a:close/>
                </a:path>
              </a:pathLst>
            </a:custGeom>
            <a:solidFill>
              <a:srgbClr val="F3F5F7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503" name="Google Shape;1197;p35"/>
          <p:cNvPicPr/>
          <p:nvPr/>
        </p:nvPicPr>
        <p:blipFill>
          <a:blip r:embed="rId5"/>
          <a:stretch/>
        </p:blipFill>
        <p:spPr>
          <a:xfrm>
            <a:off x="6550560" y="819360"/>
            <a:ext cx="2091600" cy="3723840"/>
          </a:xfrm>
          <a:prstGeom prst="rect">
            <a:avLst/>
          </a:prstGeom>
          <a:ln>
            <a:noFill/>
          </a:ln>
        </p:spPr>
      </p:pic>
      <p:pic>
        <p:nvPicPr>
          <p:cNvPr id="504" name="Google Shape;1198;p35"/>
          <p:cNvPicPr/>
          <p:nvPr/>
        </p:nvPicPr>
        <p:blipFill>
          <a:blip r:embed="rId6"/>
          <a:srcRect l="19394" t="19320" r="17629" b="46317"/>
          <a:stretch/>
        </p:blipFill>
        <p:spPr>
          <a:xfrm>
            <a:off x="1873440" y="3325680"/>
            <a:ext cx="966960" cy="1172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Рисунок 3"/>
          <p:cNvPicPr/>
          <p:nvPr/>
        </p:nvPicPr>
        <p:blipFill>
          <a:blip r:embed="rId2"/>
          <a:stretch/>
        </p:blipFill>
        <p:spPr>
          <a:xfrm>
            <a:off x="931680" y="0"/>
            <a:ext cx="7564320" cy="5042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Рисунок 4"/>
          <p:cNvPicPr/>
          <p:nvPr/>
        </p:nvPicPr>
        <p:blipFill>
          <a:blip r:embed="rId2"/>
          <a:stretch/>
        </p:blipFill>
        <p:spPr>
          <a:xfrm>
            <a:off x="0" y="124200"/>
            <a:ext cx="5371920" cy="4723920"/>
          </a:xfrm>
          <a:prstGeom prst="rect">
            <a:avLst/>
          </a:prstGeom>
          <a:ln>
            <a:noFill/>
          </a:ln>
        </p:spPr>
      </p:pic>
      <p:pic>
        <p:nvPicPr>
          <p:cNvPr id="386" name="Рисунок 1"/>
          <p:cNvPicPr/>
          <p:nvPr/>
        </p:nvPicPr>
        <p:blipFill>
          <a:blip r:embed="rId3"/>
          <a:stretch/>
        </p:blipFill>
        <p:spPr>
          <a:xfrm>
            <a:off x="5143680" y="0"/>
            <a:ext cx="4000320" cy="514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Рисунок 3"/>
          <p:cNvPicPr/>
          <p:nvPr/>
        </p:nvPicPr>
        <p:blipFill>
          <a:blip r:embed="rId2"/>
          <a:stretch/>
        </p:blipFill>
        <p:spPr>
          <a:xfrm>
            <a:off x="0" y="0"/>
            <a:ext cx="4000320" cy="5143320"/>
          </a:xfrm>
          <a:prstGeom prst="rect">
            <a:avLst/>
          </a:prstGeom>
          <a:ln>
            <a:noFill/>
          </a:ln>
        </p:spPr>
      </p:pic>
      <p:pic>
        <p:nvPicPr>
          <p:cNvPr id="388" name="Рисунок 387"/>
          <p:cNvPicPr/>
          <p:nvPr/>
        </p:nvPicPr>
        <p:blipFill>
          <a:blip r:embed="rId3"/>
          <a:stretch/>
        </p:blipFill>
        <p:spPr>
          <a:xfrm>
            <a:off x="3096000" y="0"/>
            <a:ext cx="6048360" cy="5178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Рисунок 1"/>
          <p:cNvPicPr/>
          <p:nvPr/>
        </p:nvPicPr>
        <p:blipFill>
          <a:blip r:embed="rId2"/>
          <a:stretch/>
        </p:blipFill>
        <p:spPr>
          <a:xfrm>
            <a:off x="-112320" y="360"/>
            <a:ext cx="4000320" cy="5143320"/>
          </a:xfrm>
          <a:prstGeom prst="rect">
            <a:avLst/>
          </a:prstGeom>
          <a:ln>
            <a:noFill/>
          </a:ln>
        </p:spPr>
      </p:pic>
      <p:pic>
        <p:nvPicPr>
          <p:cNvPr id="390" name="Рисунок 389"/>
          <p:cNvPicPr/>
          <p:nvPr/>
        </p:nvPicPr>
        <p:blipFill>
          <a:blip r:embed="rId3"/>
          <a:stretch/>
        </p:blipFill>
        <p:spPr>
          <a:xfrm>
            <a:off x="2808000" y="792000"/>
            <a:ext cx="6320520" cy="3888000"/>
          </a:xfrm>
          <a:prstGeom prst="rect">
            <a:avLst/>
          </a:prstGeom>
          <a:ln>
            <a:noFill/>
          </a:ln>
        </p:spPr>
      </p:pic>
      <p:pic>
        <p:nvPicPr>
          <p:cNvPr id="391" name="Рисунок 390"/>
          <p:cNvPicPr/>
          <p:nvPr/>
        </p:nvPicPr>
        <p:blipFill>
          <a:blip r:embed="rId4"/>
          <a:stretch/>
        </p:blipFill>
        <p:spPr>
          <a:xfrm>
            <a:off x="2808000" y="0"/>
            <a:ext cx="6320520" cy="792000"/>
          </a:xfrm>
          <a:prstGeom prst="rect">
            <a:avLst/>
          </a:prstGeom>
          <a:ln>
            <a:noFill/>
          </a:ln>
        </p:spPr>
      </p:pic>
      <p:pic>
        <p:nvPicPr>
          <p:cNvPr id="392" name="Рисунок 391"/>
          <p:cNvPicPr/>
          <p:nvPr/>
        </p:nvPicPr>
        <p:blipFill>
          <a:blip r:embed="rId4"/>
          <a:stretch/>
        </p:blipFill>
        <p:spPr>
          <a:xfrm>
            <a:off x="2808000" y="4536000"/>
            <a:ext cx="6336000" cy="607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Рисунок 2"/>
          <p:cNvPicPr/>
          <p:nvPr/>
        </p:nvPicPr>
        <p:blipFill>
          <a:blip r:embed="rId2"/>
          <a:stretch/>
        </p:blipFill>
        <p:spPr>
          <a:xfrm>
            <a:off x="5112000" y="0"/>
            <a:ext cx="4000320" cy="5143320"/>
          </a:xfrm>
          <a:prstGeom prst="rect">
            <a:avLst/>
          </a:prstGeom>
          <a:ln>
            <a:noFill/>
          </a:ln>
        </p:spPr>
      </p:pic>
      <p:pic>
        <p:nvPicPr>
          <p:cNvPr id="394" name="Рисунок 393"/>
          <p:cNvPicPr/>
          <p:nvPr/>
        </p:nvPicPr>
        <p:blipFill>
          <a:blip r:embed="rId3"/>
          <a:stretch/>
        </p:blipFill>
        <p:spPr>
          <a:xfrm>
            <a:off x="-72000" y="16560"/>
            <a:ext cx="5328000" cy="5127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Рисунок 394"/>
          <p:cNvPicPr/>
          <p:nvPr/>
        </p:nvPicPr>
        <p:blipFill>
          <a:blip r:embed="rId2"/>
          <a:stretch/>
        </p:blipFill>
        <p:spPr>
          <a:xfrm>
            <a:off x="-399960" y="-5040"/>
            <a:ext cx="3999960" cy="5143320"/>
          </a:xfrm>
          <a:prstGeom prst="rect">
            <a:avLst/>
          </a:prstGeom>
          <a:ln>
            <a:noFill/>
          </a:ln>
        </p:spPr>
      </p:pic>
      <p:pic>
        <p:nvPicPr>
          <p:cNvPr id="396" name="Рисунок 395"/>
          <p:cNvPicPr/>
          <p:nvPr/>
        </p:nvPicPr>
        <p:blipFill>
          <a:blip r:embed="rId3"/>
          <a:stretch/>
        </p:blipFill>
        <p:spPr>
          <a:xfrm>
            <a:off x="3240000" y="11160"/>
            <a:ext cx="5904000" cy="5127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Рисунок 1"/>
          <p:cNvPicPr/>
          <p:nvPr/>
        </p:nvPicPr>
        <p:blipFill>
          <a:blip r:embed="rId2"/>
          <a:stretch/>
        </p:blipFill>
        <p:spPr>
          <a:xfrm>
            <a:off x="0" y="0"/>
            <a:ext cx="4000320" cy="5143320"/>
          </a:xfrm>
          <a:prstGeom prst="rect">
            <a:avLst/>
          </a:prstGeom>
          <a:ln>
            <a:noFill/>
          </a:ln>
        </p:spPr>
      </p:pic>
      <p:pic>
        <p:nvPicPr>
          <p:cNvPr id="398" name="Рисунок 397"/>
          <p:cNvPicPr/>
          <p:nvPr/>
        </p:nvPicPr>
        <p:blipFill>
          <a:blip r:embed="rId3"/>
          <a:stretch/>
        </p:blipFill>
        <p:spPr>
          <a:xfrm>
            <a:off x="4343760" y="0"/>
            <a:ext cx="4584240" cy="514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1152;p34"/>
          <p:cNvPicPr/>
          <p:nvPr/>
        </p:nvPicPr>
        <p:blipFill>
          <a:blip r:embed="rId3"/>
          <a:stretch/>
        </p:blipFill>
        <p:spPr>
          <a:xfrm>
            <a:off x="7670520" y="3629520"/>
            <a:ext cx="1718280" cy="1626840"/>
          </a:xfrm>
          <a:prstGeom prst="rect">
            <a:avLst/>
          </a:prstGeom>
          <a:ln>
            <a:noFill/>
          </a:ln>
        </p:spPr>
      </p:pic>
      <p:sp>
        <p:nvSpPr>
          <p:cNvPr id="400" name="CustomShape 1"/>
          <p:cNvSpPr/>
          <p:nvPr/>
        </p:nvSpPr>
        <p:spPr>
          <a:xfrm>
            <a:off x="2521080" y="269280"/>
            <a:ext cx="4321080" cy="57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000" b="1" strike="noStrike" spc="-1">
                <a:solidFill>
                  <a:srgbClr val="35363B"/>
                </a:solidFill>
                <a:latin typeface="Epilogue"/>
                <a:ea typeface="Epilogue"/>
              </a:rPr>
              <a:t>Формула промта</a:t>
            </a:r>
            <a:endParaRPr lang="ru-RU" sz="3000" b="0" strike="noStrike" spc="-1">
              <a:latin typeface="Arial"/>
            </a:endParaRPr>
          </a:p>
        </p:txBody>
      </p:sp>
      <p:graphicFrame>
        <p:nvGraphicFramePr>
          <p:cNvPr id="401" name="Table 2"/>
          <p:cNvGraphicFramePr/>
          <p:nvPr/>
        </p:nvGraphicFramePr>
        <p:xfrm>
          <a:off x="619560" y="902520"/>
          <a:ext cx="7372800" cy="3668040"/>
        </p:xfrm>
        <a:graphic>
          <a:graphicData uri="http://schemas.openxmlformats.org/drawingml/2006/table">
            <a:tbl>
              <a:tblPr/>
              <a:tblGrid>
                <a:gridCol w="147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4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6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Действие +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Вид текста +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Тема +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Аудитория +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Ограничения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5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Напиши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Пост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«5 лучших IT-профессий в 2024 году»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Для выпускников школ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Уложись в 2000 символов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Объясни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Слово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«Промт»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Ребёнку 5 лет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В двух абзацах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4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Придумай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Историю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Про десятиклассника, который спас школу от глупости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Для продвинутых разработчиков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Уложись в пять предложений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Составь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Тезисы для выступления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«Как развивается искусственный интеллект»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Из 8 пунктов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104040" marR="10404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02" name="CustomShape 3"/>
          <p:cNvSpPr/>
          <p:nvPr/>
        </p:nvSpPr>
        <p:spPr>
          <a:xfrm>
            <a:off x="2686680" y="4570920"/>
            <a:ext cx="4321080" cy="57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1" strike="noStrike" spc="-1">
                <a:solidFill>
                  <a:srgbClr val="35363B"/>
                </a:solidFill>
                <a:latin typeface="Epilogue"/>
                <a:ea typeface="Epilogue"/>
              </a:rPr>
              <a:t>Варианты использования могут быть разными</a:t>
            </a:r>
            <a:endParaRPr lang="ru-RU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478</Words>
  <Application>Microsoft Office PowerPoint</Application>
  <PresentationFormat>Экран (16:9)</PresentationFormat>
  <Paragraphs>106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7" baseType="lpstr">
      <vt:lpstr>Arial</vt:lpstr>
      <vt:lpstr>DejaVu Sans</vt:lpstr>
      <vt:lpstr>Epilogue</vt:lpstr>
      <vt:lpstr>Lato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Переволоцкая  Яна Сергеевна</dc:title>
  <dc:subject/>
  <dc:creator>Учитель каб. 3010</dc:creator>
  <dc:description/>
  <cp:lastModifiedBy>Учитель каб. 3069</cp:lastModifiedBy>
  <cp:revision>28</cp:revision>
  <dcterms:modified xsi:type="dcterms:W3CDTF">2025-10-23T04:10:13Z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8</vt:i4>
  </property>
  <property fmtid="{D5CDD505-2E9C-101B-9397-08002B2CF9AE}" pid="8" name="PresentationFormat">
    <vt:lpwstr>Экран (16:9)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16</vt:i4>
  </property>
</Properties>
</file>