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sldIdLst>
    <p:sldId id="268" r:id="rId2"/>
    <p:sldId id="269" r:id="rId3"/>
    <p:sldId id="261" r:id="rId4"/>
    <p:sldId id="262" r:id="rId5"/>
    <p:sldId id="272" r:id="rId6"/>
    <p:sldId id="274" r:id="rId7"/>
    <p:sldId id="273" r:id="rId8"/>
    <p:sldId id="275" r:id="rId9"/>
    <p:sldId id="276" r:id="rId10"/>
    <p:sldId id="277" r:id="rId11"/>
    <p:sldId id="270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TomskObl2104" panose="020B0604020202020204" charset="0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316"/>
    <a:srgbClr val="005AA3"/>
    <a:srgbClr val="00881B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_dubinina_72@outlook.com" userId="2cca38c694b81735" providerId="LiveId" clId="{978BD2F9-CE77-486E-8D30-F09F0CB355A6}"/>
    <pc:docChg chg="undo custSel modSld">
      <pc:chgData name="marina_dubinina_72@outlook.com" userId="2cca38c694b81735" providerId="LiveId" clId="{978BD2F9-CE77-486E-8D30-F09F0CB355A6}" dt="2026-08-13T01:35:49.977" v="214" actId="1076"/>
      <pc:docMkLst>
        <pc:docMk/>
      </pc:docMkLst>
      <pc:sldChg chg="modSp mod">
        <pc:chgData name="marina_dubinina_72@outlook.com" userId="2cca38c694b81735" providerId="LiveId" clId="{978BD2F9-CE77-486E-8D30-F09F0CB355A6}" dt="2026-08-12T06:46:52.574" v="31" actId="20577"/>
        <pc:sldMkLst>
          <pc:docMk/>
          <pc:sldMk cId="4016921405" sldId="262"/>
        </pc:sldMkLst>
        <pc:spChg chg="mod">
          <ac:chgData name="marina_dubinina_72@outlook.com" userId="2cca38c694b81735" providerId="LiveId" clId="{978BD2F9-CE77-486E-8D30-F09F0CB355A6}" dt="2026-08-12T06:44:11.105" v="4" actId="20577"/>
          <ac:spMkLst>
            <pc:docMk/>
            <pc:sldMk cId="4016921405" sldId="262"/>
            <ac:spMk id="2" creationId="{934E2C9A-6078-4CB3-A461-4EA9A1FD0EFA}"/>
          </ac:spMkLst>
        </pc:spChg>
        <pc:spChg chg="mod">
          <ac:chgData name="marina_dubinina_72@outlook.com" userId="2cca38c694b81735" providerId="LiveId" clId="{978BD2F9-CE77-486E-8D30-F09F0CB355A6}" dt="2026-08-12T06:44:27.791" v="7" actId="20577"/>
          <ac:spMkLst>
            <pc:docMk/>
            <pc:sldMk cId="4016921405" sldId="262"/>
            <ac:spMk id="9" creationId="{E737321D-7811-45B9-924B-9EDA81CD03CD}"/>
          </ac:spMkLst>
        </pc:spChg>
        <pc:spChg chg="mod">
          <ac:chgData name="marina_dubinina_72@outlook.com" userId="2cca38c694b81735" providerId="LiveId" clId="{978BD2F9-CE77-486E-8D30-F09F0CB355A6}" dt="2026-08-12T06:45:51.095" v="10" actId="20577"/>
          <ac:spMkLst>
            <pc:docMk/>
            <pc:sldMk cId="4016921405" sldId="262"/>
            <ac:spMk id="10" creationId="{C08924DE-DFB6-48C9-8EAC-5CE26D9EB368}"/>
          </ac:spMkLst>
        </pc:spChg>
        <pc:spChg chg="mod">
          <ac:chgData name="marina_dubinina_72@outlook.com" userId="2cca38c694b81735" providerId="LiveId" clId="{978BD2F9-CE77-486E-8D30-F09F0CB355A6}" dt="2026-08-12T06:46:25.853" v="22" actId="20577"/>
          <ac:spMkLst>
            <pc:docMk/>
            <pc:sldMk cId="4016921405" sldId="262"/>
            <ac:spMk id="11" creationId="{5A09DCD4-EFA6-44DF-914D-18FE20718D8E}"/>
          </ac:spMkLst>
        </pc:spChg>
        <pc:spChg chg="mod">
          <ac:chgData name="marina_dubinina_72@outlook.com" userId="2cca38c694b81735" providerId="LiveId" clId="{978BD2F9-CE77-486E-8D30-F09F0CB355A6}" dt="2026-08-12T06:46:00.626" v="13" actId="20577"/>
          <ac:spMkLst>
            <pc:docMk/>
            <pc:sldMk cId="4016921405" sldId="262"/>
            <ac:spMk id="12" creationId="{972FA54E-2BA5-4907-BCC4-2F1B35464FC5}"/>
          </ac:spMkLst>
        </pc:spChg>
        <pc:spChg chg="mod">
          <ac:chgData name="marina_dubinina_72@outlook.com" userId="2cca38c694b81735" providerId="LiveId" clId="{978BD2F9-CE77-486E-8D30-F09F0CB355A6}" dt="2026-08-12T06:46:34.099" v="25" actId="20577"/>
          <ac:spMkLst>
            <pc:docMk/>
            <pc:sldMk cId="4016921405" sldId="262"/>
            <ac:spMk id="13" creationId="{3F97B734-79CE-4772-BF45-BEE7099E82E3}"/>
          </ac:spMkLst>
        </pc:spChg>
        <pc:spChg chg="mod">
          <ac:chgData name="marina_dubinina_72@outlook.com" userId="2cca38c694b81735" providerId="LiveId" clId="{978BD2F9-CE77-486E-8D30-F09F0CB355A6}" dt="2026-08-12T06:46:08.314" v="16" actId="20577"/>
          <ac:spMkLst>
            <pc:docMk/>
            <pc:sldMk cId="4016921405" sldId="262"/>
            <ac:spMk id="14" creationId="{49CE2B55-4D2E-42DD-91D9-8CA96A3BED11}"/>
          </ac:spMkLst>
        </pc:spChg>
        <pc:spChg chg="mod">
          <ac:chgData name="marina_dubinina_72@outlook.com" userId="2cca38c694b81735" providerId="LiveId" clId="{978BD2F9-CE77-486E-8D30-F09F0CB355A6}" dt="2026-08-12T06:46:41.874" v="28" actId="20577"/>
          <ac:spMkLst>
            <pc:docMk/>
            <pc:sldMk cId="4016921405" sldId="262"/>
            <ac:spMk id="15" creationId="{093EEFC4-9DE5-4A7F-80B4-1DE049E0D379}"/>
          </ac:spMkLst>
        </pc:spChg>
        <pc:spChg chg="mod">
          <ac:chgData name="marina_dubinina_72@outlook.com" userId="2cca38c694b81735" providerId="LiveId" clId="{978BD2F9-CE77-486E-8D30-F09F0CB355A6}" dt="2026-08-12T06:46:15.795" v="19" actId="20577"/>
          <ac:spMkLst>
            <pc:docMk/>
            <pc:sldMk cId="4016921405" sldId="262"/>
            <ac:spMk id="16" creationId="{40473F10-41AE-4898-99FD-92D118610A40}"/>
          </ac:spMkLst>
        </pc:spChg>
        <pc:spChg chg="mod">
          <ac:chgData name="marina_dubinina_72@outlook.com" userId="2cca38c694b81735" providerId="LiveId" clId="{978BD2F9-CE77-486E-8D30-F09F0CB355A6}" dt="2026-08-12T06:46:52.574" v="31" actId="20577"/>
          <ac:spMkLst>
            <pc:docMk/>
            <pc:sldMk cId="4016921405" sldId="262"/>
            <ac:spMk id="17" creationId="{2BB1AFF9-DDF7-497D-9443-B7CE74F65DE8}"/>
          </ac:spMkLst>
        </pc:spChg>
      </pc:sldChg>
      <pc:sldChg chg="modSp mod">
        <pc:chgData name="marina_dubinina_72@outlook.com" userId="2cca38c694b81735" providerId="LiveId" clId="{978BD2F9-CE77-486E-8D30-F09F0CB355A6}" dt="2026-08-12T06:41:54.967" v="1" actId="20577"/>
        <pc:sldMkLst>
          <pc:docMk/>
          <pc:sldMk cId="2328898123" sldId="268"/>
        </pc:sldMkLst>
        <pc:spChg chg="mod">
          <ac:chgData name="marina_dubinina_72@outlook.com" userId="2cca38c694b81735" providerId="LiveId" clId="{978BD2F9-CE77-486E-8D30-F09F0CB355A6}" dt="2026-08-12T06:41:54.967" v="1" actId="20577"/>
          <ac:spMkLst>
            <pc:docMk/>
            <pc:sldMk cId="2328898123" sldId="268"/>
            <ac:spMk id="3" creationId="{B1143C60-EB70-40F8-9BF3-DD31D77C7549}"/>
          </ac:spMkLst>
        </pc:spChg>
      </pc:sldChg>
      <pc:sldChg chg="addSp delSp modSp mod">
        <pc:chgData name="marina_dubinina_72@outlook.com" userId="2cca38c694b81735" providerId="LiveId" clId="{978BD2F9-CE77-486E-8D30-F09F0CB355A6}" dt="2026-08-13T01:31:33.047" v="107" actId="1076"/>
        <pc:sldMkLst>
          <pc:docMk/>
          <pc:sldMk cId="2998752150" sldId="272"/>
        </pc:sldMkLst>
        <pc:spChg chg="mod">
          <ac:chgData name="marina_dubinina_72@outlook.com" userId="2cca38c694b81735" providerId="LiveId" clId="{978BD2F9-CE77-486E-8D30-F09F0CB355A6}" dt="2026-08-13T01:31:22.282" v="105" actId="20577"/>
          <ac:spMkLst>
            <pc:docMk/>
            <pc:sldMk cId="2998752150" sldId="272"/>
            <ac:spMk id="7" creationId="{CBD8525F-DF94-4768-A811-5209689E6BBD}"/>
          </ac:spMkLst>
        </pc:spChg>
        <pc:picChg chg="add del mod">
          <ac:chgData name="marina_dubinina_72@outlook.com" userId="2cca38c694b81735" providerId="LiveId" clId="{978BD2F9-CE77-486E-8D30-F09F0CB355A6}" dt="2026-08-13T01:28:51.244" v="60" actId="478"/>
          <ac:picMkLst>
            <pc:docMk/>
            <pc:sldMk cId="2998752150" sldId="272"/>
            <ac:picMk id="3" creationId="{89966426-16F4-40BB-9795-9B4EE38456CD}"/>
          </ac:picMkLst>
        </pc:picChg>
        <pc:picChg chg="add mod">
          <ac:chgData name="marina_dubinina_72@outlook.com" userId="2cca38c694b81735" providerId="LiveId" clId="{978BD2F9-CE77-486E-8D30-F09F0CB355A6}" dt="2026-08-13T01:29:50.350" v="71" actId="14100"/>
          <ac:picMkLst>
            <pc:docMk/>
            <pc:sldMk cId="2998752150" sldId="272"/>
            <ac:picMk id="9" creationId="{B5421D47-0ABA-4F3C-9733-4A19552F2646}"/>
          </ac:picMkLst>
        </pc:picChg>
        <pc:picChg chg="add mod">
          <ac:chgData name="marina_dubinina_72@outlook.com" userId="2cca38c694b81735" providerId="LiveId" clId="{978BD2F9-CE77-486E-8D30-F09F0CB355A6}" dt="2026-08-13T01:30:18.646" v="78" actId="1076"/>
          <ac:picMkLst>
            <pc:docMk/>
            <pc:sldMk cId="2998752150" sldId="272"/>
            <ac:picMk id="10" creationId="{EBE5530C-BBBD-470B-B9EB-AB46668EB0D1}"/>
          </ac:picMkLst>
        </pc:picChg>
        <pc:picChg chg="add mod">
          <ac:chgData name="marina_dubinina_72@outlook.com" userId="2cca38c694b81735" providerId="LiveId" clId="{978BD2F9-CE77-486E-8D30-F09F0CB355A6}" dt="2026-08-13T01:30:43.020" v="85" actId="1076"/>
          <ac:picMkLst>
            <pc:docMk/>
            <pc:sldMk cId="2998752150" sldId="272"/>
            <ac:picMk id="11" creationId="{73950648-E05A-4627-988C-9AEEBC8E216E}"/>
          </ac:picMkLst>
        </pc:picChg>
        <pc:picChg chg="add mod">
          <ac:chgData name="marina_dubinina_72@outlook.com" userId="2cca38c694b81735" providerId="LiveId" clId="{978BD2F9-CE77-486E-8D30-F09F0CB355A6}" dt="2026-08-13T01:30:58.114" v="92" actId="1076"/>
          <ac:picMkLst>
            <pc:docMk/>
            <pc:sldMk cId="2998752150" sldId="272"/>
            <ac:picMk id="12" creationId="{E76BCFE6-1E37-483C-9EE9-FB35D0E0AE22}"/>
          </ac:picMkLst>
        </pc:picChg>
        <pc:picChg chg="add mod">
          <ac:chgData name="marina_dubinina_72@outlook.com" userId="2cca38c694b81735" providerId="LiveId" clId="{978BD2F9-CE77-486E-8D30-F09F0CB355A6}" dt="2026-08-13T01:31:16.801" v="99" actId="1076"/>
          <ac:picMkLst>
            <pc:docMk/>
            <pc:sldMk cId="2998752150" sldId="272"/>
            <ac:picMk id="13" creationId="{37F1AA5E-BA29-4CBA-8F98-0E4F8FDAF43C}"/>
          </ac:picMkLst>
        </pc:picChg>
        <pc:picChg chg="add mod">
          <ac:chgData name="marina_dubinina_72@outlook.com" userId="2cca38c694b81735" providerId="LiveId" clId="{978BD2F9-CE77-486E-8D30-F09F0CB355A6}" dt="2026-08-13T01:31:33.047" v="107" actId="1076"/>
          <ac:picMkLst>
            <pc:docMk/>
            <pc:sldMk cId="2998752150" sldId="272"/>
            <ac:picMk id="14" creationId="{1D22508F-8559-4CE5-AA73-FD5A0300BA8D}"/>
          </ac:picMkLst>
        </pc:picChg>
      </pc:sldChg>
      <pc:sldChg chg="addSp modSp mod">
        <pc:chgData name="marina_dubinina_72@outlook.com" userId="2cca38c694b81735" providerId="LiveId" clId="{978BD2F9-CE77-486E-8D30-F09F0CB355A6}" dt="2026-08-13T01:35:49.977" v="214" actId="1076"/>
        <pc:sldMkLst>
          <pc:docMk/>
          <pc:sldMk cId="2043465109" sldId="273"/>
        </pc:sldMkLst>
        <pc:spChg chg="mod">
          <ac:chgData name="marina_dubinina_72@outlook.com" userId="2cca38c694b81735" providerId="LiveId" clId="{978BD2F9-CE77-486E-8D30-F09F0CB355A6}" dt="2026-08-13T01:35:42.977" v="212" actId="20577"/>
          <ac:spMkLst>
            <pc:docMk/>
            <pc:sldMk cId="2043465109" sldId="273"/>
            <ac:spMk id="7" creationId="{CBD8525F-DF94-4768-A811-5209689E6BBD}"/>
          </ac:spMkLst>
        </pc:spChg>
        <pc:picChg chg="add mod">
          <ac:chgData name="marina_dubinina_72@outlook.com" userId="2cca38c694b81735" providerId="LiveId" clId="{978BD2F9-CE77-486E-8D30-F09F0CB355A6}" dt="2026-08-13T01:34:31.009" v="174" actId="1076"/>
          <ac:picMkLst>
            <pc:docMk/>
            <pc:sldMk cId="2043465109" sldId="273"/>
            <ac:picMk id="9" creationId="{39F6E7A7-F071-4C72-8264-506609CAECC4}"/>
          </ac:picMkLst>
        </pc:picChg>
        <pc:picChg chg="add mod">
          <ac:chgData name="marina_dubinina_72@outlook.com" userId="2cca38c694b81735" providerId="LiveId" clId="{978BD2F9-CE77-486E-8D30-F09F0CB355A6}" dt="2026-08-13T01:34:44.556" v="182" actId="1076"/>
          <ac:picMkLst>
            <pc:docMk/>
            <pc:sldMk cId="2043465109" sldId="273"/>
            <ac:picMk id="10" creationId="{20BA6976-D07B-448D-890A-73A96E054A8D}"/>
          </ac:picMkLst>
        </pc:picChg>
        <pc:picChg chg="add mod">
          <ac:chgData name="marina_dubinina_72@outlook.com" userId="2cca38c694b81735" providerId="LiveId" clId="{978BD2F9-CE77-486E-8D30-F09F0CB355A6}" dt="2026-08-13T01:34:57.868" v="190" actId="1076"/>
          <ac:picMkLst>
            <pc:docMk/>
            <pc:sldMk cId="2043465109" sldId="273"/>
            <ac:picMk id="11" creationId="{372C1BE2-A1E9-4073-B038-9B3721029134}"/>
          </ac:picMkLst>
        </pc:picChg>
        <pc:picChg chg="add mod">
          <ac:chgData name="marina_dubinina_72@outlook.com" userId="2cca38c694b81735" providerId="LiveId" clId="{978BD2F9-CE77-486E-8D30-F09F0CB355A6}" dt="2026-08-13T01:35:10.821" v="198" actId="1076"/>
          <ac:picMkLst>
            <pc:docMk/>
            <pc:sldMk cId="2043465109" sldId="273"/>
            <ac:picMk id="12" creationId="{2C348B8B-5923-4E47-96DD-A8B715ED309A}"/>
          </ac:picMkLst>
        </pc:picChg>
        <pc:picChg chg="add mod">
          <ac:chgData name="marina_dubinina_72@outlook.com" userId="2cca38c694b81735" providerId="LiveId" clId="{978BD2F9-CE77-486E-8D30-F09F0CB355A6}" dt="2026-08-13T01:35:37.352" v="206" actId="1076"/>
          <ac:picMkLst>
            <pc:docMk/>
            <pc:sldMk cId="2043465109" sldId="273"/>
            <ac:picMk id="13" creationId="{3E86FDF1-2C63-40C5-A00A-95FB73058DB9}"/>
          </ac:picMkLst>
        </pc:picChg>
        <pc:picChg chg="add mod">
          <ac:chgData name="marina_dubinina_72@outlook.com" userId="2cca38c694b81735" providerId="LiveId" clId="{978BD2F9-CE77-486E-8D30-F09F0CB355A6}" dt="2026-08-13T01:35:49.977" v="214" actId="1076"/>
          <ac:picMkLst>
            <pc:docMk/>
            <pc:sldMk cId="2043465109" sldId="273"/>
            <ac:picMk id="14" creationId="{FDA2ECEA-16D6-4413-A16E-02B95BAD683D}"/>
          </ac:picMkLst>
        </pc:picChg>
      </pc:sldChg>
      <pc:sldChg chg="addSp modSp mod">
        <pc:chgData name="marina_dubinina_72@outlook.com" userId="2cca38c694b81735" providerId="LiveId" clId="{978BD2F9-CE77-486E-8D30-F09F0CB355A6}" dt="2026-08-13T01:33:42.809" v="166" actId="1076"/>
        <pc:sldMkLst>
          <pc:docMk/>
          <pc:sldMk cId="601482492" sldId="274"/>
        </pc:sldMkLst>
        <pc:spChg chg="mod">
          <ac:chgData name="marina_dubinina_72@outlook.com" userId="2cca38c694b81735" providerId="LiveId" clId="{978BD2F9-CE77-486E-8D30-F09F0CB355A6}" dt="2026-08-13T01:33:33.357" v="164" actId="20577"/>
          <ac:spMkLst>
            <pc:docMk/>
            <pc:sldMk cId="601482492" sldId="274"/>
            <ac:spMk id="7" creationId="{CBD8525F-DF94-4768-A811-5209689E6BBD}"/>
          </ac:spMkLst>
        </pc:spChg>
        <pc:picChg chg="add mod">
          <ac:chgData name="marina_dubinina_72@outlook.com" userId="2cca38c694b81735" providerId="LiveId" clId="{978BD2F9-CE77-486E-8D30-F09F0CB355A6}" dt="2026-08-13T01:32:02.390" v="114" actId="1076"/>
          <ac:picMkLst>
            <pc:docMk/>
            <pc:sldMk cId="601482492" sldId="274"/>
            <ac:picMk id="9" creationId="{A83C7895-BA46-4468-8682-A8DDE10BE5F3}"/>
          </ac:picMkLst>
        </pc:picChg>
        <pc:picChg chg="add mod">
          <ac:chgData name="marina_dubinina_72@outlook.com" userId="2cca38c694b81735" providerId="LiveId" clId="{978BD2F9-CE77-486E-8D30-F09F0CB355A6}" dt="2026-08-13T01:32:33.217" v="131" actId="1076"/>
          <ac:picMkLst>
            <pc:docMk/>
            <pc:sldMk cId="601482492" sldId="274"/>
            <ac:picMk id="10" creationId="{F334293D-F30B-4DDD-AAAD-093FF3978C46}"/>
          </ac:picMkLst>
        </pc:picChg>
        <pc:picChg chg="add mod">
          <ac:chgData name="marina_dubinina_72@outlook.com" userId="2cca38c694b81735" providerId="LiveId" clId="{978BD2F9-CE77-486E-8D30-F09F0CB355A6}" dt="2026-08-13T01:32:35.858" v="132" actId="1076"/>
          <ac:picMkLst>
            <pc:docMk/>
            <pc:sldMk cId="601482492" sldId="274"/>
            <ac:picMk id="11" creationId="{D043B121-E6A8-4AC4-97E7-B33C2B4E5FA5}"/>
          </ac:picMkLst>
        </pc:picChg>
        <pc:picChg chg="add mod">
          <ac:chgData name="marina_dubinina_72@outlook.com" userId="2cca38c694b81735" providerId="LiveId" clId="{978BD2F9-CE77-486E-8D30-F09F0CB355A6}" dt="2026-08-13T01:32:59.498" v="142" actId="1076"/>
          <ac:picMkLst>
            <pc:docMk/>
            <pc:sldMk cId="601482492" sldId="274"/>
            <ac:picMk id="12" creationId="{D3FC1E9D-FA7B-4A37-B608-35B6956D0FC1}"/>
          </ac:picMkLst>
        </pc:picChg>
        <pc:picChg chg="add mod">
          <ac:chgData name="marina_dubinina_72@outlook.com" userId="2cca38c694b81735" providerId="LiveId" clId="{978BD2F9-CE77-486E-8D30-F09F0CB355A6}" dt="2026-08-13T01:33:13.138" v="150" actId="1076"/>
          <ac:picMkLst>
            <pc:docMk/>
            <pc:sldMk cId="601482492" sldId="274"/>
            <ac:picMk id="13" creationId="{DD410AA3-42EA-40D1-82A6-8F1D053B1CF1}"/>
          </ac:picMkLst>
        </pc:picChg>
        <pc:picChg chg="add mod">
          <ac:chgData name="marina_dubinina_72@outlook.com" userId="2cca38c694b81735" providerId="LiveId" clId="{978BD2F9-CE77-486E-8D30-F09F0CB355A6}" dt="2026-08-13T01:33:29.466" v="158" actId="1076"/>
          <ac:picMkLst>
            <pc:docMk/>
            <pc:sldMk cId="601482492" sldId="274"/>
            <ac:picMk id="14" creationId="{34E06882-8E7A-4463-AC83-D9245FAFE85E}"/>
          </ac:picMkLst>
        </pc:picChg>
        <pc:picChg chg="add mod">
          <ac:chgData name="marina_dubinina_72@outlook.com" userId="2cca38c694b81735" providerId="LiveId" clId="{978BD2F9-CE77-486E-8D30-F09F0CB355A6}" dt="2026-08-13T01:33:42.809" v="166" actId="1076"/>
          <ac:picMkLst>
            <pc:docMk/>
            <pc:sldMk cId="601482492" sldId="274"/>
            <ac:picMk id="15" creationId="{39BCC33A-CB87-400D-97E7-48B1550AF285}"/>
          </ac:picMkLst>
        </pc:picChg>
      </pc:sldChg>
    </pc:docChg>
  </pc:docChgLst>
  <pc:docChgLst>
    <pc:chgData name="marina_dubinina_72@outlook.com" userId="2cca38c694b81735" providerId="LiveId" clId="{580D3406-8E8A-40A1-A48E-8B24DE387314}"/>
    <pc:docChg chg="custSel modSld">
      <pc:chgData name="marina_dubinina_72@outlook.com" userId="2cca38c694b81735" providerId="LiveId" clId="{580D3406-8E8A-40A1-A48E-8B24DE387314}" dt="2026-08-12T03:17:37.440" v="195" actId="14100"/>
      <pc:docMkLst>
        <pc:docMk/>
      </pc:docMkLst>
      <pc:sldChg chg="modSp mod">
        <pc:chgData name="marina_dubinina_72@outlook.com" userId="2cca38c694b81735" providerId="LiveId" clId="{580D3406-8E8A-40A1-A48E-8B24DE387314}" dt="2026-08-12T03:17:16.878" v="193" actId="20577"/>
        <pc:sldMkLst>
          <pc:docMk/>
          <pc:sldMk cId="2328898123" sldId="268"/>
        </pc:sldMkLst>
        <pc:spChg chg="mod">
          <ac:chgData name="marina_dubinina_72@outlook.com" userId="2cca38c694b81735" providerId="LiveId" clId="{580D3406-8E8A-40A1-A48E-8B24DE387314}" dt="2026-08-12T03:17:16.878" v="193" actId="20577"/>
          <ac:spMkLst>
            <pc:docMk/>
            <pc:sldMk cId="2328898123" sldId="268"/>
            <ac:spMk id="3" creationId="{B1143C60-EB70-40F8-9BF3-DD31D77C7549}"/>
          </ac:spMkLst>
        </pc:spChg>
      </pc:sldChg>
      <pc:sldChg chg="modSp mod">
        <pc:chgData name="marina_dubinina_72@outlook.com" userId="2cca38c694b81735" providerId="LiveId" clId="{580D3406-8E8A-40A1-A48E-8B24DE387314}" dt="2026-08-12T03:17:37.440" v="195" actId="14100"/>
        <pc:sldMkLst>
          <pc:docMk/>
          <pc:sldMk cId="657382948" sldId="269"/>
        </pc:sldMkLst>
        <pc:spChg chg="mod">
          <ac:chgData name="marina_dubinina_72@outlook.com" userId="2cca38c694b81735" providerId="LiveId" clId="{580D3406-8E8A-40A1-A48E-8B24DE387314}" dt="2026-08-12T03:17:37.440" v="195" actId="14100"/>
          <ac:spMkLst>
            <pc:docMk/>
            <pc:sldMk cId="657382948" sldId="269"/>
            <ac:spMk id="2" creationId="{59E08AB3-DA03-41B0-87E8-A4CAF44E582A}"/>
          </ac:spMkLst>
        </pc:spChg>
      </pc:sldChg>
      <pc:sldChg chg="modSp mod">
        <pc:chgData name="marina_dubinina_72@outlook.com" userId="2cca38c694b81735" providerId="LiveId" clId="{580D3406-8E8A-40A1-A48E-8B24DE387314}" dt="2026-08-12T03:16:42.160" v="163" actId="20577"/>
        <pc:sldMkLst>
          <pc:docMk/>
          <pc:sldMk cId="1936261327" sldId="270"/>
        </pc:sldMkLst>
        <pc:spChg chg="mod">
          <ac:chgData name="marina_dubinina_72@outlook.com" userId="2cca38c694b81735" providerId="LiveId" clId="{580D3406-8E8A-40A1-A48E-8B24DE387314}" dt="2026-08-12T03:16:42.160" v="163" actId="20577"/>
          <ac:spMkLst>
            <pc:docMk/>
            <pc:sldMk cId="1936261327" sldId="270"/>
            <ac:spMk id="4" creationId="{87D2633E-EB7C-46B0-87DF-D59481E3446E}"/>
          </ac:spMkLst>
        </pc:spChg>
      </pc:sldChg>
    </pc:docChg>
  </pc:docChgLst>
  <pc:docChgLst>
    <pc:chgData name="marina_dubinina_72@outlook.com" userId="2cca38c694b81735" providerId="LiveId" clId="{5C932743-6DFF-44C6-A35D-ED5A30BFF132}"/>
    <pc:docChg chg="modSld">
      <pc:chgData name="marina_dubinina_72@outlook.com" userId="2cca38c694b81735" providerId="LiveId" clId="{5C932743-6DFF-44C6-A35D-ED5A30BFF132}" dt="2026-08-21T08:18:18.250" v="10" actId="20577"/>
      <pc:docMkLst>
        <pc:docMk/>
      </pc:docMkLst>
      <pc:sldChg chg="modSp mod">
        <pc:chgData name="marina_dubinina_72@outlook.com" userId="2cca38c694b81735" providerId="LiveId" clId="{5C932743-6DFF-44C6-A35D-ED5A30BFF132}" dt="2026-08-21T08:17:59.160" v="8" actId="5793"/>
        <pc:sldMkLst>
          <pc:docMk/>
          <pc:sldMk cId="1012781137" sldId="261"/>
        </pc:sldMkLst>
        <pc:spChg chg="mod">
          <ac:chgData name="marina_dubinina_72@outlook.com" userId="2cca38c694b81735" providerId="LiveId" clId="{5C932743-6DFF-44C6-A35D-ED5A30BFF132}" dt="2026-08-21T08:17:47.090" v="5" actId="20577"/>
          <ac:spMkLst>
            <pc:docMk/>
            <pc:sldMk cId="1012781137" sldId="261"/>
            <ac:spMk id="2" creationId="{E8B107A0-F50B-4AA8-9B03-BC119A0BE207}"/>
          </ac:spMkLst>
        </pc:spChg>
        <pc:spChg chg="mod">
          <ac:chgData name="marina_dubinina_72@outlook.com" userId="2cca38c694b81735" providerId="LiveId" clId="{5C932743-6DFF-44C6-A35D-ED5A30BFF132}" dt="2026-08-21T08:17:59.160" v="8" actId="5793"/>
          <ac:spMkLst>
            <pc:docMk/>
            <pc:sldMk cId="1012781137" sldId="261"/>
            <ac:spMk id="9" creationId="{1ACC194A-4BEE-4B89-82EE-2C10E54CEE7F}"/>
          </ac:spMkLst>
        </pc:spChg>
      </pc:sldChg>
      <pc:sldChg chg="modSp mod">
        <pc:chgData name="marina_dubinina_72@outlook.com" userId="2cca38c694b81735" providerId="LiveId" clId="{5C932743-6DFF-44C6-A35D-ED5A30BFF132}" dt="2026-08-21T08:17:30.063" v="3" actId="20577"/>
        <pc:sldMkLst>
          <pc:docMk/>
          <pc:sldMk cId="657382948" sldId="269"/>
        </pc:sldMkLst>
        <pc:spChg chg="mod">
          <ac:chgData name="marina_dubinina_72@outlook.com" userId="2cca38c694b81735" providerId="LiveId" clId="{5C932743-6DFF-44C6-A35D-ED5A30BFF132}" dt="2026-08-21T08:17:21.039" v="0" actId="20577"/>
          <ac:spMkLst>
            <pc:docMk/>
            <pc:sldMk cId="657382948" sldId="269"/>
            <ac:spMk id="5" creationId="{49CCB067-1A4F-4281-ADCB-8F992648CA52}"/>
          </ac:spMkLst>
        </pc:spChg>
        <pc:spChg chg="mod">
          <ac:chgData name="marina_dubinina_72@outlook.com" userId="2cca38c694b81735" providerId="LiveId" clId="{5C932743-6DFF-44C6-A35D-ED5A30BFF132}" dt="2026-08-21T08:17:24.429" v="1" actId="20577"/>
          <ac:spMkLst>
            <pc:docMk/>
            <pc:sldMk cId="657382948" sldId="269"/>
            <ac:spMk id="6" creationId="{ACC434BD-C42B-471C-9097-C7B4DC69D769}"/>
          </ac:spMkLst>
        </pc:spChg>
        <pc:spChg chg="mod">
          <ac:chgData name="marina_dubinina_72@outlook.com" userId="2cca38c694b81735" providerId="LiveId" clId="{5C932743-6DFF-44C6-A35D-ED5A30BFF132}" dt="2026-08-21T08:17:27.474" v="2" actId="20577"/>
          <ac:spMkLst>
            <pc:docMk/>
            <pc:sldMk cId="657382948" sldId="269"/>
            <ac:spMk id="7" creationId="{B449FBBF-B95C-45A7-9647-E293A54B7C21}"/>
          </ac:spMkLst>
        </pc:spChg>
        <pc:spChg chg="mod">
          <ac:chgData name="marina_dubinina_72@outlook.com" userId="2cca38c694b81735" providerId="LiveId" clId="{5C932743-6DFF-44C6-A35D-ED5A30BFF132}" dt="2026-08-21T08:17:30.063" v="3" actId="20577"/>
          <ac:spMkLst>
            <pc:docMk/>
            <pc:sldMk cId="657382948" sldId="269"/>
            <ac:spMk id="8" creationId="{95CA1E78-EA62-4038-89DA-2A7DDF8779F9}"/>
          </ac:spMkLst>
        </pc:spChg>
      </pc:sldChg>
      <pc:sldChg chg="modSp mod">
        <pc:chgData name="marina_dubinina_72@outlook.com" userId="2cca38c694b81735" providerId="LiveId" clId="{5C932743-6DFF-44C6-A35D-ED5A30BFF132}" dt="2026-08-21T08:18:18.250" v="10" actId="20577"/>
        <pc:sldMkLst>
          <pc:docMk/>
          <pc:sldMk cId="928459338" sldId="275"/>
        </pc:sldMkLst>
        <pc:spChg chg="mod">
          <ac:chgData name="marina_dubinina_72@outlook.com" userId="2cca38c694b81735" providerId="LiveId" clId="{5C932743-6DFF-44C6-A35D-ED5A30BFF132}" dt="2026-08-21T08:18:18.250" v="10" actId="20577"/>
          <ac:spMkLst>
            <pc:docMk/>
            <pc:sldMk cId="928459338" sldId="275"/>
            <ac:spMk id="7" creationId="{CBD8525F-DF94-4768-A811-5209689E6BB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78BD82-9EC8-4AB1-AF01-A851C02F94F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BFB2E-4050-4805-8E49-D7DE7F6F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68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3048000"/>
            <a:ext cx="4943474" cy="120015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ru-RU" sz="4000" dirty="0">
                <a:latin typeface="Gerbera Light" panose="02000300000000000000"/>
              </a:rPr>
              <a:t>Восстановительный подход как способ разрешения конфликтных ситуаций.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4743022" cy="733425"/>
          </a:xfrm>
        </p:spPr>
        <p:txBody>
          <a:bodyPr>
            <a:noAutofit/>
          </a:bodyPr>
          <a:lstStyle/>
          <a:p>
            <a:pPr algn="l"/>
            <a:r>
              <a:rPr lang="ru-RU" dirty="0" err="1">
                <a:latin typeface="Gerbera Light" panose="02000300000000000000" pitchFamily="50" charset="-52"/>
              </a:rPr>
              <a:t>Шпанич</a:t>
            </a:r>
            <a:r>
              <a:rPr lang="ru-RU" dirty="0">
                <a:latin typeface="Gerbera Light" panose="02000300000000000000" pitchFamily="50" charset="-52"/>
              </a:rPr>
              <a:t> Ольга Николаевна, учитель начальных классов МАОУ лицей №7</a:t>
            </a:r>
          </a:p>
          <a:p>
            <a:pPr algn="l"/>
            <a:r>
              <a:rPr lang="ru-RU" dirty="0">
                <a:latin typeface="Gerbera Light" panose="02000300000000000000" pitchFamily="50" charset="-52"/>
              </a:rPr>
              <a:t>Дубинина Марина Алексеевна, учитель начальных классов МАОУ лицей №7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49" y="255182"/>
            <a:ext cx="10232065" cy="83997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00881B"/>
                </a:solidFill>
                <a:latin typeface="TomskObl2104" pitchFamily="50" charset="0"/>
              </a:rPr>
              <a:t>4 шага к управлению конфликтами: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80" y="1238869"/>
            <a:ext cx="10843437" cy="4932954"/>
          </a:xfrm>
        </p:spPr>
        <p:txBody>
          <a:bodyPr/>
          <a:lstStyle/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79" y="255183"/>
            <a:ext cx="2211572" cy="839971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9CCB067-1A4F-4281-ADCB-8F992648CA52}"/>
              </a:ext>
            </a:extLst>
          </p:cNvPr>
          <p:cNvSpPr/>
          <p:nvPr/>
        </p:nvSpPr>
        <p:spPr>
          <a:xfrm>
            <a:off x="1095152" y="1759334"/>
            <a:ext cx="4228215" cy="17706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dirty="0">
                <a:latin typeface="Gerbera Light" panose="02000300000000000000"/>
              </a:rPr>
              <a:t>1. Отказ от разрушающих убеждений.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CC434BD-C42B-471C-9097-C7B4DC69D769}"/>
              </a:ext>
            </a:extLst>
          </p:cNvPr>
          <p:cNvSpPr/>
          <p:nvPr/>
        </p:nvSpPr>
        <p:spPr>
          <a:xfrm>
            <a:off x="6224476" y="1776092"/>
            <a:ext cx="4228215" cy="17539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Gerbera Light" panose="02000300000000000000"/>
              </a:rPr>
              <a:t>2.Определение со своей ролью.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449FBBF-B95C-45A7-9647-E293A54B7C21}"/>
              </a:ext>
            </a:extLst>
          </p:cNvPr>
          <p:cNvSpPr/>
          <p:nvPr/>
        </p:nvSpPr>
        <p:spPr>
          <a:xfrm>
            <a:off x="1095152" y="3944680"/>
            <a:ext cx="4228215" cy="16744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Gerbera Light" panose="02000300000000000000"/>
              </a:rPr>
              <a:t>4.Использование техник коммуникации.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5CA1E78-EA62-4038-89DA-2A7DDF8779F9}"/>
              </a:ext>
            </a:extLst>
          </p:cNvPr>
          <p:cNvSpPr/>
          <p:nvPr/>
        </p:nvSpPr>
        <p:spPr>
          <a:xfrm>
            <a:off x="6095999" y="3944680"/>
            <a:ext cx="4228215" cy="17539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dirty="0">
                <a:latin typeface="Gerbera Light" panose="02000300000000000000"/>
              </a:rPr>
              <a:t>3.Выбор уместной стратегии.</a:t>
            </a:r>
          </a:p>
        </p:txBody>
      </p:sp>
      <p:sp>
        <p:nvSpPr>
          <p:cNvPr id="10" name="Стрелка: изогнутая вниз 9">
            <a:extLst>
              <a:ext uri="{FF2B5EF4-FFF2-40B4-BE49-F238E27FC236}">
                <a16:creationId xmlns:a16="http://schemas.microsoft.com/office/drawing/2014/main" id="{230A15F8-5917-4EDF-9912-54FA2502F929}"/>
              </a:ext>
            </a:extLst>
          </p:cNvPr>
          <p:cNvSpPr/>
          <p:nvPr/>
        </p:nvSpPr>
        <p:spPr>
          <a:xfrm>
            <a:off x="4826295" y="936119"/>
            <a:ext cx="2211572" cy="839971"/>
          </a:xfrm>
          <a:prstGeom prst="curved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: изогнутая вниз 10">
            <a:extLst>
              <a:ext uri="{FF2B5EF4-FFF2-40B4-BE49-F238E27FC236}">
                <a16:creationId xmlns:a16="http://schemas.microsoft.com/office/drawing/2014/main" id="{2D97696E-1FD5-463C-9358-606784B3E808}"/>
              </a:ext>
            </a:extLst>
          </p:cNvPr>
          <p:cNvSpPr/>
          <p:nvPr/>
        </p:nvSpPr>
        <p:spPr>
          <a:xfrm rot="5400000">
            <a:off x="9890184" y="3312175"/>
            <a:ext cx="2529396" cy="1053510"/>
          </a:xfrm>
          <a:prstGeom prst="curved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Стрелка: изогнутая вниз 11">
            <a:extLst>
              <a:ext uri="{FF2B5EF4-FFF2-40B4-BE49-F238E27FC236}">
                <a16:creationId xmlns:a16="http://schemas.microsoft.com/office/drawing/2014/main" id="{9BDBA58E-66A6-4518-AA05-74981DE94E65}"/>
              </a:ext>
            </a:extLst>
          </p:cNvPr>
          <p:cNvSpPr/>
          <p:nvPr/>
        </p:nvSpPr>
        <p:spPr>
          <a:xfrm rot="10800000">
            <a:off x="4902495" y="5619131"/>
            <a:ext cx="2295745" cy="1089911"/>
          </a:xfrm>
          <a:prstGeom prst="curved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315688" y="633595"/>
            <a:ext cx="113394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         Условия снижения </a:t>
            </a:r>
            <a:r>
              <a:rPr lang="ru-RU" sz="4000" dirty="0" err="1">
                <a:solidFill>
                  <a:srgbClr val="00881B"/>
                </a:solidFill>
                <a:latin typeface="TomskObl2104" pitchFamily="50" charset="0"/>
              </a:rPr>
              <a:t>конфликтогенности</a:t>
            </a:r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 образовательной среды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1060313" y="1801492"/>
            <a:ext cx="52918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Текст слайда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5" y="226112"/>
            <a:ext cx="2410097" cy="64581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8B107A0-F50B-4AA8-9B03-BC119A0BE207}"/>
              </a:ext>
            </a:extLst>
          </p:cNvPr>
          <p:cNvSpPr/>
          <p:nvPr/>
        </p:nvSpPr>
        <p:spPr>
          <a:xfrm>
            <a:off x="1023890" y="1862356"/>
            <a:ext cx="4005310" cy="20823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Gerbera Light" panose="02000300000000000000"/>
              </a:rPr>
              <a:t>Развитие коммуникативных навыков и эмоционального интеллекта у </a:t>
            </a:r>
            <a:r>
              <a:rPr lang="ru-RU" sz="2000" b="1" dirty="0">
                <a:latin typeface="Gerbera Light" panose="02000300000000000000"/>
              </a:rPr>
              <a:t>ПЕДАГОГОВ</a:t>
            </a:r>
            <a:r>
              <a:rPr lang="ru-RU" sz="2000" dirty="0">
                <a:latin typeface="Gerbera Light" panose="02000300000000000000"/>
              </a:rPr>
              <a:t>, детей, родителей.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ACC194A-4BEE-4B89-82EE-2C10E54CEE7F}"/>
              </a:ext>
            </a:extLst>
          </p:cNvPr>
          <p:cNvSpPr/>
          <p:nvPr/>
        </p:nvSpPr>
        <p:spPr>
          <a:xfrm>
            <a:off x="6388585" y="1801492"/>
            <a:ext cx="4051004" cy="226124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Gerbera Light" panose="02000300000000000000"/>
              </a:rPr>
              <a:t>Другой подход</a:t>
            </a:r>
            <a:r>
              <a:rPr lang="ru-RU" sz="2400" dirty="0">
                <a:latin typeface="Gerbera Light" panose="02000300000000000000"/>
              </a:rPr>
              <a:t>:</a:t>
            </a:r>
          </a:p>
          <a:p>
            <a:pPr marL="285750" indent="-285750" algn="ctr">
              <a:buFontTx/>
              <a:buChar char="-"/>
            </a:pPr>
            <a:r>
              <a:rPr lang="ru-RU" sz="2400" dirty="0">
                <a:latin typeface="Gerbera Light" panose="02000300000000000000"/>
              </a:rPr>
              <a:t>к современным детям;</a:t>
            </a:r>
          </a:p>
          <a:p>
            <a:pPr algn="ctr"/>
            <a:r>
              <a:rPr lang="ru-RU" sz="2400" dirty="0">
                <a:latin typeface="Gerbera Light" panose="02000300000000000000"/>
              </a:rPr>
              <a:t>- к современным родителям;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C259124-97AA-412F-860B-E59289854D05}"/>
              </a:ext>
            </a:extLst>
          </p:cNvPr>
          <p:cNvSpPr/>
          <p:nvPr/>
        </p:nvSpPr>
        <p:spPr>
          <a:xfrm>
            <a:off x="907312" y="4146697"/>
            <a:ext cx="4196316" cy="228600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Gerbera Light" panose="02000300000000000000"/>
              </a:rPr>
              <a:t>Использование примирительных (восстановительных) технологий.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C2D0612-7779-47B2-B5C5-5B2373B092A7}"/>
              </a:ext>
            </a:extLst>
          </p:cNvPr>
          <p:cNvSpPr/>
          <p:nvPr/>
        </p:nvSpPr>
        <p:spPr>
          <a:xfrm>
            <a:off x="6507126" y="4253666"/>
            <a:ext cx="4051004" cy="2062073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Gerbera Light" panose="02000300000000000000"/>
              </a:rPr>
              <a:t>Командная, комплексная работа в сложных случаях</a:t>
            </a:r>
            <a:r>
              <a:rPr lang="ru-RU" sz="2400" b="1" dirty="0">
                <a:latin typeface="Gerbera Light" panose="0200030000000000000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8405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00881B"/>
                </a:solidFill>
                <a:latin typeface="TomskObl2104" pitchFamily="50" charset="0"/>
              </a:rPr>
              <a:t>Восстановительный</a:t>
            </a:r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 подход: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1060313" y="1805257"/>
            <a:ext cx="52918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Текст слайда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4E2C9A-6078-4CB3-A461-4EA9A1FD0EFA}"/>
              </a:ext>
            </a:extLst>
          </p:cNvPr>
          <p:cNvSpPr/>
          <p:nvPr/>
        </p:nvSpPr>
        <p:spPr>
          <a:xfrm>
            <a:off x="345557" y="1350336"/>
            <a:ext cx="3992527" cy="8528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Gerbera Light" panose="02000300000000000000"/>
              </a:rPr>
              <a:t>клеймение, </a:t>
            </a:r>
            <a:r>
              <a:rPr lang="ru-RU" b="1" dirty="0" err="1">
                <a:latin typeface="Gerbera Light" panose="02000300000000000000"/>
              </a:rPr>
              <a:t>стыжение</a:t>
            </a:r>
            <a:r>
              <a:rPr lang="ru-RU" b="1" dirty="0">
                <a:latin typeface="Gerbera Light" panose="02000300000000000000"/>
              </a:rPr>
              <a:t>, крик, угрозы, обвинение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737321D-7811-45B9-924B-9EDA81CD03CD}"/>
              </a:ext>
            </a:extLst>
          </p:cNvPr>
          <p:cNvSpPr/>
          <p:nvPr/>
        </p:nvSpPr>
        <p:spPr>
          <a:xfrm>
            <a:off x="7517219" y="1330627"/>
            <a:ext cx="3992527" cy="8502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Gerbera Light" panose="02000300000000000000"/>
              </a:rPr>
              <a:t>объективность, спокойная строгость, нейтральность, уважение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08924DE-DFB6-48C9-8EAC-5CE26D9EB368}"/>
              </a:ext>
            </a:extLst>
          </p:cNvPr>
          <p:cNvSpPr/>
          <p:nvPr/>
        </p:nvSpPr>
        <p:spPr>
          <a:xfrm>
            <a:off x="345557" y="2405542"/>
            <a:ext cx="3992526" cy="7612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Gerbera Light" panose="02000300000000000000"/>
              </a:rPr>
              <a:t>поиск виновных, установка «диагноза»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A09DCD4-EFA6-44DF-914D-18FE20718D8E}"/>
              </a:ext>
            </a:extLst>
          </p:cNvPr>
          <p:cNvSpPr/>
          <p:nvPr/>
        </p:nvSpPr>
        <p:spPr>
          <a:xfrm>
            <a:off x="7517219" y="2376915"/>
            <a:ext cx="3992527" cy="7703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Gerbera Light" panose="02000300000000000000"/>
              </a:rPr>
              <a:t>акцент на том, ЧТО ДЕЛАТЬ, КАК ПОМОЧЬ, КАК РАЗРЕШИТЬ ситуацию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72FA54E-2BA5-4907-BCC4-2F1B35464FC5}"/>
              </a:ext>
            </a:extLst>
          </p:cNvPr>
          <p:cNvSpPr/>
          <p:nvPr/>
        </p:nvSpPr>
        <p:spPr>
          <a:xfrm>
            <a:off x="345558" y="3369109"/>
            <a:ext cx="3992526" cy="10434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Gerbera Light" panose="02000300000000000000"/>
              </a:rPr>
              <a:t>фиксация на прошлом, на поступках, доказательствах, расследовании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F97B734-79CE-4772-BF45-BEE7099E82E3}"/>
              </a:ext>
            </a:extLst>
          </p:cNvPr>
          <p:cNvSpPr/>
          <p:nvPr/>
        </p:nvSpPr>
        <p:spPr>
          <a:xfrm>
            <a:off x="7485321" y="3429001"/>
            <a:ext cx="4024425" cy="8502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Gerbera Light" panose="02000300000000000000"/>
              </a:rPr>
              <a:t>фиксация на будущем, на обсуждении опыта, который извлёк человек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9CE2B55-4D2E-42DD-91D9-8CA96A3BED11}"/>
              </a:ext>
            </a:extLst>
          </p:cNvPr>
          <p:cNvSpPr/>
          <p:nvPr/>
        </p:nvSpPr>
        <p:spPr>
          <a:xfrm>
            <a:off x="372139" y="4596951"/>
            <a:ext cx="3965943" cy="9107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latin typeface="Gerbera Light" panose="02000300000000000000"/>
              </a:rPr>
              <a:t>эфимерная</a:t>
            </a:r>
            <a:r>
              <a:rPr lang="ru-RU" b="1" dirty="0">
                <a:latin typeface="Gerbera Light" panose="02000300000000000000"/>
              </a:rPr>
              <a:t> ответственность, замещение ответственности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93EEFC4-9DE5-4A7F-80B4-1DE049E0D379}"/>
              </a:ext>
            </a:extLst>
          </p:cNvPr>
          <p:cNvSpPr/>
          <p:nvPr/>
        </p:nvSpPr>
        <p:spPr>
          <a:xfrm>
            <a:off x="7517219" y="4514622"/>
            <a:ext cx="4024425" cy="9904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Gerbera Light" panose="02000300000000000000"/>
              </a:rPr>
              <a:t>реальная ответственность, участие в заглаживании вреда, «проживание» последствий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0473F10-41AE-4898-99FD-92D118610A40}"/>
              </a:ext>
            </a:extLst>
          </p:cNvPr>
          <p:cNvSpPr/>
          <p:nvPr/>
        </p:nvSpPr>
        <p:spPr>
          <a:xfrm>
            <a:off x="372138" y="5671471"/>
            <a:ext cx="3965943" cy="8147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Gerbera Light" panose="02000300000000000000"/>
              </a:rPr>
              <a:t>навязанные решения, рекомендации и правила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BB1AFF9-DDF7-497D-9443-B7CE74F65DE8}"/>
              </a:ext>
            </a:extLst>
          </p:cNvPr>
          <p:cNvSpPr/>
          <p:nvPr/>
        </p:nvSpPr>
        <p:spPr>
          <a:xfrm>
            <a:off x="7485321" y="5734887"/>
            <a:ext cx="4024425" cy="8502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Gerbera Light" panose="02000300000000000000"/>
              </a:rPr>
              <a:t>выбранные участниками решения</a:t>
            </a: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5554E95A-FF01-4FC4-BBD4-57D02BE6620F}"/>
              </a:ext>
            </a:extLst>
          </p:cNvPr>
          <p:cNvSpPr/>
          <p:nvPr/>
        </p:nvSpPr>
        <p:spPr>
          <a:xfrm>
            <a:off x="5442074" y="1486448"/>
            <a:ext cx="110758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6362AC3C-F568-4869-843B-E5778138A974}"/>
              </a:ext>
            </a:extLst>
          </p:cNvPr>
          <p:cNvSpPr/>
          <p:nvPr/>
        </p:nvSpPr>
        <p:spPr>
          <a:xfrm>
            <a:off x="5442074" y="2563302"/>
            <a:ext cx="110758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2E353F57-0254-4D18-B29E-0FE6E82D5C00}"/>
              </a:ext>
            </a:extLst>
          </p:cNvPr>
          <p:cNvSpPr/>
          <p:nvPr/>
        </p:nvSpPr>
        <p:spPr>
          <a:xfrm>
            <a:off x="5442074" y="3646879"/>
            <a:ext cx="110758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4A8F799F-F399-49C4-A3D5-CE9289469CF4}"/>
              </a:ext>
            </a:extLst>
          </p:cNvPr>
          <p:cNvSpPr/>
          <p:nvPr/>
        </p:nvSpPr>
        <p:spPr>
          <a:xfrm>
            <a:off x="5442074" y="4844769"/>
            <a:ext cx="110758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1E219409-B786-4F1D-95C3-846198BC0208}"/>
              </a:ext>
            </a:extLst>
          </p:cNvPr>
          <p:cNvSpPr/>
          <p:nvPr/>
        </p:nvSpPr>
        <p:spPr>
          <a:xfrm>
            <a:off x="5442074" y="5800343"/>
            <a:ext cx="110758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921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95403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00881B"/>
                </a:solidFill>
                <a:latin typeface="TomskObl2104" pitchFamily="50" charset="0"/>
              </a:rPr>
              <a:t>Ценности восстановительного подхода</a:t>
            </a:r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257174" y="1805257"/>
            <a:ext cx="1161913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возвращение активной роли людей в разрешение конфликтов;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принятие ответственности нарушителя за последствия конфликта;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заглаживания вреда жертве и деятельность, содействующая «исцелению» жертв;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избавление обидчика (нарушителей) от клеймения и поддержка его интеграции в общество;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поддержка чувства стыда обидчика, «проживание» стыда;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подключение ближайшего социального окружения к решению ситуации и заглаживанию вреда.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421D47-0ABA-4F3C-9733-4A19552F26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9" y="1805257"/>
            <a:ext cx="581026" cy="6940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BE5530C-BBBD-470B-B9EB-AB46668EB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31" y="2310082"/>
            <a:ext cx="581026" cy="6940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950648-E05A-4627-988C-9AEEBC8E21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31" y="3190904"/>
            <a:ext cx="581026" cy="69409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6BCFE6-1E37-483C-9EE9-FB35D0E0AE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31" y="4130669"/>
            <a:ext cx="581026" cy="6940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F1AA5E-BA29-4CBA-8F98-0E4F8FDAF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9" y="5169268"/>
            <a:ext cx="581026" cy="6940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D22508F-8559-4CE5-AA73-FD5A0300B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9" y="5703042"/>
            <a:ext cx="581026" cy="69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52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9540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881B"/>
                </a:solidFill>
                <a:latin typeface="TomskObl2104" pitchFamily="50" charset="0"/>
              </a:rPr>
              <a:t>Исцеление жертвы</a:t>
            </a:r>
            <a:r>
              <a:rPr lang="ru-RU" sz="4400" dirty="0">
                <a:solidFill>
                  <a:srgbClr val="00881B"/>
                </a:solidFill>
                <a:latin typeface="TomskObl2104" pitchFamily="50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536845" y="1529087"/>
            <a:ext cx="1055025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признание, что по отношению к ней произошла несправедливость;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возможность рассказать о своих чувствах;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ответы на вопросы, которые может дать только обидчик («зачем?», «почему я?» и др.)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преодоление страха перед обидчиком;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компенсация ущерба;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восстановление доверия к миру;</a:t>
            </a: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возвращение уверенности в себя, ощущения контроля безопасности;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3C7895-BA46-4468-8682-A8DDE10BE5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32" y="1443307"/>
            <a:ext cx="581026" cy="6940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334293D-F30B-4DDD-AAAD-093FF3978C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39" y="2388730"/>
            <a:ext cx="581026" cy="6940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43B121-E6A8-4AC4-97E7-B33C2B4E5F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39" y="3010962"/>
            <a:ext cx="581026" cy="69409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3FC1E9D-FA7B-4A37-B608-35B6956D0F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32" y="3859191"/>
            <a:ext cx="581026" cy="6940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D410AA3-42EA-40D1-82A6-8F1D053B1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39" y="4431355"/>
            <a:ext cx="581026" cy="6940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4E06882-8E7A-4463-AC83-D9245FAFE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39" y="4864183"/>
            <a:ext cx="581026" cy="69409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9BCC33A-CB87-400D-97E7-48B1550AF2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39" y="5366217"/>
            <a:ext cx="581026" cy="69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8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9540346" cy="187743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00881B"/>
                </a:solidFill>
                <a:latin typeface="TomskObl2104" pitchFamily="50" charset="0"/>
              </a:rPr>
              <a:t>восстановительный подход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omskObl2104" pitchFamily="50" charset="0"/>
              </a:rPr>
              <a:t>подразумевает такое разрешение ситуации, при котором люди могут</a:t>
            </a:r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761999" y="2238375"/>
            <a:ext cx="111143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выслушать и понять друг друга, восстановить общение, доверие;</a:t>
            </a:r>
          </a:p>
          <a:p>
            <a:r>
              <a:rPr lang="ru-RU" sz="28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договориться, как они будут исправлять ситуацию и её последствия;</a:t>
            </a:r>
          </a:p>
          <a:p>
            <a:r>
              <a:rPr lang="ru-RU" sz="28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избавиться от вражды и негативных переживаний, связанных с ситуацией;</a:t>
            </a:r>
          </a:p>
          <a:p>
            <a:r>
              <a:rPr lang="ru-RU" sz="28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самостоятельно прийти к общим решениям, удовлетворяющим каждого участника;</a:t>
            </a:r>
          </a:p>
          <a:p>
            <a:r>
              <a:rPr lang="ru-RU" sz="28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взять на себя ответственность и обсудить поведение каждого в будущем;</a:t>
            </a:r>
          </a:p>
          <a:p>
            <a:r>
              <a:rPr lang="ru-RU" sz="28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    заручиться поддержкой сообщества при осуществлении решений и позитивных изменений.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F6E7A7-F071-4C72-8264-506609CAEC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2117892"/>
            <a:ext cx="581026" cy="6940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BA6976-D07B-448D-890A-73A96E054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2674271"/>
            <a:ext cx="581026" cy="6940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72C1BE2-A1E9-4073-B038-9B37210291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3051053"/>
            <a:ext cx="581026" cy="69409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C348B8B-5923-4E47-96DD-A8B715ED3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3834459"/>
            <a:ext cx="581026" cy="6940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86FDF1-2C63-40C5-A00A-95FB73058D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4719601"/>
            <a:ext cx="581026" cy="6940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A2ECEA-16D6-4413-A16E-02B95BAD68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5595218"/>
            <a:ext cx="581026" cy="69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65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95403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00881B"/>
                </a:solidFill>
                <a:latin typeface="TomskObl2104" pitchFamily="50" charset="0"/>
              </a:rPr>
              <a:t>Этапы проведения восстановительного подхода</a:t>
            </a:r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762000" y="1805257"/>
            <a:ext cx="89820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ru-RU" sz="4000" dirty="0">
                <a:latin typeface="Gerbera Light"/>
              </a:rPr>
              <a:t>1. Предварительные встречи с каждой из сторон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Gerbera Light"/>
              </a:rPr>
              <a:t>Задача ведущего – снятие эмоционального кокона, подготовка стороны </a:t>
            </a:r>
            <a:br>
              <a:rPr lang="en-US" sz="2800" dirty="0">
                <a:solidFill>
                  <a:schemeClr val="tx2">
                    <a:lumMod val="75000"/>
                  </a:schemeClr>
                </a:solidFill>
                <a:latin typeface="Gerbera Light"/>
              </a:rPr>
            </a:b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Gerbera Light"/>
              </a:rPr>
              <a:t>к примирительной встрече.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4000" dirty="0">
                <a:latin typeface="Gerbera Light"/>
              </a:rPr>
              <a:t>2. Примирительная встреча сторон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Gerbera Light"/>
              </a:rPr>
              <a:t>Задача ведущего – создание условий </a:t>
            </a:r>
            <a:br>
              <a:rPr lang="en-US" sz="2800" dirty="0">
                <a:solidFill>
                  <a:schemeClr val="tx2">
                    <a:lumMod val="75000"/>
                  </a:schemeClr>
                </a:solidFill>
                <a:latin typeface="Gerbera Light"/>
              </a:rPr>
            </a:b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Gerbera Light"/>
              </a:rPr>
              <a:t>для диалога сторон, обеспечение </a:t>
            </a:r>
            <a:br>
              <a:rPr lang="en-US" sz="2800" dirty="0">
                <a:solidFill>
                  <a:schemeClr val="tx2">
                    <a:lumMod val="75000"/>
                  </a:schemeClr>
                </a:solidFill>
                <a:latin typeface="Gerbera Light"/>
              </a:rPr>
            </a:b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Gerbera Light"/>
              </a:rPr>
              <a:t>безопасности встречи.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59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951270" y="123825"/>
            <a:ext cx="96493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Восстановительные вопросы пострадавшему</a:t>
            </a:r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1060313" y="1805257"/>
            <a:ext cx="52918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Текст слайда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F8CFC56-BDAC-4EFB-BB9F-5BEEBA7E1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73994"/>
              </p:ext>
            </p:extLst>
          </p:nvPr>
        </p:nvGraphicFramePr>
        <p:xfrm>
          <a:off x="704849" y="1417320"/>
          <a:ext cx="10315576" cy="5166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57788">
                  <a:extLst>
                    <a:ext uri="{9D8B030D-6E8A-4147-A177-3AD203B41FA5}">
                      <a16:colId xmlns:a16="http://schemas.microsoft.com/office/drawing/2014/main" val="3667374302"/>
                    </a:ext>
                  </a:extLst>
                </a:gridCol>
                <a:gridCol w="5157788">
                  <a:extLst>
                    <a:ext uri="{9D8B030D-6E8A-4147-A177-3AD203B41FA5}">
                      <a16:colId xmlns:a16="http://schemas.microsoft.com/office/drawing/2014/main" val="1466609938"/>
                    </a:ext>
                  </a:extLst>
                </a:gridCol>
              </a:tblGrid>
              <a:tr h="46706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Восстановительные вопросы: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Что случилось?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2. Что ты почувствовал, когда с тобой это произошло?</a:t>
                      </a:r>
                    </a:p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3.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Что чувствуешь сейчас?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4. Как случившееся повлияло на тебя?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5. Что в этой ситуации самое тяжёлое для тебя?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6. Чего ты ожидаешь от другой стороны?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7.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Что ты готов(а) сделать со своей стороны?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8. Какой опыт ты вынес(ла) из ситуации?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9.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Что нужно предпринять, чтобы подобное не повторялось?</a:t>
                      </a:r>
                    </a:p>
                    <a:p>
                      <a:pPr lvl="0"/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Gerbera Light" panose="0200030000000000000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                          </a:t>
                      </a:r>
                      <a:r>
                        <a:rPr lang="ru-RU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121316"/>
                          </a:solidFill>
                          <a:latin typeface="Gerbera Light" panose="02000300000000000000"/>
                        </a:rPr>
                        <a:t>Твои ответы:</a:t>
                      </a:r>
                      <a:endParaRPr lang="ru-RU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201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531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951270" y="123825"/>
            <a:ext cx="96493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Восстановительные вопросы обидчику</a:t>
            </a:r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1060313" y="1805257"/>
            <a:ext cx="52918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Текст слайда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F8CFC56-BDAC-4EFB-BB9F-5BEEBA7E1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28511"/>
              </p:ext>
            </p:extLst>
          </p:nvPr>
        </p:nvGraphicFramePr>
        <p:xfrm>
          <a:off x="536845" y="1417320"/>
          <a:ext cx="11150330" cy="5166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75165">
                  <a:extLst>
                    <a:ext uri="{9D8B030D-6E8A-4147-A177-3AD203B41FA5}">
                      <a16:colId xmlns:a16="http://schemas.microsoft.com/office/drawing/2014/main" val="3667374302"/>
                    </a:ext>
                  </a:extLst>
                </a:gridCol>
                <a:gridCol w="5575165">
                  <a:extLst>
                    <a:ext uri="{9D8B030D-6E8A-4147-A177-3AD203B41FA5}">
                      <a16:colId xmlns:a16="http://schemas.microsoft.com/office/drawing/2014/main" val="1466609938"/>
                    </a:ext>
                  </a:extLst>
                </a:gridCol>
              </a:tblGrid>
              <a:tr h="51263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Восстановительные вопросы: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Что случилось?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2. Что ты думал, когда это произошло?</a:t>
                      </a:r>
                    </a:p>
                    <a:p>
                      <a:pPr lvl="0">
                        <a:lnSpc>
                          <a:spcPct val="150000"/>
                        </a:lnSpc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3.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Что ты думаешь об этом сейчас?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4. Кого затрагивает ситуация?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5. Каким образом это повлияло на них?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6. Кто должен нести ответственность за случившееся?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7.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Как ты думаешь, что нужно сделать, чтобы всё исправить?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8. Что нужно предпринять, чтобы подобное не повторялось?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9.</a:t>
                      </a: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Gerbera Light" panose="02000300000000000000"/>
                          <a:ea typeface="+mn-ea"/>
                          <a:cs typeface="+mn-cs"/>
                        </a:rPr>
                        <a:t>Какой опят ты извлёк для себя?</a:t>
                      </a:r>
                    </a:p>
                    <a:p>
                      <a:pPr lvl="0"/>
                      <a:endParaRPr lang="ru-RU" sz="1800" b="1" kern="1200" dirty="0">
                        <a:solidFill>
                          <a:schemeClr val="tx1"/>
                        </a:solidFill>
                        <a:effectLst/>
                        <a:latin typeface="Gerbera Light" panose="0200030000000000000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</a:rPr>
                        <a:t>                             </a:t>
                      </a:r>
                      <a:r>
                        <a:rPr lang="ru-RU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121316"/>
                          </a:solidFill>
                          <a:latin typeface="Gerbera Light" panose="02000300000000000000"/>
                        </a:rPr>
                        <a:t>Твои ответы:</a:t>
                      </a:r>
                      <a:endParaRPr lang="ru-RU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tx1"/>
                        </a:solidFill>
                        <a:latin typeface="Gerbera Light" panose="0200030000000000000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tx1"/>
                          </a:solidFill>
                          <a:latin typeface="Gerbera Light" panose="02000300000000000000"/>
                        </a:rPr>
                        <a:t>____________________________________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201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855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448175"/>
            <a:ext cx="6847182" cy="21336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err="1">
                <a:latin typeface="Gerbera Light" panose="02000300000000000000" pitchFamily="50" charset="-52"/>
              </a:rPr>
              <a:t>Шпанич</a:t>
            </a:r>
            <a:r>
              <a:rPr lang="ru-RU" sz="2800" dirty="0">
                <a:latin typeface="Gerbera Light" panose="02000300000000000000" pitchFamily="50" charset="-52"/>
              </a:rPr>
              <a:t> Ольга Николаевна, учитель начальных классов МАОУ лицей №7</a:t>
            </a:r>
            <a:br>
              <a:rPr lang="ru-RU" sz="2800" dirty="0">
                <a:latin typeface="Gerbera Light" panose="02000300000000000000" pitchFamily="50" charset="-52"/>
              </a:rPr>
            </a:br>
            <a:r>
              <a:rPr lang="ru-RU" sz="2800" dirty="0">
                <a:latin typeface="Gerbera Light" panose="02000300000000000000" pitchFamily="50" charset="-52"/>
              </a:rPr>
              <a:t>Дубинина Марина Алексеевна, учитель начальных классов МАОУ лицей №7</a:t>
            </a:r>
            <a:br>
              <a:rPr lang="ru-RU" sz="2800" dirty="0">
                <a:latin typeface="Gerbera Light" panose="02000300000000000000" pitchFamily="50" charset="-52"/>
              </a:rPr>
            </a:br>
            <a:r>
              <a:rPr lang="ru-RU" sz="4800" dirty="0" err="1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ия</a:t>
            </a:r>
            <a:endParaRPr lang="ru-RU" sz="4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6181725"/>
            <a:ext cx="6308152" cy="95252"/>
          </a:xfrm>
        </p:spPr>
        <p:txBody>
          <a:bodyPr>
            <a:normAutofit fontScale="25000" lnSpcReduction="20000"/>
          </a:bodyPr>
          <a:lstStyle/>
          <a:p>
            <a:pPr marL="0" indent="0" algn="r">
              <a:buNone/>
            </a:pPr>
            <a:endParaRPr lang="ru-RU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70" y="2366294"/>
            <a:ext cx="1843752" cy="1843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703</Words>
  <Application>Microsoft Office PowerPoint</Application>
  <PresentationFormat>Широкоэкранный</PresentationFormat>
  <Paragraphs>116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Wingdings</vt:lpstr>
      <vt:lpstr>Gerbera Light</vt:lpstr>
      <vt:lpstr>Calibri Light</vt:lpstr>
      <vt:lpstr>Gerbera</vt:lpstr>
      <vt:lpstr>TomskObl2104</vt:lpstr>
      <vt:lpstr>Calibri</vt:lpstr>
      <vt:lpstr>Тема Office</vt:lpstr>
      <vt:lpstr>Восстановительный подход как способ разрешения конфликтных ситуаций. </vt:lpstr>
      <vt:lpstr>4 шага к управлению конфликтами: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Шпанич Ольга Николаевна, учитель начальных классов МАОУ лицей №7 Дубинина Марина Алексеевна, учитель начальных классов МАОУ лицей №7 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marina_dubinina_72@outlook.com</cp:lastModifiedBy>
  <cp:revision>145</cp:revision>
  <dcterms:created xsi:type="dcterms:W3CDTF">2025-07-14T10:33:41Z</dcterms:created>
  <dcterms:modified xsi:type="dcterms:W3CDTF">2026-08-21T08:18:28Z</dcterms:modified>
</cp:coreProperties>
</file>