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1" r:id="rId2"/>
    <p:sldId id="268" r:id="rId3"/>
    <p:sldId id="269" r:id="rId4"/>
    <p:sldId id="261" r:id="rId5"/>
    <p:sldId id="262" r:id="rId6"/>
    <p:sldId id="264" r:id="rId7"/>
    <p:sldId id="263" r:id="rId8"/>
    <p:sldId id="270" r:id="rId9"/>
  </p:sldIdLst>
  <p:sldSz cx="12192000" cy="6858000"/>
  <p:notesSz cx="6858000" cy="9144000"/>
  <p:embeddedFontLst>
    <p:embeddedFont>
      <p:font typeface="TomskObl2104" pitchFamily="50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Gerbera Light" panose="02000300000000000000" pitchFamily="50" charset="-52"/>
      <p:regular r:id="rId17"/>
    </p:embeddedFont>
    <p:embeddedFont>
      <p:font typeface="Gerbera Black" panose="02000A00000000000000" pitchFamily="50" charset="-52"/>
      <p:bold r:id="rId18"/>
    </p:embeddedFont>
    <p:embeddedFont>
      <p:font typeface="Gerbera" panose="02000500000000000000" pitchFamily="50" charset="-52"/>
      <p:regular r:id="rId19"/>
      <p:bold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78BCB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9E-4A61-B12A-F78EBE583C4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881B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9E-4A61-B12A-F78EBE583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34131487"/>
        <c:axId val="592261439"/>
        <c:axId val="0"/>
      </c:bar3DChart>
      <c:catAx>
        <c:axId val="1834131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2261439"/>
        <c:crosses val="autoZero"/>
        <c:auto val="1"/>
        <c:lblAlgn val="ctr"/>
        <c:lblOffset val="100"/>
        <c:noMultiLvlLbl val="0"/>
      </c:catAx>
      <c:valAx>
        <c:axId val="592261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131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639ABA-EE30-4ACA-9946-15BE0E350ECE}"/>
              </a:ext>
            </a:extLst>
          </p:cNvPr>
          <p:cNvSpPr txBox="1"/>
          <p:nvPr/>
        </p:nvSpPr>
        <p:spPr>
          <a:xfrm>
            <a:off x="395908" y="1720040"/>
            <a:ext cx="11400184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Вы открыли шаблон презентации для спикеров форума «</a:t>
            </a:r>
            <a:r>
              <a:rPr lang="ru-RU" sz="1600" spc="-10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Август.ПРО</a:t>
            </a:r>
            <a:r>
              <a:rPr lang="ru-RU" sz="1600" spc="-1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: образование, регион, развитие». </a:t>
            </a: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/>
            </a:r>
            <a:b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Желаем Вам успешного выступления и делимся рекомендациями по её оформлению.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D2D8A3-2FE9-414E-910C-A23C23CC66E1}"/>
              </a:ext>
            </a:extLst>
          </p:cNvPr>
          <p:cNvSpPr/>
          <p:nvPr/>
        </p:nvSpPr>
        <p:spPr>
          <a:xfrm>
            <a:off x="2910508" y="1167405"/>
            <a:ext cx="6370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Здравствуйте! </a:t>
            </a:r>
            <a:endParaRPr lang="ru-RU" sz="3600" dirty="0">
              <a:latin typeface="TomskObl2104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232B7-C208-4441-A3E2-A42608F44D1B}"/>
              </a:ext>
            </a:extLst>
          </p:cNvPr>
          <p:cNvSpPr txBox="1"/>
          <p:nvPr/>
        </p:nvSpPr>
        <p:spPr>
          <a:xfrm>
            <a:off x="395908" y="2638571"/>
            <a:ext cx="6370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1. Цвет и формы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DF06E-03B1-4029-8569-B4AE061E1B89}"/>
              </a:ext>
            </a:extLst>
          </p:cNvPr>
          <p:cNvSpPr txBox="1"/>
          <p:nvPr/>
        </p:nvSpPr>
        <p:spPr>
          <a:xfrm>
            <a:off x="395908" y="3025566"/>
            <a:ext cx="6179063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У нас есть определенная цветовая палитра и шрифты. Старайтесь создавать презентацию в соответствии с ними. Также можно пользоваться фирменными элементами для организации структуры слайда.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FC47706-4F7E-412F-9BC6-867E5EDEA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142" y="2665730"/>
            <a:ext cx="4531138" cy="18772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2B3585-7C94-4FA7-A587-DC4388E31D68}"/>
              </a:ext>
            </a:extLst>
          </p:cNvPr>
          <p:cNvSpPr txBox="1"/>
          <p:nvPr/>
        </p:nvSpPr>
        <p:spPr>
          <a:xfrm>
            <a:off x="395908" y="4228598"/>
            <a:ext cx="6370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2. Краткость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B5B15B-2BF9-4A2C-A62F-1671C700B7A9}"/>
              </a:ext>
            </a:extLst>
          </p:cNvPr>
          <p:cNvSpPr txBox="1"/>
          <p:nvPr/>
        </p:nvSpPr>
        <p:spPr>
          <a:xfrm>
            <a:off x="395908" y="4596567"/>
            <a:ext cx="6179063" cy="720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Постарайтесь не перегружать слайды большим объемом текста (не более 9 строк текста на одном слайде). Излагайте основную информацию тезисно.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4E2231-9608-4E72-95C2-1BA9897C0860}"/>
              </a:ext>
            </a:extLst>
          </p:cNvPr>
          <p:cNvSpPr txBox="1"/>
          <p:nvPr/>
        </p:nvSpPr>
        <p:spPr>
          <a:xfrm>
            <a:off x="395908" y="5367420"/>
            <a:ext cx="6370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3. Наглядность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DEF9ED-D336-4D4E-9D10-FABB40482A5A}"/>
              </a:ext>
            </a:extLst>
          </p:cNvPr>
          <p:cNvSpPr txBox="1"/>
          <p:nvPr/>
        </p:nvSpPr>
        <p:spPr>
          <a:xfrm>
            <a:off x="395908" y="5735389"/>
            <a:ext cx="6370984" cy="51161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Используйте иллюстрированные примеры. На следующих слайдах представлены варианты их оформления.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31DF11-20FE-43EC-819C-95BE5C928E36}"/>
              </a:ext>
            </a:extLst>
          </p:cNvPr>
          <p:cNvSpPr txBox="1"/>
          <p:nvPr/>
        </p:nvSpPr>
        <p:spPr>
          <a:xfrm>
            <a:off x="8010491" y="4627992"/>
            <a:ext cx="3040064" cy="302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рекомендованные цвета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F49620-FB13-483D-A589-F1AC1BCEA7F7}"/>
              </a:ext>
            </a:extLst>
          </p:cNvPr>
          <p:cNvSpPr txBox="1"/>
          <p:nvPr/>
        </p:nvSpPr>
        <p:spPr>
          <a:xfrm>
            <a:off x="7740387" y="5658867"/>
            <a:ext cx="3704148" cy="45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800" spc="-10" dirty="0">
                <a:solidFill>
                  <a:srgbClr val="121316"/>
                </a:solidFill>
                <a:latin typeface="Gerbera Light" panose="02000300000000000000" pitchFamily="50" charset="-52"/>
              </a:rPr>
              <a:t>Gerbera Light</a:t>
            </a:r>
            <a:endParaRPr lang="ru-RU" sz="2800" spc="-10" dirty="0">
              <a:solidFill>
                <a:srgbClr val="121316"/>
              </a:solidFill>
              <a:latin typeface="Gerbera Light" panose="02000300000000000000" pitchFamily="50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FFC621-AF10-417D-9EF8-13A8734B8745}"/>
              </a:ext>
            </a:extLst>
          </p:cNvPr>
          <p:cNvSpPr txBox="1"/>
          <p:nvPr/>
        </p:nvSpPr>
        <p:spPr>
          <a:xfrm>
            <a:off x="7264954" y="5127354"/>
            <a:ext cx="453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4000" spc="-10" dirty="0">
                <a:solidFill>
                  <a:srgbClr val="005AA3"/>
                </a:solidFill>
                <a:latin typeface="TomskObl2104" pitchFamily="50" charset="0"/>
              </a:rPr>
              <a:t>TomskObl2104</a:t>
            </a:r>
            <a:endParaRPr lang="ru-RU" sz="4000" spc="-10" dirty="0">
              <a:solidFill>
                <a:srgbClr val="005AA3"/>
              </a:solidFill>
              <a:latin typeface="TomskObl2104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73074B-5D5A-47F9-AEE3-AD9E2B781AF1}"/>
              </a:ext>
            </a:extLst>
          </p:cNvPr>
          <p:cNvSpPr txBox="1"/>
          <p:nvPr/>
        </p:nvSpPr>
        <p:spPr>
          <a:xfrm>
            <a:off x="8072429" y="6123256"/>
            <a:ext cx="3040064" cy="302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рекомендованные шрифты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9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тема доклада</a:t>
            </a:r>
            <a:r>
              <a:rPr lang="ru-RU" sz="4000" dirty="0">
                <a:solidFill>
                  <a:schemeClr val="bg1"/>
                </a:solidFill>
                <a:latin typeface="+mn-lt"/>
              </a:rPr>
              <a:t>/</a:t>
            </a: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ФИО спикера, 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должность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A76738-DF7B-498C-BFCD-3CD933FAD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151" y="1831309"/>
            <a:ext cx="5291849" cy="3968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80525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6232C4C-D1D6-4586-80AF-4B1364E198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249295"/>
              </p:ext>
            </p:extLst>
          </p:nvPr>
        </p:nvGraphicFramePr>
        <p:xfrm>
          <a:off x="5733672" y="2183698"/>
          <a:ext cx="6008385" cy="4005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230784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5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725803"/>
              </p:ext>
            </p:extLst>
          </p:nvPr>
        </p:nvGraphicFramePr>
        <p:xfrm>
          <a:off x="1168400" y="2140615"/>
          <a:ext cx="9398000" cy="373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0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600715744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1514227754"/>
                    </a:ext>
                  </a:extLst>
                </a:gridCol>
              </a:tblGrid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Gerbera Black" panose="02000A00000000000000" pitchFamily="50" charset="-52"/>
                        </a:rPr>
                        <a:t>Столбец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>
                          <a:latin typeface="Gerbera Black" panose="02000A00000000000000" pitchFamily="50" charset="-52"/>
                        </a:rPr>
                        <a:t>Столбец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>
                          <a:latin typeface="Gerbera Black" panose="02000A00000000000000" pitchFamily="50" charset="-52"/>
                        </a:rPr>
                        <a:t>Столбец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>
                          <a:latin typeface="Gerbera Black" panose="02000A00000000000000" pitchFamily="50" charset="-52"/>
                        </a:rPr>
                        <a:t>Столбец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rbera Light" panose="02000300000000000000" pitchFamily="50" charset="-52"/>
                        </a:rPr>
                        <a:t>Информация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944669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Ваше имя и фамилия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должность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спикера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160</Words>
  <Application>Microsoft Office PowerPoint</Application>
  <PresentationFormat>Широкоэкранный</PresentationFormat>
  <Paragraphs>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TomskObl2104</vt:lpstr>
      <vt:lpstr>Calibri</vt:lpstr>
      <vt:lpstr>Calibri Light</vt:lpstr>
      <vt:lpstr>Gerbera Light</vt:lpstr>
      <vt:lpstr>Arial</vt:lpstr>
      <vt:lpstr>Gerbera Black</vt:lpstr>
      <vt:lpstr>Gerbera</vt:lpstr>
      <vt:lpstr>Тема Office</vt:lpstr>
      <vt:lpstr>Презентация PowerPoint</vt:lpstr>
      <vt:lpstr>тема доклада/ заголовок</vt:lpstr>
      <vt:lpstr>Заголовок слайда</vt:lpstr>
      <vt:lpstr>Презентация PowerPoint</vt:lpstr>
      <vt:lpstr>Презентация PowerPoint</vt:lpstr>
      <vt:lpstr>Презентация PowerPoint</vt:lpstr>
      <vt:lpstr>Презентация PowerPoint</vt:lpstr>
      <vt:lpstr>Ваше имя и фамилия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Анастасия Вячеславовна Горлова</cp:lastModifiedBy>
  <cp:revision>120</cp:revision>
  <dcterms:created xsi:type="dcterms:W3CDTF">2025-07-14T10:33:41Z</dcterms:created>
  <dcterms:modified xsi:type="dcterms:W3CDTF">2026-07-28T04:04:24Z</dcterms:modified>
</cp:coreProperties>
</file>