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93" r:id="rId3"/>
    <p:sldId id="287" r:id="rId4"/>
    <p:sldId id="284" r:id="rId5"/>
    <p:sldId id="289" r:id="rId6"/>
    <p:sldId id="288" r:id="rId7"/>
    <p:sldId id="277" r:id="rId8"/>
    <p:sldId id="269" r:id="rId9"/>
    <p:sldId id="294" r:id="rId10"/>
    <p:sldId id="299" r:id="rId11"/>
    <p:sldId id="301" r:id="rId12"/>
    <p:sldId id="296" r:id="rId13"/>
    <p:sldId id="297" r:id="rId14"/>
    <p:sldId id="300" r:id="rId15"/>
    <p:sldId id="298" r:id="rId16"/>
    <p:sldId id="279" r:id="rId17"/>
    <p:sldId id="270" r:id="rId18"/>
  </p:sldIdLst>
  <p:sldSz cx="12192000" cy="6858000"/>
  <p:notesSz cx="6858000" cy="9144000"/>
  <p:embeddedFontLst>
    <p:embeddedFont>
      <p:font typeface="TomskObl2104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Candara Light" panose="020B0604020202020204" charset="0"/>
      <p:regular r:id="rId28"/>
      <p:italic r:id="rId29"/>
    </p:embeddedFont>
    <p:embeddedFont>
      <p:font typeface="Arial Unicode MS" panose="020B0604020202020204" charset="-128"/>
      <p:regular r:id="rId30"/>
    </p:embeddedFont>
    <p:embeddedFont>
      <p:font typeface="Microsoft YaHei UI" panose="020B0503020204020204" pitchFamily="34" charset="-122"/>
      <p:regular r:id="rId31"/>
      <p:bold r:id="rId32"/>
    </p:embeddedFont>
    <p:embeddedFont>
      <p:font typeface="Arial Black" panose="020B0A04020102020204" pitchFamily="34" charset="0"/>
      <p:bold r:id="rId33"/>
    </p:embeddedFont>
    <p:embeddedFont>
      <p:font typeface="MS Reference Sans Serif" panose="020B0604030504040204" pitchFamily="34" charset="0"/>
      <p:regular r:id="rId34"/>
    </p:embeddedFont>
    <p:embeddedFont>
      <p:font typeface="Calibri Light" panose="020F0302020204030204" pitchFamily="34" charset="0"/>
      <p:regular r:id="rId35"/>
      <p:italic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81B"/>
    <a:srgbClr val="121316"/>
    <a:srgbClr val="D60093"/>
    <a:srgbClr val="FF0066"/>
    <a:srgbClr val="005AA3"/>
    <a:srgbClr val="F54A02"/>
    <a:srgbClr val="BA4318"/>
    <a:srgbClr val="FE8455"/>
    <a:srgbClr val="378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eb-web.ru/feb/litnas/texts/l37/t37-089-.h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3.png"/><Relationship Id="rId7" Type="http://schemas.openxmlformats.org/officeDocument/2006/relationships/image" Target="../media/image6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4.png"/><Relationship Id="rId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pn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19" Type="http://schemas.openxmlformats.org/officeDocument/2006/relationships/image" Target="../media/image27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604" y="2193984"/>
            <a:ext cx="5831456" cy="2225377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rgbClr val="CC0066"/>
                </a:solidFill>
                <a:latin typeface="TomskObl2104" pitchFamily="50" charset="0"/>
              </a:rPr>
              <a:t>«</a:t>
            </a:r>
            <a:r>
              <a:rPr lang="ru-RU" sz="4400" dirty="0" smtClean="0">
                <a:solidFill>
                  <a:srgbClr val="CC0066"/>
                </a:solidFill>
                <a:latin typeface="TomskObl2104" pitchFamily="50" charset="0"/>
              </a:rPr>
              <a:t>Разбираем </a:t>
            </a:r>
            <a:r>
              <a:rPr lang="ru-RU" sz="6600" dirty="0" smtClean="0">
                <a:solidFill>
                  <a:srgbClr val="CC0066"/>
                </a:solidFill>
                <a:latin typeface="TomskObl2104" pitchFamily="50" charset="0"/>
              </a:rPr>
              <a:t>Толстого</a:t>
            </a:r>
            <a:r>
              <a:rPr lang="ru-RU" dirty="0" smtClean="0">
                <a:solidFill>
                  <a:srgbClr val="CC0066"/>
                </a:solidFill>
                <a:latin typeface="TomskObl2104" pitchFamily="50" charset="0"/>
              </a:rPr>
              <a:t> </a:t>
            </a:r>
            <a:r>
              <a:rPr lang="ru-RU" sz="2400" dirty="0" smtClean="0">
                <a:solidFill>
                  <a:srgbClr val="CC0066"/>
                </a:solidFill>
                <a:latin typeface="TomskObl2104" pitchFamily="50" charset="0"/>
              </a:rPr>
              <a:t>или</a:t>
            </a:r>
            <a:r>
              <a:rPr lang="ru-RU" sz="3600" dirty="0" smtClean="0">
                <a:solidFill>
                  <a:srgbClr val="CC0066"/>
                </a:solidFill>
                <a:latin typeface="TomskObl2104" pitchFamily="50" charset="0"/>
              </a:rPr>
              <a:t> как </a:t>
            </a:r>
            <a:r>
              <a:rPr lang="ru-RU" sz="4800" dirty="0" smtClean="0">
                <a:solidFill>
                  <a:srgbClr val="CC0066"/>
                </a:solidFill>
                <a:latin typeface="TomskObl2104" pitchFamily="50" charset="0"/>
              </a:rPr>
              <a:t>не потерять </a:t>
            </a:r>
            <a:r>
              <a:rPr lang="ru-RU" sz="3200" dirty="0" smtClean="0">
                <a:solidFill>
                  <a:srgbClr val="CC0066"/>
                </a:solidFill>
                <a:latin typeface="TomskObl2104" pitchFamily="50" charset="0"/>
              </a:rPr>
              <a:t>себя в его романах»</a:t>
            </a:r>
            <a:endParaRPr lang="ru-RU" sz="3200" dirty="0">
              <a:solidFill>
                <a:srgbClr val="CC0066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963" y="4755790"/>
            <a:ext cx="4812668" cy="733425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Проскурякова Дарья Сергеевна, 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учитель русского языка и литературы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МКОУ «Новоюгинская СОШ» Каргасокского района</a:t>
            </a:r>
            <a:endParaRPr lang="ru-RU" sz="1400" dirty="0">
              <a:solidFill>
                <a:srgbClr val="00881B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3" y="2940833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755790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письма и дневниковые записи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26968" y="1528854"/>
            <a:ext cx="58207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C0066"/>
                </a:solidFill>
                <a:latin typeface="Gerbera Light"/>
              </a:rPr>
              <a:t>«Я зачитался </a:t>
            </a:r>
            <a:r>
              <a:rPr lang="ru-RU" sz="2000" b="1" i="1" dirty="0">
                <a:solidFill>
                  <a:srgbClr val="CC0066"/>
                </a:solidFill>
                <a:latin typeface="Gerbera Light"/>
              </a:rPr>
              <a:t>историей Наполеона и Александра. Сейчас меня облаком радости и сознания возможности сделать великую вещь охватила мысль написать психологическую историю романа Александра и Наполеона. Вся подлость, вся фраза, всё безумие, всё противоречие людей, их окружающих, и их самих».</a:t>
            </a:r>
          </a:p>
          <a:p>
            <a:endParaRPr lang="ru-RU" sz="2000" b="1" i="1" dirty="0" smtClean="0">
              <a:solidFill>
                <a:srgbClr val="CC0066"/>
              </a:solidFill>
              <a:latin typeface="Gerbera Light"/>
            </a:endParaRPr>
          </a:p>
          <a:p>
            <a:pPr algn="r"/>
            <a:r>
              <a:rPr lang="ru-RU" i="1" dirty="0" smtClean="0">
                <a:solidFill>
                  <a:srgbClr val="CC0066"/>
                </a:solidFill>
                <a:latin typeface="Gerbera Light"/>
              </a:rPr>
              <a:t>19 </a:t>
            </a:r>
            <a:r>
              <a:rPr lang="ru-RU" i="1" dirty="0">
                <a:solidFill>
                  <a:srgbClr val="CC0066"/>
                </a:solidFill>
                <a:latin typeface="Gerbera Light"/>
              </a:rPr>
              <a:t>марта 1865</a:t>
            </a:r>
          </a:p>
          <a:p>
            <a:endParaRPr lang="ru-RU" sz="2000" b="1" i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2050" name="Picture 2" descr="https://i.pinimg.com/736x/01/3f/dd/013fdddc9b7545fd1cf736f065516ef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47" y="1071646"/>
            <a:ext cx="4121238" cy="552245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71656" y="5547584"/>
            <a:ext cx="478924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881B"/>
                </a:solidFill>
                <a:latin typeface="Gerbera Light"/>
              </a:rPr>
              <a:t>Дневник </a:t>
            </a:r>
            <a:r>
              <a:rPr lang="ru-RU" sz="2000" b="1" dirty="0" smtClean="0">
                <a:solidFill>
                  <a:srgbClr val="00881B"/>
                </a:solidFill>
                <a:latin typeface="Gerbera Light"/>
              </a:rPr>
              <a:t>1864—1865 </a:t>
            </a:r>
            <a:r>
              <a:rPr lang="ru-RU" sz="2000" b="1" dirty="0">
                <a:solidFill>
                  <a:srgbClr val="00881B"/>
                </a:solidFill>
                <a:latin typeface="Gerbera Light"/>
              </a:rPr>
              <a:t>гг</a:t>
            </a:r>
            <a:r>
              <a:rPr lang="ru-RU" sz="2000" b="1" dirty="0" smtClean="0">
                <a:solidFill>
                  <a:srgbClr val="00881B"/>
                </a:solidFill>
                <a:latin typeface="Gerbera Light"/>
              </a:rPr>
              <a:t>. </a:t>
            </a:r>
          </a:p>
          <a:p>
            <a:r>
              <a:rPr lang="en-US" sz="1600" dirty="0">
                <a:solidFill>
                  <a:srgbClr val="00881B"/>
                </a:solidFill>
                <a:latin typeface="Gerbera Light"/>
                <a:hlinkClick r:id="rId4"/>
              </a:rPr>
              <a:t>https://feb-web.ru/feb/litnas/texts/l37/t37-089-.</a:t>
            </a:r>
            <a:r>
              <a:rPr lang="en-US" sz="1600" dirty="0" smtClean="0">
                <a:solidFill>
                  <a:srgbClr val="00881B"/>
                </a:solidFill>
                <a:latin typeface="Gerbera Light"/>
                <a:hlinkClick r:id="rId4"/>
              </a:rPr>
              <a:t>htm</a:t>
            </a:r>
            <a:r>
              <a:rPr lang="ru-RU" sz="1600" dirty="0" smtClean="0">
                <a:solidFill>
                  <a:srgbClr val="00881B"/>
                </a:solidFill>
                <a:latin typeface="Gerbera Light"/>
              </a:rPr>
              <a:t> </a:t>
            </a:r>
            <a:endParaRPr lang="ru-RU" sz="1600" dirty="0">
              <a:solidFill>
                <a:srgbClr val="00881B"/>
              </a:solidFill>
              <a:latin typeface="Gerbera Light"/>
            </a:endParaRPr>
          </a:p>
          <a:p>
            <a:pPr algn="r"/>
            <a:endParaRPr lang="ru-RU" i="1" dirty="0" smtClean="0">
              <a:solidFill>
                <a:srgbClr val="CC0066"/>
              </a:solidFill>
              <a:latin typeface="Gerbera Light"/>
            </a:endParaRPr>
          </a:p>
          <a:p>
            <a:endParaRPr lang="ru-RU" sz="2000" b="1" i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20839" y="5331149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000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письма и дневниковые записи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68686" y="1879883"/>
            <a:ext cx="65205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0066"/>
                </a:solidFill>
                <a:latin typeface="Gerbera Light"/>
              </a:rPr>
              <a:t>«Как </a:t>
            </a:r>
            <a:r>
              <a:rPr lang="ru-RU" sz="3200" b="1" dirty="0">
                <a:solidFill>
                  <a:srgbClr val="CC0066"/>
                </a:solidFill>
                <a:latin typeface="Gerbera Light"/>
              </a:rPr>
              <a:t>я счастлив, что писать дребедени многословной </a:t>
            </a:r>
            <a:r>
              <a:rPr lang="ru-RU" sz="3200" b="1" dirty="0" smtClean="0">
                <a:solidFill>
                  <a:srgbClr val="CC0066"/>
                </a:solidFill>
                <a:latin typeface="Gerbera Light"/>
              </a:rPr>
              <a:t>вроде «Войны</a:t>
            </a:r>
            <a:r>
              <a:rPr lang="ru-RU" sz="3200" b="1" dirty="0">
                <a:solidFill>
                  <a:srgbClr val="CC0066"/>
                </a:solidFill>
                <a:latin typeface="Gerbera Light"/>
              </a:rPr>
              <a:t>» я больше никогда не </a:t>
            </a:r>
            <a:r>
              <a:rPr lang="ru-RU" sz="3200" b="1" dirty="0" smtClean="0">
                <a:solidFill>
                  <a:srgbClr val="CC0066"/>
                </a:solidFill>
                <a:latin typeface="Gerbera Light"/>
              </a:rPr>
              <a:t>стану».</a:t>
            </a:r>
          </a:p>
          <a:p>
            <a:endParaRPr lang="ru-RU" sz="2000" b="1" i="1" dirty="0" smtClean="0">
              <a:solidFill>
                <a:srgbClr val="00881B"/>
              </a:solidFill>
              <a:latin typeface="Gerbera Light"/>
            </a:endParaRPr>
          </a:p>
          <a:p>
            <a:pPr algn="r"/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Т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олстой в письме Афанасию Фету </a:t>
            </a:r>
          </a:p>
          <a:p>
            <a:pPr algn="r"/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в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январе 1871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года  </a:t>
            </a:r>
            <a:endParaRPr lang="ru-RU" sz="2000" b="1" i="1" dirty="0">
              <a:solidFill>
                <a:srgbClr val="00881B"/>
              </a:solidFill>
              <a:latin typeface="Gerbera Light"/>
            </a:endParaRPr>
          </a:p>
          <a:p>
            <a:endParaRPr lang="ru-RU" sz="2000" b="1" i="1" dirty="0" smtClean="0">
              <a:solidFill>
                <a:srgbClr val="CC0066"/>
              </a:solidFill>
              <a:latin typeface="Gerbera Light"/>
            </a:endParaRPr>
          </a:p>
          <a:p>
            <a:endParaRPr lang="ru-RU" sz="2000" b="1" i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12" name="Picture 2" descr="https://i.pinimg.com/736x/b6/fc/a6/b6fca6c9eb1445cbd8786f9a6a22c6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49" y="1027906"/>
            <a:ext cx="3783275" cy="556619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13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оформление книги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" b="8726"/>
          <a:stretch/>
        </p:blipFill>
        <p:spPr bwMode="auto">
          <a:xfrm>
            <a:off x="1293763" y="1405287"/>
            <a:ext cx="4086760" cy="5093107"/>
          </a:xfrm>
          <a:prstGeom prst="rect">
            <a:avLst/>
          </a:prstGeom>
          <a:noFill/>
          <a:ln>
            <a:solidFill>
              <a:srgbClr val="12131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705878" y="1828799"/>
            <a:ext cx="1054359" cy="531845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503714" y="3156856"/>
            <a:ext cx="1825690" cy="659364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746241" y="1922105"/>
            <a:ext cx="363894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28188" y="2867607"/>
            <a:ext cx="363894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93537" y="4388497"/>
            <a:ext cx="869302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055568" y="1433898"/>
            <a:ext cx="5820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1. Почему на обложке книги указана информация о титуле Толстого?</a:t>
            </a:r>
            <a:endParaRPr lang="ru-RU" sz="2000" b="1" i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40962" y="2357533"/>
            <a:ext cx="59249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CC0066"/>
                </a:solidFill>
                <a:latin typeface="Gerbera Light"/>
              </a:rPr>
              <a:t>2</a:t>
            </a:r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. Откуда взялась 5 часть, если было написано 4 тома?</a:t>
            </a:r>
            <a:endParaRPr lang="ru-RU" sz="2000" b="1" dirty="0">
              <a:solidFill>
                <a:srgbClr val="CC0066"/>
              </a:solidFill>
              <a:latin typeface="Gerbera Ligh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55568" y="3371927"/>
            <a:ext cx="4879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3. Обратим внимание на орфографию и дату издания романа. </a:t>
            </a:r>
            <a:endParaRPr lang="ru-RU" b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705878" y="6008914"/>
            <a:ext cx="1404257" cy="422988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2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/>
      <p:bldP spid="15" grpId="0"/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исторический контекст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" b="8726"/>
          <a:stretch/>
        </p:blipFill>
        <p:spPr bwMode="auto">
          <a:xfrm>
            <a:off x="1293763" y="1405287"/>
            <a:ext cx="4086760" cy="5093107"/>
          </a:xfrm>
          <a:prstGeom prst="rect">
            <a:avLst/>
          </a:prstGeom>
          <a:noFill/>
          <a:ln>
            <a:solidFill>
              <a:srgbClr val="12131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705878" y="1828799"/>
            <a:ext cx="1054359" cy="531845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503714" y="3156856"/>
            <a:ext cx="1825690" cy="659364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746241" y="1922105"/>
            <a:ext cx="363894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28188" y="2867607"/>
            <a:ext cx="363894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93537" y="4388497"/>
            <a:ext cx="869302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055568" y="1932492"/>
            <a:ext cx="4879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3. Обратим внимание на орфографию и дату издания романа. </a:t>
            </a:r>
            <a:endParaRPr lang="ru-RU" b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705878" y="6008914"/>
            <a:ext cx="1404257" cy="422988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968565" y="2892890"/>
            <a:ext cx="5806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C0066"/>
                </a:solidFill>
                <a:latin typeface="Gerbera Light"/>
              </a:rPr>
              <a:t>4. Почему в переиздании романа «Война и мир» в послереволюционное время удалось сократить текст романа на 30 страниц?</a:t>
            </a:r>
            <a:endParaRPr lang="ru-RU" b="1" i="1" dirty="0">
              <a:solidFill>
                <a:srgbClr val="CC0066"/>
              </a:solidFill>
              <a:latin typeface="Gerbera Ligh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16864" y="4065331"/>
            <a:ext cx="5059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881B"/>
                </a:solidFill>
                <a:latin typeface="Gerbera Light"/>
              </a:rPr>
              <a:t>5</a:t>
            </a:r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. В чём разница между «Война и мир» Толстого и Маяковского? </a:t>
            </a:r>
            <a:endParaRPr lang="ru-RU" b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20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189" r="4066" b="3480"/>
          <a:stretch/>
        </p:blipFill>
        <p:spPr bwMode="auto">
          <a:xfrm>
            <a:off x="5968565" y="1405287"/>
            <a:ext cx="3217592" cy="5026614"/>
          </a:xfrm>
          <a:prstGeom prst="rect">
            <a:avLst/>
          </a:prstGeom>
          <a:noFill/>
          <a:ln>
            <a:solidFill>
              <a:srgbClr val="12131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6816864" y="2995125"/>
            <a:ext cx="1844351" cy="982826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050181" y="5361991"/>
            <a:ext cx="1054359" cy="531845"/>
          </a:xfrm>
          <a:prstGeom prst="ellipse">
            <a:avLst/>
          </a:prstGeom>
          <a:noFill/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817498" y="2097830"/>
            <a:ext cx="363894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050181" y="3698032"/>
            <a:ext cx="1445342" cy="0"/>
          </a:xfrm>
          <a:prstGeom prst="line">
            <a:avLst/>
          </a:prstGeom>
          <a:ln w="38100">
            <a:solidFill>
              <a:srgbClr val="008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719351" y="5146259"/>
            <a:ext cx="5055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C0066"/>
                </a:solidFill>
                <a:latin typeface="Gerbera Light"/>
              </a:rPr>
              <a:t>6. Что общего у романа «Война и мир» с другими романами Толстого?</a:t>
            </a:r>
            <a:endParaRPr lang="ru-RU" b="1" i="1" dirty="0">
              <a:solidFill>
                <a:srgbClr val="CC0066"/>
              </a:solidFill>
              <a:latin typeface="Gerbera Ligh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t="25210" r="23336" b="11794"/>
          <a:stretch/>
        </p:blipFill>
        <p:spPr bwMode="auto">
          <a:xfrm>
            <a:off x="915114" y="1354206"/>
            <a:ext cx="10961199" cy="522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61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/>
      <p:bldP spid="17" grpId="0" animBg="1"/>
      <p:bldP spid="18" grpId="0"/>
      <p:bldP spid="19" grpId="0"/>
      <p:bldP spid="21" grpId="0" animBg="1"/>
      <p:bldP spid="21" grpId="1" animBg="1"/>
      <p:bldP spid="22" grpId="0" animBg="1"/>
      <p:bldP spid="22" grpId="1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региональный компонент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89" y="3301546"/>
            <a:ext cx="3523797" cy="352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145" y="1654687"/>
            <a:ext cx="2769129" cy="415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люс 2"/>
          <p:cNvSpPr/>
          <p:nvPr/>
        </p:nvSpPr>
        <p:spPr>
          <a:xfrm>
            <a:off x="6357258" y="3301546"/>
            <a:ext cx="947057" cy="859971"/>
          </a:xfrm>
          <a:prstGeom prst="mathPlus">
            <a:avLst/>
          </a:prstGeom>
          <a:solidFill>
            <a:srgbClr val="CC00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814" y="1654687"/>
            <a:ext cx="3754648" cy="415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33709" y="1807029"/>
            <a:ext cx="527521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00881B"/>
                </a:solidFill>
                <a:latin typeface="Gerbera Light"/>
              </a:rPr>
              <a:t>ТЕМА ССЫЛКИ</a:t>
            </a:r>
            <a:endParaRPr lang="ru-RU" sz="8800" b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10" name="Picture 5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434">
            <a:off x="4460743" y="1286160"/>
            <a:ext cx="6552163" cy="403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62852" y="2100315"/>
            <a:ext cx="49479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Изначально </a:t>
            </a:r>
            <a:r>
              <a:rPr lang="ru-RU" sz="2000" b="1" dirty="0">
                <a:solidFill>
                  <a:srgbClr val="CC0066"/>
                </a:solidFill>
                <a:latin typeface="Gerbera Light"/>
              </a:rPr>
              <a:t>Толстой задумывал произведение как повесть о декабристе, который возвращается вместе с семьёй из сибирской </a:t>
            </a:r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     ссылки </a:t>
            </a:r>
            <a:r>
              <a:rPr lang="ru-RU" sz="2000" b="1" dirty="0">
                <a:solidFill>
                  <a:srgbClr val="CC0066"/>
                </a:solidFill>
                <a:latin typeface="Gerbera Light"/>
              </a:rPr>
              <a:t>в Москву. </a:t>
            </a:r>
          </a:p>
        </p:txBody>
      </p:sp>
    </p:spTree>
    <p:extLst>
      <p:ext uri="{BB962C8B-B14F-4D97-AF65-F5344CB8AC3E}">
        <p14:creationId xmlns:p14="http://schemas.microsoft.com/office/powerpoint/2010/main" val="151088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/>
      <p:bldP spid="9" grpId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воспоминания современников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098" name="Picture 2" descr="https://i.pinimg.com/736x/9b/88/fd/9b88fd39a75bf6b5de9ee92ee882b89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4"/>
          <a:stretch/>
        </p:blipFill>
        <p:spPr bwMode="auto">
          <a:xfrm>
            <a:off x="0" y="1410053"/>
            <a:ext cx="4713514" cy="544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74522" y="1595653"/>
            <a:ext cx="644434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881B"/>
                </a:solidFill>
                <a:latin typeface="Gerbera Light"/>
              </a:rPr>
              <a:t>«А </a:t>
            </a:r>
            <a:r>
              <a:rPr lang="ru-RU" sz="2400" b="1" i="1" dirty="0">
                <a:solidFill>
                  <a:srgbClr val="00881B"/>
                </a:solidFill>
                <a:latin typeface="Gerbera Light"/>
              </a:rPr>
              <a:t>ещё Толстой не любил фотографироваться — и потом сам уничтожал негатив». </a:t>
            </a:r>
            <a:endParaRPr lang="ru-RU" sz="2400" b="1" i="1" dirty="0" smtClean="0">
              <a:solidFill>
                <a:srgbClr val="00881B"/>
              </a:solidFill>
              <a:latin typeface="Gerbera Light"/>
            </a:endParaRPr>
          </a:p>
          <a:p>
            <a:r>
              <a:rPr lang="ru-RU" sz="1600" i="1" dirty="0" smtClean="0">
                <a:solidFill>
                  <a:srgbClr val="00881B"/>
                </a:solidFill>
                <a:latin typeface="Gerbera Light"/>
              </a:rPr>
              <a:t>                                                            Степан </a:t>
            </a:r>
            <a:r>
              <a:rPr lang="ru-RU" sz="1600" i="1" dirty="0">
                <a:solidFill>
                  <a:srgbClr val="00881B"/>
                </a:solidFill>
                <a:latin typeface="Gerbera Light"/>
              </a:rPr>
              <a:t>Берс, брат жены </a:t>
            </a:r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9" t="28691" r="6332" b="21560"/>
          <a:stretch/>
        </p:blipFill>
        <p:spPr bwMode="auto">
          <a:xfrm rot="576260">
            <a:off x="10393585" y="1938773"/>
            <a:ext cx="953471" cy="55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365171" y="3315050"/>
            <a:ext cx="677729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«Лев </a:t>
            </a:r>
            <a:r>
              <a:rPr lang="ru-RU" sz="2000" b="1" dirty="0">
                <a:solidFill>
                  <a:srgbClr val="CC0066"/>
                </a:solidFill>
                <a:latin typeface="Gerbera Light"/>
              </a:rPr>
              <a:t>Николаевич писал преимущественно зимою, в течение целого дня, а иногда и до поздней ночи. Он, по-видимому, не ждал вдохновения и не признавал его. Он садился ежедневно утром за стол и </a:t>
            </a:r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работал». </a:t>
            </a:r>
          </a:p>
          <a:p>
            <a:r>
              <a:rPr lang="ru-RU" sz="1600" i="1" dirty="0">
                <a:solidFill>
                  <a:srgbClr val="CC0066"/>
                </a:solidFill>
                <a:latin typeface="Gerbera Light"/>
              </a:rPr>
              <a:t>                                                                        </a:t>
            </a:r>
            <a:r>
              <a:rPr lang="ru-RU" sz="1600" i="1" dirty="0" smtClean="0">
                <a:solidFill>
                  <a:srgbClr val="CC0066"/>
                </a:solidFill>
                <a:latin typeface="Gerbera Light"/>
              </a:rPr>
              <a:t>Степан </a:t>
            </a:r>
            <a:r>
              <a:rPr lang="ru-RU" sz="1600" i="1" dirty="0">
                <a:solidFill>
                  <a:srgbClr val="CC0066"/>
                </a:solidFill>
                <a:latin typeface="Gerbera Light"/>
              </a:rPr>
              <a:t>Берс, брат жены </a:t>
            </a:r>
          </a:p>
        </p:txBody>
      </p:sp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122">
            <a:off x="10916099" y="3727870"/>
            <a:ext cx="1017450" cy="10517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967817" y="5495066"/>
            <a:ext cx="56862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«Толстой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хотел написать </a:t>
            </a:r>
            <a:endParaRPr lang="ru-RU" sz="2000" b="1" i="1" dirty="0" smtClean="0">
              <a:solidFill>
                <a:srgbClr val="00881B"/>
              </a:solidFill>
              <a:latin typeface="Gerbera Light"/>
            </a:endParaRPr>
          </a:p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один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роман, а написал другой». </a:t>
            </a:r>
            <a:endParaRPr lang="ru-RU" sz="2000" b="1" i="1" dirty="0" smtClean="0">
              <a:solidFill>
                <a:srgbClr val="00881B"/>
              </a:solidFill>
              <a:latin typeface="Gerbera Light"/>
            </a:endParaRPr>
          </a:p>
          <a:p>
            <a:r>
              <a:rPr lang="ru-RU" sz="1600" i="1" dirty="0">
                <a:solidFill>
                  <a:srgbClr val="00881B"/>
                </a:solidFill>
                <a:latin typeface="Gerbera Light"/>
              </a:rPr>
              <a:t>                                                          </a:t>
            </a:r>
            <a:endParaRPr lang="ru-RU" sz="1600" i="1" dirty="0" smtClean="0">
              <a:solidFill>
                <a:srgbClr val="00881B"/>
              </a:solidFill>
              <a:latin typeface="Gerbera Light"/>
            </a:endParaRPr>
          </a:p>
          <a:p>
            <a:r>
              <a:rPr lang="ru-RU" sz="1600" i="1" dirty="0">
                <a:solidFill>
                  <a:srgbClr val="00881B"/>
                </a:solidFill>
                <a:latin typeface="Gerbera Light"/>
              </a:rPr>
              <a:t> </a:t>
            </a:r>
            <a:r>
              <a:rPr lang="ru-RU" sz="1600" i="1" dirty="0" smtClean="0">
                <a:solidFill>
                  <a:srgbClr val="00881B"/>
                </a:solidFill>
                <a:latin typeface="Gerbera Light"/>
              </a:rPr>
              <a:t>                                                              Виктор </a:t>
            </a:r>
            <a:r>
              <a:rPr lang="ru-RU" sz="1600" i="1" dirty="0">
                <a:solidFill>
                  <a:srgbClr val="00881B"/>
                </a:solidFill>
                <a:latin typeface="Gerbera Light"/>
              </a:rPr>
              <a:t>Шкловский</a:t>
            </a:r>
          </a:p>
          <a:p>
            <a:endParaRPr lang="ru-RU" sz="1600" i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183" y="5495063"/>
            <a:ext cx="1140480" cy="89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95378"/>
            <a:ext cx="2688926" cy="336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зображение пина-истор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927" y="0"/>
            <a:ext cx="385893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.pinimg.com/736x/de/f1/14/def1144fae224a556a8f00dff37f5c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581" y="1"/>
            <a:ext cx="3304419" cy="47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i.pinimg.com/736x/93/62/10/9362107b193577a41f0d962ff782b8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2212" cy="376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.pinimg.com/736x/79/99/85/79998590e70f2d9635207dcb9a66f8c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370" y="-73326"/>
            <a:ext cx="2634491" cy="35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i.pinimg.com/736x/a9/e0/0a/a9e00acb4352ee29c332a60054e9bba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715" y="2960193"/>
            <a:ext cx="2820285" cy="391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.pinimg.com/736x/a4/07/32/a4073270ea4ccda5b830c7cf2f17829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t="2181" r="7541" b="7090"/>
          <a:stretch/>
        </p:blipFill>
        <p:spPr bwMode="auto">
          <a:xfrm>
            <a:off x="6178468" y="2697905"/>
            <a:ext cx="3193247" cy="417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5448" y="1061049"/>
            <a:ext cx="8031193" cy="4968815"/>
          </a:xfrm>
          <a:prstGeom prst="rect">
            <a:avLst/>
          </a:prstGeom>
          <a:solidFill>
            <a:schemeClr val="bg1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, </a:t>
            </a:r>
            <a:r>
              <a:rPr lang="ru-RU" dirty="0"/>
              <a:t>чтобы спасти тех тонущих там Пушкиных, Остроградских, Филаретов, Ломоносовых. А они кишат в каждой школе.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88927" y="2206628"/>
            <a:ext cx="675987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C0066"/>
                </a:solidFill>
                <a:latin typeface="Gerbera Light"/>
              </a:rPr>
              <a:t>Если </a:t>
            </a:r>
            <a:r>
              <a:rPr lang="ru-RU" sz="3600" b="1" i="1" dirty="0">
                <a:solidFill>
                  <a:srgbClr val="CC0066"/>
                </a:solidFill>
                <a:latin typeface="Gerbera Light"/>
              </a:rPr>
              <a:t>учитель соединяет в себе любовь к делу и к ученикам, </a:t>
            </a:r>
            <a:r>
              <a:rPr lang="ru-RU" sz="3600" b="1" i="1" dirty="0" smtClean="0">
                <a:solidFill>
                  <a:srgbClr val="CC0066"/>
                </a:solidFill>
                <a:latin typeface="Gerbera Light"/>
              </a:rPr>
              <a:t>он </a:t>
            </a:r>
            <a:r>
              <a:rPr lang="ru-RU" sz="3600" b="1" i="1" dirty="0">
                <a:solidFill>
                  <a:srgbClr val="CC0066"/>
                </a:solidFill>
                <a:latin typeface="Gerbera Light"/>
              </a:rPr>
              <a:t>— совершенный учитель.</a:t>
            </a:r>
          </a:p>
          <a:p>
            <a:pPr algn="ctr"/>
            <a:endParaRPr lang="ru-RU" sz="2800" b="1" i="1" dirty="0">
              <a:solidFill>
                <a:srgbClr val="CC0066"/>
              </a:solidFill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88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Дарья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проскурякова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читель русского языка и литературы МКОУ «Новоюгинская СОШ»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  <a:t>фотоальбом  толстого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754" y="1155496"/>
            <a:ext cx="3701200" cy="52811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2" descr="Лев Толстой с дочерью Александрой на берегу моря, 1901 год, Таврическая губ., дер. Мисхор. Выставки&amp;nbsp;«На виду у всех. Будни Льва Толстого»,&amp;nbsp;«10 лучших фотографий Льва Толстого»,&amp;nbsp;«Крым» и «Дореволюционная Россия отдыхает» с этой фотографией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576" y="1155496"/>
            <a:ext cx="7898340" cy="54366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6" descr="Лев Толстой за игрой в теннис, 1896 год, Тульская губ., Крапивенский у., дер. Ясная Поляна. Слева направо: Лев Николаевич Толстой, Мария Львовна Толстая, Александра Львовна Толстая, Николай Леонидович Оболенский (сын племянницы Толстого Елизаветы Валерьяновны Оболенской, со 2 июня 1897 года – муж Марии Львовны Толстой).Выставки&amp;nbsp;«На виду у всех. Будни Льва Толстого»,&amp;nbsp;«Дореволюционная Россия: досуг, игры, спорт и зрелища», «Россия в последнее десятилетие XIX века» и видео&amp;nbsp;«Софья Толстая: быть женой гения» с этой фотографией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35" y="1155496"/>
            <a:ext cx="8227021" cy="54366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Лев Николаевич Толстой в возрасте 20-ти лет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9" r="18914"/>
          <a:stretch/>
        </p:blipFill>
        <p:spPr bwMode="auto">
          <a:xfrm>
            <a:off x="3710890" y="1155496"/>
            <a:ext cx="4489710" cy="549554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Лев Толстой с внучкой Таней Сухотиной, 1908 год, Тульская губ., Крапивенский у., дер. Ясная Поляна. В своем дневнике Лев Николаевич написал: «Если бы мне дали выбирать: населить землю такими святыми, каких я только могу вообразить себе, но только, чтобы не было детей, или такими людьми, как теперь, но с постоянно прибывающими свежими от Бога детьми, – я бы выбрал последнее».Выставки «На виду у всех. Будни Льва Толстого»,&amp;nbsp;«Нам не страшны мороз и вьюга», «На морозе» с этой фотографией.&amp;nbsp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78" y="1027906"/>
            <a:ext cx="4062037" cy="565152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4" descr="Лев Толстой верхом на Зорьке, 1903 год, Тульская губ., Крапивенский у., дер. Ясная Поляна. Многие современники Льва Николаевича&amp;nbsp;Толстого восхищались его мастерством наездника, в том числе Владимир Васильевич&amp;nbsp;Стасов: «Но как только сел, просто чудо что такое! Соберется весь, ноги точно слились с лошадью, телом – сущий центавр, наклонит немножко голову, – а лошадь... так и пляшет, так и стучит под ним ногами, словно муха...».Выставки:&amp;nbsp;«На виду у всех. Будни Льва Толстого»&amp;nbsp;и&amp;nbsp;«10 лучших фотографий Льва Толстого» с этой фотографией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78" y="1308556"/>
            <a:ext cx="6923304" cy="53424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Л.Н. Толстой и А.Л. Толстая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" t="8422" r="5379" b="3065"/>
          <a:stretch/>
        </p:blipFill>
        <p:spPr bwMode="auto">
          <a:xfrm>
            <a:off x="4322089" y="1079481"/>
            <a:ext cx="4161417" cy="558871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2" descr="Лев Толстой за игрой в городки, 1909 год, Тульская губ., Крапивенский у., дер. Ясная Поляна. На втором плане слева стоит внук Илья Андреевич Толстой, справа – сын слуги Алеша Сидорков. «При мне, – вспоминает Валентин Федорович Булгаков, – Лев Николаевич в свои 82 года, играл в городки с Алешей Сидорковым… сыном старого яснополянского слуги Ильи Васильевича Сидоркова. Есть фотография, изображающая «удар» Толстого. Конечно, играть долго и &quot;серьезно&quot; он уже не мог: так только, &quot;пробовал силы&quot;».Выставки&amp;nbsp;«На виду у всех. Будни Льва Толстого»&amp;nbsp;и «Дореволюционная Россия: досуг, игры, спорт и зрелища» с этой фотографией.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78" y="1308556"/>
            <a:ext cx="7221702" cy="54042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Лев Толстой около террасы яснополянского дома, 11 мая 1908, Тульская губ., Крапивенский у., дер. Ясная Поляна. В числе многочисленных посетителей Толстого накануне его 80-летия в Ясную Поляну приезжал народный учитель из Сибири И. П. Сысоев, побывавший до этого в Америке. Он попросил у Льва Николаевича разрешения сфотографировать его для американцев. Привезенный Сысоевым фотограф Баранов снял эти фотографии 11 мая – в день, когда Толстой находился под сильным впечатлением от прочитанного в газете «Русь» сообщения о казни двадцати херсонских крестьян. В этот день Лев Николаевич продиктовал в фонограф начало статьи о смертных казнях – первоначальный вариант «Не могу молчать».Выставка «На виду у всех. Будни Льва Толстого» с этой фотографией.&amp;nbsp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718" y="944042"/>
            <a:ext cx="4066236" cy="57069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8" descr="Лев Толстой, землемер и крестьянин Прокофий Власов, 1890 год, Тульская губ., Крапивенский у., дер. Ясная Поляна. Выставка «На виду у всех. Будни Льва Толстого» с этой фотографией.&amp;nbsp;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96" y="1027906"/>
            <a:ext cx="4737082" cy="572457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4" descr="Лев Толстой в Ясной Поляне, 28 августа 1903, Тульская губ., дер. Ясная Поляна. Выставка «На виду у всех. Будни Льва Толстого» с этой фотографией.&amp;nbsp;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476" y="944042"/>
            <a:ext cx="4610678" cy="58087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Л.Н. Толстой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6" t="20219" r="7942" b="17440"/>
          <a:stretch/>
        </p:blipFill>
        <p:spPr bwMode="auto">
          <a:xfrm>
            <a:off x="2838238" y="1079481"/>
            <a:ext cx="3891184" cy="576853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0" descr="Лев Толстой с родными под «деревом бедных», 23 сентября 1899, Тульская губ., Крапивенский у., дер. Ясная Поляна. Стоят: Николай Леонидович Оболенский (сын племянницы Толстого Елизаветы Валерьяновны Оболенской, с 2 июня 1897 года – муж Марии Львовны Толстой), Софья Николаевна Толстая (невестка Льва Толстого, с 1888 года жена его сына Ильи) и Александра Львовна Толстая. Слева направо сидят: внуки Анна и Михаил Ильичи Толстые, Мария Львовна Оболенская (дочь), Лев Николаевич Толстой, Софья Андреевна Толстая с внуком Андреем Ильичом Толстым, Татьяна Львовна Сухотина с Володей (Ильичом) на руках, Варвара Валерьяновна Нагорнова (племянница Льва Толстого, старшая дочь его сестры Марии Николаевны Толстой), Ольга Константиновна Толстая (жена Андрея Львовича Толстого), Андрей Львович Толстой с Ильей Ильичом Толстым (внук Льва Николаевича Толстого).Выставки&amp;nbsp;«На виду у всех. Будни Льва Толстого»,&amp;nbsp;«10 лучших фотографий Льва Толстого»,&amp;nbsp;«Флагманские фотографии. Выбор редакции», «Фотографии 1899 года»&amp;nbsp;и видео&amp;nbsp;«Репин и его модели»,&amp;nbsp;«Софья Толстая: быть женой гения», «&quot;Они разрывают меня на части&quot;. Борьба за Толстого» с этим снимком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096" y="1012970"/>
            <a:ext cx="7616054" cy="540739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 descr="Л.Н. Толстой в Хамовническом саду на коньках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4" t="26629" r="17101" b="22811"/>
          <a:stretch/>
        </p:blipFill>
        <p:spPr bwMode="auto">
          <a:xfrm>
            <a:off x="1586708" y="1424715"/>
            <a:ext cx="7860169" cy="51101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Л.Н. Толстой и Х. Досев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7780" r="7154" b="5908"/>
          <a:stretch/>
        </p:blipFill>
        <p:spPr bwMode="auto">
          <a:xfrm>
            <a:off x="4690703" y="944042"/>
            <a:ext cx="4077438" cy="58192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Л.Н. Толстой в белой блузе, в подтяжках и соломенной шляпе стоит около дома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5" t="2526" r="10711"/>
          <a:stretch/>
        </p:blipFill>
        <p:spPr bwMode="auto">
          <a:xfrm>
            <a:off x="3879624" y="944042"/>
            <a:ext cx="3634056" cy="577783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266787" y="944041"/>
            <a:ext cx="8859730" cy="5903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t="4830" r="9426" b="5292"/>
          <a:stretch/>
        </p:blipFill>
        <p:spPr bwMode="auto">
          <a:xfrm>
            <a:off x="1741219" y="1372383"/>
            <a:ext cx="8429053" cy="518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3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45855"/>
            <a:ext cx="11073632" cy="881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почему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нужно 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разбираться?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81310" y="6116633"/>
            <a:ext cx="690867" cy="424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045041" y="4969139"/>
            <a:ext cx="269233" cy="1747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85819" y="5883381"/>
            <a:ext cx="172716" cy="279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20349" y="6251268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20349" y="6300783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20349" y="6184500"/>
            <a:ext cx="70498" cy="66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56477" y="6129846"/>
            <a:ext cx="45719" cy="66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56477" y="6106986"/>
            <a:ext cx="70498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20349" y="6111226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79398" y="5610526"/>
            <a:ext cx="222898" cy="77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adm\Downloads\186388_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5" t="4180" r="23425"/>
          <a:stretch/>
        </p:blipFill>
        <p:spPr bwMode="auto">
          <a:xfrm>
            <a:off x="2346960" y="1442720"/>
            <a:ext cx="6563360" cy="541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0808796">
            <a:off x="173381" y="1718237"/>
            <a:ext cx="5019483" cy="89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C0066"/>
                </a:solidFill>
                <a:latin typeface="Arial Black" pitchFamily="34" charset="0"/>
              </a:rPr>
              <a:t>Диалектика души</a:t>
            </a:r>
            <a:endParaRPr lang="ru-RU" sz="3600" b="1" dirty="0">
              <a:solidFill>
                <a:srgbClr val="CC0066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043231">
            <a:off x="7471957" y="3415458"/>
            <a:ext cx="3988518" cy="89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CC006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психологизм</a:t>
            </a:r>
            <a:endParaRPr lang="ru-RU" sz="4400" b="1" i="1" dirty="0">
              <a:solidFill>
                <a:srgbClr val="CC0066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701" y="3413188"/>
            <a:ext cx="3988518" cy="700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u="sng" dirty="0" smtClean="0">
                <a:solidFill>
                  <a:srgbClr val="CC0066"/>
                </a:solidFill>
                <a:latin typeface="Candara Light" pitchFamily="34" charset="0"/>
                <a:ea typeface="Arial Unicode MS" pitchFamily="34" charset="-128"/>
                <a:cs typeface="Arial Unicode MS" pitchFamily="34" charset="-128"/>
              </a:rPr>
              <a:t>Христианская этика</a:t>
            </a:r>
            <a:endParaRPr lang="ru-RU" sz="4000" b="1" u="sng" dirty="0">
              <a:solidFill>
                <a:srgbClr val="CC0066"/>
              </a:solidFill>
              <a:latin typeface="Candara Light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235373" y="1592979"/>
            <a:ext cx="4267567" cy="89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C0066"/>
                </a:solidFill>
                <a:latin typeface="Microsoft YaHei UI" pitchFamily="34" charset="-122"/>
                <a:ea typeface="Microsoft YaHei UI" pitchFamily="34" charset="-122"/>
                <a:cs typeface="Arial Unicode MS" pitchFamily="34" charset="-128"/>
              </a:rPr>
              <a:t>«толстовство»</a:t>
            </a:r>
            <a:endParaRPr lang="ru-RU" sz="4000" b="1" dirty="0">
              <a:solidFill>
                <a:srgbClr val="CC0066"/>
              </a:solidFill>
              <a:latin typeface="Microsoft YaHei UI" pitchFamily="34" charset="-122"/>
              <a:ea typeface="Microsoft YaHei UI" pitchFamily="34" charset="-122"/>
              <a:cs typeface="Arial Unicode MS" pitchFamily="34" charset="-128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0605811">
            <a:off x="8358947" y="5376065"/>
            <a:ext cx="3988518" cy="89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CC0066"/>
                </a:solidFill>
                <a:latin typeface="Verdana" pitchFamily="34" charset="0"/>
                <a:ea typeface="Verdana" pitchFamily="34" charset="0"/>
                <a:cs typeface="Arial Unicode MS" pitchFamily="34" charset="-128"/>
              </a:rPr>
              <a:t>р</a:t>
            </a:r>
            <a:r>
              <a:rPr lang="ru-RU" sz="2800" b="1" i="1" dirty="0" smtClean="0">
                <a:solidFill>
                  <a:srgbClr val="CC0066"/>
                </a:solidFill>
                <a:latin typeface="Verdana" pitchFamily="34" charset="0"/>
                <a:ea typeface="Verdana" pitchFamily="34" charset="0"/>
                <a:cs typeface="Arial Unicode MS" pitchFamily="34" charset="-128"/>
              </a:rPr>
              <a:t>оман-эпопея</a:t>
            </a:r>
            <a:endParaRPr lang="ru-RU" sz="2800" b="1" i="1" dirty="0">
              <a:solidFill>
                <a:srgbClr val="CC0066"/>
              </a:solidFill>
              <a:latin typeface="Verdana" pitchFamily="34" charset="0"/>
              <a:ea typeface="Verdana" pitchFamily="34" charset="0"/>
              <a:cs typeface="Arial Unicode MS" pitchFamily="34" charset="-128"/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20808796">
            <a:off x="-346011" y="4958859"/>
            <a:ext cx="4456014" cy="89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CC0066"/>
                </a:solidFill>
                <a:latin typeface="MS Reference Sans Serif" pitchFamily="34" charset="0"/>
              </a:rPr>
              <a:t>полифония</a:t>
            </a:r>
            <a:endParaRPr lang="ru-RU" sz="4000" b="1" i="1" dirty="0">
              <a:solidFill>
                <a:srgbClr val="CC0066"/>
              </a:solidFill>
              <a:latin typeface="MS Reference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3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\Downloads\56ab4137cc8e0f488f2496217ebe1a6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3" t="18029" r="10687" b="2261"/>
          <a:stretch/>
        </p:blipFill>
        <p:spPr bwMode="auto">
          <a:xfrm>
            <a:off x="-1" y="1934091"/>
            <a:ext cx="5046133" cy="492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45855"/>
            <a:ext cx="11073632" cy="881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что нужно, чтобы разобраться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?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81310" y="6116633"/>
            <a:ext cx="690867" cy="424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045041" y="4969139"/>
            <a:ext cx="269233" cy="1747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23348" y="5226400"/>
            <a:ext cx="193033" cy="116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85819" y="5883381"/>
            <a:ext cx="172716" cy="2798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20349" y="6251268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20349" y="6300783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20349" y="6184500"/>
            <a:ext cx="70498" cy="66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56477" y="6129846"/>
            <a:ext cx="45719" cy="66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56477" y="6106986"/>
            <a:ext cx="70498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20349" y="6111226"/>
            <a:ext cx="222898" cy="133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79398" y="5610526"/>
            <a:ext cx="222898" cy="774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5" name="Picture 5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754">
            <a:off x="4260253" y="1166596"/>
            <a:ext cx="5336602" cy="328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44279" y="2099044"/>
            <a:ext cx="45372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C0066"/>
                </a:solidFill>
                <a:latin typeface="Gerbera Light"/>
              </a:rPr>
              <a:t>Надо быть </a:t>
            </a:r>
            <a:r>
              <a:rPr lang="ru-RU" sz="3200" b="1" dirty="0" smtClean="0">
                <a:solidFill>
                  <a:srgbClr val="CC0066"/>
                </a:solidFill>
                <a:latin typeface="Gerbera Light"/>
              </a:rPr>
              <a:t>сильным</a:t>
            </a:r>
            <a:r>
              <a:rPr lang="ru-RU" sz="2800" b="1" dirty="0">
                <a:solidFill>
                  <a:srgbClr val="CC0066"/>
                </a:solidFill>
                <a:latin typeface="Gerbera Light"/>
              </a:rPr>
              <a:t>, </a:t>
            </a:r>
            <a:endParaRPr lang="ru-RU" sz="2800" b="1" dirty="0" smtClean="0">
              <a:solidFill>
                <a:srgbClr val="CC0066"/>
              </a:solidFill>
              <a:latin typeface="Gerbera Light"/>
            </a:endParaRPr>
          </a:p>
          <a:p>
            <a:r>
              <a:rPr lang="ru-RU" sz="2800" b="1" dirty="0" smtClean="0">
                <a:solidFill>
                  <a:srgbClr val="CC0066"/>
                </a:solidFill>
                <a:latin typeface="Gerbera Light"/>
              </a:rPr>
              <a:t>или спать.</a:t>
            </a:r>
            <a:endParaRPr lang="ru-RU" sz="2800" dirty="0">
              <a:solidFill>
                <a:srgbClr val="CC0066"/>
              </a:solidFill>
              <a:latin typeface="Gerbera Ligh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74996" y="5964093"/>
            <a:ext cx="4317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Лев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Николаевич Толстой из дневника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14 апреля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1884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года.</a:t>
            </a:r>
            <a:endParaRPr lang="ru-RU" sz="3600" b="1" i="1" dirty="0">
              <a:latin typeface="Gerbera Ligh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8554" y="5708275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0672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Избранные </a:t>
            </a: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дневники 1847-1894</a:t>
            </a:r>
            <a:br>
              <a:rPr lang="ru-RU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6" descr="Изображение пина-истори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1"/>
          <a:stretch/>
        </p:blipFill>
        <p:spPr bwMode="auto">
          <a:xfrm>
            <a:off x="1030640" y="1365106"/>
            <a:ext cx="4833973" cy="515659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874996" y="5965268"/>
            <a:ext cx="4317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Дневник Л.Н. Толстого. </a:t>
            </a:r>
          </a:p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Запись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от 5 марта 1891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года.</a:t>
            </a:r>
            <a:endParaRPr lang="ru-RU" sz="3600" b="1" i="1" dirty="0">
              <a:latin typeface="Gerbera Ligh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8554" y="5708275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1862" y="1032518"/>
            <a:ext cx="5743977" cy="5632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90281" y="1027906"/>
            <a:ext cx="5743977" cy="5632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74996" y="5978807"/>
            <a:ext cx="4317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Дневник Л.Н. Толстого. </a:t>
            </a:r>
          </a:p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Запись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от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5 февраля 1856 года.</a:t>
            </a:r>
            <a:endParaRPr lang="ru-RU" sz="3600" b="1" i="1" dirty="0">
              <a:latin typeface="Gerbera Ligh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25649" y="5708275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  <p:pic>
        <p:nvPicPr>
          <p:cNvPr id="14" name="Picture 2" descr="Изображение пина-истории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4"/>
          <a:stretch/>
        </p:blipFill>
        <p:spPr bwMode="auto">
          <a:xfrm>
            <a:off x="1293764" y="1365106"/>
            <a:ext cx="4720670" cy="51323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12125" y="1210614"/>
            <a:ext cx="11779875" cy="5476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8" descr="Изображение пина-истори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1" b="-1"/>
          <a:stretch/>
        </p:blipFill>
        <p:spPr bwMode="auto">
          <a:xfrm>
            <a:off x="1177000" y="1467988"/>
            <a:ext cx="4541251" cy="496133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874996" y="5839776"/>
            <a:ext cx="4317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Дневник Л.Н. Толстого. </a:t>
            </a:r>
          </a:p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Запись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от </a:t>
            </a:r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4 июня 1856 года.</a:t>
            </a:r>
            <a:endParaRPr lang="ru-RU" sz="3600" b="1" i="1" dirty="0">
              <a:latin typeface="Gerbera Ligh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24178" y="5518221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0281" y="1210614"/>
            <a:ext cx="11412829" cy="5628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0" descr="Изображение пина-истори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3"/>
          <a:stretch/>
        </p:blipFill>
        <p:spPr bwMode="auto">
          <a:xfrm>
            <a:off x="845108" y="1467486"/>
            <a:ext cx="5019505" cy="508017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941967" y="5839979"/>
            <a:ext cx="4317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Дневник Л.Н. Толстого. </a:t>
            </a:r>
          </a:p>
          <a:p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Запись </a:t>
            </a:r>
            <a:r>
              <a:rPr lang="ru-RU" sz="2000" b="1" i="1" dirty="0">
                <a:solidFill>
                  <a:srgbClr val="00881B"/>
                </a:solidFill>
                <a:latin typeface="Gerbera Light"/>
              </a:rPr>
              <a:t>от 20 апреля 1858 года.</a:t>
            </a:r>
            <a:endParaRPr lang="ru-RU" sz="3600" b="1" i="1" dirty="0">
              <a:latin typeface="Gerbera Ligh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28554" y="5519009"/>
            <a:ext cx="1050818" cy="95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Gerbera Light"/>
              </a:rPr>
              <a:t>«</a:t>
            </a:r>
            <a:endParaRPr lang="ru-RU" sz="9600" b="1" dirty="0">
              <a:solidFill>
                <a:schemeClr val="tx1"/>
              </a:solidFill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val="499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0" grpId="0" animBg="1"/>
      <p:bldP spid="12" grpId="0"/>
      <p:bldP spid="13" grpId="0"/>
      <p:bldP spid="15" grpId="0" animBg="1"/>
      <p:bldP spid="17" grpId="0"/>
      <p:bldP spid="18" grpId="0"/>
      <p:bldP spid="19" grpId="0" animBg="1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о дневниках и письмах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t="4100" r="11583" b="17451"/>
          <a:stretch/>
        </p:blipFill>
        <p:spPr bwMode="auto">
          <a:xfrm>
            <a:off x="1352281" y="1327072"/>
            <a:ext cx="9654398" cy="529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4858" r="5851" b="16697"/>
          <a:stretch/>
        </p:blipFill>
        <p:spPr bwMode="auto">
          <a:xfrm>
            <a:off x="863900" y="1294908"/>
            <a:ext cx="10330282" cy="533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32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  <a:t>Как понять непонятное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507" y="1314558"/>
            <a:ext cx="692056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C0066"/>
                </a:solidFill>
                <a:latin typeface="Gerbera Light"/>
              </a:rPr>
              <a:t>Для того чтобы понять всякую книгу, необходимо </a:t>
            </a:r>
            <a:r>
              <a:rPr lang="ru-RU" sz="2400" b="1" dirty="0" smtClean="0">
                <a:solidFill>
                  <a:srgbClr val="CC0066"/>
                </a:solidFill>
                <a:latin typeface="Gerbera Light"/>
              </a:rPr>
              <a:t>выделить из нее всё вполне понятное от непонятного </a:t>
            </a:r>
            <a:r>
              <a:rPr lang="ru-RU" sz="2000" dirty="0" smtClean="0">
                <a:solidFill>
                  <a:srgbClr val="CC0066"/>
                </a:solidFill>
                <a:latin typeface="Gerbera Light"/>
              </a:rPr>
              <a:t>и запутанного и из этого выделенного понятного </a:t>
            </a:r>
            <a:r>
              <a:rPr lang="ru-RU" sz="2800" b="1" i="1" dirty="0" smtClean="0">
                <a:solidFill>
                  <a:srgbClr val="CC0066"/>
                </a:solidFill>
                <a:latin typeface="Gerbera Light"/>
              </a:rPr>
              <a:t>со­ста­вить себе понятие о смысле</a:t>
            </a:r>
            <a:r>
              <a:rPr lang="ru-RU" sz="2000" dirty="0" smtClean="0">
                <a:solidFill>
                  <a:srgbClr val="CC0066"/>
                </a:solidFill>
                <a:latin typeface="Gerbera Light"/>
              </a:rPr>
              <a:t> и духе всей книги, и тогда на основании впол­не понятного </a:t>
            </a:r>
            <a:r>
              <a:rPr lang="ru-RU" sz="3200" b="1" dirty="0" smtClean="0">
                <a:solidFill>
                  <a:srgbClr val="CC0066"/>
                </a:solidFill>
                <a:latin typeface="Gerbera Light"/>
              </a:rPr>
              <a:t>выяснить для себя места не вполне понятные</a:t>
            </a:r>
            <a:r>
              <a:rPr lang="ru-RU" sz="2000" dirty="0" smtClean="0">
                <a:solidFill>
                  <a:srgbClr val="CC0066"/>
                </a:solidFill>
                <a:latin typeface="Gerbera Light"/>
              </a:rPr>
              <a:t> и запутанные. Так мы читаем всякого рода книги».</a:t>
            </a:r>
          </a:p>
          <a:p>
            <a:endParaRPr lang="ru-RU" sz="1400" b="1" dirty="0" smtClean="0">
              <a:solidFill>
                <a:srgbClr val="00881B"/>
              </a:solidFill>
              <a:latin typeface="Gerbera Light"/>
            </a:endParaRPr>
          </a:p>
          <a:p>
            <a:r>
              <a:rPr lang="ru-RU" sz="1400" b="1" i="1" dirty="0" smtClean="0">
                <a:solidFill>
                  <a:srgbClr val="00881B"/>
                </a:solidFill>
                <a:latin typeface="Gerbera Light"/>
              </a:rPr>
              <a:t>Из статьи Льва Толстого «Как читать Евангелие и в чем его сущность?», 1896 год</a:t>
            </a:r>
            <a:endParaRPr lang="ru-RU" sz="1400" b="1" dirty="0">
              <a:solidFill>
                <a:srgbClr val="00881B"/>
              </a:solidFill>
              <a:latin typeface="Gerbera Light"/>
            </a:endParaRPr>
          </a:p>
        </p:txBody>
      </p:sp>
      <p:pic>
        <p:nvPicPr>
          <p:cNvPr id="8195" name="Picture 3" descr="C:\Users\adm\Downloads\48.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2" t="14070" r="21784" b="24362"/>
          <a:stretch/>
        </p:blipFill>
        <p:spPr bwMode="auto">
          <a:xfrm>
            <a:off x="6333423" y="2273925"/>
            <a:ext cx="5858577" cy="458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46649"/>
            <a:ext cx="11201400" cy="88125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 сначала НЕ Разбираем, а собираем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10" name="Freeform 33"/>
          <p:cNvSpPr>
            <a:spLocks/>
          </p:cNvSpPr>
          <p:nvPr/>
        </p:nvSpPr>
        <p:spPr bwMode="auto">
          <a:xfrm>
            <a:off x="513208" y="1837631"/>
            <a:ext cx="2491094" cy="2016147"/>
          </a:xfrm>
          <a:custGeom>
            <a:avLst/>
            <a:gdLst>
              <a:gd name="T0" fmla="*/ 675 w 676"/>
              <a:gd name="T1" fmla="*/ 197 h 525"/>
              <a:gd name="T2" fmla="*/ 669 w 676"/>
              <a:gd name="T3" fmla="*/ 208 h 525"/>
              <a:gd name="T4" fmla="*/ 661 w 676"/>
              <a:gd name="T5" fmla="*/ 214 h 525"/>
              <a:gd name="T6" fmla="*/ 650 w 676"/>
              <a:gd name="T7" fmla="*/ 213 h 525"/>
              <a:gd name="T8" fmla="*/ 634 w 676"/>
              <a:gd name="T9" fmla="*/ 203 h 525"/>
              <a:gd name="T10" fmla="*/ 615 w 676"/>
              <a:gd name="T11" fmla="*/ 190 h 525"/>
              <a:gd name="T12" fmla="*/ 601 w 676"/>
              <a:gd name="T13" fmla="*/ 185 h 525"/>
              <a:gd name="T14" fmla="*/ 589 w 676"/>
              <a:gd name="T15" fmla="*/ 183 h 525"/>
              <a:gd name="T16" fmla="*/ 578 w 676"/>
              <a:gd name="T17" fmla="*/ 185 h 525"/>
              <a:gd name="T18" fmla="*/ 566 w 676"/>
              <a:gd name="T19" fmla="*/ 191 h 525"/>
              <a:gd name="T20" fmla="*/ 556 w 676"/>
              <a:gd name="T21" fmla="*/ 199 h 525"/>
              <a:gd name="T22" fmla="*/ 542 w 676"/>
              <a:gd name="T23" fmla="*/ 223 h 525"/>
              <a:gd name="T24" fmla="*/ 537 w 676"/>
              <a:gd name="T25" fmla="*/ 243 h 525"/>
              <a:gd name="T26" fmla="*/ 535 w 676"/>
              <a:gd name="T27" fmla="*/ 274 h 525"/>
              <a:gd name="T28" fmla="*/ 539 w 676"/>
              <a:gd name="T29" fmla="*/ 295 h 525"/>
              <a:gd name="T30" fmla="*/ 547 w 676"/>
              <a:gd name="T31" fmla="*/ 314 h 525"/>
              <a:gd name="T32" fmla="*/ 562 w 676"/>
              <a:gd name="T33" fmla="*/ 332 h 525"/>
              <a:gd name="T34" fmla="*/ 577 w 676"/>
              <a:gd name="T35" fmla="*/ 340 h 525"/>
              <a:gd name="T36" fmla="*/ 590 w 676"/>
              <a:gd name="T37" fmla="*/ 342 h 525"/>
              <a:gd name="T38" fmla="*/ 603 w 676"/>
              <a:gd name="T39" fmla="*/ 339 h 525"/>
              <a:gd name="T40" fmla="*/ 618 w 676"/>
              <a:gd name="T41" fmla="*/ 331 h 525"/>
              <a:gd name="T42" fmla="*/ 649 w 676"/>
              <a:gd name="T43" fmla="*/ 310 h 525"/>
              <a:gd name="T44" fmla="*/ 658 w 676"/>
              <a:gd name="T45" fmla="*/ 308 h 525"/>
              <a:gd name="T46" fmla="*/ 666 w 676"/>
              <a:gd name="T47" fmla="*/ 310 h 525"/>
              <a:gd name="T48" fmla="*/ 673 w 676"/>
              <a:gd name="T49" fmla="*/ 319 h 525"/>
              <a:gd name="T50" fmla="*/ 405 w 676"/>
              <a:gd name="T51" fmla="*/ 525 h 525"/>
              <a:gd name="T52" fmla="*/ 388 w 676"/>
              <a:gd name="T53" fmla="*/ 516 h 525"/>
              <a:gd name="T54" fmla="*/ 383 w 676"/>
              <a:gd name="T55" fmla="*/ 509 h 525"/>
              <a:gd name="T56" fmla="*/ 385 w 676"/>
              <a:gd name="T57" fmla="*/ 498 h 525"/>
              <a:gd name="T58" fmla="*/ 406 w 676"/>
              <a:gd name="T59" fmla="*/ 465 h 525"/>
              <a:gd name="T60" fmla="*/ 416 w 676"/>
              <a:gd name="T61" fmla="*/ 444 h 525"/>
              <a:gd name="T62" fmla="*/ 417 w 676"/>
              <a:gd name="T63" fmla="*/ 432 h 525"/>
              <a:gd name="T64" fmla="*/ 414 w 676"/>
              <a:gd name="T65" fmla="*/ 420 h 525"/>
              <a:gd name="T66" fmla="*/ 407 w 676"/>
              <a:gd name="T67" fmla="*/ 408 h 525"/>
              <a:gd name="T68" fmla="*/ 392 w 676"/>
              <a:gd name="T69" fmla="*/ 395 h 525"/>
              <a:gd name="T70" fmla="*/ 377 w 676"/>
              <a:gd name="T71" fmla="*/ 388 h 525"/>
              <a:gd name="T72" fmla="*/ 355 w 676"/>
              <a:gd name="T73" fmla="*/ 383 h 525"/>
              <a:gd name="T74" fmla="*/ 325 w 676"/>
              <a:gd name="T75" fmla="*/ 383 h 525"/>
              <a:gd name="T76" fmla="*/ 296 w 676"/>
              <a:gd name="T77" fmla="*/ 390 h 525"/>
              <a:gd name="T78" fmla="*/ 281 w 676"/>
              <a:gd name="T79" fmla="*/ 399 h 525"/>
              <a:gd name="T80" fmla="*/ 269 w 676"/>
              <a:gd name="T81" fmla="*/ 411 h 525"/>
              <a:gd name="T82" fmla="*/ 261 w 676"/>
              <a:gd name="T83" fmla="*/ 425 h 525"/>
              <a:gd name="T84" fmla="*/ 259 w 676"/>
              <a:gd name="T85" fmla="*/ 439 h 525"/>
              <a:gd name="T86" fmla="*/ 262 w 676"/>
              <a:gd name="T87" fmla="*/ 451 h 525"/>
              <a:gd name="T88" fmla="*/ 274 w 676"/>
              <a:gd name="T89" fmla="*/ 474 h 525"/>
              <a:gd name="T90" fmla="*/ 287 w 676"/>
              <a:gd name="T91" fmla="*/ 495 h 525"/>
              <a:gd name="T92" fmla="*/ 291 w 676"/>
              <a:gd name="T93" fmla="*/ 506 h 525"/>
              <a:gd name="T94" fmla="*/ 288 w 676"/>
              <a:gd name="T95" fmla="*/ 514 h 525"/>
              <a:gd name="T96" fmla="*/ 280 w 676"/>
              <a:gd name="T97" fmla="*/ 520 h 525"/>
              <a:gd name="T98" fmla="*/ 0 w 676"/>
              <a:gd name="T99" fmla="*/ 525 h 52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6"/>
              <a:gd name="T151" fmla="*/ 0 h 525"/>
              <a:gd name="T152" fmla="*/ 676 w 676"/>
              <a:gd name="T153" fmla="*/ 525 h 52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6" h="525">
                <a:moveTo>
                  <a:pt x="676" y="0"/>
                </a:moveTo>
                <a:lnTo>
                  <a:pt x="676" y="194"/>
                </a:lnTo>
                <a:lnTo>
                  <a:pt x="675" y="197"/>
                </a:lnTo>
                <a:lnTo>
                  <a:pt x="674" y="201"/>
                </a:lnTo>
                <a:lnTo>
                  <a:pt x="671" y="206"/>
                </a:lnTo>
                <a:lnTo>
                  <a:pt x="669" y="208"/>
                </a:lnTo>
                <a:lnTo>
                  <a:pt x="668" y="210"/>
                </a:lnTo>
                <a:lnTo>
                  <a:pt x="664" y="213"/>
                </a:lnTo>
                <a:lnTo>
                  <a:pt x="661" y="214"/>
                </a:lnTo>
                <a:lnTo>
                  <a:pt x="657" y="215"/>
                </a:lnTo>
                <a:lnTo>
                  <a:pt x="654" y="214"/>
                </a:lnTo>
                <a:lnTo>
                  <a:pt x="650" y="213"/>
                </a:lnTo>
                <a:lnTo>
                  <a:pt x="646" y="211"/>
                </a:lnTo>
                <a:lnTo>
                  <a:pt x="642" y="209"/>
                </a:lnTo>
                <a:lnTo>
                  <a:pt x="634" y="203"/>
                </a:lnTo>
                <a:lnTo>
                  <a:pt x="627" y="198"/>
                </a:lnTo>
                <a:lnTo>
                  <a:pt x="620" y="193"/>
                </a:lnTo>
                <a:lnTo>
                  <a:pt x="615" y="190"/>
                </a:lnTo>
                <a:lnTo>
                  <a:pt x="610" y="188"/>
                </a:lnTo>
                <a:lnTo>
                  <a:pt x="605" y="186"/>
                </a:lnTo>
                <a:lnTo>
                  <a:pt x="601" y="185"/>
                </a:lnTo>
                <a:lnTo>
                  <a:pt x="597" y="184"/>
                </a:lnTo>
                <a:lnTo>
                  <a:pt x="593" y="183"/>
                </a:lnTo>
                <a:lnTo>
                  <a:pt x="589" y="183"/>
                </a:lnTo>
                <a:lnTo>
                  <a:pt x="586" y="184"/>
                </a:lnTo>
                <a:lnTo>
                  <a:pt x="582" y="184"/>
                </a:lnTo>
                <a:lnTo>
                  <a:pt x="578" y="185"/>
                </a:lnTo>
                <a:lnTo>
                  <a:pt x="574" y="187"/>
                </a:lnTo>
                <a:lnTo>
                  <a:pt x="570" y="189"/>
                </a:lnTo>
                <a:lnTo>
                  <a:pt x="566" y="191"/>
                </a:lnTo>
                <a:lnTo>
                  <a:pt x="562" y="193"/>
                </a:lnTo>
                <a:lnTo>
                  <a:pt x="559" y="196"/>
                </a:lnTo>
                <a:lnTo>
                  <a:pt x="556" y="199"/>
                </a:lnTo>
                <a:lnTo>
                  <a:pt x="551" y="206"/>
                </a:lnTo>
                <a:lnTo>
                  <a:pt x="546" y="214"/>
                </a:lnTo>
                <a:lnTo>
                  <a:pt x="542" y="223"/>
                </a:lnTo>
                <a:lnTo>
                  <a:pt x="539" y="233"/>
                </a:lnTo>
                <a:lnTo>
                  <a:pt x="538" y="238"/>
                </a:lnTo>
                <a:lnTo>
                  <a:pt x="537" y="243"/>
                </a:lnTo>
                <a:lnTo>
                  <a:pt x="535" y="254"/>
                </a:lnTo>
                <a:lnTo>
                  <a:pt x="535" y="264"/>
                </a:lnTo>
                <a:lnTo>
                  <a:pt x="535" y="274"/>
                </a:lnTo>
                <a:lnTo>
                  <a:pt x="536" y="280"/>
                </a:lnTo>
                <a:lnTo>
                  <a:pt x="537" y="285"/>
                </a:lnTo>
                <a:lnTo>
                  <a:pt x="539" y="295"/>
                </a:lnTo>
                <a:lnTo>
                  <a:pt x="543" y="305"/>
                </a:lnTo>
                <a:lnTo>
                  <a:pt x="545" y="310"/>
                </a:lnTo>
                <a:lnTo>
                  <a:pt x="547" y="314"/>
                </a:lnTo>
                <a:lnTo>
                  <a:pt x="552" y="321"/>
                </a:lnTo>
                <a:lnTo>
                  <a:pt x="556" y="327"/>
                </a:lnTo>
                <a:lnTo>
                  <a:pt x="562" y="332"/>
                </a:lnTo>
                <a:lnTo>
                  <a:pt x="568" y="336"/>
                </a:lnTo>
                <a:lnTo>
                  <a:pt x="573" y="339"/>
                </a:lnTo>
                <a:lnTo>
                  <a:pt x="577" y="340"/>
                </a:lnTo>
                <a:lnTo>
                  <a:pt x="582" y="342"/>
                </a:lnTo>
                <a:lnTo>
                  <a:pt x="586" y="342"/>
                </a:lnTo>
                <a:lnTo>
                  <a:pt x="590" y="342"/>
                </a:lnTo>
                <a:lnTo>
                  <a:pt x="594" y="342"/>
                </a:lnTo>
                <a:lnTo>
                  <a:pt x="598" y="341"/>
                </a:lnTo>
                <a:lnTo>
                  <a:pt x="603" y="339"/>
                </a:lnTo>
                <a:lnTo>
                  <a:pt x="607" y="338"/>
                </a:lnTo>
                <a:lnTo>
                  <a:pt x="611" y="336"/>
                </a:lnTo>
                <a:lnTo>
                  <a:pt x="618" y="331"/>
                </a:lnTo>
                <a:lnTo>
                  <a:pt x="633" y="320"/>
                </a:lnTo>
                <a:lnTo>
                  <a:pt x="646" y="311"/>
                </a:lnTo>
                <a:lnTo>
                  <a:pt x="649" y="310"/>
                </a:lnTo>
                <a:lnTo>
                  <a:pt x="653" y="309"/>
                </a:lnTo>
                <a:lnTo>
                  <a:pt x="655" y="308"/>
                </a:lnTo>
                <a:lnTo>
                  <a:pt x="658" y="308"/>
                </a:lnTo>
                <a:lnTo>
                  <a:pt x="661" y="308"/>
                </a:lnTo>
                <a:lnTo>
                  <a:pt x="663" y="309"/>
                </a:lnTo>
                <a:lnTo>
                  <a:pt x="666" y="310"/>
                </a:lnTo>
                <a:lnTo>
                  <a:pt x="668" y="312"/>
                </a:lnTo>
                <a:lnTo>
                  <a:pt x="670" y="315"/>
                </a:lnTo>
                <a:lnTo>
                  <a:pt x="673" y="319"/>
                </a:lnTo>
                <a:lnTo>
                  <a:pt x="676" y="330"/>
                </a:lnTo>
                <a:lnTo>
                  <a:pt x="676" y="525"/>
                </a:lnTo>
                <a:lnTo>
                  <a:pt x="405" y="525"/>
                </a:lnTo>
                <a:lnTo>
                  <a:pt x="398" y="522"/>
                </a:lnTo>
                <a:lnTo>
                  <a:pt x="392" y="519"/>
                </a:lnTo>
                <a:lnTo>
                  <a:pt x="388" y="516"/>
                </a:lnTo>
                <a:lnTo>
                  <a:pt x="386" y="514"/>
                </a:lnTo>
                <a:lnTo>
                  <a:pt x="385" y="513"/>
                </a:lnTo>
                <a:lnTo>
                  <a:pt x="383" y="509"/>
                </a:lnTo>
                <a:lnTo>
                  <a:pt x="383" y="505"/>
                </a:lnTo>
                <a:lnTo>
                  <a:pt x="383" y="502"/>
                </a:lnTo>
                <a:lnTo>
                  <a:pt x="385" y="498"/>
                </a:lnTo>
                <a:lnTo>
                  <a:pt x="389" y="488"/>
                </a:lnTo>
                <a:lnTo>
                  <a:pt x="396" y="479"/>
                </a:lnTo>
                <a:lnTo>
                  <a:pt x="406" y="465"/>
                </a:lnTo>
                <a:lnTo>
                  <a:pt x="411" y="458"/>
                </a:lnTo>
                <a:lnTo>
                  <a:pt x="414" y="450"/>
                </a:lnTo>
                <a:lnTo>
                  <a:pt x="416" y="444"/>
                </a:lnTo>
                <a:lnTo>
                  <a:pt x="417" y="441"/>
                </a:lnTo>
                <a:lnTo>
                  <a:pt x="417" y="438"/>
                </a:lnTo>
                <a:lnTo>
                  <a:pt x="417" y="432"/>
                </a:lnTo>
                <a:lnTo>
                  <a:pt x="416" y="424"/>
                </a:lnTo>
                <a:lnTo>
                  <a:pt x="415" y="422"/>
                </a:lnTo>
                <a:lnTo>
                  <a:pt x="414" y="420"/>
                </a:lnTo>
                <a:lnTo>
                  <a:pt x="412" y="416"/>
                </a:lnTo>
                <a:lnTo>
                  <a:pt x="410" y="412"/>
                </a:lnTo>
                <a:lnTo>
                  <a:pt x="407" y="408"/>
                </a:lnTo>
                <a:lnTo>
                  <a:pt x="404" y="404"/>
                </a:lnTo>
                <a:lnTo>
                  <a:pt x="400" y="401"/>
                </a:lnTo>
                <a:lnTo>
                  <a:pt x="392" y="395"/>
                </a:lnTo>
                <a:lnTo>
                  <a:pt x="387" y="393"/>
                </a:lnTo>
                <a:lnTo>
                  <a:pt x="382" y="390"/>
                </a:lnTo>
                <a:lnTo>
                  <a:pt x="377" y="388"/>
                </a:lnTo>
                <a:lnTo>
                  <a:pt x="372" y="387"/>
                </a:lnTo>
                <a:lnTo>
                  <a:pt x="361" y="384"/>
                </a:lnTo>
                <a:lnTo>
                  <a:pt x="355" y="383"/>
                </a:lnTo>
                <a:lnTo>
                  <a:pt x="349" y="382"/>
                </a:lnTo>
                <a:lnTo>
                  <a:pt x="337" y="382"/>
                </a:lnTo>
                <a:lnTo>
                  <a:pt x="325" y="383"/>
                </a:lnTo>
                <a:lnTo>
                  <a:pt x="312" y="385"/>
                </a:lnTo>
                <a:lnTo>
                  <a:pt x="301" y="388"/>
                </a:lnTo>
                <a:lnTo>
                  <a:pt x="296" y="390"/>
                </a:lnTo>
                <a:lnTo>
                  <a:pt x="291" y="393"/>
                </a:lnTo>
                <a:lnTo>
                  <a:pt x="286" y="396"/>
                </a:lnTo>
                <a:lnTo>
                  <a:pt x="281" y="399"/>
                </a:lnTo>
                <a:lnTo>
                  <a:pt x="277" y="402"/>
                </a:lnTo>
                <a:lnTo>
                  <a:pt x="273" y="406"/>
                </a:lnTo>
                <a:lnTo>
                  <a:pt x="269" y="411"/>
                </a:lnTo>
                <a:lnTo>
                  <a:pt x="266" y="415"/>
                </a:lnTo>
                <a:lnTo>
                  <a:pt x="263" y="420"/>
                </a:lnTo>
                <a:lnTo>
                  <a:pt x="261" y="425"/>
                </a:lnTo>
                <a:lnTo>
                  <a:pt x="260" y="430"/>
                </a:lnTo>
                <a:lnTo>
                  <a:pt x="259" y="435"/>
                </a:lnTo>
                <a:lnTo>
                  <a:pt x="259" y="439"/>
                </a:lnTo>
                <a:lnTo>
                  <a:pt x="259" y="443"/>
                </a:lnTo>
                <a:lnTo>
                  <a:pt x="260" y="447"/>
                </a:lnTo>
                <a:lnTo>
                  <a:pt x="262" y="451"/>
                </a:lnTo>
                <a:lnTo>
                  <a:pt x="265" y="459"/>
                </a:lnTo>
                <a:lnTo>
                  <a:pt x="269" y="467"/>
                </a:lnTo>
                <a:lnTo>
                  <a:pt x="274" y="474"/>
                </a:lnTo>
                <a:lnTo>
                  <a:pt x="279" y="481"/>
                </a:lnTo>
                <a:lnTo>
                  <a:pt x="284" y="488"/>
                </a:lnTo>
                <a:lnTo>
                  <a:pt x="287" y="495"/>
                </a:lnTo>
                <a:lnTo>
                  <a:pt x="290" y="501"/>
                </a:lnTo>
                <a:lnTo>
                  <a:pt x="291" y="504"/>
                </a:lnTo>
                <a:lnTo>
                  <a:pt x="291" y="506"/>
                </a:lnTo>
                <a:lnTo>
                  <a:pt x="291" y="509"/>
                </a:lnTo>
                <a:lnTo>
                  <a:pt x="290" y="511"/>
                </a:lnTo>
                <a:lnTo>
                  <a:pt x="288" y="514"/>
                </a:lnTo>
                <a:lnTo>
                  <a:pt x="286" y="516"/>
                </a:lnTo>
                <a:lnTo>
                  <a:pt x="283" y="518"/>
                </a:lnTo>
                <a:lnTo>
                  <a:pt x="280" y="520"/>
                </a:lnTo>
                <a:lnTo>
                  <a:pt x="275" y="522"/>
                </a:lnTo>
                <a:lnTo>
                  <a:pt x="270" y="524"/>
                </a:lnTo>
                <a:lnTo>
                  <a:pt x="0" y="525"/>
                </a:lnTo>
                <a:lnTo>
                  <a:pt x="0" y="0"/>
                </a:lnTo>
                <a:lnTo>
                  <a:pt x="676" y="0"/>
                </a:lnTo>
                <a:close/>
              </a:path>
            </a:pathLst>
          </a:custGeom>
          <a:noFill/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36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«Семейное счастие» </a:t>
            </a:r>
            <a:r>
              <a:rPr lang="ru-RU" sz="2400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/>
            </a:r>
            <a:br>
              <a:rPr lang="ru-RU" sz="2400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</a:br>
            <a:endParaRPr lang="ru-RU" sz="2400" dirty="0" smtClean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1" name="Freeform 34"/>
          <p:cNvSpPr>
            <a:spLocks/>
          </p:cNvSpPr>
          <p:nvPr/>
        </p:nvSpPr>
        <p:spPr bwMode="auto">
          <a:xfrm>
            <a:off x="2482732" y="1837630"/>
            <a:ext cx="2993763" cy="2016147"/>
          </a:xfrm>
          <a:custGeom>
            <a:avLst/>
            <a:gdLst>
              <a:gd name="T0" fmla="*/ 133 w 814"/>
              <a:gd name="T1" fmla="*/ 312 h 525"/>
              <a:gd name="T2" fmla="*/ 123 w 814"/>
              <a:gd name="T3" fmla="*/ 307 h 525"/>
              <a:gd name="T4" fmla="*/ 105 w 814"/>
              <a:gd name="T5" fmla="*/ 315 h 525"/>
              <a:gd name="T6" fmla="*/ 76 w 814"/>
              <a:gd name="T7" fmla="*/ 335 h 525"/>
              <a:gd name="T8" fmla="*/ 51 w 814"/>
              <a:gd name="T9" fmla="*/ 342 h 525"/>
              <a:gd name="T10" fmla="*/ 33 w 814"/>
              <a:gd name="T11" fmla="*/ 336 h 525"/>
              <a:gd name="T12" fmla="*/ 12 w 814"/>
              <a:gd name="T13" fmla="*/ 313 h 525"/>
              <a:gd name="T14" fmla="*/ 3 w 814"/>
              <a:gd name="T15" fmla="*/ 287 h 525"/>
              <a:gd name="T16" fmla="*/ 1 w 814"/>
              <a:gd name="T17" fmla="*/ 250 h 525"/>
              <a:gd name="T18" fmla="*/ 9 w 814"/>
              <a:gd name="T19" fmla="*/ 219 h 525"/>
              <a:gd name="T20" fmla="*/ 26 w 814"/>
              <a:gd name="T21" fmla="*/ 195 h 525"/>
              <a:gd name="T22" fmla="*/ 44 w 814"/>
              <a:gd name="T23" fmla="*/ 185 h 525"/>
              <a:gd name="T24" fmla="*/ 61 w 814"/>
              <a:gd name="T25" fmla="*/ 183 h 525"/>
              <a:gd name="T26" fmla="*/ 85 w 814"/>
              <a:gd name="T27" fmla="*/ 193 h 525"/>
              <a:gd name="T28" fmla="*/ 112 w 814"/>
              <a:gd name="T29" fmla="*/ 211 h 525"/>
              <a:gd name="T30" fmla="*/ 126 w 814"/>
              <a:gd name="T31" fmla="*/ 215 h 525"/>
              <a:gd name="T32" fmla="*/ 135 w 814"/>
              <a:gd name="T33" fmla="*/ 208 h 525"/>
              <a:gd name="T34" fmla="*/ 141 w 814"/>
              <a:gd name="T35" fmla="*/ 0 h 525"/>
              <a:gd name="T36" fmla="*/ 810 w 814"/>
              <a:gd name="T37" fmla="*/ 205 h 525"/>
              <a:gd name="T38" fmla="*/ 801 w 814"/>
              <a:gd name="T39" fmla="*/ 214 h 525"/>
              <a:gd name="T40" fmla="*/ 789 w 814"/>
              <a:gd name="T41" fmla="*/ 214 h 525"/>
              <a:gd name="T42" fmla="*/ 756 w 814"/>
              <a:gd name="T43" fmla="*/ 193 h 525"/>
              <a:gd name="T44" fmla="*/ 737 w 814"/>
              <a:gd name="T45" fmla="*/ 184 h 525"/>
              <a:gd name="T46" fmla="*/ 720 w 814"/>
              <a:gd name="T47" fmla="*/ 184 h 525"/>
              <a:gd name="T48" fmla="*/ 702 w 814"/>
              <a:gd name="T49" fmla="*/ 192 h 525"/>
              <a:gd name="T50" fmla="*/ 686 w 814"/>
              <a:gd name="T51" fmla="*/ 210 h 525"/>
              <a:gd name="T52" fmla="*/ 675 w 814"/>
              <a:gd name="T53" fmla="*/ 240 h 525"/>
              <a:gd name="T54" fmla="*/ 673 w 814"/>
              <a:gd name="T55" fmla="*/ 272 h 525"/>
              <a:gd name="T56" fmla="*/ 682 w 814"/>
              <a:gd name="T57" fmla="*/ 308 h 525"/>
              <a:gd name="T58" fmla="*/ 694 w 814"/>
              <a:gd name="T59" fmla="*/ 325 h 525"/>
              <a:gd name="T60" fmla="*/ 709 w 814"/>
              <a:gd name="T61" fmla="*/ 338 h 525"/>
              <a:gd name="T62" fmla="*/ 727 w 814"/>
              <a:gd name="T63" fmla="*/ 342 h 525"/>
              <a:gd name="T64" fmla="*/ 755 w 814"/>
              <a:gd name="T65" fmla="*/ 331 h 525"/>
              <a:gd name="T66" fmla="*/ 783 w 814"/>
              <a:gd name="T67" fmla="*/ 311 h 525"/>
              <a:gd name="T68" fmla="*/ 801 w 814"/>
              <a:gd name="T69" fmla="*/ 308 h 525"/>
              <a:gd name="T70" fmla="*/ 810 w 814"/>
              <a:gd name="T71" fmla="*/ 318 h 525"/>
              <a:gd name="T72" fmla="*/ 544 w 814"/>
              <a:gd name="T73" fmla="*/ 525 h 525"/>
              <a:gd name="T74" fmla="*/ 524 w 814"/>
              <a:gd name="T75" fmla="*/ 515 h 525"/>
              <a:gd name="T76" fmla="*/ 522 w 814"/>
              <a:gd name="T77" fmla="*/ 504 h 525"/>
              <a:gd name="T78" fmla="*/ 534 w 814"/>
              <a:gd name="T79" fmla="*/ 481 h 525"/>
              <a:gd name="T80" fmla="*/ 554 w 814"/>
              <a:gd name="T81" fmla="*/ 450 h 525"/>
              <a:gd name="T82" fmla="*/ 556 w 814"/>
              <a:gd name="T83" fmla="*/ 429 h 525"/>
              <a:gd name="T84" fmla="*/ 544 w 814"/>
              <a:gd name="T85" fmla="*/ 407 h 525"/>
              <a:gd name="T86" fmla="*/ 522 w 814"/>
              <a:gd name="T87" fmla="*/ 392 h 525"/>
              <a:gd name="T88" fmla="*/ 497 w 814"/>
              <a:gd name="T89" fmla="*/ 384 h 525"/>
              <a:gd name="T90" fmla="*/ 455 w 814"/>
              <a:gd name="T91" fmla="*/ 385 h 525"/>
              <a:gd name="T92" fmla="*/ 426 w 814"/>
              <a:gd name="T93" fmla="*/ 396 h 525"/>
              <a:gd name="T94" fmla="*/ 407 w 814"/>
              <a:gd name="T95" fmla="*/ 412 h 525"/>
              <a:gd name="T96" fmla="*/ 399 w 814"/>
              <a:gd name="T97" fmla="*/ 431 h 525"/>
              <a:gd name="T98" fmla="*/ 399 w 814"/>
              <a:gd name="T99" fmla="*/ 448 h 525"/>
              <a:gd name="T100" fmla="*/ 413 w 814"/>
              <a:gd name="T101" fmla="*/ 475 h 525"/>
              <a:gd name="T102" fmla="*/ 430 w 814"/>
              <a:gd name="T103" fmla="*/ 501 h 525"/>
              <a:gd name="T104" fmla="*/ 430 w 814"/>
              <a:gd name="T105" fmla="*/ 512 h 525"/>
              <a:gd name="T106" fmla="*/ 420 w 814"/>
              <a:gd name="T107" fmla="*/ 521 h 525"/>
              <a:gd name="T108" fmla="*/ 141 w 814"/>
              <a:gd name="T109" fmla="*/ 329 h 52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4"/>
              <a:gd name="T166" fmla="*/ 0 h 525"/>
              <a:gd name="T167" fmla="*/ 814 w 814"/>
              <a:gd name="T168" fmla="*/ 525 h 52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4" h="525">
                <a:moveTo>
                  <a:pt x="141" y="329"/>
                </a:moveTo>
                <a:lnTo>
                  <a:pt x="138" y="319"/>
                </a:lnTo>
                <a:lnTo>
                  <a:pt x="136" y="315"/>
                </a:lnTo>
                <a:lnTo>
                  <a:pt x="133" y="312"/>
                </a:lnTo>
                <a:lnTo>
                  <a:pt x="131" y="310"/>
                </a:lnTo>
                <a:lnTo>
                  <a:pt x="128" y="308"/>
                </a:lnTo>
                <a:lnTo>
                  <a:pt x="126" y="307"/>
                </a:lnTo>
                <a:lnTo>
                  <a:pt x="123" y="307"/>
                </a:lnTo>
                <a:lnTo>
                  <a:pt x="120" y="308"/>
                </a:lnTo>
                <a:lnTo>
                  <a:pt x="117" y="308"/>
                </a:lnTo>
                <a:lnTo>
                  <a:pt x="111" y="311"/>
                </a:lnTo>
                <a:lnTo>
                  <a:pt x="105" y="315"/>
                </a:lnTo>
                <a:lnTo>
                  <a:pt x="98" y="320"/>
                </a:lnTo>
                <a:lnTo>
                  <a:pt x="91" y="326"/>
                </a:lnTo>
                <a:lnTo>
                  <a:pt x="83" y="331"/>
                </a:lnTo>
                <a:lnTo>
                  <a:pt x="76" y="335"/>
                </a:lnTo>
                <a:lnTo>
                  <a:pt x="68" y="339"/>
                </a:lnTo>
                <a:lnTo>
                  <a:pt x="59" y="342"/>
                </a:lnTo>
                <a:lnTo>
                  <a:pt x="55" y="342"/>
                </a:lnTo>
                <a:lnTo>
                  <a:pt x="51" y="342"/>
                </a:lnTo>
                <a:lnTo>
                  <a:pt x="47" y="341"/>
                </a:lnTo>
                <a:lnTo>
                  <a:pt x="42" y="340"/>
                </a:lnTo>
                <a:lnTo>
                  <a:pt x="38" y="338"/>
                </a:lnTo>
                <a:lnTo>
                  <a:pt x="33" y="336"/>
                </a:lnTo>
                <a:lnTo>
                  <a:pt x="25" y="329"/>
                </a:lnTo>
                <a:lnTo>
                  <a:pt x="21" y="325"/>
                </a:lnTo>
                <a:lnTo>
                  <a:pt x="18" y="321"/>
                </a:lnTo>
                <a:lnTo>
                  <a:pt x="12" y="313"/>
                </a:lnTo>
                <a:lnTo>
                  <a:pt x="10" y="308"/>
                </a:lnTo>
                <a:lnTo>
                  <a:pt x="7" y="304"/>
                </a:lnTo>
                <a:lnTo>
                  <a:pt x="4" y="293"/>
                </a:lnTo>
                <a:lnTo>
                  <a:pt x="3" y="287"/>
                </a:lnTo>
                <a:lnTo>
                  <a:pt x="2" y="282"/>
                </a:lnTo>
                <a:lnTo>
                  <a:pt x="0" y="272"/>
                </a:lnTo>
                <a:lnTo>
                  <a:pt x="0" y="261"/>
                </a:lnTo>
                <a:lnTo>
                  <a:pt x="1" y="250"/>
                </a:lnTo>
                <a:lnTo>
                  <a:pt x="3" y="240"/>
                </a:lnTo>
                <a:lnTo>
                  <a:pt x="5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0"/>
                </a:lnTo>
                <a:lnTo>
                  <a:pt x="17" y="206"/>
                </a:lnTo>
                <a:lnTo>
                  <a:pt x="20" y="202"/>
                </a:lnTo>
                <a:lnTo>
                  <a:pt x="26" y="195"/>
                </a:lnTo>
                <a:lnTo>
                  <a:pt x="30" y="192"/>
                </a:lnTo>
                <a:lnTo>
                  <a:pt x="35" y="190"/>
                </a:lnTo>
                <a:lnTo>
                  <a:pt x="39" y="187"/>
                </a:lnTo>
                <a:lnTo>
                  <a:pt x="44" y="185"/>
                </a:lnTo>
                <a:lnTo>
                  <a:pt x="48" y="184"/>
                </a:lnTo>
                <a:lnTo>
                  <a:pt x="53" y="183"/>
                </a:lnTo>
                <a:lnTo>
                  <a:pt x="57" y="183"/>
                </a:lnTo>
                <a:lnTo>
                  <a:pt x="61" y="183"/>
                </a:lnTo>
                <a:lnTo>
                  <a:pt x="65" y="184"/>
                </a:lnTo>
                <a:lnTo>
                  <a:pt x="70" y="185"/>
                </a:lnTo>
                <a:lnTo>
                  <a:pt x="77" y="189"/>
                </a:lnTo>
                <a:lnTo>
                  <a:pt x="85" y="193"/>
                </a:lnTo>
                <a:lnTo>
                  <a:pt x="92" y="198"/>
                </a:lnTo>
                <a:lnTo>
                  <a:pt x="99" y="203"/>
                </a:lnTo>
                <a:lnTo>
                  <a:pt x="106" y="207"/>
                </a:lnTo>
                <a:lnTo>
                  <a:pt x="112" y="211"/>
                </a:lnTo>
                <a:lnTo>
                  <a:pt x="118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7" y="204"/>
                </a:lnTo>
                <a:lnTo>
                  <a:pt x="140" y="200"/>
                </a:lnTo>
                <a:lnTo>
                  <a:pt x="141" y="195"/>
                </a:lnTo>
                <a:lnTo>
                  <a:pt x="141" y="0"/>
                </a:lnTo>
                <a:lnTo>
                  <a:pt x="814" y="0"/>
                </a:lnTo>
                <a:lnTo>
                  <a:pt x="814" y="196"/>
                </a:lnTo>
                <a:lnTo>
                  <a:pt x="812" y="201"/>
                </a:lnTo>
                <a:lnTo>
                  <a:pt x="810" y="205"/>
                </a:lnTo>
                <a:lnTo>
                  <a:pt x="808" y="208"/>
                </a:lnTo>
                <a:lnTo>
                  <a:pt x="805" y="211"/>
                </a:lnTo>
                <a:lnTo>
                  <a:pt x="803" y="213"/>
                </a:lnTo>
                <a:lnTo>
                  <a:pt x="801" y="214"/>
                </a:lnTo>
                <a:lnTo>
                  <a:pt x="798" y="215"/>
                </a:lnTo>
                <a:lnTo>
                  <a:pt x="795" y="215"/>
                </a:lnTo>
                <a:lnTo>
                  <a:pt x="792" y="215"/>
                </a:lnTo>
                <a:lnTo>
                  <a:pt x="789" y="214"/>
                </a:lnTo>
                <a:lnTo>
                  <a:pt x="783" y="211"/>
                </a:lnTo>
                <a:lnTo>
                  <a:pt x="777" y="207"/>
                </a:lnTo>
                <a:lnTo>
                  <a:pt x="770" y="203"/>
                </a:lnTo>
                <a:lnTo>
                  <a:pt x="756" y="193"/>
                </a:lnTo>
                <a:lnTo>
                  <a:pt x="749" y="189"/>
                </a:lnTo>
                <a:lnTo>
                  <a:pt x="745" y="187"/>
                </a:lnTo>
                <a:lnTo>
                  <a:pt x="741" y="185"/>
                </a:lnTo>
                <a:lnTo>
                  <a:pt x="737" y="184"/>
                </a:lnTo>
                <a:lnTo>
                  <a:pt x="733" y="183"/>
                </a:lnTo>
                <a:lnTo>
                  <a:pt x="728" y="183"/>
                </a:lnTo>
                <a:lnTo>
                  <a:pt x="724" y="183"/>
                </a:lnTo>
                <a:lnTo>
                  <a:pt x="720" y="184"/>
                </a:lnTo>
                <a:lnTo>
                  <a:pt x="715" y="185"/>
                </a:lnTo>
                <a:lnTo>
                  <a:pt x="711" y="187"/>
                </a:lnTo>
                <a:lnTo>
                  <a:pt x="706" y="190"/>
                </a:lnTo>
                <a:lnTo>
                  <a:pt x="702" y="192"/>
                </a:lnTo>
                <a:lnTo>
                  <a:pt x="699" y="195"/>
                </a:lnTo>
                <a:lnTo>
                  <a:pt x="695" y="199"/>
                </a:lnTo>
                <a:lnTo>
                  <a:pt x="692" y="202"/>
                </a:lnTo>
                <a:lnTo>
                  <a:pt x="686" y="210"/>
                </a:lnTo>
                <a:lnTo>
                  <a:pt x="682" y="219"/>
                </a:lnTo>
                <a:lnTo>
                  <a:pt x="680" y="224"/>
                </a:lnTo>
                <a:lnTo>
                  <a:pt x="678" y="229"/>
                </a:lnTo>
                <a:lnTo>
                  <a:pt x="675" y="240"/>
                </a:lnTo>
                <a:lnTo>
                  <a:pt x="673" y="250"/>
                </a:lnTo>
                <a:lnTo>
                  <a:pt x="673" y="255"/>
                </a:lnTo>
                <a:lnTo>
                  <a:pt x="673" y="261"/>
                </a:lnTo>
                <a:lnTo>
                  <a:pt x="673" y="272"/>
                </a:lnTo>
                <a:lnTo>
                  <a:pt x="674" y="282"/>
                </a:lnTo>
                <a:lnTo>
                  <a:pt x="677" y="293"/>
                </a:lnTo>
                <a:lnTo>
                  <a:pt x="680" y="304"/>
                </a:lnTo>
                <a:lnTo>
                  <a:pt x="682" y="308"/>
                </a:lnTo>
                <a:lnTo>
                  <a:pt x="685" y="313"/>
                </a:lnTo>
                <a:lnTo>
                  <a:pt x="687" y="317"/>
                </a:lnTo>
                <a:lnTo>
                  <a:pt x="690" y="321"/>
                </a:lnTo>
                <a:lnTo>
                  <a:pt x="694" y="325"/>
                </a:lnTo>
                <a:lnTo>
                  <a:pt x="697" y="329"/>
                </a:lnTo>
                <a:lnTo>
                  <a:pt x="701" y="332"/>
                </a:lnTo>
                <a:lnTo>
                  <a:pt x="705" y="336"/>
                </a:lnTo>
                <a:lnTo>
                  <a:pt x="709" y="338"/>
                </a:lnTo>
                <a:lnTo>
                  <a:pt x="714" y="340"/>
                </a:lnTo>
                <a:lnTo>
                  <a:pt x="718" y="341"/>
                </a:lnTo>
                <a:lnTo>
                  <a:pt x="722" y="342"/>
                </a:lnTo>
                <a:lnTo>
                  <a:pt x="727" y="342"/>
                </a:lnTo>
                <a:lnTo>
                  <a:pt x="731" y="342"/>
                </a:lnTo>
                <a:lnTo>
                  <a:pt x="739" y="339"/>
                </a:lnTo>
                <a:lnTo>
                  <a:pt x="747" y="336"/>
                </a:lnTo>
                <a:lnTo>
                  <a:pt x="755" y="331"/>
                </a:lnTo>
                <a:lnTo>
                  <a:pt x="762" y="326"/>
                </a:lnTo>
                <a:lnTo>
                  <a:pt x="769" y="320"/>
                </a:lnTo>
                <a:lnTo>
                  <a:pt x="776" y="316"/>
                </a:lnTo>
                <a:lnTo>
                  <a:pt x="783" y="311"/>
                </a:lnTo>
                <a:lnTo>
                  <a:pt x="789" y="309"/>
                </a:lnTo>
                <a:lnTo>
                  <a:pt x="792" y="308"/>
                </a:lnTo>
                <a:lnTo>
                  <a:pt x="795" y="307"/>
                </a:lnTo>
                <a:lnTo>
                  <a:pt x="801" y="308"/>
                </a:lnTo>
                <a:lnTo>
                  <a:pt x="803" y="309"/>
                </a:lnTo>
                <a:lnTo>
                  <a:pt x="806" y="312"/>
                </a:lnTo>
                <a:lnTo>
                  <a:pt x="808" y="314"/>
                </a:lnTo>
                <a:lnTo>
                  <a:pt x="810" y="318"/>
                </a:lnTo>
                <a:lnTo>
                  <a:pt x="812" y="322"/>
                </a:lnTo>
                <a:lnTo>
                  <a:pt x="814" y="328"/>
                </a:lnTo>
                <a:lnTo>
                  <a:pt x="814" y="525"/>
                </a:lnTo>
                <a:lnTo>
                  <a:pt x="544" y="525"/>
                </a:lnTo>
                <a:lnTo>
                  <a:pt x="533" y="521"/>
                </a:lnTo>
                <a:lnTo>
                  <a:pt x="529" y="519"/>
                </a:lnTo>
                <a:lnTo>
                  <a:pt x="526" y="517"/>
                </a:lnTo>
                <a:lnTo>
                  <a:pt x="524" y="515"/>
                </a:lnTo>
                <a:lnTo>
                  <a:pt x="522" y="512"/>
                </a:lnTo>
                <a:lnTo>
                  <a:pt x="522" y="509"/>
                </a:lnTo>
                <a:lnTo>
                  <a:pt x="521" y="507"/>
                </a:lnTo>
                <a:lnTo>
                  <a:pt x="522" y="504"/>
                </a:lnTo>
                <a:lnTo>
                  <a:pt x="522" y="501"/>
                </a:lnTo>
                <a:lnTo>
                  <a:pt x="525" y="495"/>
                </a:lnTo>
                <a:lnTo>
                  <a:pt x="529" y="487"/>
                </a:lnTo>
                <a:lnTo>
                  <a:pt x="534" y="481"/>
                </a:lnTo>
                <a:lnTo>
                  <a:pt x="541" y="473"/>
                </a:lnTo>
                <a:lnTo>
                  <a:pt x="546" y="466"/>
                </a:lnTo>
                <a:lnTo>
                  <a:pt x="551" y="458"/>
                </a:lnTo>
                <a:lnTo>
                  <a:pt x="554" y="450"/>
                </a:lnTo>
                <a:lnTo>
                  <a:pt x="557" y="442"/>
                </a:lnTo>
                <a:lnTo>
                  <a:pt x="557" y="438"/>
                </a:lnTo>
                <a:lnTo>
                  <a:pt x="557" y="433"/>
                </a:lnTo>
                <a:lnTo>
                  <a:pt x="556" y="429"/>
                </a:lnTo>
                <a:lnTo>
                  <a:pt x="555" y="424"/>
                </a:lnTo>
                <a:lnTo>
                  <a:pt x="553" y="419"/>
                </a:lnTo>
                <a:lnTo>
                  <a:pt x="551" y="415"/>
                </a:lnTo>
                <a:lnTo>
                  <a:pt x="544" y="407"/>
                </a:lnTo>
                <a:lnTo>
                  <a:pt x="539" y="404"/>
                </a:lnTo>
                <a:lnTo>
                  <a:pt x="535" y="400"/>
                </a:lnTo>
                <a:lnTo>
                  <a:pt x="527" y="395"/>
                </a:lnTo>
                <a:lnTo>
                  <a:pt x="522" y="392"/>
                </a:lnTo>
                <a:lnTo>
                  <a:pt x="518" y="390"/>
                </a:lnTo>
                <a:lnTo>
                  <a:pt x="508" y="387"/>
                </a:lnTo>
                <a:lnTo>
                  <a:pt x="502" y="385"/>
                </a:lnTo>
                <a:lnTo>
                  <a:pt x="497" y="384"/>
                </a:lnTo>
                <a:lnTo>
                  <a:pt x="487" y="383"/>
                </a:lnTo>
                <a:lnTo>
                  <a:pt x="476" y="383"/>
                </a:lnTo>
                <a:lnTo>
                  <a:pt x="465" y="383"/>
                </a:lnTo>
                <a:lnTo>
                  <a:pt x="455" y="385"/>
                </a:lnTo>
                <a:lnTo>
                  <a:pt x="445" y="388"/>
                </a:lnTo>
                <a:lnTo>
                  <a:pt x="440" y="390"/>
                </a:lnTo>
                <a:lnTo>
                  <a:pt x="435" y="392"/>
                </a:lnTo>
                <a:lnTo>
                  <a:pt x="426" y="396"/>
                </a:lnTo>
                <a:lnTo>
                  <a:pt x="422" y="399"/>
                </a:lnTo>
                <a:lnTo>
                  <a:pt x="418" y="402"/>
                </a:lnTo>
                <a:lnTo>
                  <a:pt x="410" y="409"/>
                </a:lnTo>
                <a:lnTo>
                  <a:pt x="407" y="412"/>
                </a:lnTo>
                <a:lnTo>
                  <a:pt x="405" y="416"/>
                </a:lnTo>
                <a:lnTo>
                  <a:pt x="402" y="421"/>
                </a:lnTo>
                <a:lnTo>
                  <a:pt x="400" y="425"/>
                </a:lnTo>
                <a:lnTo>
                  <a:pt x="399" y="431"/>
                </a:lnTo>
                <a:lnTo>
                  <a:pt x="398" y="435"/>
                </a:lnTo>
                <a:lnTo>
                  <a:pt x="398" y="440"/>
                </a:lnTo>
                <a:lnTo>
                  <a:pt x="398" y="444"/>
                </a:lnTo>
                <a:lnTo>
                  <a:pt x="399" y="448"/>
                </a:lnTo>
                <a:lnTo>
                  <a:pt x="400" y="452"/>
                </a:lnTo>
                <a:lnTo>
                  <a:pt x="404" y="460"/>
                </a:lnTo>
                <a:lnTo>
                  <a:pt x="408" y="467"/>
                </a:lnTo>
                <a:lnTo>
                  <a:pt x="413" y="475"/>
                </a:lnTo>
                <a:lnTo>
                  <a:pt x="419" y="482"/>
                </a:lnTo>
                <a:lnTo>
                  <a:pt x="423" y="488"/>
                </a:lnTo>
                <a:lnTo>
                  <a:pt x="427" y="495"/>
                </a:lnTo>
                <a:lnTo>
                  <a:pt x="430" y="501"/>
                </a:lnTo>
                <a:lnTo>
                  <a:pt x="430" y="504"/>
                </a:lnTo>
                <a:lnTo>
                  <a:pt x="431" y="507"/>
                </a:lnTo>
                <a:lnTo>
                  <a:pt x="431" y="509"/>
                </a:lnTo>
                <a:lnTo>
                  <a:pt x="430" y="512"/>
                </a:lnTo>
                <a:lnTo>
                  <a:pt x="428" y="514"/>
                </a:lnTo>
                <a:lnTo>
                  <a:pt x="426" y="517"/>
                </a:lnTo>
                <a:lnTo>
                  <a:pt x="424" y="519"/>
                </a:lnTo>
                <a:lnTo>
                  <a:pt x="420" y="521"/>
                </a:lnTo>
                <a:lnTo>
                  <a:pt x="416" y="523"/>
                </a:lnTo>
                <a:lnTo>
                  <a:pt x="410" y="525"/>
                </a:lnTo>
                <a:lnTo>
                  <a:pt x="141" y="525"/>
                </a:lnTo>
                <a:lnTo>
                  <a:pt x="141" y="329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92000" tIns="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«Анна Каренина»</a:t>
            </a:r>
            <a:endParaRPr lang="ru-RU" sz="2400" b="1" dirty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2" name="Freeform 35"/>
          <p:cNvSpPr>
            <a:spLocks/>
          </p:cNvSpPr>
          <p:nvPr/>
        </p:nvSpPr>
        <p:spPr bwMode="auto">
          <a:xfrm>
            <a:off x="4959551" y="1837631"/>
            <a:ext cx="3007106" cy="2016147"/>
          </a:xfrm>
          <a:custGeom>
            <a:avLst/>
            <a:gdLst>
              <a:gd name="T0" fmla="*/ 538 w 817"/>
              <a:gd name="T1" fmla="*/ 522 h 525"/>
              <a:gd name="T2" fmla="*/ 527 w 817"/>
              <a:gd name="T3" fmla="*/ 515 h 525"/>
              <a:gd name="T4" fmla="*/ 523 w 817"/>
              <a:gd name="T5" fmla="*/ 506 h 525"/>
              <a:gd name="T6" fmla="*/ 530 w 817"/>
              <a:gd name="T7" fmla="*/ 489 h 525"/>
              <a:gd name="T8" fmla="*/ 551 w 817"/>
              <a:gd name="T9" fmla="*/ 458 h 525"/>
              <a:gd name="T10" fmla="*/ 557 w 817"/>
              <a:gd name="T11" fmla="*/ 442 h 525"/>
              <a:gd name="T12" fmla="*/ 556 w 817"/>
              <a:gd name="T13" fmla="*/ 425 h 525"/>
              <a:gd name="T14" fmla="*/ 553 w 817"/>
              <a:gd name="T15" fmla="*/ 416 h 525"/>
              <a:gd name="T16" fmla="*/ 544 w 817"/>
              <a:gd name="T17" fmla="*/ 405 h 525"/>
              <a:gd name="T18" fmla="*/ 528 w 817"/>
              <a:gd name="T19" fmla="*/ 393 h 525"/>
              <a:gd name="T20" fmla="*/ 512 w 817"/>
              <a:gd name="T21" fmla="*/ 387 h 525"/>
              <a:gd name="T22" fmla="*/ 489 w 817"/>
              <a:gd name="T23" fmla="*/ 383 h 525"/>
              <a:gd name="T24" fmla="*/ 453 w 817"/>
              <a:gd name="T25" fmla="*/ 385 h 525"/>
              <a:gd name="T26" fmla="*/ 431 w 817"/>
              <a:gd name="T27" fmla="*/ 393 h 525"/>
              <a:gd name="T28" fmla="*/ 417 w 817"/>
              <a:gd name="T29" fmla="*/ 403 h 525"/>
              <a:gd name="T30" fmla="*/ 406 w 817"/>
              <a:gd name="T31" fmla="*/ 416 h 525"/>
              <a:gd name="T32" fmla="*/ 400 w 817"/>
              <a:gd name="T33" fmla="*/ 431 h 525"/>
              <a:gd name="T34" fmla="*/ 400 w 817"/>
              <a:gd name="T35" fmla="*/ 444 h 525"/>
              <a:gd name="T36" fmla="*/ 406 w 817"/>
              <a:gd name="T37" fmla="*/ 460 h 525"/>
              <a:gd name="T38" fmla="*/ 420 w 817"/>
              <a:gd name="T39" fmla="*/ 482 h 525"/>
              <a:gd name="T40" fmla="*/ 431 w 817"/>
              <a:gd name="T41" fmla="*/ 501 h 525"/>
              <a:gd name="T42" fmla="*/ 431 w 817"/>
              <a:gd name="T43" fmla="*/ 509 h 525"/>
              <a:gd name="T44" fmla="*/ 427 w 817"/>
              <a:gd name="T45" fmla="*/ 517 h 525"/>
              <a:gd name="T46" fmla="*/ 416 w 817"/>
              <a:gd name="T47" fmla="*/ 523 h 525"/>
              <a:gd name="T48" fmla="*/ 141 w 817"/>
              <a:gd name="T49" fmla="*/ 327 h 525"/>
              <a:gd name="T50" fmla="*/ 130 w 817"/>
              <a:gd name="T51" fmla="*/ 309 h 525"/>
              <a:gd name="T52" fmla="*/ 122 w 817"/>
              <a:gd name="T53" fmla="*/ 307 h 525"/>
              <a:gd name="T54" fmla="*/ 110 w 817"/>
              <a:gd name="T55" fmla="*/ 312 h 525"/>
              <a:gd name="T56" fmla="*/ 82 w 817"/>
              <a:gd name="T57" fmla="*/ 331 h 525"/>
              <a:gd name="T58" fmla="*/ 70 w 817"/>
              <a:gd name="T59" fmla="*/ 338 h 525"/>
              <a:gd name="T60" fmla="*/ 54 w 817"/>
              <a:gd name="T61" fmla="*/ 342 h 525"/>
              <a:gd name="T62" fmla="*/ 41 w 817"/>
              <a:gd name="T63" fmla="*/ 340 h 525"/>
              <a:gd name="T64" fmla="*/ 24 w 817"/>
              <a:gd name="T65" fmla="*/ 329 h 525"/>
              <a:gd name="T66" fmla="*/ 12 w 817"/>
              <a:gd name="T67" fmla="*/ 313 h 525"/>
              <a:gd name="T68" fmla="*/ 4 w 817"/>
              <a:gd name="T69" fmla="*/ 293 h 525"/>
              <a:gd name="T70" fmla="*/ 0 w 817"/>
              <a:gd name="T71" fmla="*/ 272 h 525"/>
              <a:gd name="T72" fmla="*/ 2 w 817"/>
              <a:gd name="T73" fmla="*/ 240 h 525"/>
              <a:gd name="T74" fmla="*/ 9 w 817"/>
              <a:gd name="T75" fmla="*/ 219 h 525"/>
              <a:gd name="T76" fmla="*/ 19 w 817"/>
              <a:gd name="T77" fmla="*/ 202 h 525"/>
              <a:gd name="T78" fmla="*/ 33 w 817"/>
              <a:gd name="T79" fmla="*/ 190 h 525"/>
              <a:gd name="T80" fmla="*/ 47 w 817"/>
              <a:gd name="T81" fmla="*/ 184 h 525"/>
              <a:gd name="T82" fmla="*/ 60 w 817"/>
              <a:gd name="T83" fmla="*/ 183 h 525"/>
              <a:gd name="T84" fmla="*/ 76 w 817"/>
              <a:gd name="T85" fmla="*/ 189 h 525"/>
              <a:gd name="T86" fmla="*/ 97 w 817"/>
              <a:gd name="T87" fmla="*/ 203 h 525"/>
              <a:gd name="T88" fmla="*/ 116 w 817"/>
              <a:gd name="T89" fmla="*/ 214 h 525"/>
              <a:gd name="T90" fmla="*/ 125 w 817"/>
              <a:gd name="T91" fmla="*/ 215 h 525"/>
              <a:gd name="T92" fmla="*/ 132 w 817"/>
              <a:gd name="T93" fmla="*/ 211 h 525"/>
              <a:gd name="T94" fmla="*/ 141 w 817"/>
              <a:gd name="T95" fmla="*/ 196 h 525"/>
              <a:gd name="T96" fmla="*/ 817 w 817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525"/>
              <a:gd name="T149" fmla="*/ 817 w 817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525">
                <a:moveTo>
                  <a:pt x="817" y="525"/>
                </a:moveTo>
                <a:lnTo>
                  <a:pt x="546" y="525"/>
                </a:lnTo>
                <a:lnTo>
                  <a:pt x="538" y="522"/>
                </a:lnTo>
                <a:lnTo>
                  <a:pt x="532" y="520"/>
                </a:lnTo>
                <a:lnTo>
                  <a:pt x="528" y="516"/>
                </a:lnTo>
                <a:lnTo>
                  <a:pt x="527" y="515"/>
                </a:lnTo>
                <a:lnTo>
                  <a:pt x="525" y="513"/>
                </a:lnTo>
                <a:lnTo>
                  <a:pt x="524" y="510"/>
                </a:lnTo>
                <a:lnTo>
                  <a:pt x="523" y="506"/>
                </a:lnTo>
                <a:lnTo>
                  <a:pt x="524" y="502"/>
                </a:lnTo>
                <a:lnTo>
                  <a:pt x="525" y="498"/>
                </a:lnTo>
                <a:lnTo>
                  <a:pt x="530" y="489"/>
                </a:lnTo>
                <a:lnTo>
                  <a:pt x="537" y="479"/>
                </a:lnTo>
                <a:lnTo>
                  <a:pt x="547" y="466"/>
                </a:lnTo>
                <a:lnTo>
                  <a:pt x="551" y="458"/>
                </a:lnTo>
                <a:lnTo>
                  <a:pt x="554" y="451"/>
                </a:lnTo>
                <a:lnTo>
                  <a:pt x="556" y="445"/>
                </a:lnTo>
                <a:lnTo>
                  <a:pt x="557" y="442"/>
                </a:lnTo>
                <a:lnTo>
                  <a:pt x="558" y="438"/>
                </a:lnTo>
                <a:lnTo>
                  <a:pt x="558" y="432"/>
                </a:lnTo>
                <a:lnTo>
                  <a:pt x="556" y="425"/>
                </a:lnTo>
                <a:lnTo>
                  <a:pt x="556" y="422"/>
                </a:lnTo>
                <a:lnTo>
                  <a:pt x="555" y="420"/>
                </a:lnTo>
                <a:lnTo>
                  <a:pt x="553" y="416"/>
                </a:lnTo>
                <a:lnTo>
                  <a:pt x="550" y="412"/>
                </a:lnTo>
                <a:lnTo>
                  <a:pt x="548" y="408"/>
                </a:lnTo>
                <a:lnTo>
                  <a:pt x="544" y="405"/>
                </a:lnTo>
                <a:lnTo>
                  <a:pt x="541" y="402"/>
                </a:lnTo>
                <a:lnTo>
                  <a:pt x="532" y="396"/>
                </a:lnTo>
                <a:lnTo>
                  <a:pt x="528" y="393"/>
                </a:lnTo>
                <a:lnTo>
                  <a:pt x="523" y="391"/>
                </a:lnTo>
                <a:lnTo>
                  <a:pt x="518" y="389"/>
                </a:lnTo>
                <a:lnTo>
                  <a:pt x="512" y="387"/>
                </a:lnTo>
                <a:lnTo>
                  <a:pt x="501" y="384"/>
                </a:lnTo>
                <a:lnTo>
                  <a:pt x="494" y="383"/>
                </a:lnTo>
                <a:lnTo>
                  <a:pt x="489" y="383"/>
                </a:lnTo>
                <a:lnTo>
                  <a:pt x="477" y="382"/>
                </a:lnTo>
                <a:lnTo>
                  <a:pt x="465" y="383"/>
                </a:lnTo>
                <a:lnTo>
                  <a:pt x="453" y="385"/>
                </a:lnTo>
                <a:lnTo>
                  <a:pt x="442" y="388"/>
                </a:lnTo>
                <a:lnTo>
                  <a:pt x="436" y="391"/>
                </a:lnTo>
                <a:lnTo>
                  <a:pt x="431" y="393"/>
                </a:lnTo>
                <a:lnTo>
                  <a:pt x="426" y="396"/>
                </a:lnTo>
                <a:lnTo>
                  <a:pt x="422" y="399"/>
                </a:lnTo>
                <a:lnTo>
                  <a:pt x="417" y="403"/>
                </a:lnTo>
                <a:lnTo>
                  <a:pt x="413" y="407"/>
                </a:lnTo>
                <a:lnTo>
                  <a:pt x="410" y="411"/>
                </a:lnTo>
                <a:lnTo>
                  <a:pt x="406" y="416"/>
                </a:lnTo>
                <a:lnTo>
                  <a:pt x="404" y="420"/>
                </a:lnTo>
                <a:lnTo>
                  <a:pt x="402" y="425"/>
                </a:lnTo>
                <a:lnTo>
                  <a:pt x="400" y="431"/>
                </a:lnTo>
                <a:lnTo>
                  <a:pt x="400" y="435"/>
                </a:lnTo>
                <a:lnTo>
                  <a:pt x="400" y="439"/>
                </a:lnTo>
                <a:lnTo>
                  <a:pt x="400" y="444"/>
                </a:lnTo>
                <a:lnTo>
                  <a:pt x="401" y="448"/>
                </a:lnTo>
                <a:lnTo>
                  <a:pt x="402" y="452"/>
                </a:lnTo>
                <a:lnTo>
                  <a:pt x="406" y="460"/>
                </a:lnTo>
                <a:lnTo>
                  <a:pt x="410" y="468"/>
                </a:lnTo>
                <a:lnTo>
                  <a:pt x="415" y="475"/>
                </a:lnTo>
                <a:lnTo>
                  <a:pt x="420" y="482"/>
                </a:lnTo>
                <a:lnTo>
                  <a:pt x="424" y="488"/>
                </a:lnTo>
                <a:lnTo>
                  <a:pt x="428" y="495"/>
                </a:lnTo>
                <a:lnTo>
                  <a:pt x="431" y="501"/>
                </a:lnTo>
                <a:lnTo>
                  <a:pt x="431" y="504"/>
                </a:lnTo>
                <a:lnTo>
                  <a:pt x="432" y="507"/>
                </a:lnTo>
                <a:lnTo>
                  <a:pt x="431" y="509"/>
                </a:lnTo>
                <a:lnTo>
                  <a:pt x="430" y="512"/>
                </a:lnTo>
                <a:lnTo>
                  <a:pt x="429" y="514"/>
                </a:lnTo>
                <a:lnTo>
                  <a:pt x="427" y="517"/>
                </a:lnTo>
                <a:lnTo>
                  <a:pt x="424" y="519"/>
                </a:lnTo>
                <a:lnTo>
                  <a:pt x="420" y="521"/>
                </a:lnTo>
                <a:lnTo>
                  <a:pt x="416" y="523"/>
                </a:lnTo>
                <a:lnTo>
                  <a:pt x="411" y="525"/>
                </a:lnTo>
                <a:lnTo>
                  <a:pt x="141" y="525"/>
                </a:lnTo>
                <a:lnTo>
                  <a:pt x="141" y="327"/>
                </a:lnTo>
                <a:lnTo>
                  <a:pt x="137" y="317"/>
                </a:lnTo>
                <a:lnTo>
                  <a:pt x="132" y="311"/>
                </a:lnTo>
                <a:lnTo>
                  <a:pt x="130" y="309"/>
                </a:lnTo>
                <a:lnTo>
                  <a:pt x="128" y="308"/>
                </a:lnTo>
                <a:lnTo>
                  <a:pt x="125" y="307"/>
                </a:lnTo>
                <a:lnTo>
                  <a:pt x="122" y="307"/>
                </a:lnTo>
                <a:lnTo>
                  <a:pt x="119" y="308"/>
                </a:lnTo>
                <a:lnTo>
                  <a:pt x="116" y="309"/>
                </a:lnTo>
                <a:lnTo>
                  <a:pt x="110" y="312"/>
                </a:lnTo>
                <a:lnTo>
                  <a:pt x="103" y="316"/>
                </a:lnTo>
                <a:lnTo>
                  <a:pt x="96" y="321"/>
                </a:lnTo>
                <a:lnTo>
                  <a:pt x="82" y="331"/>
                </a:lnTo>
                <a:lnTo>
                  <a:pt x="78" y="333"/>
                </a:lnTo>
                <a:lnTo>
                  <a:pt x="74" y="336"/>
                </a:lnTo>
                <a:lnTo>
                  <a:pt x="70" y="338"/>
                </a:lnTo>
                <a:lnTo>
                  <a:pt x="66" y="339"/>
                </a:lnTo>
                <a:lnTo>
                  <a:pt x="58" y="342"/>
                </a:lnTo>
                <a:lnTo>
                  <a:pt x="54" y="342"/>
                </a:lnTo>
                <a:lnTo>
                  <a:pt x="49" y="342"/>
                </a:lnTo>
                <a:lnTo>
                  <a:pt x="45" y="341"/>
                </a:lnTo>
                <a:lnTo>
                  <a:pt x="41" y="340"/>
                </a:lnTo>
                <a:lnTo>
                  <a:pt x="37" y="338"/>
                </a:lnTo>
                <a:lnTo>
                  <a:pt x="32" y="336"/>
                </a:lnTo>
                <a:lnTo>
                  <a:pt x="24" y="329"/>
                </a:lnTo>
                <a:lnTo>
                  <a:pt x="21" y="325"/>
                </a:lnTo>
                <a:lnTo>
                  <a:pt x="17" y="321"/>
                </a:lnTo>
                <a:lnTo>
                  <a:pt x="12" y="313"/>
                </a:lnTo>
                <a:lnTo>
                  <a:pt x="9" y="308"/>
                </a:lnTo>
                <a:lnTo>
                  <a:pt x="7" y="304"/>
                </a:lnTo>
                <a:lnTo>
                  <a:pt x="4" y="293"/>
                </a:lnTo>
                <a:lnTo>
                  <a:pt x="2" y="287"/>
                </a:lnTo>
                <a:lnTo>
                  <a:pt x="1" y="282"/>
                </a:lnTo>
                <a:lnTo>
                  <a:pt x="0" y="272"/>
                </a:lnTo>
                <a:lnTo>
                  <a:pt x="0" y="261"/>
                </a:lnTo>
                <a:lnTo>
                  <a:pt x="1" y="250"/>
                </a:lnTo>
                <a:lnTo>
                  <a:pt x="2" y="240"/>
                </a:lnTo>
                <a:lnTo>
                  <a:pt x="5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0"/>
                </a:lnTo>
                <a:lnTo>
                  <a:pt x="16" y="206"/>
                </a:lnTo>
                <a:lnTo>
                  <a:pt x="19" y="202"/>
                </a:lnTo>
                <a:lnTo>
                  <a:pt x="26" y="195"/>
                </a:lnTo>
                <a:lnTo>
                  <a:pt x="29" y="192"/>
                </a:lnTo>
                <a:lnTo>
                  <a:pt x="33" y="190"/>
                </a:lnTo>
                <a:lnTo>
                  <a:pt x="38" y="187"/>
                </a:lnTo>
                <a:lnTo>
                  <a:pt x="42" y="185"/>
                </a:lnTo>
                <a:lnTo>
                  <a:pt x="47" y="184"/>
                </a:lnTo>
                <a:lnTo>
                  <a:pt x="51" y="183"/>
                </a:lnTo>
                <a:lnTo>
                  <a:pt x="56" y="183"/>
                </a:lnTo>
                <a:lnTo>
                  <a:pt x="60" y="183"/>
                </a:lnTo>
                <a:lnTo>
                  <a:pt x="64" y="184"/>
                </a:lnTo>
                <a:lnTo>
                  <a:pt x="68" y="185"/>
                </a:lnTo>
                <a:lnTo>
                  <a:pt x="76" y="189"/>
                </a:lnTo>
                <a:lnTo>
                  <a:pt x="83" y="193"/>
                </a:lnTo>
                <a:lnTo>
                  <a:pt x="91" y="198"/>
                </a:lnTo>
                <a:lnTo>
                  <a:pt x="97" y="203"/>
                </a:lnTo>
                <a:lnTo>
                  <a:pt x="104" y="207"/>
                </a:lnTo>
                <a:lnTo>
                  <a:pt x="110" y="211"/>
                </a:lnTo>
                <a:lnTo>
                  <a:pt x="116" y="214"/>
                </a:lnTo>
                <a:lnTo>
                  <a:pt x="119" y="215"/>
                </a:lnTo>
                <a:lnTo>
                  <a:pt x="122" y="215"/>
                </a:lnTo>
                <a:lnTo>
                  <a:pt x="125" y="215"/>
                </a:lnTo>
                <a:lnTo>
                  <a:pt x="128" y="214"/>
                </a:lnTo>
                <a:lnTo>
                  <a:pt x="130" y="213"/>
                </a:lnTo>
                <a:lnTo>
                  <a:pt x="132" y="211"/>
                </a:lnTo>
                <a:lnTo>
                  <a:pt x="137" y="205"/>
                </a:lnTo>
                <a:lnTo>
                  <a:pt x="139" y="201"/>
                </a:lnTo>
                <a:lnTo>
                  <a:pt x="141" y="196"/>
                </a:lnTo>
                <a:lnTo>
                  <a:pt x="141" y="0"/>
                </a:lnTo>
                <a:lnTo>
                  <a:pt x="817" y="0"/>
                </a:lnTo>
                <a:lnTo>
                  <a:pt x="817" y="525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12000" tIns="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«Воскресение»</a:t>
            </a:r>
            <a:endParaRPr lang="ru-RU" sz="2400" b="1" dirty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3" name="Freeform 32"/>
          <p:cNvSpPr>
            <a:spLocks/>
          </p:cNvSpPr>
          <p:nvPr/>
        </p:nvSpPr>
        <p:spPr bwMode="auto">
          <a:xfrm>
            <a:off x="513208" y="3310416"/>
            <a:ext cx="3011556" cy="2559670"/>
          </a:xfrm>
          <a:custGeom>
            <a:avLst/>
            <a:gdLst>
              <a:gd name="T0" fmla="*/ 270 w 818"/>
              <a:gd name="T1" fmla="*/ 143 h 668"/>
              <a:gd name="T2" fmla="*/ 284 w 818"/>
              <a:gd name="T3" fmla="*/ 137 h 668"/>
              <a:gd name="T4" fmla="*/ 290 w 818"/>
              <a:gd name="T5" fmla="*/ 130 h 668"/>
              <a:gd name="T6" fmla="*/ 291 w 818"/>
              <a:gd name="T7" fmla="*/ 122 h 668"/>
              <a:gd name="T8" fmla="*/ 288 w 818"/>
              <a:gd name="T9" fmla="*/ 114 h 668"/>
              <a:gd name="T10" fmla="*/ 274 w 818"/>
              <a:gd name="T11" fmla="*/ 93 h 668"/>
              <a:gd name="T12" fmla="*/ 262 w 818"/>
              <a:gd name="T13" fmla="*/ 70 h 668"/>
              <a:gd name="T14" fmla="*/ 259 w 818"/>
              <a:gd name="T15" fmla="*/ 57 h 668"/>
              <a:gd name="T16" fmla="*/ 261 w 818"/>
              <a:gd name="T17" fmla="*/ 43 h 668"/>
              <a:gd name="T18" fmla="*/ 269 w 818"/>
              <a:gd name="T19" fmla="*/ 30 h 668"/>
              <a:gd name="T20" fmla="*/ 278 w 818"/>
              <a:gd name="T21" fmla="*/ 20 h 668"/>
              <a:gd name="T22" fmla="*/ 300 w 818"/>
              <a:gd name="T23" fmla="*/ 7 h 668"/>
              <a:gd name="T24" fmla="*/ 326 w 818"/>
              <a:gd name="T25" fmla="*/ 1 h 668"/>
              <a:gd name="T26" fmla="*/ 358 w 818"/>
              <a:gd name="T27" fmla="*/ 2 h 668"/>
              <a:gd name="T28" fmla="*/ 384 w 818"/>
              <a:gd name="T29" fmla="*/ 10 h 668"/>
              <a:gd name="T30" fmla="*/ 397 w 818"/>
              <a:gd name="T31" fmla="*/ 18 h 668"/>
              <a:gd name="T32" fmla="*/ 408 w 818"/>
              <a:gd name="T33" fmla="*/ 29 h 668"/>
              <a:gd name="T34" fmla="*/ 415 w 818"/>
              <a:gd name="T35" fmla="*/ 42 h 668"/>
              <a:gd name="T36" fmla="*/ 417 w 818"/>
              <a:gd name="T37" fmla="*/ 56 h 668"/>
              <a:gd name="T38" fmla="*/ 413 w 818"/>
              <a:gd name="T39" fmla="*/ 72 h 668"/>
              <a:gd name="T40" fmla="*/ 395 w 818"/>
              <a:gd name="T41" fmla="*/ 99 h 668"/>
              <a:gd name="T42" fmla="*/ 385 w 818"/>
              <a:gd name="T43" fmla="*/ 116 h 668"/>
              <a:gd name="T44" fmla="*/ 383 w 818"/>
              <a:gd name="T45" fmla="*/ 125 h 668"/>
              <a:gd name="T46" fmla="*/ 385 w 818"/>
              <a:gd name="T47" fmla="*/ 133 h 668"/>
              <a:gd name="T48" fmla="*/ 394 w 818"/>
              <a:gd name="T49" fmla="*/ 139 h 668"/>
              <a:gd name="T50" fmla="*/ 676 w 818"/>
              <a:gd name="T51" fmla="*/ 143 h 668"/>
              <a:gd name="T52" fmla="*/ 681 w 818"/>
              <a:gd name="T53" fmla="*/ 347 h 668"/>
              <a:gd name="T54" fmla="*/ 687 w 818"/>
              <a:gd name="T55" fmla="*/ 356 h 668"/>
              <a:gd name="T56" fmla="*/ 695 w 818"/>
              <a:gd name="T57" fmla="*/ 358 h 668"/>
              <a:gd name="T58" fmla="*/ 707 w 818"/>
              <a:gd name="T59" fmla="*/ 354 h 668"/>
              <a:gd name="T60" fmla="*/ 734 w 818"/>
              <a:gd name="T61" fmla="*/ 336 h 668"/>
              <a:gd name="T62" fmla="*/ 753 w 818"/>
              <a:gd name="T63" fmla="*/ 327 h 668"/>
              <a:gd name="T64" fmla="*/ 766 w 818"/>
              <a:gd name="T65" fmla="*/ 326 h 668"/>
              <a:gd name="T66" fmla="*/ 780 w 818"/>
              <a:gd name="T67" fmla="*/ 330 h 668"/>
              <a:gd name="T68" fmla="*/ 792 w 818"/>
              <a:gd name="T69" fmla="*/ 338 h 668"/>
              <a:gd name="T70" fmla="*/ 804 w 818"/>
              <a:gd name="T71" fmla="*/ 353 h 668"/>
              <a:gd name="T72" fmla="*/ 813 w 818"/>
              <a:gd name="T73" fmla="*/ 372 h 668"/>
              <a:gd name="T74" fmla="*/ 818 w 818"/>
              <a:gd name="T75" fmla="*/ 398 h 668"/>
              <a:gd name="T76" fmla="*/ 816 w 818"/>
              <a:gd name="T77" fmla="*/ 425 h 668"/>
              <a:gd name="T78" fmla="*/ 808 w 818"/>
              <a:gd name="T79" fmla="*/ 451 h 668"/>
              <a:gd name="T80" fmla="*/ 800 w 818"/>
              <a:gd name="T81" fmla="*/ 464 h 668"/>
              <a:gd name="T82" fmla="*/ 790 w 818"/>
              <a:gd name="T83" fmla="*/ 476 h 668"/>
              <a:gd name="T84" fmla="*/ 777 w 818"/>
              <a:gd name="T85" fmla="*/ 483 h 668"/>
              <a:gd name="T86" fmla="*/ 764 w 818"/>
              <a:gd name="T87" fmla="*/ 485 h 668"/>
              <a:gd name="T88" fmla="*/ 743 w 818"/>
              <a:gd name="T89" fmla="*/ 479 h 668"/>
              <a:gd name="T90" fmla="*/ 714 w 818"/>
              <a:gd name="T91" fmla="*/ 458 h 668"/>
              <a:gd name="T92" fmla="*/ 702 w 818"/>
              <a:gd name="T93" fmla="*/ 451 h 668"/>
              <a:gd name="T94" fmla="*/ 692 w 818"/>
              <a:gd name="T95" fmla="*/ 451 h 668"/>
              <a:gd name="T96" fmla="*/ 685 w 818"/>
              <a:gd name="T97" fmla="*/ 455 h 668"/>
              <a:gd name="T98" fmla="*/ 678 w 818"/>
              <a:gd name="T99" fmla="*/ 466 h 668"/>
              <a:gd name="T100" fmla="*/ 0 w 818"/>
              <a:gd name="T101" fmla="*/ 668 h 66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818"/>
              <a:gd name="T154" fmla="*/ 0 h 668"/>
              <a:gd name="T155" fmla="*/ 818 w 818"/>
              <a:gd name="T156" fmla="*/ 668 h 668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818" h="668">
                <a:moveTo>
                  <a:pt x="0" y="668"/>
                </a:moveTo>
                <a:lnTo>
                  <a:pt x="0" y="143"/>
                </a:lnTo>
                <a:lnTo>
                  <a:pt x="270" y="143"/>
                </a:lnTo>
                <a:lnTo>
                  <a:pt x="275" y="141"/>
                </a:lnTo>
                <a:lnTo>
                  <a:pt x="280" y="139"/>
                </a:lnTo>
                <a:lnTo>
                  <a:pt x="284" y="137"/>
                </a:lnTo>
                <a:lnTo>
                  <a:pt x="286" y="135"/>
                </a:lnTo>
                <a:lnTo>
                  <a:pt x="289" y="132"/>
                </a:lnTo>
                <a:lnTo>
                  <a:pt x="290" y="130"/>
                </a:lnTo>
                <a:lnTo>
                  <a:pt x="291" y="127"/>
                </a:lnTo>
                <a:lnTo>
                  <a:pt x="291" y="125"/>
                </a:lnTo>
                <a:lnTo>
                  <a:pt x="291" y="122"/>
                </a:lnTo>
                <a:lnTo>
                  <a:pt x="290" y="119"/>
                </a:lnTo>
                <a:lnTo>
                  <a:pt x="289" y="116"/>
                </a:lnTo>
                <a:lnTo>
                  <a:pt x="288" y="114"/>
                </a:lnTo>
                <a:lnTo>
                  <a:pt x="284" y="106"/>
                </a:lnTo>
                <a:lnTo>
                  <a:pt x="279" y="100"/>
                </a:lnTo>
                <a:lnTo>
                  <a:pt x="274" y="93"/>
                </a:lnTo>
                <a:lnTo>
                  <a:pt x="270" y="86"/>
                </a:lnTo>
                <a:lnTo>
                  <a:pt x="265" y="78"/>
                </a:lnTo>
                <a:lnTo>
                  <a:pt x="262" y="70"/>
                </a:lnTo>
                <a:lnTo>
                  <a:pt x="261" y="66"/>
                </a:lnTo>
                <a:lnTo>
                  <a:pt x="260" y="62"/>
                </a:lnTo>
                <a:lnTo>
                  <a:pt x="259" y="57"/>
                </a:lnTo>
                <a:lnTo>
                  <a:pt x="259" y="53"/>
                </a:lnTo>
                <a:lnTo>
                  <a:pt x="260" y="49"/>
                </a:lnTo>
                <a:lnTo>
                  <a:pt x="261" y="43"/>
                </a:lnTo>
                <a:lnTo>
                  <a:pt x="263" y="39"/>
                </a:lnTo>
                <a:lnTo>
                  <a:pt x="266" y="34"/>
                </a:lnTo>
                <a:lnTo>
                  <a:pt x="269" y="30"/>
                </a:lnTo>
                <a:lnTo>
                  <a:pt x="272" y="26"/>
                </a:lnTo>
                <a:lnTo>
                  <a:pt x="275" y="23"/>
                </a:lnTo>
                <a:lnTo>
                  <a:pt x="278" y="20"/>
                </a:lnTo>
                <a:lnTo>
                  <a:pt x="286" y="14"/>
                </a:lnTo>
                <a:lnTo>
                  <a:pt x="295" y="9"/>
                </a:lnTo>
                <a:lnTo>
                  <a:pt x="300" y="7"/>
                </a:lnTo>
                <a:lnTo>
                  <a:pt x="305" y="6"/>
                </a:lnTo>
                <a:lnTo>
                  <a:pt x="315" y="3"/>
                </a:lnTo>
                <a:lnTo>
                  <a:pt x="326" y="1"/>
                </a:lnTo>
                <a:lnTo>
                  <a:pt x="337" y="0"/>
                </a:lnTo>
                <a:lnTo>
                  <a:pt x="348" y="1"/>
                </a:lnTo>
                <a:lnTo>
                  <a:pt x="358" y="2"/>
                </a:lnTo>
                <a:lnTo>
                  <a:pt x="369" y="4"/>
                </a:lnTo>
                <a:lnTo>
                  <a:pt x="379" y="8"/>
                </a:lnTo>
                <a:lnTo>
                  <a:pt x="384" y="10"/>
                </a:lnTo>
                <a:lnTo>
                  <a:pt x="388" y="12"/>
                </a:lnTo>
                <a:lnTo>
                  <a:pt x="392" y="15"/>
                </a:lnTo>
                <a:lnTo>
                  <a:pt x="397" y="18"/>
                </a:lnTo>
                <a:lnTo>
                  <a:pt x="401" y="21"/>
                </a:lnTo>
                <a:lnTo>
                  <a:pt x="404" y="25"/>
                </a:lnTo>
                <a:lnTo>
                  <a:pt x="408" y="29"/>
                </a:lnTo>
                <a:lnTo>
                  <a:pt x="411" y="33"/>
                </a:lnTo>
                <a:lnTo>
                  <a:pt x="414" y="37"/>
                </a:lnTo>
                <a:lnTo>
                  <a:pt x="415" y="42"/>
                </a:lnTo>
                <a:lnTo>
                  <a:pt x="417" y="47"/>
                </a:lnTo>
                <a:lnTo>
                  <a:pt x="417" y="51"/>
                </a:lnTo>
                <a:lnTo>
                  <a:pt x="417" y="56"/>
                </a:lnTo>
                <a:lnTo>
                  <a:pt x="417" y="60"/>
                </a:lnTo>
                <a:lnTo>
                  <a:pt x="414" y="68"/>
                </a:lnTo>
                <a:lnTo>
                  <a:pt x="413" y="72"/>
                </a:lnTo>
                <a:lnTo>
                  <a:pt x="411" y="76"/>
                </a:lnTo>
                <a:lnTo>
                  <a:pt x="406" y="84"/>
                </a:lnTo>
                <a:lnTo>
                  <a:pt x="395" y="99"/>
                </a:lnTo>
                <a:lnTo>
                  <a:pt x="390" y="105"/>
                </a:lnTo>
                <a:lnTo>
                  <a:pt x="386" y="113"/>
                </a:lnTo>
                <a:lnTo>
                  <a:pt x="385" y="116"/>
                </a:lnTo>
                <a:lnTo>
                  <a:pt x="384" y="119"/>
                </a:lnTo>
                <a:lnTo>
                  <a:pt x="383" y="122"/>
                </a:lnTo>
                <a:lnTo>
                  <a:pt x="383" y="125"/>
                </a:lnTo>
                <a:lnTo>
                  <a:pt x="383" y="128"/>
                </a:lnTo>
                <a:lnTo>
                  <a:pt x="384" y="130"/>
                </a:lnTo>
                <a:lnTo>
                  <a:pt x="385" y="133"/>
                </a:lnTo>
                <a:lnTo>
                  <a:pt x="387" y="135"/>
                </a:lnTo>
                <a:lnTo>
                  <a:pt x="390" y="137"/>
                </a:lnTo>
                <a:lnTo>
                  <a:pt x="394" y="139"/>
                </a:lnTo>
                <a:lnTo>
                  <a:pt x="399" y="141"/>
                </a:lnTo>
                <a:lnTo>
                  <a:pt x="405" y="143"/>
                </a:lnTo>
                <a:lnTo>
                  <a:pt x="676" y="143"/>
                </a:lnTo>
                <a:lnTo>
                  <a:pt x="676" y="338"/>
                </a:lnTo>
                <a:lnTo>
                  <a:pt x="678" y="343"/>
                </a:lnTo>
                <a:lnTo>
                  <a:pt x="681" y="347"/>
                </a:lnTo>
                <a:lnTo>
                  <a:pt x="683" y="351"/>
                </a:lnTo>
                <a:lnTo>
                  <a:pt x="685" y="354"/>
                </a:lnTo>
                <a:lnTo>
                  <a:pt x="687" y="356"/>
                </a:lnTo>
                <a:lnTo>
                  <a:pt x="690" y="357"/>
                </a:lnTo>
                <a:lnTo>
                  <a:pt x="692" y="358"/>
                </a:lnTo>
                <a:lnTo>
                  <a:pt x="695" y="358"/>
                </a:lnTo>
                <a:lnTo>
                  <a:pt x="698" y="358"/>
                </a:lnTo>
                <a:lnTo>
                  <a:pt x="701" y="357"/>
                </a:lnTo>
                <a:lnTo>
                  <a:pt x="707" y="354"/>
                </a:lnTo>
                <a:lnTo>
                  <a:pt x="713" y="350"/>
                </a:lnTo>
                <a:lnTo>
                  <a:pt x="720" y="346"/>
                </a:lnTo>
                <a:lnTo>
                  <a:pt x="734" y="336"/>
                </a:lnTo>
                <a:lnTo>
                  <a:pt x="741" y="332"/>
                </a:lnTo>
                <a:lnTo>
                  <a:pt x="749" y="328"/>
                </a:lnTo>
                <a:lnTo>
                  <a:pt x="753" y="327"/>
                </a:lnTo>
                <a:lnTo>
                  <a:pt x="758" y="326"/>
                </a:lnTo>
                <a:lnTo>
                  <a:pt x="762" y="326"/>
                </a:lnTo>
                <a:lnTo>
                  <a:pt x="766" y="326"/>
                </a:lnTo>
                <a:lnTo>
                  <a:pt x="771" y="327"/>
                </a:lnTo>
                <a:lnTo>
                  <a:pt x="775" y="328"/>
                </a:lnTo>
                <a:lnTo>
                  <a:pt x="780" y="330"/>
                </a:lnTo>
                <a:lnTo>
                  <a:pt x="784" y="333"/>
                </a:lnTo>
                <a:lnTo>
                  <a:pt x="788" y="335"/>
                </a:lnTo>
                <a:lnTo>
                  <a:pt x="792" y="338"/>
                </a:lnTo>
                <a:lnTo>
                  <a:pt x="795" y="342"/>
                </a:lnTo>
                <a:lnTo>
                  <a:pt x="798" y="345"/>
                </a:lnTo>
                <a:lnTo>
                  <a:pt x="804" y="353"/>
                </a:lnTo>
                <a:lnTo>
                  <a:pt x="809" y="362"/>
                </a:lnTo>
                <a:lnTo>
                  <a:pt x="811" y="367"/>
                </a:lnTo>
                <a:lnTo>
                  <a:pt x="813" y="372"/>
                </a:lnTo>
                <a:lnTo>
                  <a:pt x="815" y="383"/>
                </a:lnTo>
                <a:lnTo>
                  <a:pt x="817" y="393"/>
                </a:lnTo>
                <a:lnTo>
                  <a:pt x="818" y="398"/>
                </a:lnTo>
                <a:lnTo>
                  <a:pt x="818" y="404"/>
                </a:lnTo>
                <a:lnTo>
                  <a:pt x="818" y="415"/>
                </a:lnTo>
                <a:lnTo>
                  <a:pt x="816" y="425"/>
                </a:lnTo>
                <a:lnTo>
                  <a:pt x="814" y="436"/>
                </a:lnTo>
                <a:lnTo>
                  <a:pt x="810" y="447"/>
                </a:lnTo>
                <a:lnTo>
                  <a:pt x="808" y="451"/>
                </a:lnTo>
                <a:lnTo>
                  <a:pt x="806" y="456"/>
                </a:lnTo>
                <a:lnTo>
                  <a:pt x="803" y="460"/>
                </a:lnTo>
                <a:lnTo>
                  <a:pt x="800" y="464"/>
                </a:lnTo>
                <a:lnTo>
                  <a:pt x="797" y="468"/>
                </a:lnTo>
                <a:lnTo>
                  <a:pt x="793" y="472"/>
                </a:lnTo>
                <a:lnTo>
                  <a:pt x="790" y="476"/>
                </a:lnTo>
                <a:lnTo>
                  <a:pt x="785" y="479"/>
                </a:lnTo>
                <a:lnTo>
                  <a:pt x="781" y="481"/>
                </a:lnTo>
                <a:lnTo>
                  <a:pt x="777" y="483"/>
                </a:lnTo>
                <a:lnTo>
                  <a:pt x="772" y="484"/>
                </a:lnTo>
                <a:lnTo>
                  <a:pt x="768" y="485"/>
                </a:lnTo>
                <a:lnTo>
                  <a:pt x="764" y="485"/>
                </a:lnTo>
                <a:lnTo>
                  <a:pt x="760" y="485"/>
                </a:lnTo>
                <a:lnTo>
                  <a:pt x="751" y="482"/>
                </a:lnTo>
                <a:lnTo>
                  <a:pt x="743" y="479"/>
                </a:lnTo>
                <a:lnTo>
                  <a:pt x="736" y="474"/>
                </a:lnTo>
                <a:lnTo>
                  <a:pt x="721" y="463"/>
                </a:lnTo>
                <a:lnTo>
                  <a:pt x="714" y="458"/>
                </a:lnTo>
                <a:lnTo>
                  <a:pt x="708" y="454"/>
                </a:lnTo>
                <a:lnTo>
                  <a:pt x="705" y="453"/>
                </a:lnTo>
                <a:lnTo>
                  <a:pt x="702" y="451"/>
                </a:lnTo>
                <a:lnTo>
                  <a:pt x="699" y="451"/>
                </a:lnTo>
                <a:lnTo>
                  <a:pt x="695" y="450"/>
                </a:lnTo>
                <a:lnTo>
                  <a:pt x="692" y="451"/>
                </a:lnTo>
                <a:lnTo>
                  <a:pt x="690" y="451"/>
                </a:lnTo>
                <a:lnTo>
                  <a:pt x="687" y="453"/>
                </a:lnTo>
                <a:lnTo>
                  <a:pt x="685" y="455"/>
                </a:lnTo>
                <a:lnTo>
                  <a:pt x="682" y="458"/>
                </a:lnTo>
                <a:lnTo>
                  <a:pt x="680" y="461"/>
                </a:lnTo>
                <a:lnTo>
                  <a:pt x="678" y="466"/>
                </a:lnTo>
                <a:lnTo>
                  <a:pt x="676" y="471"/>
                </a:lnTo>
                <a:lnTo>
                  <a:pt x="676" y="668"/>
                </a:lnTo>
                <a:lnTo>
                  <a:pt x="0" y="66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288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«Детство. Отрочество. Юность»</a:t>
            </a:r>
            <a:endParaRPr lang="ru-RU" sz="2400" b="1" dirty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4" name="Freeform 31"/>
          <p:cNvSpPr>
            <a:spLocks/>
          </p:cNvSpPr>
          <p:nvPr/>
        </p:nvSpPr>
        <p:spPr bwMode="auto">
          <a:xfrm>
            <a:off x="3008684" y="3310416"/>
            <a:ext cx="2468851" cy="2559670"/>
          </a:xfrm>
          <a:custGeom>
            <a:avLst/>
            <a:gdLst>
              <a:gd name="T0" fmla="*/ 9 w 673"/>
              <a:gd name="T1" fmla="*/ 454 h 667"/>
              <a:gd name="T2" fmla="*/ 18 w 673"/>
              <a:gd name="T3" fmla="*/ 449 h 667"/>
              <a:gd name="T4" fmla="*/ 34 w 673"/>
              <a:gd name="T5" fmla="*/ 455 h 667"/>
              <a:gd name="T6" fmla="*/ 65 w 673"/>
              <a:gd name="T7" fmla="*/ 476 h 667"/>
              <a:gd name="T8" fmla="*/ 85 w 673"/>
              <a:gd name="T9" fmla="*/ 484 h 667"/>
              <a:gd name="T10" fmla="*/ 104 w 673"/>
              <a:gd name="T11" fmla="*/ 481 h 667"/>
              <a:gd name="T12" fmla="*/ 124 w 673"/>
              <a:gd name="T13" fmla="*/ 463 h 667"/>
              <a:gd name="T14" fmla="*/ 138 w 673"/>
              <a:gd name="T15" fmla="*/ 435 h 667"/>
              <a:gd name="T16" fmla="*/ 142 w 673"/>
              <a:gd name="T17" fmla="*/ 403 h 667"/>
              <a:gd name="T18" fmla="*/ 135 w 673"/>
              <a:gd name="T19" fmla="*/ 366 h 667"/>
              <a:gd name="T20" fmla="*/ 122 w 673"/>
              <a:gd name="T21" fmla="*/ 344 h 667"/>
              <a:gd name="T22" fmla="*/ 103 w 673"/>
              <a:gd name="T23" fmla="*/ 329 h 667"/>
              <a:gd name="T24" fmla="*/ 82 w 673"/>
              <a:gd name="T25" fmla="*/ 325 h 667"/>
              <a:gd name="T26" fmla="*/ 58 w 673"/>
              <a:gd name="T27" fmla="*/ 335 h 667"/>
              <a:gd name="T28" fmla="*/ 26 w 673"/>
              <a:gd name="T29" fmla="*/ 356 h 667"/>
              <a:gd name="T30" fmla="*/ 13 w 673"/>
              <a:gd name="T31" fmla="*/ 356 h 667"/>
              <a:gd name="T32" fmla="*/ 4 w 673"/>
              <a:gd name="T33" fmla="*/ 346 h 667"/>
              <a:gd name="T34" fmla="*/ 269 w 673"/>
              <a:gd name="T35" fmla="*/ 142 h 667"/>
              <a:gd name="T36" fmla="*/ 286 w 673"/>
              <a:gd name="T37" fmla="*/ 134 h 667"/>
              <a:gd name="T38" fmla="*/ 290 w 673"/>
              <a:gd name="T39" fmla="*/ 124 h 667"/>
              <a:gd name="T40" fmla="*/ 282 w 673"/>
              <a:gd name="T41" fmla="*/ 105 h 667"/>
              <a:gd name="T42" fmla="*/ 261 w 673"/>
              <a:gd name="T43" fmla="*/ 73 h 667"/>
              <a:gd name="T44" fmla="*/ 257 w 673"/>
              <a:gd name="T45" fmla="*/ 57 h 667"/>
              <a:gd name="T46" fmla="*/ 261 w 673"/>
              <a:gd name="T47" fmla="*/ 38 h 667"/>
              <a:gd name="T48" fmla="*/ 274 w 673"/>
              <a:gd name="T49" fmla="*/ 22 h 667"/>
              <a:gd name="T50" fmla="*/ 299 w 673"/>
              <a:gd name="T51" fmla="*/ 7 h 667"/>
              <a:gd name="T52" fmla="*/ 335 w 673"/>
              <a:gd name="T53" fmla="*/ 0 h 667"/>
              <a:gd name="T54" fmla="*/ 377 w 673"/>
              <a:gd name="T55" fmla="*/ 7 h 667"/>
              <a:gd name="T56" fmla="*/ 394 w 673"/>
              <a:gd name="T57" fmla="*/ 17 h 667"/>
              <a:gd name="T58" fmla="*/ 410 w 673"/>
              <a:gd name="T59" fmla="*/ 32 h 667"/>
              <a:gd name="T60" fmla="*/ 416 w 673"/>
              <a:gd name="T61" fmla="*/ 51 h 667"/>
              <a:gd name="T62" fmla="*/ 410 w 673"/>
              <a:gd name="T63" fmla="*/ 75 h 667"/>
              <a:gd name="T64" fmla="*/ 384 w 673"/>
              <a:gd name="T65" fmla="*/ 112 h 667"/>
              <a:gd name="T66" fmla="*/ 380 w 673"/>
              <a:gd name="T67" fmla="*/ 126 h 667"/>
              <a:gd name="T68" fmla="*/ 388 w 673"/>
              <a:gd name="T69" fmla="*/ 136 h 667"/>
              <a:gd name="T70" fmla="*/ 673 w 673"/>
              <a:gd name="T71" fmla="*/ 142 h 667"/>
              <a:gd name="T72" fmla="*/ 667 w 673"/>
              <a:gd name="T73" fmla="*/ 350 h 667"/>
              <a:gd name="T74" fmla="*/ 657 w 673"/>
              <a:gd name="T75" fmla="*/ 357 h 667"/>
              <a:gd name="T76" fmla="*/ 642 w 673"/>
              <a:gd name="T77" fmla="*/ 353 h 667"/>
              <a:gd name="T78" fmla="*/ 615 w 673"/>
              <a:gd name="T79" fmla="*/ 335 h 667"/>
              <a:gd name="T80" fmla="*/ 591 w 673"/>
              <a:gd name="T81" fmla="*/ 325 h 667"/>
              <a:gd name="T82" fmla="*/ 574 w 673"/>
              <a:gd name="T83" fmla="*/ 327 h 667"/>
              <a:gd name="T84" fmla="*/ 557 w 673"/>
              <a:gd name="T85" fmla="*/ 337 h 667"/>
              <a:gd name="T86" fmla="*/ 540 w 673"/>
              <a:gd name="T87" fmla="*/ 361 h 667"/>
              <a:gd name="T88" fmla="*/ 532 w 673"/>
              <a:gd name="T89" fmla="*/ 392 h 667"/>
              <a:gd name="T90" fmla="*/ 533 w 673"/>
              <a:gd name="T91" fmla="*/ 424 h 667"/>
              <a:gd name="T92" fmla="*/ 543 w 673"/>
              <a:gd name="T93" fmla="*/ 455 h 667"/>
              <a:gd name="T94" fmla="*/ 556 w 673"/>
              <a:gd name="T95" fmla="*/ 471 h 667"/>
              <a:gd name="T96" fmla="*/ 572 w 673"/>
              <a:gd name="T97" fmla="*/ 482 h 667"/>
              <a:gd name="T98" fmla="*/ 589 w 673"/>
              <a:gd name="T99" fmla="*/ 484 h 667"/>
              <a:gd name="T100" fmla="*/ 613 w 673"/>
              <a:gd name="T101" fmla="*/ 473 h 667"/>
              <a:gd name="T102" fmla="*/ 645 w 673"/>
              <a:gd name="T103" fmla="*/ 452 h 667"/>
              <a:gd name="T104" fmla="*/ 657 w 673"/>
              <a:gd name="T105" fmla="*/ 450 h 667"/>
              <a:gd name="T106" fmla="*/ 667 w 673"/>
              <a:gd name="T107" fmla="*/ 457 h 667"/>
              <a:gd name="T108" fmla="*/ 673 w 673"/>
              <a:gd name="T109" fmla="*/ 667 h 66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3"/>
              <a:gd name="T166" fmla="*/ 0 h 667"/>
              <a:gd name="T167" fmla="*/ 673 w 673"/>
              <a:gd name="T168" fmla="*/ 667 h 66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3" h="667">
                <a:moveTo>
                  <a:pt x="0" y="470"/>
                </a:moveTo>
                <a:lnTo>
                  <a:pt x="4" y="460"/>
                </a:lnTo>
                <a:lnTo>
                  <a:pt x="6" y="457"/>
                </a:lnTo>
                <a:lnTo>
                  <a:pt x="9" y="454"/>
                </a:lnTo>
                <a:lnTo>
                  <a:pt x="11" y="452"/>
                </a:lnTo>
                <a:lnTo>
                  <a:pt x="13" y="450"/>
                </a:lnTo>
                <a:lnTo>
                  <a:pt x="16" y="450"/>
                </a:lnTo>
                <a:lnTo>
                  <a:pt x="18" y="449"/>
                </a:lnTo>
                <a:lnTo>
                  <a:pt x="23" y="450"/>
                </a:lnTo>
                <a:lnTo>
                  <a:pt x="26" y="451"/>
                </a:lnTo>
                <a:lnTo>
                  <a:pt x="30" y="453"/>
                </a:lnTo>
                <a:lnTo>
                  <a:pt x="34" y="455"/>
                </a:lnTo>
                <a:lnTo>
                  <a:pt x="42" y="461"/>
                </a:lnTo>
                <a:lnTo>
                  <a:pt x="51" y="467"/>
                </a:lnTo>
                <a:lnTo>
                  <a:pt x="60" y="473"/>
                </a:lnTo>
                <a:lnTo>
                  <a:pt x="65" y="476"/>
                </a:lnTo>
                <a:lnTo>
                  <a:pt x="70" y="479"/>
                </a:lnTo>
                <a:lnTo>
                  <a:pt x="75" y="481"/>
                </a:lnTo>
                <a:lnTo>
                  <a:pt x="80" y="483"/>
                </a:lnTo>
                <a:lnTo>
                  <a:pt x="85" y="484"/>
                </a:lnTo>
                <a:lnTo>
                  <a:pt x="90" y="484"/>
                </a:lnTo>
                <a:lnTo>
                  <a:pt x="95" y="484"/>
                </a:lnTo>
                <a:lnTo>
                  <a:pt x="99" y="483"/>
                </a:lnTo>
                <a:lnTo>
                  <a:pt x="104" y="481"/>
                </a:lnTo>
                <a:lnTo>
                  <a:pt x="109" y="478"/>
                </a:lnTo>
                <a:lnTo>
                  <a:pt x="117" y="471"/>
                </a:lnTo>
                <a:lnTo>
                  <a:pt x="121" y="467"/>
                </a:lnTo>
                <a:lnTo>
                  <a:pt x="124" y="463"/>
                </a:lnTo>
                <a:lnTo>
                  <a:pt x="130" y="455"/>
                </a:lnTo>
                <a:lnTo>
                  <a:pt x="132" y="450"/>
                </a:lnTo>
                <a:lnTo>
                  <a:pt x="134" y="446"/>
                </a:lnTo>
                <a:lnTo>
                  <a:pt x="138" y="435"/>
                </a:lnTo>
                <a:lnTo>
                  <a:pt x="139" y="429"/>
                </a:lnTo>
                <a:lnTo>
                  <a:pt x="140" y="424"/>
                </a:lnTo>
                <a:lnTo>
                  <a:pt x="141" y="414"/>
                </a:lnTo>
                <a:lnTo>
                  <a:pt x="142" y="403"/>
                </a:lnTo>
                <a:lnTo>
                  <a:pt x="141" y="392"/>
                </a:lnTo>
                <a:lnTo>
                  <a:pt x="139" y="382"/>
                </a:lnTo>
                <a:lnTo>
                  <a:pt x="136" y="371"/>
                </a:lnTo>
                <a:lnTo>
                  <a:pt x="135" y="366"/>
                </a:lnTo>
                <a:lnTo>
                  <a:pt x="133" y="361"/>
                </a:lnTo>
                <a:lnTo>
                  <a:pt x="128" y="352"/>
                </a:lnTo>
                <a:lnTo>
                  <a:pt x="125" y="348"/>
                </a:lnTo>
                <a:lnTo>
                  <a:pt x="122" y="344"/>
                </a:lnTo>
                <a:lnTo>
                  <a:pt x="116" y="337"/>
                </a:lnTo>
                <a:lnTo>
                  <a:pt x="112" y="334"/>
                </a:lnTo>
                <a:lnTo>
                  <a:pt x="108" y="332"/>
                </a:lnTo>
                <a:lnTo>
                  <a:pt x="103" y="329"/>
                </a:lnTo>
                <a:lnTo>
                  <a:pt x="97" y="327"/>
                </a:lnTo>
                <a:lnTo>
                  <a:pt x="92" y="325"/>
                </a:lnTo>
                <a:lnTo>
                  <a:pt x="87" y="325"/>
                </a:lnTo>
                <a:lnTo>
                  <a:pt x="82" y="325"/>
                </a:lnTo>
                <a:lnTo>
                  <a:pt x="77" y="326"/>
                </a:lnTo>
                <a:lnTo>
                  <a:pt x="72" y="328"/>
                </a:lnTo>
                <a:lnTo>
                  <a:pt x="67" y="330"/>
                </a:lnTo>
                <a:lnTo>
                  <a:pt x="58" y="335"/>
                </a:lnTo>
                <a:lnTo>
                  <a:pt x="49" y="341"/>
                </a:lnTo>
                <a:lnTo>
                  <a:pt x="41" y="347"/>
                </a:lnTo>
                <a:lnTo>
                  <a:pt x="33" y="352"/>
                </a:lnTo>
                <a:lnTo>
                  <a:pt x="26" y="356"/>
                </a:lnTo>
                <a:lnTo>
                  <a:pt x="23" y="357"/>
                </a:lnTo>
                <a:lnTo>
                  <a:pt x="18" y="357"/>
                </a:lnTo>
                <a:lnTo>
                  <a:pt x="16" y="357"/>
                </a:lnTo>
                <a:lnTo>
                  <a:pt x="13" y="356"/>
                </a:lnTo>
                <a:lnTo>
                  <a:pt x="11" y="354"/>
                </a:lnTo>
                <a:lnTo>
                  <a:pt x="9" y="352"/>
                </a:lnTo>
                <a:lnTo>
                  <a:pt x="6" y="349"/>
                </a:lnTo>
                <a:lnTo>
                  <a:pt x="4" y="346"/>
                </a:lnTo>
                <a:lnTo>
                  <a:pt x="2" y="341"/>
                </a:lnTo>
                <a:lnTo>
                  <a:pt x="0" y="336"/>
                </a:lnTo>
                <a:lnTo>
                  <a:pt x="0" y="142"/>
                </a:lnTo>
                <a:lnTo>
                  <a:pt x="269" y="142"/>
                </a:lnTo>
                <a:lnTo>
                  <a:pt x="275" y="140"/>
                </a:lnTo>
                <a:lnTo>
                  <a:pt x="280" y="138"/>
                </a:lnTo>
                <a:lnTo>
                  <a:pt x="283" y="136"/>
                </a:lnTo>
                <a:lnTo>
                  <a:pt x="286" y="134"/>
                </a:lnTo>
                <a:lnTo>
                  <a:pt x="288" y="131"/>
                </a:lnTo>
                <a:lnTo>
                  <a:pt x="289" y="129"/>
                </a:lnTo>
                <a:lnTo>
                  <a:pt x="290" y="126"/>
                </a:lnTo>
                <a:lnTo>
                  <a:pt x="290" y="124"/>
                </a:lnTo>
                <a:lnTo>
                  <a:pt x="290" y="121"/>
                </a:lnTo>
                <a:lnTo>
                  <a:pt x="289" y="118"/>
                </a:lnTo>
                <a:lnTo>
                  <a:pt x="286" y="113"/>
                </a:lnTo>
                <a:lnTo>
                  <a:pt x="282" y="105"/>
                </a:lnTo>
                <a:lnTo>
                  <a:pt x="278" y="99"/>
                </a:lnTo>
                <a:lnTo>
                  <a:pt x="267" y="85"/>
                </a:lnTo>
                <a:lnTo>
                  <a:pt x="263" y="77"/>
                </a:lnTo>
                <a:lnTo>
                  <a:pt x="261" y="73"/>
                </a:lnTo>
                <a:lnTo>
                  <a:pt x="259" y="69"/>
                </a:lnTo>
                <a:lnTo>
                  <a:pt x="258" y="65"/>
                </a:lnTo>
                <a:lnTo>
                  <a:pt x="257" y="61"/>
                </a:lnTo>
                <a:lnTo>
                  <a:pt x="257" y="57"/>
                </a:lnTo>
                <a:lnTo>
                  <a:pt x="257" y="52"/>
                </a:lnTo>
                <a:lnTo>
                  <a:pt x="258" y="48"/>
                </a:lnTo>
                <a:lnTo>
                  <a:pt x="259" y="43"/>
                </a:lnTo>
                <a:lnTo>
                  <a:pt x="261" y="38"/>
                </a:lnTo>
                <a:lnTo>
                  <a:pt x="264" y="33"/>
                </a:lnTo>
                <a:lnTo>
                  <a:pt x="266" y="29"/>
                </a:lnTo>
                <a:lnTo>
                  <a:pt x="269" y="26"/>
                </a:lnTo>
                <a:lnTo>
                  <a:pt x="274" y="22"/>
                </a:lnTo>
                <a:lnTo>
                  <a:pt x="277" y="19"/>
                </a:lnTo>
                <a:lnTo>
                  <a:pt x="285" y="14"/>
                </a:lnTo>
                <a:lnTo>
                  <a:pt x="294" y="9"/>
                </a:lnTo>
                <a:lnTo>
                  <a:pt x="299" y="7"/>
                </a:lnTo>
                <a:lnTo>
                  <a:pt x="304" y="5"/>
                </a:lnTo>
                <a:lnTo>
                  <a:pt x="314" y="2"/>
                </a:lnTo>
                <a:lnTo>
                  <a:pt x="324" y="1"/>
                </a:lnTo>
                <a:lnTo>
                  <a:pt x="335" y="0"/>
                </a:lnTo>
                <a:lnTo>
                  <a:pt x="346" y="0"/>
                </a:lnTo>
                <a:lnTo>
                  <a:pt x="356" y="1"/>
                </a:lnTo>
                <a:lnTo>
                  <a:pt x="367" y="4"/>
                </a:lnTo>
                <a:lnTo>
                  <a:pt x="377" y="7"/>
                </a:lnTo>
                <a:lnTo>
                  <a:pt x="381" y="9"/>
                </a:lnTo>
                <a:lnTo>
                  <a:pt x="386" y="12"/>
                </a:lnTo>
                <a:lnTo>
                  <a:pt x="390" y="14"/>
                </a:lnTo>
                <a:lnTo>
                  <a:pt x="394" y="17"/>
                </a:lnTo>
                <a:lnTo>
                  <a:pt x="398" y="21"/>
                </a:lnTo>
                <a:lnTo>
                  <a:pt x="403" y="24"/>
                </a:lnTo>
                <a:lnTo>
                  <a:pt x="407" y="28"/>
                </a:lnTo>
                <a:lnTo>
                  <a:pt x="410" y="32"/>
                </a:lnTo>
                <a:lnTo>
                  <a:pt x="412" y="37"/>
                </a:lnTo>
                <a:lnTo>
                  <a:pt x="414" y="41"/>
                </a:lnTo>
                <a:lnTo>
                  <a:pt x="415" y="46"/>
                </a:lnTo>
                <a:lnTo>
                  <a:pt x="416" y="51"/>
                </a:lnTo>
                <a:lnTo>
                  <a:pt x="416" y="55"/>
                </a:lnTo>
                <a:lnTo>
                  <a:pt x="416" y="59"/>
                </a:lnTo>
                <a:lnTo>
                  <a:pt x="413" y="67"/>
                </a:lnTo>
                <a:lnTo>
                  <a:pt x="410" y="75"/>
                </a:lnTo>
                <a:lnTo>
                  <a:pt x="405" y="83"/>
                </a:lnTo>
                <a:lnTo>
                  <a:pt x="393" y="98"/>
                </a:lnTo>
                <a:lnTo>
                  <a:pt x="389" y="104"/>
                </a:lnTo>
                <a:lnTo>
                  <a:pt x="384" y="112"/>
                </a:lnTo>
                <a:lnTo>
                  <a:pt x="382" y="118"/>
                </a:lnTo>
                <a:lnTo>
                  <a:pt x="381" y="121"/>
                </a:lnTo>
                <a:lnTo>
                  <a:pt x="380" y="124"/>
                </a:lnTo>
                <a:lnTo>
                  <a:pt x="380" y="126"/>
                </a:lnTo>
                <a:lnTo>
                  <a:pt x="381" y="129"/>
                </a:lnTo>
                <a:lnTo>
                  <a:pt x="383" y="132"/>
                </a:lnTo>
                <a:lnTo>
                  <a:pt x="385" y="134"/>
                </a:lnTo>
                <a:lnTo>
                  <a:pt x="388" y="136"/>
                </a:lnTo>
                <a:lnTo>
                  <a:pt x="391" y="138"/>
                </a:lnTo>
                <a:lnTo>
                  <a:pt x="396" y="140"/>
                </a:lnTo>
                <a:lnTo>
                  <a:pt x="402" y="142"/>
                </a:lnTo>
                <a:lnTo>
                  <a:pt x="673" y="142"/>
                </a:lnTo>
                <a:lnTo>
                  <a:pt x="673" y="336"/>
                </a:lnTo>
                <a:lnTo>
                  <a:pt x="671" y="342"/>
                </a:lnTo>
                <a:lnTo>
                  <a:pt x="669" y="346"/>
                </a:lnTo>
                <a:lnTo>
                  <a:pt x="667" y="350"/>
                </a:lnTo>
                <a:lnTo>
                  <a:pt x="664" y="352"/>
                </a:lnTo>
                <a:lnTo>
                  <a:pt x="662" y="355"/>
                </a:lnTo>
                <a:lnTo>
                  <a:pt x="660" y="356"/>
                </a:lnTo>
                <a:lnTo>
                  <a:pt x="657" y="357"/>
                </a:lnTo>
                <a:lnTo>
                  <a:pt x="654" y="357"/>
                </a:lnTo>
                <a:lnTo>
                  <a:pt x="651" y="357"/>
                </a:lnTo>
                <a:lnTo>
                  <a:pt x="648" y="356"/>
                </a:lnTo>
                <a:lnTo>
                  <a:pt x="642" y="353"/>
                </a:lnTo>
                <a:lnTo>
                  <a:pt x="636" y="350"/>
                </a:lnTo>
                <a:lnTo>
                  <a:pt x="629" y="345"/>
                </a:lnTo>
                <a:lnTo>
                  <a:pt x="623" y="340"/>
                </a:lnTo>
                <a:lnTo>
                  <a:pt x="615" y="335"/>
                </a:lnTo>
                <a:lnTo>
                  <a:pt x="608" y="331"/>
                </a:lnTo>
                <a:lnTo>
                  <a:pt x="600" y="328"/>
                </a:lnTo>
                <a:lnTo>
                  <a:pt x="596" y="326"/>
                </a:lnTo>
                <a:lnTo>
                  <a:pt x="591" y="325"/>
                </a:lnTo>
                <a:lnTo>
                  <a:pt x="587" y="325"/>
                </a:lnTo>
                <a:lnTo>
                  <a:pt x="583" y="325"/>
                </a:lnTo>
                <a:lnTo>
                  <a:pt x="578" y="326"/>
                </a:lnTo>
                <a:lnTo>
                  <a:pt x="574" y="327"/>
                </a:lnTo>
                <a:lnTo>
                  <a:pt x="569" y="329"/>
                </a:lnTo>
                <a:lnTo>
                  <a:pt x="565" y="332"/>
                </a:lnTo>
                <a:lnTo>
                  <a:pt x="561" y="334"/>
                </a:lnTo>
                <a:lnTo>
                  <a:pt x="557" y="337"/>
                </a:lnTo>
                <a:lnTo>
                  <a:pt x="554" y="341"/>
                </a:lnTo>
                <a:lnTo>
                  <a:pt x="551" y="344"/>
                </a:lnTo>
                <a:lnTo>
                  <a:pt x="545" y="352"/>
                </a:lnTo>
                <a:lnTo>
                  <a:pt x="540" y="361"/>
                </a:lnTo>
                <a:lnTo>
                  <a:pt x="538" y="366"/>
                </a:lnTo>
                <a:lnTo>
                  <a:pt x="537" y="371"/>
                </a:lnTo>
                <a:lnTo>
                  <a:pt x="534" y="382"/>
                </a:lnTo>
                <a:lnTo>
                  <a:pt x="532" y="392"/>
                </a:lnTo>
                <a:lnTo>
                  <a:pt x="531" y="397"/>
                </a:lnTo>
                <a:lnTo>
                  <a:pt x="531" y="403"/>
                </a:lnTo>
                <a:lnTo>
                  <a:pt x="531" y="414"/>
                </a:lnTo>
                <a:lnTo>
                  <a:pt x="533" y="424"/>
                </a:lnTo>
                <a:lnTo>
                  <a:pt x="535" y="435"/>
                </a:lnTo>
                <a:lnTo>
                  <a:pt x="539" y="446"/>
                </a:lnTo>
                <a:lnTo>
                  <a:pt x="541" y="450"/>
                </a:lnTo>
                <a:lnTo>
                  <a:pt x="543" y="455"/>
                </a:lnTo>
                <a:lnTo>
                  <a:pt x="546" y="459"/>
                </a:lnTo>
                <a:lnTo>
                  <a:pt x="549" y="463"/>
                </a:lnTo>
                <a:lnTo>
                  <a:pt x="552" y="467"/>
                </a:lnTo>
                <a:lnTo>
                  <a:pt x="556" y="471"/>
                </a:lnTo>
                <a:lnTo>
                  <a:pt x="560" y="475"/>
                </a:lnTo>
                <a:lnTo>
                  <a:pt x="564" y="478"/>
                </a:lnTo>
                <a:lnTo>
                  <a:pt x="568" y="480"/>
                </a:lnTo>
                <a:lnTo>
                  <a:pt x="572" y="482"/>
                </a:lnTo>
                <a:lnTo>
                  <a:pt x="577" y="483"/>
                </a:lnTo>
                <a:lnTo>
                  <a:pt x="581" y="484"/>
                </a:lnTo>
                <a:lnTo>
                  <a:pt x="585" y="484"/>
                </a:lnTo>
                <a:lnTo>
                  <a:pt x="589" y="484"/>
                </a:lnTo>
                <a:lnTo>
                  <a:pt x="598" y="481"/>
                </a:lnTo>
                <a:lnTo>
                  <a:pt x="602" y="480"/>
                </a:lnTo>
                <a:lnTo>
                  <a:pt x="606" y="477"/>
                </a:lnTo>
                <a:lnTo>
                  <a:pt x="613" y="473"/>
                </a:lnTo>
                <a:lnTo>
                  <a:pt x="628" y="462"/>
                </a:lnTo>
                <a:lnTo>
                  <a:pt x="635" y="457"/>
                </a:lnTo>
                <a:lnTo>
                  <a:pt x="642" y="453"/>
                </a:lnTo>
                <a:lnTo>
                  <a:pt x="645" y="452"/>
                </a:lnTo>
                <a:lnTo>
                  <a:pt x="648" y="450"/>
                </a:lnTo>
                <a:lnTo>
                  <a:pt x="651" y="450"/>
                </a:lnTo>
                <a:lnTo>
                  <a:pt x="654" y="449"/>
                </a:lnTo>
                <a:lnTo>
                  <a:pt x="657" y="450"/>
                </a:lnTo>
                <a:lnTo>
                  <a:pt x="660" y="450"/>
                </a:lnTo>
                <a:lnTo>
                  <a:pt x="662" y="452"/>
                </a:lnTo>
                <a:lnTo>
                  <a:pt x="665" y="454"/>
                </a:lnTo>
                <a:lnTo>
                  <a:pt x="667" y="457"/>
                </a:lnTo>
                <a:lnTo>
                  <a:pt x="669" y="461"/>
                </a:lnTo>
                <a:lnTo>
                  <a:pt x="671" y="465"/>
                </a:lnTo>
                <a:lnTo>
                  <a:pt x="673" y="471"/>
                </a:lnTo>
                <a:lnTo>
                  <a:pt x="673" y="667"/>
                </a:lnTo>
                <a:lnTo>
                  <a:pt x="0" y="667"/>
                </a:lnTo>
                <a:lnTo>
                  <a:pt x="0" y="47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0" tIns="25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«Война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и мир»</a:t>
            </a:r>
            <a:endParaRPr lang="ru-RU" sz="2400" b="1" dirty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5" name="Freeform 30"/>
          <p:cNvSpPr>
            <a:spLocks/>
          </p:cNvSpPr>
          <p:nvPr/>
        </p:nvSpPr>
        <p:spPr bwMode="auto">
          <a:xfrm>
            <a:off x="4959551" y="3310416"/>
            <a:ext cx="3007106" cy="2559670"/>
          </a:xfrm>
          <a:custGeom>
            <a:avLst/>
            <a:gdLst>
              <a:gd name="T0" fmla="*/ 42 w 817"/>
              <a:gd name="T1" fmla="*/ 327 h 667"/>
              <a:gd name="T2" fmla="*/ 56 w 817"/>
              <a:gd name="T3" fmla="*/ 325 h 667"/>
              <a:gd name="T4" fmla="*/ 68 w 817"/>
              <a:gd name="T5" fmla="*/ 327 h 667"/>
              <a:gd name="T6" fmla="*/ 91 w 817"/>
              <a:gd name="T7" fmla="*/ 340 h 667"/>
              <a:gd name="T8" fmla="*/ 110 w 817"/>
              <a:gd name="T9" fmla="*/ 353 h 667"/>
              <a:gd name="T10" fmla="*/ 122 w 817"/>
              <a:gd name="T11" fmla="*/ 357 h 667"/>
              <a:gd name="T12" fmla="*/ 132 w 817"/>
              <a:gd name="T13" fmla="*/ 353 h 667"/>
              <a:gd name="T14" fmla="*/ 139 w 817"/>
              <a:gd name="T15" fmla="*/ 343 h 667"/>
              <a:gd name="T16" fmla="*/ 411 w 817"/>
              <a:gd name="T17" fmla="*/ 142 h 667"/>
              <a:gd name="T18" fmla="*/ 427 w 817"/>
              <a:gd name="T19" fmla="*/ 134 h 667"/>
              <a:gd name="T20" fmla="*/ 432 w 817"/>
              <a:gd name="T21" fmla="*/ 123 h 667"/>
              <a:gd name="T22" fmla="*/ 427 w 817"/>
              <a:gd name="T23" fmla="*/ 108 h 667"/>
              <a:gd name="T24" fmla="*/ 410 w 817"/>
              <a:gd name="T25" fmla="*/ 84 h 667"/>
              <a:gd name="T26" fmla="*/ 402 w 817"/>
              <a:gd name="T27" fmla="*/ 67 h 667"/>
              <a:gd name="T28" fmla="*/ 401 w 817"/>
              <a:gd name="T29" fmla="*/ 52 h 667"/>
              <a:gd name="T30" fmla="*/ 406 w 817"/>
              <a:gd name="T31" fmla="*/ 34 h 667"/>
              <a:gd name="T32" fmla="*/ 417 w 817"/>
              <a:gd name="T33" fmla="*/ 21 h 667"/>
              <a:gd name="T34" fmla="*/ 433 w 817"/>
              <a:gd name="T35" fmla="*/ 10 h 667"/>
              <a:gd name="T36" fmla="*/ 452 w 817"/>
              <a:gd name="T37" fmla="*/ 3 h 667"/>
              <a:gd name="T38" fmla="*/ 474 w 817"/>
              <a:gd name="T39" fmla="*/ 0 h 667"/>
              <a:gd name="T40" fmla="*/ 496 w 817"/>
              <a:gd name="T41" fmla="*/ 1 h 667"/>
              <a:gd name="T42" fmla="*/ 518 w 817"/>
              <a:gd name="T43" fmla="*/ 6 h 667"/>
              <a:gd name="T44" fmla="*/ 530 w 817"/>
              <a:gd name="T45" fmla="*/ 13 h 667"/>
              <a:gd name="T46" fmla="*/ 544 w 817"/>
              <a:gd name="T47" fmla="*/ 24 h 667"/>
              <a:gd name="T48" fmla="*/ 554 w 817"/>
              <a:gd name="T49" fmla="*/ 37 h 667"/>
              <a:gd name="T50" fmla="*/ 557 w 817"/>
              <a:gd name="T51" fmla="*/ 55 h 667"/>
              <a:gd name="T52" fmla="*/ 554 w 817"/>
              <a:gd name="T53" fmla="*/ 68 h 667"/>
              <a:gd name="T54" fmla="*/ 546 w 817"/>
              <a:gd name="T55" fmla="*/ 83 h 667"/>
              <a:gd name="T56" fmla="*/ 527 w 817"/>
              <a:gd name="T57" fmla="*/ 111 h 667"/>
              <a:gd name="T58" fmla="*/ 523 w 817"/>
              <a:gd name="T59" fmla="*/ 123 h 667"/>
              <a:gd name="T60" fmla="*/ 525 w 817"/>
              <a:gd name="T61" fmla="*/ 130 h 667"/>
              <a:gd name="T62" fmla="*/ 532 w 817"/>
              <a:gd name="T63" fmla="*/ 137 h 667"/>
              <a:gd name="T64" fmla="*/ 545 w 817"/>
              <a:gd name="T65" fmla="*/ 142 h 667"/>
              <a:gd name="T66" fmla="*/ 141 w 817"/>
              <a:gd name="T67" fmla="*/ 667 h 667"/>
              <a:gd name="T68" fmla="*/ 135 w 817"/>
              <a:gd name="T69" fmla="*/ 456 h 667"/>
              <a:gd name="T70" fmla="*/ 128 w 817"/>
              <a:gd name="T71" fmla="*/ 450 h 667"/>
              <a:gd name="T72" fmla="*/ 119 w 817"/>
              <a:gd name="T73" fmla="*/ 450 h 667"/>
              <a:gd name="T74" fmla="*/ 103 w 817"/>
              <a:gd name="T75" fmla="*/ 458 h 667"/>
              <a:gd name="T76" fmla="*/ 74 w 817"/>
              <a:gd name="T77" fmla="*/ 478 h 667"/>
              <a:gd name="T78" fmla="*/ 58 w 817"/>
              <a:gd name="T79" fmla="*/ 484 h 667"/>
              <a:gd name="T80" fmla="*/ 45 w 817"/>
              <a:gd name="T81" fmla="*/ 483 h 667"/>
              <a:gd name="T82" fmla="*/ 32 w 817"/>
              <a:gd name="T83" fmla="*/ 478 h 667"/>
              <a:gd name="T84" fmla="*/ 17 w 817"/>
              <a:gd name="T85" fmla="*/ 463 h 667"/>
              <a:gd name="T86" fmla="*/ 7 w 817"/>
              <a:gd name="T87" fmla="*/ 446 h 667"/>
              <a:gd name="T88" fmla="*/ 1 w 817"/>
              <a:gd name="T89" fmla="*/ 424 h 667"/>
              <a:gd name="T90" fmla="*/ 0 w 817"/>
              <a:gd name="T91" fmla="*/ 392 h 667"/>
              <a:gd name="T92" fmla="*/ 7 w 817"/>
              <a:gd name="T93" fmla="*/ 366 h 667"/>
              <a:gd name="T94" fmla="*/ 16 w 817"/>
              <a:gd name="T95" fmla="*/ 348 h 667"/>
              <a:gd name="T96" fmla="*/ 29 w 817"/>
              <a:gd name="T97" fmla="*/ 334 h 6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667"/>
              <a:gd name="T149" fmla="*/ 817 w 817"/>
              <a:gd name="T150" fmla="*/ 667 h 66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667">
                <a:moveTo>
                  <a:pt x="33" y="332"/>
                </a:moveTo>
                <a:lnTo>
                  <a:pt x="38" y="329"/>
                </a:lnTo>
                <a:lnTo>
                  <a:pt x="42" y="327"/>
                </a:lnTo>
                <a:lnTo>
                  <a:pt x="47" y="326"/>
                </a:lnTo>
                <a:lnTo>
                  <a:pt x="51" y="325"/>
                </a:lnTo>
                <a:lnTo>
                  <a:pt x="56" y="325"/>
                </a:lnTo>
                <a:lnTo>
                  <a:pt x="60" y="325"/>
                </a:lnTo>
                <a:lnTo>
                  <a:pt x="64" y="326"/>
                </a:lnTo>
                <a:lnTo>
                  <a:pt x="68" y="327"/>
                </a:lnTo>
                <a:lnTo>
                  <a:pt x="76" y="331"/>
                </a:lnTo>
                <a:lnTo>
                  <a:pt x="83" y="335"/>
                </a:lnTo>
                <a:lnTo>
                  <a:pt x="91" y="340"/>
                </a:lnTo>
                <a:lnTo>
                  <a:pt x="97" y="345"/>
                </a:lnTo>
                <a:lnTo>
                  <a:pt x="104" y="349"/>
                </a:lnTo>
                <a:lnTo>
                  <a:pt x="110" y="353"/>
                </a:lnTo>
                <a:lnTo>
                  <a:pt x="116" y="356"/>
                </a:lnTo>
                <a:lnTo>
                  <a:pt x="119" y="357"/>
                </a:lnTo>
                <a:lnTo>
                  <a:pt x="122" y="357"/>
                </a:lnTo>
                <a:lnTo>
                  <a:pt x="128" y="356"/>
                </a:lnTo>
                <a:lnTo>
                  <a:pt x="130" y="355"/>
                </a:lnTo>
                <a:lnTo>
                  <a:pt x="132" y="353"/>
                </a:lnTo>
                <a:lnTo>
                  <a:pt x="135" y="350"/>
                </a:lnTo>
                <a:lnTo>
                  <a:pt x="137" y="347"/>
                </a:lnTo>
                <a:lnTo>
                  <a:pt x="139" y="343"/>
                </a:lnTo>
                <a:lnTo>
                  <a:pt x="141" y="338"/>
                </a:lnTo>
                <a:lnTo>
                  <a:pt x="141" y="142"/>
                </a:lnTo>
                <a:lnTo>
                  <a:pt x="411" y="142"/>
                </a:lnTo>
                <a:lnTo>
                  <a:pt x="418" y="139"/>
                </a:lnTo>
                <a:lnTo>
                  <a:pt x="423" y="137"/>
                </a:lnTo>
                <a:lnTo>
                  <a:pt x="427" y="134"/>
                </a:lnTo>
                <a:lnTo>
                  <a:pt x="430" y="130"/>
                </a:lnTo>
                <a:lnTo>
                  <a:pt x="431" y="127"/>
                </a:lnTo>
                <a:lnTo>
                  <a:pt x="432" y="123"/>
                </a:lnTo>
                <a:lnTo>
                  <a:pt x="432" y="120"/>
                </a:lnTo>
                <a:lnTo>
                  <a:pt x="431" y="116"/>
                </a:lnTo>
                <a:lnTo>
                  <a:pt x="427" y="108"/>
                </a:lnTo>
                <a:lnTo>
                  <a:pt x="421" y="100"/>
                </a:lnTo>
                <a:lnTo>
                  <a:pt x="416" y="92"/>
                </a:lnTo>
                <a:lnTo>
                  <a:pt x="410" y="84"/>
                </a:lnTo>
                <a:lnTo>
                  <a:pt x="406" y="77"/>
                </a:lnTo>
                <a:lnTo>
                  <a:pt x="403" y="71"/>
                </a:lnTo>
                <a:lnTo>
                  <a:pt x="402" y="67"/>
                </a:lnTo>
                <a:lnTo>
                  <a:pt x="402" y="64"/>
                </a:lnTo>
                <a:lnTo>
                  <a:pt x="401" y="58"/>
                </a:lnTo>
                <a:lnTo>
                  <a:pt x="401" y="52"/>
                </a:lnTo>
                <a:lnTo>
                  <a:pt x="402" y="46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1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6" y="0"/>
                </a:lnTo>
                <a:lnTo>
                  <a:pt x="474" y="0"/>
                </a:lnTo>
                <a:lnTo>
                  <a:pt x="481" y="0"/>
                </a:lnTo>
                <a:lnTo>
                  <a:pt x="488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0" y="13"/>
                </a:lnTo>
                <a:lnTo>
                  <a:pt x="536" y="17"/>
                </a:lnTo>
                <a:lnTo>
                  <a:pt x="542" y="21"/>
                </a:lnTo>
                <a:lnTo>
                  <a:pt x="544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8"/>
                </a:lnTo>
                <a:lnTo>
                  <a:pt x="557" y="55"/>
                </a:lnTo>
                <a:lnTo>
                  <a:pt x="556" y="61"/>
                </a:lnTo>
                <a:lnTo>
                  <a:pt x="556" y="64"/>
                </a:lnTo>
                <a:lnTo>
                  <a:pt x="554" y="68"/>
                </a:lnTo>
                <a:lnTo>
                  <a:pt x="551" y="75"/>
                </a:lnTo>
                <a:lnTo>
                  <a:pt x="549" y="79"/>
                </a:lnTo>
                <a:lnTo>
                  <a:pt x="546" y="83"/>
                </a:lnTo>
                <a:lnTo>
                  <a:pt x="537" y="96"/>
                </a:lnTo>
                <a:lnTo>
                  <a:pt x="530" y="106"/>
                </a:lnTo>
                <a:lnTo>
                  <a:pt x="527" y="111"/>
                </a:lnTo>
                <a:lnTo>
                  <a:pt x="525" y="115"/>
                </a:lnTo>
                <a:lnTo>
                  <a:pt x="524" y="119"/>
                </a:lnTo>
                <a:lnTo>
                  <a:pt x="523" y="123"/>
                </a:lnTo>
                <a:lnTo>
                  <a:pt x="523" y="127"/>
                </a:lnTo>
                <a:lnTo>
                  <a:pt x="524" y="129"/>
                </a:lnTo>
                <a:lnTo>
                  <a:pt x="525" y="130"/>
                </a:lnTo>
                <a:lnTo>
                  <a:pt x="526" y="132"/>
                </a:lnTo>
                <a:lnTo>
                  <a:pt x="527" y="134"/>
                </a:lnTo>
                <a:lnTo>
                  <a:pt x="532" y="137"/>
                </a:lnTo>
                <a:lnTo>
                  <a:pt x="534" y="138"/>
                </a:lnTo>
                <a:lnTo>
                  <a:pt x="537" y="140"/>
                </a:lnTo>
                <a:lnTo>
                  <a:pt x="545" y="142"/>
                </a:lnTo>
                <a:lnTo>
                  <a:pt x="817" y="142"/>
                </a:lnTo>
                <a:lnTo>
                  <a:pt x="817" y="667"/>
                </a:lnTo>
                <a:lnTo>
                  <a:pt x="141" y="667"/>
                </a:lnTo>
                <a:lnTo>
                  <a:pt x="141" y="470"/>
                </a:lnTo>
                <a:lnTo>
                  <a:pt x="137" y="460"/>
                </a:lnTo>
                <a:lnTo>
                  <a:pt x="135" y="456"/>
                </a:lnTo>
                <a:lnTo>
                  <a:pt x="132" y="454"/>
                </a:lnTo>
                <a:lnTo>
                  <a:pt x="130" y="451"/>
                </a:lnTo>
                <a:lnTo>
                  <a:pt x="128" y="450"/>
                </a:lnTo>
                <a:lnTo>
                  <a:pt x="125" y="449"/>
                </a:lnTo>
                <a:lnTo>
                  <a:pt x="122" y="449"/>
                </a:lnTo>
                <a:lnTo>
                  <a:pt x="119" y="450"/>
                </a:lnTo>
                <a:lnTo>
                  <a:pt x="116" y="451"/>
                </a:lnTo>
                <a:lnTo>
                  <a:pt x="110" y="454"/>
                </a:lnTo>
                <a:lnTo>
                  <a:pt x="103" y="458"/>
                </a:lnTo>
                <a:lnTo>
                  <a:pt x="96" y="463"/>
                </a:lnTo>
                <a:lnTo>
                  <a:pt x="82" y="473"/>
                </a:lnTo>
                <a:lnTo>
                  <a:pt x="74" y="478"/>
                </a:lnTo>
                <a:lnTo>
                  <a:pt x="70" y="480"/>
                </a:lnTo>
                <a:lnTo>
                  <a:pt x="66" y="481"/>
                </a:lnTo>
                <a:lnTo>
                  <a:pt x="58" y="484"/>
                </a:lnTo>
                <a:lnTo>
                  <a:pt x="54" y="484"/>
                </a:lnTo>
                <a:lnTo>
                  <a:pt x="49" y="484"/>
                </a:lnTo>
                <a:lnTo>
                  <a:pt x="45" y="483"/>
                </a:lnTo>
                <a:lnTo>
                  <a:pt x="41" y="482"/>
                </a:lnTo>
                <a:lnTo>
                  <a:pt x="36" y="480"/>
                </a:lnTo>
                <a:lnTo>
                  <a:pt x="32" y="478"/>
                </a:lnTo>
                <a:lnTo>
                  <a:pt x="24" y="471"/>
                </a:lnTo>
                <a:lnTo>
                  <a:pt x="21" y="467"/>
                </a:lnTo>
                <a:lnTo>
                  <a:pt x="17" y="463"/>
                </a:lnTo>
                <a:lnTo>
                  <a:pt x="12" y="455"/>
                </a:lnTo>
                <a:lnTo>
                  <a:pt x="9" y="450"/>
                </a:lnTo>
                <a:lnTo>
                  <a:pt x="7" y="446"/>
                </a:lnTo>
                <a:lnTo>
                  <a:pt x="4" y="435"/>
                </a:lnTo>
                <a:lnTo>
                  <a:pt x="2" y="429"/>
                </a:lnTo>
                <a:lnTo>
                  <a:pt x="1" y="424"/>
                </a:lnTo>
                <a:lnTo>
                  <a:pt x="0" y="414"/>
                </a:lnTo>
                <a:lnTo>
                  <a:pt x="0" y="403"/>
                </a:lnTo>
                <a:lnTo>
                  <a:pt x="0" y="392"/>
                </a:lnTo>
                <a:lnTo>
                  <a:pt x="2" y="382"/>
                </a:lnTo>
                <a:lnTo>
                  <a:pt x="5" y="371"/>
                </a:lnTo>
                <a:lnTo>
                  <a:pt x="7" y="366"/>
                </a:lnTo>
                <a:lnTo>
                  <a:pt x="9" y="361"/>
                </a:lnTo>
                <a:lnTo>
                  <a:pt x="13" y="352"/>
                </a:lnTo>
                <a:lnTo>
                  <a:pt x="16" y="348"/>
                </a:lnTo>
                <a:lnTo>
                  <a:pt x="19" y="344"/>
                </a:lnTo>
                <a:lnTo>
                  <a:pt x="26" y="337"/>
                </a:lnTo>
                <a:lnTo>
                  <a:pt x="29" y="334"/>
                </a:lnTo>
                <a:lnTo>
                  <a:pt x="33" y="332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CC006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4000" tIns="612000" rIns="72000" bIns="36000" anchor="ctr" anchorCtr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881B"/>
                </a:solidFill>
                <a:latin typeface="Gerbera Light"/>
                <a:cs typeface="Calibri" pitchFamily="34" charset="0"/>
              </a:rPr>
              <a:t>«Декабристы»</a:t>
            </a:r>
            <a:endParaRPr lang="ru-RU" sz="2400" b="1" dirty="0">
              <a:solidFill>
                <a:srgbClr val="00881B"/>
              </a:solidFill>
              <a:latin typeface="Gerbera Light"/>
              <a:cs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07668" y="1868401"/>
            <a:ext cx="3619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881B"/>
                </a:solidFill>
                <a:latin typeface="Gerbera Light"/>
              </a:rPr>
              <a:t>1. Все ли перечисленные произведения – романы?</a:t>
            </a:r>
            <a:endParaRPr lang="ru-RU" sz="2000" b="1" i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47592" y="2765484"/>
            <a:ext cx="37057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C0066"/>
                </a:solidFill>
                <a:latin typeface="Gerbera Light"/>
              </a:rPr>
              <a:t>2</a:t>
            </a:r>
            <a:r>
              <a:rPr lang="ru-RU" sz="2000" b="1" dirty="0" smtClean="0">
                <a:solidFill>
                  <a:srgbClr val="CC0066"/>
                </a:solidFill>
                <a:latin typeface="Gerbera Light"/>
              </a:rPr>
              <a:t>. Что есть в школьной программе? </a:t>
            </a:r>
            <a:endParaRPr lang="ru-RU" sz="2000" b="1" dirty="0">
              <a:solidFill>
                <a:srgbClr val="CC0066"/>
              </a:solidFill>
              <a:latin typeface="Gerbera Ligh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64354" y="3695093"/>
            <a:ext cx="3705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3. Берёте романы Толстого на внеклассное чтение?</a:t>
            </a:r>
            <a:endParaRPr lang="ru-RU" b="1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70589" y="4618996"/>
            <a:ext cx="3705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C0066"/>
                </a:solidFill>
                <a:latin typeface="Gerbera Light"/>
              </a:rPr>
              <a:t>4.Как обстоят дела с романом «Война и мир»?</a:t>
            </a:r>
            <a:endParaRPr lang="ru-RU" b="1" i="1" dirty="0">
              <a:solidFill>
                <a:srgbClr val="CC0066"/>
              </a:solidFill>
              <a:latin typeface="Gerbera Ligh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407668" y="5546920"/>
            <a:ext cx="3705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881B"/>
                </a:solidFill>
                <a:latin typeface="Gerbera Light"/>
              </a:rPr>
              <a:t>5</a:t>
            </a:r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. Если не «Война и мир», </a:t>
            </a:r>
          </a:p>
          <a:p>
            <a:pPr algn="r"/>
            <a:r>
              <a:rPr lang="ru-RU" b="1" dirty="0" smtClean="0">
                <a:solidFill>
                  <a:srgbClr val="00881B"/>
                </a:solidFill>
                <a:latin typeface="Gerbera Light"/>
              </a:rPr>
              <a:t>то какой роман Толстого?</a:t>
            </a:r>
            <a:endParaRPr lang="ru-RU" b="1" dirty="0">
              <a:solidFill>
                <a:srgbClr val="00881B"/>
              </a:solidFill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49"/>
            <a:ext cx="10515600" cy="881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  <a:t>Как я  понимаю непонятное</a:t>
            </a:r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Picture 2" descr="C:\Users\adm\Downloads\sinonim.org_2026-06-09 22_24_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497" y="1401651"/>
            <a:ext cx="8941768" cy="499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76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698</Words>
  <Application>Microsoft Office PowerPoint</Application>
  <PresentationFormat>Широкоэкранный</PresentationFormat>
  <Paragraphs>87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TomskObl2104</vt:lpstr>
      <vt:lpstr>Arial</vt:lpstr>
      <vt:lpstr>Gerbera Light</vt:lpstr>
      <vt:lpstr>Calibri</vt:lpstr>
      <vt:lpstr>Gerbera</vt:lpstr>
      <vt:lpstr>Verdana</vt:lpstr>
      <vt:lpstr>Candara Light</vt:lpstr>
      <vt:lpstr>Arial Unicode MS</vt:lpstr>
      <vt:lpstr>Microsoft YaHei UI</vt:lpstr>
      <vt:lpstr>Arial Black</vt:lpstr>
      <vt:lpstr>MS Reference Sans Serif</vt:lpstr>
      <vt:lpstr>Calibri Light</vt:lpstr>
      <vt:lpstr>Тема Office</vt:lpstr>
      <vt:lpstr>«Разбираем Толстого или как не потерять себя в его романах»</vt:lpstr>
      <vt:lpstr>  фотоальбом  толстого </vt:lpstr>
      <vt:lpstr> почему нужно разбираться? </vt:lpstr>
      <vt:lpstr> что нужно, чтобы разобраться? </vt:lpstr>
      <vt:lpstr>   Избранные дневники 1847-1894  </vt:lpstr>
      <vt:lpstr>  о дневниках и письмах </vt:lpstr>
      <vt:lpstr>  Как понять непонятное </vt:lpstr>
      <vt:lpstr> сначала НЕ Разбираем, а собираем</vt:lpstr>
      <vt:lpstr>  Как я  понимаю непонятное </vt:lpstr>
      <vt:lpstr> письма и дневниковые записи </vt:lpstr>
      <vt:lpstr> письма и дневниковые записи </vt:lpstr>
      <vt:lpstr> оформление книги </vt:lpstr>
      <vt:lpstr> исторический контекст </vt:lpstr>
      <vt:lpstr> региональный компонент </vt:lpstr>
      <vt:lpstr> воспоминания современников </vt:lpstr>
      <vt:lpstr>Презентация PowerPoint</vt:lpstr>
      <vt:lpstr>Дарья проскурякова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ЮЛИЯ</cp:lastModifiedBy>
  <cp:revision>172</cp:revision>
  <dcterms:created xsi:type="dcterms:W3CDTF">2025-07-14T10:33:41Z</dcterms:created>
  <dcterms:modified xsi:type="dcterms:W3CDTF">2026-08-25T17:27:06Z</dcterms:modified>
</cp:coreProperties>
</file>