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70" r:id="rId13"/>
  </p:sldIdLst>
  <p:sldSz cx="12192000" cy="6858000"/>
  <p:notesSz cx="6858000" cy="9144000"/>
  <p:embeddedFontLst>
    <p:embeddedFont>
      <p:font typeface="Gerbera" panose="02000500000000000000" pitchFamily="50" charset="-52"/>
      <p:regular r:id="rId14"/>
      <p:bold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Gerbera Light" panose="02000300000000000000" pitchFamily="50" charset="-5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omskObl2104" pitchFamily="50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6F"/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47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5" y="1181458"/>
            <a:ext cx="5590770" cy="2940228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Алгоритм успешного участия в конкурсах профессионального мастерства: от идеи до победы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1267029"/>
          </a:xfrm>
        </p:spPr>
        <p:txBody>
          <a:bodyPr>
            <a:normAutofit fontScale="92500"/>
          </a:bodyPr>
          <a:lstStyle/>
          <a:p>
            <a:pPr algn="r"/>
            <a:r>
              <a:rPr lang="ru-RU" dirty="0" smtClean="0">
                <a:solidFill>
                  <a:srgbClr val="00436F"/>
                </a:solidFill>
                <a:latin typeface="Gerbera Light" panose="02000300000000000000" pitchFamily="50" charset="-52"/>
              </a:rPr>
              <a:t>Паркова Тамара Михайловна, </a:t>
            </a:r>
          </a:p>
          <a:p>
            <a:pPr algn="r"/>
            <a:r>
              <a:rPr lang="ru-RU" dirty="0" smtClean="0">
                <a:solidFill>
                  <a:srgbClr val="00436F"/>
                </a:solidFill>
                <a:latin typeface="Gerbera Light" panose="02000300000000000000" pitchFamily="50" charset="-52"/>
              </a:rPr>
              <a:t>заместитель директора по НМР</a:t>
            </a:r>
          </a:p>
          <a:p>
            <a:pPr algn="r"/>
            <a:r>
              <a:rPr lang="ru-RU" dirty="0" smtClean="0">
                <a:solidFill>
                  <a:srgbClr val="00436F"/>
                </a:solidFill>
                <a:latin typeface="Gerbera Light" panose="02000300000000000000" pitchFamily="50" charset="-52"/>
              </a:rPr>
              <a:t>МАОУ СОШ №54 г. Томска</a:t>
            </a:r>
            <a:endParaRPr lang="ru-RU" dirty="0">
              <a:solidFill>
                <a:srgbClr val="00436F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1512205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98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89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682037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Тамара Михайловна Паркова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774478"/>
            <a:ext cx="6126454" cy="771526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Заместитель директора по НМР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МАОУ СОШ № 54 г. Томска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3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1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9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8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1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60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098" y="389620"/>
            <a:ext cx="1899379" cy="5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65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41</Words>
  <Application>Microsoft Office PowerPoint</Application>
  <PresentationFormat>Широкоэкранный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Gerbera</vt:lpstr>
      <vt:lpstr>Calibri Light</vt:lpstr>
      <vt:lpstr>Gerbera Light</vt:lpstr>
      <vt:lpstr>Calibri</vt:lpstr>
      <vt:lpstr>TomskObl2104</vt:lpstr>
      <vt:lpstr>Тема Office</vt:lpstr>
      <vt:lpstr>Алгоритм успешного участия в конкурсах профессионального мастерства: от идеи до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Тамара Михайловна Паркова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ADMIN</cp:lastModifiedBy>
  <cp:revision>134</cp:revision>
  <dcterms:created xsi:type="dcterms:W3CDTF">2025-07-14T10:33:41Z</dcterms:created>
  <dcterms:modified xsi:type="dcterms:W3CDTF">2026-08-23T23:00:53Z</dcterms:modified>
</cp:coreProperties>
</file>