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9" r:id="rId3"/>
    <p:sldId id="273" r:id="rId4"/>
    <p:sldId id="275" r:id="rId5"/>
    <p:sldId id="262" r:id="rId6"/>
    <p:sldId id="263" r:id="rId7"/>
    <p:sldId id="278" r:id="rId8"/>
    <p:sldId id="276" r:id="rId9"/>
    <p:sldId id="280" r:id="rId10"/>
    <p:sldId id="270" r:id="rId11"/>
  </p:sldIdLst>
  <p:sldSz cx="12192000" cy="6858000"/>
  <p:notesSz cx="6858000" cy="9144000"/>
  <p:embeddedFontLst>
    <p:embeddedFont>
      <p:font typeface="Gerbera" panose="02000500000000000000" pitchFamily="50" charset="-52"/>
      <p:regular r:id="rId12"/>
      <p:bold r:id="rId13"/>
    </p:embeddedFont>
    <p:embeddedFont>
      <p:font typeface="Gerbera Black" panose="02000A00000000000000" pitchFamily="50" charset="-52"/>
      <p:bold r:id="rId14"/>
    </p:embeddedFont>
    <p:embeddedFont>
      <p:font typeface="Gerbera Light" panose="02000300000000000000" pitchFamily="50" charset="-52"/>
      <p:regular r:id="rId15"/>
    </p:embeddedFont>
    <p:embeddedFont>
      <p:font typeface="TomskObl2104" pitchFamily="50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86CC"/>
    <a:srgbClr val="121316"/>
    <a:srgbClr val="005AA3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59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2" y="44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005E46-5F39-45D9-AEA8-6AD0872A677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C359B1-D34E-4123-9B14-6AC783F69C1A}">
      <dgm:prSet phldrT="[Текст]" phldr="0" custT="1"/>
      <dgm:spPr>
        <a:solidFill>
          <a:schemeClr val="accent1">
            <a:hueOff val="0"/>
            <a:satOff val="0"/>
            <a:lumOff val="0"/>
            <a:alpha val="86000"/>
          </a:schemeClr>
        </a:solidFill>
      </dgm:spPr>
      <dgm:t>
        <a:bodyPr/>
        <a:lstStyle/>
        <a:p>
          <a:r>
            <a:rPr lang="ru-RU" sz="2800" dirty="0">
              <a:latin typeface="Gerbera Black" panose="02000A00000000000000" pitchFamily="50" charset="-52"/>
            </a:rPr>
            <a:t>Методы профилактики</a:t>
          </a:r>
        </a:p>
      </dgm:t>
    </dgm:pt>
    <dgm:pt modelId="{4EE1BDFF-D3FE-4818-B8F6-F77D5C7AC6EE}" type="parTrans" cxnId="{C37CDD32-0C40-40F1-BDCA-9169CCD0AD6A}">
      <dgm:prSet/>
      <dgm:spPr/>
      <dgm:t>
        <a:bodyPr/>
        <a:lstStyle/>
        <a:p>
          <a:endParaRPr lang="ru-RU"/>
        </a:p>
      </dgm:t>
    </dgm:pt>
    <dgm:pt modelId="{6364213C-8290-4350-A786-D79CA546A1F9}" type="sibTrans" cxnId="{C37CDD32-0C40-40F1-BDCA-9169CCD0AD6A}">
      <dgm:prSet/>
      <dgm:spPr/>
      <dgm:t>
        <a:bodyPr/>
        <a:lstStyle/>
        <a:p>
          <a:endParaRPr lang="ru-RU"/>
        </a:p>
      </dgm:t>
    </dgm:pt>
    <dgm:pt modelId="{EBBF6F0C-E094-43D1-8275-069AFDBCB42E}">
      <dgm:prSet phldrT="[Текст]" phldr="0"/>
      <dgm:spPr>
        <a:solidFill>
          <a:schemeClr val="accent1">
            <a:hueOff val="0"/>
            <a:satOff val="0"/>
            <a:lumOff val="0"/>
            <a:alpha val="86000"/>
          </a:schemeClr>
        </a:solidFill>
      </dgm:spPr>
      <dgm:t>
        <a:bodyPr/>
        <a:lstStyle/>
        <a:p>
          <a:r>
            <a:rPr lang="ru-RU" dirty="0">
              <a:latin typeface="Gerbera Black" panose="02000A00000000000000" pitchFamily="50" charset="-52"/>
            </a:rPr>
            <a:t>Видеофильмы</a:t>
          </a:r>
        </a:p>
      </dgm:t>
    </dgm:pt>
    <dgm:pt modelId="{332CC98B-5143-4EF1-B821-F49E0F88EF6F}" type="parTrans" cxnId="{76AFA9A7-3E89-4580-8BCB-53D6AEE91EFA}">
      <dgm:prSet/>
      <dgm:spPr/>
      <dgm:t>
        <a:bodyPr/>
        <a:lstStyle/>
        <a:p>
          <a:endParaRPr lang="ru-RU"/>
        </a:p>
      </dgm:t>
    </dgm:pt>
    <dgm:pt modelId="{BD1BE1BB-1397-4C0F-9845-08DAE9E8049B}" type="sibTrans" cxnId="{76AFA9A7-3E89-4580-8BCB-53D6AEE91EFA}">
      <dgm:prSet/>
      <dgm:spPr/>
      <dgm:t>
        <a:bodyPr/>
        <a:lstStyle/>
        <a:p>
          <a:endParaRPr lang="ru-RU"/>
        </a:p>
      </dgm:t>
    </dgm:pt>
    <dgm:pt modelId="{7395CA7E-8152-4CDB-B626-BAEDFD253BB3}">
      <dgm:prSet phldrT="[Текст]" phldr="0"/>
      <dgm:spPr>
        <a:solidFill>
          <a:schemeClr val="accent1">
            <a:hueOff val="0"/>
            <a:satOff val="0"/>
            <a:lumOff val="0"/>
            <a:alpha val="86000"/>
          </a:schemeClr>
        </a:solidFill>
      </dgm:spPr>
      <dgm:t>
        <a:bodyPr/>
        <a:lstStyle/>
        <a:p>
          <a:r>
            <a:rPr lang="ru-RU" dirty="0">
              <a:latin typeface="Gerbera Black" panose="02000A00000000000000" pitchFamily="50" charset="-52"/>
            </a:rPr>
            <a:t>Художественная литература</a:t>
          </a:r>
        </a:p>
      </dgm:t>
    </dgm:pt>
    <dgm:pt modelId="{51299801-4F1B-4EEB-8755-1F5F596F7774}" type="parTrans" cxnId="{C03B166C-86BF-4D19-A695-DFB21AEC3C82}">
      <dgm:prSet/>
      <dgm:spPr/>
      <dgm:t>
        <a:bodyPr/>
        <a:lstStyle/>
        <a:p>
          <a:endParaRPr lang="ru-RU"/>
        </a:p>
      </dgm:t>
    </dgm:pt>
    <dgm:pt modelId="{3B91F879-C484-49A5-9FB2-6BE72F0EA15F}" type="sibTrans" cxnId="{C03B166C-86BF-4D19-A695-DFB21AEC3C82}">
      <dgm:prSet/>
      <dgm:spPr/>
      <dgm:t>
        <a:bodyPr/>
        <a:lstStyle/>
        <a:p>
          <a:endParaRPr lang="ru-RU"/>
        </a:p>
      </dgm:t>
    </dgm:pt>
    <dgm:pt modelId="{168AA71C-5B82-45C7-83FF-807773F85636}">
      <dgm:prSet phldrT="[Текст]" phldr="0"/>
      <dgm:spPr>
        <a:solidFill>
          <a:schemeClr val="accent1">
            <a:hueOff val="0"/>
            <a:satOff val="0"/>
            <a:lumOff val="0"/>
            <a:alpha val="86000"/>
          </a:schemeClr>
        </a:solidFill>
      </dgm:spPr>
      <dgm:t>
        <a:bodyPr/>
        <a:lstStyle/>
        <a:p>
          <a:r>
            <a:rPr lang="ru-RU" dirty="0">
              <a:latin typeface="Gerbera Black" panose="02000A00000000000000" pitchFamily="50" charset="-52"/>
            </a:rPr>
            <a:t>Программы и технологии «Равный равному»</a:t>
          </a:r>
        </a:p>
      </dgm:t>
    </dgm:pt>
    <dgm:pt modelId="{A1529CE9-D2E6-4B0C-8754-91485CB65C90}" type="parTrans" cxnId="{1E848061-1E70-473A-88DB-A482801E1AAC}">
      <dgm:prSet/>
      <dgm:spPr/>
      <dgm:t>
        <a:bodyPr/>
        <a:lstStyle/>
        <a:p>
          <a:endParaRPr lang="ru-RU"/>
        </a:p>
      </dgm:t>
    </dgm:pt>
    <dgm:pt modelId="{362676DB-D1CA-4AB2-B6CE-6015B3B5BAA6}" type="sibTrans" cxnId="{1E848061-1E70-473A-88DB-A482801E1AAC}">
      <dgm:prSet/>
      <dgm:spPr/>
      <dgm:t>
        <a:bodyPr/>
        <a:lstStyle/>
        <a:p>
          <a:endParaRPr lang="ru-RU"/>
        </a:p>
      </dgm:t>
    </dgm:pt>
    <dgm:pt modelId="{94380FF6-9069-4045-B346-AF7040B595C2}">
      <dgm:prSet phldrT="[Текст]" phldr="0"/>
      <dgm:spPr>
        <a:solidFill>
          <a:schemeClr val="accent1">
            <a:hueOff val="0"/>
            <a:satOff val="0"/>
            <a:lumOff val="0"/>
            <a:alpha val="86000"/>
          </a:schemeClr>
        </a:solidFill>
      </dgm:spPr>
      <dgm:t>
        <a:bodyPr/>
        <a:lstStyle/>
        <a:p>
          <a:r>
            <a:rPr lang="ru-RU" dirty="0">
              <a:latin typeface="Gerbera Black" panose="02000A00000000000000" pitchFamily="50" charset="-52"/>
            </a:rPr>
            <a:t>Арбузный круг</a:t>
          </a:r>
        </a:p>
      </dgm:t>
    </dgm:pt>
    <dgm:pt modelId="{97D99E15-1264-4DAC-8C80-1387C433DD05}" type="parTrans" cxnId="{DC43E093-FE7A-4D60-8EA9-980C8D4120D8}">
      <dgm:prSet/>
      <dgm:spPr/>
      <dgm:t>
        <a:bodyPr/>
        <a:lstStyle/>
        <a:p>
          <a:endParaRPr lang="ru-RU"/>
        </a:p>
      </dgm:t>
    </dgm:pt>
    <dgm:pt modelId="{32B5E095-1172-4B07-AAF6-90E56CA603C5}" type="sibTrans" cxnId="{DC43E093-FE7A-4D60-8EA9-980C8D4120D8}">
      <dgm:prSet/>
      <dgm:spPr/>
      <dgm:t>
        <a:bodyPr/>
        <a:lstStyle/>
        <a:p>
          <a:endParaRPr lang="ru-RU"/>
        </a:p>
      </dgm:t>
    </dgm:pt>
    <dgm:pt modelId="{FFF22BD7-2CA3-4C3D-8AAF-A783678DFB48}">
      <dgm:prSet phldrT="[Текст]" phldr="0"/>
      <dgm:spPr>
        <a:solidFill>
          <a:schemeClr val="accent1">
            <a:hueOff val="0"/>
            <a:satOff val="0"/>
            <a:lumOff val="0"/>
            <a:alpha val="86000"/>
          </a:schemeClr>
        </a:solidFill>
      </dgm:spPr>
      <dgm:t>
        <a:bodyPr/>
        <a:lstStyle/>
        <a:p>
          <a:r>
            <a:rPr lang="ru-RU" dirty="0">
              <a:latin typeface="Gerbera Black" panose="02000A00000000000000" pitchFamily="50" charset="-52"/>
            </a:rPr>
            <a:t>Профилактические игры</a:t>
          </a:r>
        </a:p>
      </dgm:t>
    </dgm:pt>
    <dgm:pt modelId="{4ACBB9C8-DE08-4FB4-976C-0BE6E82A43E4}" type="parTrans" cxnId="{AC87D7D3-4F72-4736-9DF9-A1316341EA78}">
      <dgm:prSet/>
      <dgm:spPr/>
      <dgm:t>
        <a:bodyPr/>
        <a:lstStyle/>
        <a:p>
          <a:endParaRPr lang="ru-RU"/>
        </a:p>
      </dgm:t>
    </dgm:pt>
    <dgm:pt modelId="{4F52BDE8-0714-4CA7-B707-FF0E141C2097}" type="sibTrans" cxnId="{AC87D7D3-4F72-4736-9DF9-A1316341EA78}">
      <dgm:prSet/>
      <dgm:spPr/>
      <dgm:t>
        <a:bodyPr/>
        <a:lstStyle/>
        <a:p>
          <a:endParaRPr lang="ru-RU"/>
        </a:p>
      </dgm:t>
    </dgm:pt>
    <dgm:pt modelId="{9D3D0D86-6A95-48F2-A4D6-6C73CCA030FE}" type="pres">
      <dgm:prSet presAssocID="{F3005E46-5F39-45D9-AEA8-6AD0872A677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ADA4C69-965D-4DD6-ABE1-4498653E4126}" type="pres">
      <dgm:prSet presAssocID="{A9C359B1-D34E-4123-9B14-6AC783F69C1A}" presName="root1" presStyleCnt="0"/>
      <dgm:spPr/>
    </dgm:pt>
    <dgm:pt modelId="{35D0C971-7B4E-40DD-ADA7-F800BCCAAF55}" type="pres">
      <dgm:prSet presAssocID="{A9C359B1-D34E-4123-9B14-6AC783F69C1A}" presName="LevelOneTextNode" presStyleLbl="node0" presStyleIdx="0" presStyleCnt="1">
        <dgm:presLayoutVars>
          <dgm:chPref val="3"/>
        </dgm:presLayoutVars>
      </dgm:prSet>
      <dgm:spPr/>
    </dgm:pt>
    <dgm:pt modelId="{6860FC5D-D878-4EF6-9112-21A8F4DD2BED}" type="pres">
      <dgm:prSet presAssocID="{A9C359B1-D34E-4123-9B14-6AC783F69C1A}" presName="level2hierChild" presStyleCnt="0"/>
      <dgm:spPr/>
    </dgm:pt>
    <dgm:pt modelId="{120B5EDA-A57A-4033-A01F-894811BF7C81}" type="pres">
      <dgm:prSet presAssocID="{332CC98B-5143-4EF1-B821-F49E0F88EF6F}" presName="conn2-1" presStyleLbl="parChTrans1D2" presStyleIdx="0" presStyleCnt="5"/>
      <dgm:spPr/>
    </dgm:pt>
    <dgm:pt modelId="{3F419134-C866-4FF0-8544-0FEB0E41D8A8}" type="pres">
      <dgm:prSet presAssocID="{332CC98B-5143-4EF1-B821-F49E0F88EF6F}" presName="connTx" presStyleLbl="parChTrans1D2" presStyleIdx="0" presStyleCnt="5"/>
      <dgm:spPr/>
    </dgm:pt>
    <dgm:pt modelId="{D55F9BD9-460B-45A5-BDF9-866EF48EF1B2}" type="pres">
      <dgm:prSet presAssocID="{EBBF6F0C-E094-43D1-8275-069AFDBCB42E}" presName="root2" presStyleCnt="0"/>
      <dgm:spPr/>
    </dgm:pt>
    <dgm:pt modelId="{7C6E3159-A122-4ACB-BFC3-96DE8019EDD0}" type="pres">
      <dgm:prSet presAssocID="{EBBF6F0C-E094-43D1-8275-069AFDBCB42E}" presName="LevelTwoTextNode" presStyleLbl="node2" presStyleIdx="0" presStyleCnt="5">
        <dgm:presLayoutVars>
          <dgm:chPref val="3"/>
        </dgm:presLayoutVars>
      </dgm:prSet>
      <dgm:spPr/>
    </dgm:pt>
    <dgm:pt modelId="{67B89EF0-9AD2-42A3-A6BD-6F1A07D57B60}" type="pres">
      <dgm:prSet presAssocID="{EBBF6F0C-E094-43D1-8275-069AFDBCB42E}" presName="level3hierChild" presStyleCnt="0"/>
      <dgm:spPr/>
    </dgm:pt>
    <dgm:pt modelId="{4BC34068-B038-4ACE-BF1B-A1068E8D799C}" type="pres">
      <dgm:prSet presAssocID="{51299801-4F1B-4EEB-8755-1F5F596F7774}" presName="conn2-1" presStyleLbl="parChTrans1D2" presStyleIdx="1" presStyleCnt="5"/>
      <dgm:spPr/>
    </dgm:pt>
    <dgm:pt modelId="{A9760BED-2F8E-4ACE-92A5-7C857676B8D6}" type="pres">
      <dgm:prSet presAssocID="{51299801-4F1B-4EEB-8755-1F5F596F7774}" presName="connTx" presStyleLbl="parChTrans1D2" presStyleIdx="1" presStyleCnt="5"/>
      <dgm:spPr/>
    </dgm:pt>
    <dgm:pt modelId="{C9389C36-F3A3-4B9B-9A9B-C12CE73C70DB}" type="pres">
      <dgm:prSet presAssocID="{7395CA7E-8152-4CDB-B626-BAEDFD253BB3}" presName="root2" presStyleCnt="0"/>
      <dgm:spPr/>
    </dgm:pt>
    <dgm:pt modelId="{EE4FF6DA-94EA-4AD2-9367-103328810D9E}" type="pres">
      <dgm:prSet presAssocID="{7395CA7E-8152-4CDB-B626-BAEDFD253BB3}" presName="LevelTwoTextNode" presStyleLbl="node2" presStyleIdx="1" presStyleCnt="5">
        <dgm:presLayoutVars>
          <dgm:chPref val="3"/>
        </dgm:presLayoutVars>
      </dgm:prSet>
      <dgm:spPr/>
    </dgm:pt>
    <dgm:pt modelId="{247C8622-F8B9-4B63-BF03-CD800E941282}" type="pres">
      <dgm:prSet presAssocID="{7395CA7E-8152-4CDB-B626-BAEDFD253BB3}" presName="level3hierChild" presStyleCnt="0"/>
      <dgm:spPr/>
    </dgm:pt>
    <dgm:pt modelId="{AC1992C5-0DEC-4B55-9ED0-A96ADA54A558}" type="pres">
      <dgm:prSet presAssocID="{A1529CE9-D2E6-4B0C-8754-91485CB65C90}" presName="conn2-1" presStyleLbl="parChTrans1D2" presStyleIdx="2" presStyleCnt="5"/>
      <dgm:spPr/>
    </dgm:pt>
    <dgm:pt modelId="{613FD7FE-00C8-49C5-AE6D-6AE7B8085EDD}" type="pres">
      <dgm:prSet presAssocID="{A1529CE9-D2E6-4B0C-8754-91485CB65C90}" presName="connTx" presStyleLbl="parChTrans1D2" presStyleIdx="2" presStyleCnt="5"/>
      <dgm:spPr/>
    </dgm:pt>
    <dgm:pt modelId="{F03F7078-D7B8-4896-9568-4877A7839597}" type="pres">
      <dgm:prSet presAssocID="{168AA71C-5B82-45C7-83FF-807773F85636}" presName="root2" presStyleCnt="0"/>
      <dgm:spPr/>
    </dgm:pt>
    <dgm:pt modelId="{114B57FC-087B-42BA-99E1-6384C31F36F7}" type="pres">
      <dgm:prSet presAssocID="{168AA71C-5B82-45C7-83FF-807773F85636}" presName="LevelTwoTextNode" presStyleLbl="node2" presStyleIdx="2" presStyleCnt="5">
        <dgm:presLayoutVars>
          <dgm:chPref val="3"/>
        </dgm:presLayoutVars>
      </dgm:prSet>
      <dgm:spPr/>
    </dgm:pt>
    <dgm:pt modelId="{DF27EB43-DF8F-45D2-BF9B-373E916AB343}" type="pres">
      <dgm:prSet presAssocID="{168AA71C-5B82-45C7-83FF-807773F85636}" presName="level3hierChild" presStyleCnt="0"/>
      <dgm:spPr/>
    </dgm:pt>
    <dgm:pt modelId="{374ED88A-FFA0-4F38-B78A-6F42F4D61843}" type="pres">
      <dgm:prSet presAssocID="{97D99E15-1264-4DAC-8C80-1387C433DD05}" presName="conn2-1" presStyleLbl="parChTrans1D2" presStyleIdx="3" presStyleCnt="5"/>
      <dgm:spPr/>
    </dgm:pt>
    <dgm:pt modelId="{6D01E4DC-3FDB-4023-8AE8-BF240C348345}" type="pres">
      <dgm:prSet presAssocID="{97D99E15-1264-4DAC-8C80-1387C433DD05}" presName="connTx" presStyleLbl="parChTrans1D2" presStyleIdx="3" presStyleCnt="5"/>
      <dgm:spPr/>
    </dgm:pt>
    <dgm:pt modelId="{EE6FB1C9-C16A-4F6B-85B6-7AD2C0CDAD3C}" type="pres">
      <dgm:prSet presAssocID="{94380FF6-9069-4045-B346-AF7040B595C2}" presName="root2" presStyleCnt="0"/>
      <dgm:spPr/>
    </dgm:pt>
    <dgm:pt modelId="{E793AE97-5C91-49D0-97BB-26C7BB75B093}" type="pres">
      <dgm:prSet presAssocID="{94380FF6-9069-4045-B346-AF7040B595C2}" presName="LevelTwoTextNode" presStyleLbl="node2" presStyleIdx="3" presStyleCnt="5">
        <dgm:presLayoutVars>
          <dgm:chPref val="3"/>
        </dgm:presLayoutVars>
      </dgm:prSet>
      <dgm:spPr/>
    </dgm:pt>
    <dgm:pt modelId="{55ABAEEC-B3F0-4037-8D58-500C13BF536C}" type="pres">
      <dgm:prSet presAssocID="{94380FF6-9069-4045-B346-AF7040B595C2}" presName="level3hierChild" presStyleCnt="0"/>
      <dgm:spPr/>
    </dgm:pt>
    <dgm:pt modelId="{A0DDA21F-2885-4811-A54C-D1E120833ED3}" type="pres">
      <dgm:prSet presAssocID="{4ACBB9C8-DE08-4FB4-976C-0BE6E82A43E4}" presName="conn2-1" presStyleLbl="parChTrans1D2" presStyleIdx="4" presStyleCnt="5"/>
      <dgm:spPr/>
    </dgm:pt>
    <dgm:pt modelId="{09980F32-D6EF-4F04-9237-2BF05F55E00F}" type="pres">
      <dgm:prSet presAssocID="{4ACBB9C8-DE08-4FB4-976C-0BE6E82A43E4}" presName="connTx" presStyleLbl="parChTrans1D2" presStyleIdx="4" presStyleCnt="5"/>
      <dgm:spPr/>
    </dgm:pt>
    <dgm:pt modelId="{387A27DC-D275-4749-9817-ABA336681307}" type="pres">
      <dgm:prSet presAssocID="{FFF22BD7-2CA3-4C3D-8AAF-A783678DFB48}" presName="root2" presStyleCnt="0"/>
      <dgm:spPr/>
    </dgm:pt>
    <dgm:pt modelId="{5C178399-5245-4B88-BAD9-64AC44C231D7}" type="pres">
      <dgm:prSet presAssocID="{FFF22BD7-2CA3-4C3D-8AAF-A783678DFB48}" presName="LevelTwoTextNode" presStyleLbl="node2" presStyleIdx="4" presStyleCnt="5">
        <dgm:presLayoutVars>
          <dgm:chPref val="3"/>
        </dgm:presLayoutVars>
      </dgm:prSet>
      <dgm:spPr/>
    </dgm:pt>
    <dgm:pt modelId="{13923D10-08D8-49D6-99C3-4B333EC8D692}" type="pres">
      <dgm:prSet presAssocID="{FFF22BD7-2CA3-4C3D-8AAF-A783678DFB48}" presName="level3hierChild" presStyleCnt="0"/>
      <dgm:spPr/>
    </dgm:pt>
  </dgm:ptLst>
  <dgm:cxnLst>
    <dgm:cxn modelId="{D666B313-82B9-40AF-9E3B-9CCBBC273369}" type="presOf" srcId="{4ACBB9C8-DE08-4FB4-976C-0BE6E82A43E4}" destId="{A0DDA21F-2885-4811-A54C-D1E120833ED3}" srcOrd="0" destOrd="0" presId="urn:microsoft.com/office/officeart/2008/layout/HorizontalMultiLevelHierarchy"/>
    <dgm:cxn modelId="{DD86241C-D9C4-442C-A875-F33B9DCCDA5E}" type="presOf" srcId="{4ACBB9C8-DE08-4FB4-976C-0BE6E82A43E4}" destId="{09980F32-D6EF-4F04-9237-2BF05F55E00F}" srcOrd="1" destOrd="0" presId="urn:microsoft.com/office/officeart/2008/layout/HorizontalMultiLevelHierarchy"/>
    <dgm:cxn modelId="{C37CDD32-0C40-40F1-BDCA-9169CCD0AD6A}" srcId="{F3005E46-5F39-45D9-AEA8-6AD0872A6778}" destId="{A9C359B1-D34E-4123-9B14-6AC783F69C1A}" srcOrd="0" destOrd="0" parTransId="{4EE1BDFF-D3FE-4818-B8F6-F77D5C7AC6EE}" sibTransId="{6364213C-8290-4350-A786-D79CA546A1F9}"/>
    <dgm:cxn modelId="{9A5EEA36-99EF-4103-BF04-261D08B1F224}" type="presOf" srcId="{A1529CE9-D2E6-4B0C-8754-91485CB65C90}" destId="{613FD7FE-00C8-49C5-AE6D-6AE7B8085EDD}" srcOrd="1" destOrd="0" presId="urn:microsoft.com/office/officeart/2008/layout/HorizontalMultiLevelHierarchy"/>
    <dgm:cxn modelId="{1E848061-1E70-473A-88DB-A482801E1AAC}" srcId="{A9C359B1-D34E-4123-9B14-6AC783F69C1A}" destId="{168AA71C-5B82-45C7-83FF-807773F85636}" srcOrd="2" destOrd="0" parTransId="{A1529CE9-D2E6-4B0C-8754-91485CB65C90}" sibTransId="{362676DB-D1CA-4AB2-B6CE-6015B3B5BAA6}"/>
    <dgm:cxn modelId="{FDEEE562-B7B9-4A7A-8F07-0255BCC938D7}" type="presOf" srcId="{332CC98B-5143-4EF1-B821-F49E0F88EF6F}" destId="{3F419134-C866-4FF0-8544-0FEB0E41D8A8}" srcOrd="1" destOrd="0" presId="urn:microsoft.com/office/officeart/2008/layout/HorizontalMultiLevelHierarchy"/>
    <dgm:cxn modelId="{02C16743-5E17-45FF-BC80-1D93AE83943F}" type="presOf" srcId="{A1529CE9-D2E6-4B0C-8754-91485CB65C90}" destId="{AC1992C5-0DEC-4B55-9ED0-A96ADA54A558}" srcOrd="0" destOrd="0" presId="urn:microsoft.com/office/officeart/2008/layout/HorizontalMultiLevelHierarchy"/>
    <dgm:cxn modelId="{C03B166C-86BF-4D19-A695-DFB21AEC3C82}" srcId="{A9C359B1-D34E-4123-9B14-6AC783F69C1A}" destId="{7395CA7E-8152-4CDB-B626-BAEDFD253BB3}" srcOrd="1" destOrd="0" parTransId="{51299801-4F1B-4EEB-8755-1F5F596F7774}" sibTransId="{3B91F879-C484-49A5-9FB2-6BE72F0EA15F}"/>
    <dgm:cxn modelId="{65FE7870-9CB2-49C3-BAA8-5D3A0B1E4A54}" type="presOf" srcId="{EBBF6F0C-E094-43D1-8275-069AFDBCB42E}" destId="{7C6E3159-A122-4ACB-BFC3-96DE8019EDD0}" srcOrd="0" destOrd="0" presId="urn:microsoft.com/office/officeart/2008/layout/HorizontalMultiLevelHierarchy"/>
    <dgm:cxn modelId="{C1883D79-9638-4255-83BC-E37501B8168B}" type="presOf" srcId="{97D99E15-1264-4DAC-8C80-1387C433DD05}" destId="{374ED88A-FFA0-4F38-B78A-6F42F4D61843}" srcOrd="0" destOrd="0" presId="urn:microsoft.com/office/officeart/2008/layout/HorizontalMultiLevelHierarchy"/>
    <dgm:cxn modelId="{59D32B85-583A-4C46-8FC9-403AD6C30600}" type="presOf" srcId="{97D99E15-1264-4DAC-8C80-1387C433DD05}" destId="{6D01E4DC-3FDB-4023-8AE8-BF240C348345}" srcOrd="1" destOrd="0" presId="urn:microsoft.com/office/officeart/2008/layout/HorizontalMultiLevelHierarchy"/>
    <dgm:cxn modelId="{DC43E093-FE7A-4D60-8EA9-980C8D4120D8}" srcId="{A9C359B1-D34E-4123-9B14-6AC783F69C1A}" destId="{94380FF6-9069-4045-B346-AF7040B595C2}" srcOrd="3" destOrd="0" parTransId="{97D99E15-1264-4DAC-8C80-1387C433DD05}" sibTransId="{32B5E095-1172-4B07-AAF6-90E56CA603C5}"/>
    <dgm:cxn modelId="{76AFA9A7-3E89-4580-8BCB-53D6AEE91EFA}" srcId="{A9C359B1-D34E-4123-9B14-6AC783F69C1A}" destId="{EBBF6F0C-E094-43D1-8275-069AFDBCB42E}" srcOrd="0" destOrd="0" parTransId="{332CC98B-5143-4EF1-B821-F49E0F88EF6F}" sibTransId="{BD1BE1BB-1397-4C0F-9845-08DAE9E8049B}"/>
    <dgm:cxn modelId="{435F97C9-E652-46A7-8F04-6E6D8224CB54}" type="presOf" srcId="{51299801-4F1B-4EEB-8755-1F5F596F7774}" destId="{A9760BED-2F8E-4ACE-92A5-7C857676B8D6}" srcOrd="1" destOrd="0" presId="urn:microsoft.com/office/officeart/2008/layout/HorizontalMultiLevelHierarchy"/>
    <dgm:cxn modelId="{E4CCE2CD-A2C7-494F-B39B-35A972FD0418}" type="presOf" srcId="{FFF22BD7-2CA3-4C3D-8AAF-A783678DFB48}" destId="{5C178399-5245-4B88-BAD9-64AC44C231D7}" srcOrd="0" destOrd="0" presId="urn:microsoft.com/office/officeart/2008/layout/HorizontalMultiLevelHierarchy"/>
    <dgm:cxn modelId="{AC87D7D3-4F72-4736-9DF9-A1316341EA78}" srcId="{A9C359B1-D34E-4123-9B14-6AC783F69C1A}" destId="{FFF22BD7-2CA3-4C3D-8AAF-A783678DFB48}" srcOrd="4" destOrd="0" parTransId="{4ACBB9C8-DE08-4FB4-976C-0BE6E82A43E4}" sibTransId="{4F52BDE8-0714-4CA7-B707-FF0E141C2097}"/>
    <dgm:cxn modelId="{4E6BE4D6-7556-45A5-8E11-6DCFD05F82D8}" type="presOf" srcId="{F3005E46-5F39-45D9-AEA8-6AD0872A6778}" destId="{9D3D0D86-6A95-48F2-A4D6-6C73CCA030FE}" srcOrd="0" destOrd="0" presId="urn:microsoft.com/office/officeart/2008/layout/HorizontalMultiLevelHierarchy"/>
    <dgm:cxn modelId="{253C8AD9-1B40-4C9C-8F1C-41521A2584FB}" type="presOf" srcId="{332CC98B-5143-4EF1-B821-F49E0F88EF6F}" destId="{120B5EDA-A57A-4033-A01F-894811BF7C81}" srcOrd="0" destOrd="0" presId="urn:microsoft.com/office/officeart/2008/layout/HorizontalMultiLevelHierarchy"/>
    <dgm:cxn modelId="{33FC75E7-87FC-42A2-B59C-8FB3925B8F2E}" type="presOf" srcId="{51299801-4F1B-4EEB-8755-1F5F596F7774}" destId="{4BC34068-B038-4ACE-BF1B-A1068E8D799C}" srcOrd="0" destOrd="0" presId="urn:microsoft.com/office/officeart/2008/layout/HorizontalMultiLevelHierarchy"/>
    <dgm:cxn modelId="{2E8E4FFA-5798-43CA-A8A5-63963D84A16A}" type="presOf" srcId="{94380FF6-9069-4045-B346-AF7040B595C2}" destId="{E793AE97-5C91-49D0-97BB-26C7BB75B093}" srcOrd="0" destOrd="0" presId="urn:microsoft.com/office/officeart/2008/layout/HorizontalMultiLevelHierarchy"/>
    <dgm:cxn modelId="{A84284FC-3F33-4B96-A8B9-EEA7FD9FED76}" type="presOf" srcId="{168AA71C-5B82-45C7-83FF-807773F85636}" destId="{114B57FC-087B-42BA-99E1-6384C31F36F7}" srcOrd="0" destOrd="0" presId="urn:microsoft.com/office/officeart/2008/layout/HorizontalMultiLevelHierarchy"/>
    <dgm:cxn modelId="{0D2916FD-EB24-4D6D-A8AA-57B4A105ED4F}" type="presOf" srcId="{A9C359B1-D34E-4123-9B14-6AC783F69C1A}" destId="{35D0C971-7B4E-40DD-ADA7-F800BCCAAF55}" srcOrd="0" destOrd="0" presId="urn:microsoft.com/office/officeart/2008/layout/HorizontalMultiLevelHierarchy"/>
    <dgm:cxn modelId="{0EF8F3FF-C4F4-4EB2-99B3-EB40F971A987}" type="presOf" srcId="{7395CA7E-8152-4CDB-B626-BAEDFD253BB3}" destId="{EE4FF6DA-94EA-4AD2-9367-103328810D9E}" srcOrd="0" destOrd="0" presId="urn:microsoft.com/office/officeart/2008/layout/HorizontalMultiLevelHierarchy"/>
    <dgm:cxn modelId="{952237CB-9279-433C-BA17-C250EDC0E42D}" type="presParOf" srcId="{9D3D0D86-6A95-48F2-A4D6-6C73CCA030FE}" destId="{0ADA4C69-965D-4DD6-ABE1-4498653E4126}" srcOrd="0" destOrd="0" presId="urn:microsoft.com/office/officeart/2008/layout/HorizontalMultiLevelHierarchy"/>
    <dgm:cxn modelId="{82AD6355-B5B8-4F93-B8A9-123D39735669}" type="presParOf" srcId="{0ADA4C69-965D-4DD6-ABE1-4498653E4126}" destId="{35D0C971-7B4E-40DD-ADA7-F800BCCAAF55}" srcOrd="0" destOrd="0" presId="urn:microsoft.com/office/officeart/2008/layout/HorizontalMultiLevelHierarchy"/>
    <dgm:cxn modelId="{48F83A1A-EFB4-41C3-9CD0-7F2A94338C43}" type="presParOf" srcId="{0ADA4C69-965D-4DD6-ABE1-4498653E4126}" destId="{6860FC5D-D878-4EF6-9112-21A8F4DD2BED}" srcOrd="1" destOrd="0" presId="urn:microsoft.com/office/officeart/2008/layout/HorizontalMultiLevelHierarchy"/>
    <dgm:cxn modelId="{B2362112-45D8-45D0-85CC-8AB257B5D6E1}" type="presParOf" srcId="{6860FC5D-D878-4EF6-9112-21A8F4DD2BED}" destId="{120B5EDA-A57A-4033-A01F-894811BF7C81}" srcOrd="0" destOrd="0" presId="urn:microsoft.com/office/officeart/2008/layout/HorizontalMultiLevelHierarchy"/>
    <dgm:cxn modelId="{312D13D4-C38C-4388-BD18-64E022E1782C}" type="presParOf" srcId="{120B5EDA-A57A-4033-A01F-894811BF7C81}" destId="{3F419134-C866-4FF0-8544-0FEB0E41D8A8}" srcOrd="0" destOrd="0" presId="urn:microsoft.com/office/officeart/2008/layout/HorizontalMultiLevelHierarchy"/>
    <dgm:cxn modelId="{FDF9B571-988E-4B2A-ACFA-108146FCE60D}" type="presParOf" srcId="{6860FC5D-D878-4EF6-9112-21A8F4DD2BED}" destId="{D55F9BD9-460B-45A5-BDF9-866EF48EF1B2}" srcOrd="1" destOrd="0" presId="urn:microsoft.com/office/officeart/2008/layout/HorizontalMultiLevelHierarchy"/>
    <dgm:cxn modelId="{8FD6D538-17F0-463E-B40E-D413259D7556}" type="presParOf" srcId="{D55F9BD9-460B-45A5-BDF9-866EF48EF1B2}" destId="{7C6E3159-A122-4ACB-BFC3-96DE8019EDD0}" srcOrd="0" destOrd="0" presId="urn:microsoft.com/office/officeart/2008/layout/HorizontalMultiLevelHierarchy"/>
    <dgm:cxn modelId="{EC09E6BA-6B39-4B7D-B2BA-341080FDAE99}" type="presParOf" srcId="{D55F9BD9-460B-45A5-BDF9-866EF48EF1B2}" destId="{67B89EF0-9AD2-42A3-A6BD-6F1A07D57B60}" srcOrd="1" destOrd="0" presId="urn:microsoft.com/office/officeart/2008/layout/HorizontalMultiLevelHierarchy"/>
    <dgm:cxn modelId="{D5F80CE6-31E1-4D14-9CD7-85473531851C}" type="presParOf" srcId="{6860FC5D-D878-4EF6-9112-21A8F4DD2BED}" destId="{4BC34068-B038-4ACE-BF1B-A1068E8D799C}" srcOrd="2" destOrd="0" presId="urn:microsoft.com/office/officeart/2008/layout/HorizontalMultiLevelHierarchy"/>
    <dgm:cxn modelId="{0D979CD3-F362-4487-96C0-257B941D5F80}" type="presParOf" srcId="{4BC34068-B038-4ACE-BF1B-A1068E8D799C}" destId="{A9760BED-2F8E-4ACE-92A5-7C857676B8D6}" srcOrd="0" destOrd="0" presId="urn:microsoft.com/office/officeart/2008/layout/HorizontalMultiLevelHierarchy"/>
    <dgm:cxn modelId="{5F39CDB2-924D-4C4B-9DAF-E58D0AB2F4E6}" type="presParOf" srcId="{6860FC5D-D878-4EF6-9112-21A8F4DD2BED}" destId="{C9389C36-F3A3-4B9B-9A9B-C12CE73C70DB}" srcOrd="3" destOrd="0" presId="urn:microsoft.com/office/officeart/2008/layout/HorizontalMultiLevelHierarchy"/>
    <dgm:cxn modelId="{DA73F283-A67C-483A-8F11-0AC81FB99174}" type="presParOf" srcId="{C9389C36-F3A3-4B9B-9A9B-C12CE73C70DB}" destId="{EE4FF6DA-94EA-4AD2-9367-103328810D9E}" srcOrd="0" destOrd="0" presId="urn:microsoft.com/office/officeart/2008/layout/HorizontalMultiLevelHierarchy"/>
    <dgm:cxn modelId="{A015B3BB-4967-41F1-92D7-CB506B2E91FC}" type="presParOf" srcId="{C9389C36-F3A3-4B9B-9A9B-C12CE73C70DB}" destId="{247C8622-F8B9-4B63-BF03-CD800E941282}" srcOrd="1" destOrd="0" presId="urn:microsoft.com/office/officeart/2008/layout/HorizontalMultiLevelHierarchy"/>
    <dgm:cxn modelId="{342DB033-9B43-4E4E-9FFF-1170DF7A04AA}" type="presParOf" srcId="{6860FC5D-D878-4EF6-9112-21A8F4DD2BED}" destId="{AC1992C5-0DEC-4B55-9ED0-A96ADA54A558}" srcOrd="4" destOrd="0" presId="urn:microsoft.com/office/officeart/2008/layout/HorizontalMultiLevelHierarchy"/>
    <dgm:cxn modelId="{AB9E2443-427D-46A2-B931-F97AE7F0CCBF}" type="presParOf" srcId="{AC1992C5-0DEC-4B55-9ED0-A96ADA54A558}" destId="{613FD7FE-00C8-49C5-AE6D-6AE7B8085EDD}" srcOrd="0" destOrd="0" presId="urn:microsoft.com/office/officeart/2008/layout/HorizontalMultiLevelHierarchy"/>
    <dgm:cxn modelId="{F61F5930-ED55-4AFB-A5B9-D78D305923C7}" type="presParOf" srcId="{6860FC5D-D878-4EF6-9112-21A8F4DD2BED}" destId="{F03F7078-D7B8-4896-9568-4877A7839597}" srcOrd="5" destOrd="0" presId="urn:microsoft.com/office/officeart/2008/layout/HorizontalMultiLevelHierarchy"/>
    <dgm:cxn modelId="{AD0CA2EE-E6F2-4064-B7EF-5E4F88B973FC}" type="presParOf" srcId="{F03F7078-D7B8-4896-9568-4877A7839597}" destId="{114B57FC-087B-42BA-99E1-6384C31F36F7}" srcOrd="0" destOrd="0" presId="urn:microsoft.com/office/officeart/2008/layout/HorizontalMultiLevelHierarchy"/>
    <dgm:cxn modelId="{CE1247E8-DCC5-410A-87B4-F1ECA93C9010}" type="presParOf" srcId="{F03F7078-D7B8-4896-9568-4877A7839597}" destId="{DF27EB43-DF8F-45D2-BF9B-373E916AB343}" srcOrd="1" destOrd="0" presId="urn:microsoft.com/office/officeart/2008/layout/HorizontalMultiLevelHierarchy"/>
    <dgm:cxn modelId="{A5513047-29F2-40FF-9E38-B5C09BB1C5A3}" type="presParOf" srcId="{6860FC5D-D878-4EF6-9112-21A8F4DD2BED}" destId="{374ED88A-FFA0-4F38-B78A-6F42F4D61843}" srcOrd="6" destOrd="0" presId="urn:microsoft.com/office/officeart/2008/layout/HorizontalMultiLevelHierarchy"/>
    <dgm:cxn modelId="{CFAE2DF1-731A-4827-9F78-9503446926A3}" type="presParOf" srcId="{374ED88A-FFA0-4F38-B78A-6F42F4D61843}" destId="{6D01E4DC-3FDB-4023-8AE8-BF240C348345}" srcOrd="0" destOrd="0" presId="urn:microsoft.com/office/officeart/2008/layout/HorizontalMultiLevelHierarchy"/>
    <dgm:cxn modelId="{E8EC4590-FC56-46B4-8B7A-634379B83300}" type="presParOf" srcId="{6860FC5D-D878-4EF6-9112-21A8F4DD2BED}" destId="{EE6FB1C9-C16A-4F6B-85B6-7AD2C0CDAD3C}" srcOrd="7" destOrd="0" presId="urn:microsoft.com/office/officeart/2008/layout/HorizontalMultiLevelHierarchy"/>
    <dgm:cxn modelId="{1911257A-9005-4F9E-BCFF-B9CF0601F459}" type="presParOf" srcId="{EE6FB1C9-C16A-4F6B-85B6-7AD2C0CDAD3C}" destId="{E793AE97-5C91-49D0-97BB-26C7BB75B093}" srcOrd="0" destOrd="0" presId="urn:microsoft.com/office/officeart/2008/layout/HorizontalMultiLevelHierarchy"/>
    <dgm:cxn modelId="{920153D5-F1E5-44E7-AF3E-F89EB22D2AA4}" type="presParOf" srcId="{EE6FB1C9-C16A-4F6B-85B6-7AD2C0CDAD3C}" destId="{55ABAEEC-B3F0-4037-8D58-500C13BF536C}" srcOrd="1" destOrd="0" presId="urn:microsoft.com/office/officeart/2008/layout/HorizontalMultiLevelHierarchy"/>
    <dgm:cxn modelId="{AE5F90A7-4981-4D8E-8B45-B6EA350D80BB}" type="presParOf" srcId="{6860FC5D-D878-4EF6-9112-21A8F4DD2BED}" destId="{A0DDA21F-2885-4811-A54C-D1E120833ED3}" srcOrd="8" destOrd="0" presId="urn:microsoft.com/office/officeart/2008/layout/HorizontalMultiLevelHierarchy"/>
    <dgm:cxn modelId="{E648FD8E-1A7D-4356-BFB2-795BDAC28EA0}" type="presParOf" srcId="{A0DDA21F-2885-4811-A54C-D1E120833ED3}" destId="{09980F32-D6EF-4F04-9237-2BF05F55E00F}" srcOrd="0" destOrd="0" presId="urn:microsoft.com/office/officeart/2008/layout/HorizontalMultiLevelHierarchy"/>
    <dgm:cxn modelId="{D669133F-8A3B-4D72-B034-6A1C1127187D}" type="presParOf" srcId="{6860FC5D-D878-4EF6-9112-21A8F4DD2BED}" destId="{387A27DC-D275-4749-9817-ABA336681307}" srcOrd="9" destOrd="0" presId="urn:microsoft.com/office/officeart/2008/layout/HorizontalMultiLevelHierarchy"/>
    <dgm:cxn modelId="{A4CE0626-7F85-4CC3-801E-F88C643BC493}" type="presParOf" srcId="{387A27DC-D275-4749-9817-ABA336681307}" destId="{5C178399-5245-4B88-BAD9-64AC44C231D7}" srcOrd="0" destOrd="0" presId="urn:microsoft.com/office/officeart/2008/layout/HorizontalMultiLevelHierarchy"/>
    <dgm:cxn modelId="{29CCCAF8-BEBC-4869-B43C-79C8B52946AF}" type="presParOf" srcId="{387A27DC-D275-4749-9817-ABA336681307}" destId="{13923D10-08D8-49D6-99C3-4B333EC8D69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DA21F-2885-4811-A54C-D1E120833ED3}">
      <dsp:nvSpPr>
        <dsp:cNvPr id="0" name=""/>
        <dsp:cNvSpPr/>
      </dsp:nvSpPr>
      <dsp:spPr>
        <a:xfrm>
          <a:off x="2988228" y="2925959"/>
          <a:ext cx="639634" cy="24376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9817" y="0"/>
              </a:lnTo>
              <a:lnTo>
                <a:pt x="319817" y="2437632"/>
              </a:lnTo>
              <a:lnTo>
                <a:pt x="639634" y="24376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3245042" y="4081772"/>
        <a:ext cx="126007" cy="126007"/>
      </dsp:txXfrm>
    </dsp:sp>
    <dsp:sp modelId="{374ED88A-FFA0-4F38-B78A-6F42F4D61843}">
      <dsp:nvSpPr>
        <dsp:cNvPr id="0" name=""/>
        <dsp:cNvSpPr/>
      </dsp:nvSpPr>
      <dsp:spPr>
        <a:xfrm>
          <a:off x="2988228" y="2925959"/>
          <a:ext cx="639634" cy="12188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9817" y="0"/>
              </a:lnTo>
              <a:lnTo>
                <a:pt x="319817" y="1218816"/>
              </a:lnTo>
              <a:lnTo>
                <a:pt x="639634" y="12188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273634" y="3500956"/>
        <a:ext cx="68823" cy="68823"/>
      </dsp:txXfrm>
    </dsp:sp>
    <dsp:sp modelId="{AC1992C5-0DEC-4B55-9ED0-A96ADA54A558}">
      <dsp:nvSpPr>
        <dsp:cNvPr id="0" name=""/>
        <dsp:cNvSpPr/>
      </dsp:nvSpPr>
      <dsp:spPr>
        <a:xfrm>
          <a:off x="2988228" y="2880239"/>
          <a:ext cx="6396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39634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292055" y="2909968"/>
        <a:ext cx="31981" cy="31981"/>
      </dsp:txXfrm>
    </dsp:sp>
    <dsp:sp modelId="{4BC34068-B038-4ACE-BF1B-A1068E8D799C}">
      <dsp:nvSpPr>
        <dsp:cNvPr id="0" name=""/>
        <dsp:cNvSpPr/>
      </dsp:nvSpPr>
      <dsp:spPr>
        <a:xfrm>
          <a:off x="2988228" y="1707143"/>
          <a:ext cx="639634" cy="1218816"/>
        </a:xfrm>
        <a:custGeom>
          <a:avLst/>
          <a:gdLst/>
          <a:ahLst/>
          <a:cxnLst/>
          <a:rect l="0" t="0" r="0" b="0"/>
          <a:pathLst>
            <a:path>
              <a:moveTo>
                <a:pt x="0" y="1218816"/>
              </a:moveTo>
              <a:lnTo>
                <a:pt x="319817" y="1218816"/>
              </a:lnTo>
              <a:lnTo>
                <a:pt x="319817" y="0"/>
              </a:lnTo>
              <a:lnTo>
                <a:pt x="63963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273634" y="2282139"/>
        <a:ext cx="68823" cy="68823"/>
      </dsp:txXfrm>
    </dsp:sp>
    <dsp:sp modelId="{120B5EDA-A57A-4033-A01F-894811BF7C81}">
      <dsp:nvSpPr>
        <dsp:cNvPr id="0" name=""/>
        <dsp:cNvSpPr/>
      </dsp:nvSpPr>
      <dsp:spPr>
        <a:xfrm>
          <a:off x="2988228" y="488326"/>
          <a:ext cx="639634" cy="2437632"/>
        </a:xfrm>
        <a:custGeom>
          <a:avLst/>
          <a:gdLst/>
          <a:ahLst/>
          <a:cxnLst/>
          <a:rect l="0" t="0" r="0" b="0"/>
          <a:pathLst>
            <a:path>
              <a:moveTo>
                <a:pt x="0" y="2437632"/>
              </a:moveTo>
              <a:lnTo>
                <a:pt x="319817" y="2437632"/>
              </a:lnTo>
              <a:lnTo>
                <a:pt x="319817" y="0"/>
              </a:lnTo>
              <a:lnTo>
                <a:pt x="63963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3245042" y="1644139"/>
        <a:ext cx="126007" cy="126007"/>
      </dsp:txXfrm>
    </dsp:sp>
    <dsp:sp modelId="{35D0C971-7B4E-40DD-ADA7-F800BCCAAF55}">
      <dsp:nvSpPr>
        <dsp:cNvPr id="0" name=""/>
        <dsp:cNvSpPr/>
      </dsp:nvSpPr>
      <dsp:spPr>
        <a:xfrm rot="16200000">
          <a:off x="-65227" y="2438432"/>
          <a:ext cx="5131858" cy="975053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Gerbera Black" panose="02000A00000000000000" pitchFamily="50" charset="-52"/>
            </a:rPr>
            <a:t>Методы профилактики</a:t>
          </a:r>
        </a:p>
      </dsp:txBody>
      <dsp:txXfrm>
        <a:off x="-65227" y="2438432"/>
        <a:ext cx="5131858" cy="975053"/>
      </dsp:txXfrm>
    </dsp:sp>
    <dsp:sp modelId="{7C6E3159-A122-4ACB-BFC3-96DE8019EDD0}">
      <dsp:nvSpPr>
        <dsp:cNvPr id="0" name=""/>
        <dsp:cNvSpPr/>
      </dsp:nvSpPr>
      <dsp:spPr>
        <a:xfrm>
          <a:off x="3627863" y="800"/>
          <a:ext cx="3198174" cy="975053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Gerbera Black" panose="02000A00000000000000" pitchFamily="50" charset="-52"/>
            </a:rPr>
            <a:t>Видеофильмы</a:t>
          </a:r>
        </a:p>
      </dsp:txBody>
      <dsp:txXfrm>
        <a:off x="3627863" y="800"/>
        <a:ext cx="3198174" cy="975053"/>
      </dsp:txXfrm>
    </dsp:sp>
    <dsp:sp modelId="{EE4FF6DA-94EA-4AD2-9367-103328810D9E}">
      <dsp:nvSpPr>
        <dsp:cNvPr id="0" name=""/>
        <dsp:cNvSpPr/>
      </dsp:nvSpPr>
      <dsp:spPr>
        <a:xfrm>
          <a:off x="3627863" y="1219616"/>
          <a:ext cx="3198174" cy="975053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Gerbera Black" panose="02000A00000000000000" pitchFamily="50" charset="-52"/>
            </a:rPr>
            <a:t>Художественная литература</a:t>
          </a:r>
        </a:p>
      </dsp:txBody>
      <dsp:txXfrm>
        <a:off x="3627863" y="1219616"/>
        <a:ext cx="3198174" cy="975053"/>
      </dsp:txXfrm>
    </dsp:sp>
    <dsp:sp modelId="{114B57FC-087B-42BA-99E1-6384C31F36F7}">
      <dsp:nvSpPr>
        <dsp:cNvPr id="0" name=""/>
        <dsp:cNvSpPr/>
      </dsp:nvSpPr>
      <dsp:spPr>
        <a:xfrm>
          <a:off x="3627863" y="2438432"/>
          <a:ext cx="3198174" cy="975053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Gerbera Black" panose="02000A00000000000000" pitchFamily="50" charset="-52"/>
            </a:rPr>
            <a:t>Программы и технологии «Равный равному»</a:t>
          </a:r>
        </a:p>
      </dsp:txBody>
      <dsp:txXfrm>
        <a:off x="3627863" y="2438432"/>
        <a:ext cx="3198174" cy="975053"/>
      </dsp:txXfrm>
    </dsp:sp>
    <dsp:sp modelId="{E793AE97-5C91-49D0-97BB-26C7BB75B093}">
      <dsp:nvSpPr>
        <dsp:cNvPr id="0" name=""/>
        <dsp:cNvSpPr/>
      </dsp:nvSpPr>
      <dsp:spPr>
        <a:xfrm>
          <a:off x="3627863" y="3657249"/>
          <a:ext cx="3198174" cy="975053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Gerbera Black" panose="02000A00000000000000" pitchFamily="50" charset="-52"/>
            </a:rPr>
            <a:t>Арбузный круг</a:t>
          </a:r>
        </a:p>
      </dsp:txBody>
      <dsp:txXfrm>
        <a:off x="3627863" y="3657249"/>
        <a:ext cx="3198174" cy="975053"/>
      </dsp:txXfrm>
    </dsp:sp>
    <dsp:sp modelId="{5C178399-5245-4B88-BAD9-64AC44C231D7}">
      <dsp:nvSpPr>
        <dsp:cNvPr id="0" name=""/>
        <dsp:cNvSpPr/>
      </dsp:nvSpPr>
      <dsp:spPr>
        <a:xfrm>
          <a:off x="3627863" y="4876065"/>
          <a:ext cx="3198174" cy="975053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Gerbera Black" panose="02000A00000000000000" pitchFamily="50" charset="-52"/>
            </a:rPr>
            <a:t>Профилактические игры</a:t>
          </a:r>
        </a:p>
      </dsp:txBody>
      <dsp:txXfrm>
        <a:off x="3627863" y="4876065"/>
        <a:ext cx="3198174" cy="9750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12" Type="http://schemas.openxmlformats.org/officeDocument/2006/relationships/hyperlink" Target="https://&#1089;&#1087;&#1088;&#1086;&#1089;&#1080;.&#1073;&#1091;&#1076;&#1100;&#1074;&#1076;&#1074;&#1080;&#1078;&#1077;&#1085;&#1080;&#1080;.&#1088;&#1092;/bullying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90;&#1088;&#1072;&#1074;&#1083;&#1080;&#1085;&#1077;&#1090;.&#1088;&#1092;/" TargetMode="External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hyperlink" Target="https://&#1103;&#1085;&#1077;&#1087;&#1083;&#1072;&#1082;&#1089;&#1072;.&#1088;&#1092;/?ysclid=msgeu3qc68810937628" TargetMode="External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3048000"/>
            <a:ext cx="4943474" cy="1200150"/>
          </a:xfrm>
          <a:noFill/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bg1"/>
                </a:solidFill>
                <a:latin typeface="TomskObl2104" pitchFamily="50" charset="0"/>
              </a:rPr>
              <a:t>Профилактика конфликтов.  АЛГОРИТМ работы со случаем буллинга.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4812668" cy="733425"/>
          </a:xfrm>
        </p:spPr>
        <p:txBody>
          <a:bodyPr>
            <a:normAutofit fontScale="92500"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Михайлова Дарья Владимировна, учитель начальных классов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39248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Различие конфликта и буллинга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005" y="177157"/>
            <a:ext cx="2410097" cy="645810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23EEA4C-B907-5F99-11F5-2D989F876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66096"/>
              </p:ext>
            </p:extLst>
          </p:nvPr>
        </p:nvGraphicFramePr>
        <p:xfrm>
          <a:off x="1004047" y="1541929"/>
          <a:ext cx="9950823" cy="5085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6941">
                  <a:extLst>
                    <a:ext uri="{9D8B030D-6E8A-4147-A177-3AD203B41FA5}">
                      <a16:colId xmlns:a16="http://schemas.microsoft.com/office/drawing/2014/main" val="2137906495"/>
                    </a:ext>
                  </a:extLst>
                </a:gridCol>
                <a:gridCol w="3316941">
                  <a:extLst>
                    <a:ext uri="{9D8B030D-6E8A-4147-A177-3AD203B41FA5}">
                      <a16:colId xmlns:a16="http://schemas.microsoft.com/office/drawing/2014/main" val="1272848099"/>
                    </a:ext>
                  </a:extLst>
                </a:gridCol>
                <a:gridCol w="3316941">
                  <a:extLst>
                    <a:ext uri="{9D8B030D-6E8A-4147-A177-3AD203B41FA5}">
                      <a16:colId xmlns:a16="http://schemas.microsoft.com/office/drawing/2014/main" val="1312558063"/>
                    </a:ext>
                  </a:extLst>
                </a:gridCol>
              </a:tblGrid>
              <a:tr h="308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Признак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Gerbera Black" panose="02000A00000000000000" pitchFamily="50" charset="-52"/>
                        </a:rPr>
                        <a:t>Конфликт</a:t>
                      </a:r>
                      <a:endParaRPr lang="ru-RU" sz="1800" kern="10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Gerbera Black" panose="02000A00000000000000" pitchFamily="50" charset="-52"/>
                        </a:rPr>
                        <a:t>Буллинг</a:t>
                      </a:r>
                      <a:endParaRPr lang="ru-RU" sz="1800" kern="10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8222998"/>
                  </a:ext>
                </a:extLst>
              </a:tr>
              <a:tr h="1279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Стороны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Примерно равны по силе.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Есть устойчивая асимметрия (агрессор/группа против жертвы).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10522347"/>
                  </a:ext>
                </a:extLst>
              </a:tr>
              <a:tr h="3080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Gerbera Black" panose="02000A00000000000000" pitchFamily="50" charset="-52"/>
                        </a:rPr>
                        <a:t>Повторяемость</a:t>
                      </a:r>
                      <a:endParaRPr lang="ru-RU" sz="1800" kern="10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Временное явление.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Постоянное явление.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8262946"/>
                  </a:ext>
                </a:extLst>
              </a:tr>
              <a:tr h="1279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Gerbera Black" panose="02000A00000000000000" pitchFamily="50" charset="-52"/>
                        </a:rPr>
                        <a:t>Цель </a:t>
                      </a:r>
                      <a:endParaRPr lang="ru-RU" sz="1800" kern="10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Отстоять интересы , чтобы что- то изменить.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За поведением стоит желание власти, контроль, унижение.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2938774"/>
                  </a:ext>
                </a:extLst>
              </a:tr>
              <a:tr h="631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Gerbera Black" panose="02000A00000000000000" pitchFamily="50" charset="-52"/>
                        </a:rPr>
                        <a:t>Контроль</a:t>
                      </a:r>
                      <a:endParaRPr lang="ru-RU" sz="1800" kern="10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Участники себя не контролируют.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Агрессоры себя контролируют.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651105"/>
                  </a:ext>
                </a:extLst>
              </a:tr>
              <a:tr h="1279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Gerbera Black" panose="02000A00000000000000" pitchFamily="50" charset="-52"/>
                        </a:rPr>
                        <a:t>Что чувствуют?</a:t>
                      </a:r>
                      <a:endParaRPr lang="ru-RU" sz="1800" kern="10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Gerbera Black" panose="02000A00000000000000" pitchFamily="50" charset="-52"/>
                        </a:rPr>
                        <a:t>Все чувствуют себя плохо, угрызения совести, что поругались.</a:t>
                      </a:r>
                      <a:endParaRPr lang="ru-RU" sz="1800" kern="10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Gerbera Black" panose="02000A00000000000000" pitchFamily="50" charset="-52"/>
                        </a:rPr>
                        <a:t>Агрессоры чувствуют себя хорошо, считают себя правыми.</a:t>
                      </a:r>
                      <a:endParaRPr lang="ru-RU" sz="1800" kern="100" dirty="0">
                        <a:effectLst/>
                        <a:latin typeface="Gerbera Black" panose="02000A00000000000000" pitchFamily="50" charset="-52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5224908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44950A-7F0C-EDDF-7BBC-B2E09D4379C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7" y="584685"/>
            <a:ext cx="414425" cy="4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4CF5D-6C3D-835A-2C0B-1DB9AFF90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4D6536-526A-74A8-EC44-0D1DD22538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7" y="58468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8F969D-3D45-74A9-D19D-466869187C7B}"/>
              </a:ext>
            </a:extLst>
          </p:cNvPr>
          <p:cNvSpPr txBox="1"/>
          <p:nvPr/>
        </p:nvSpPr>
        <p:spPr>
          <a:xfrm>
            <a:off x="709222" y="584685"/>
            <a:ext cx="1100490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900" dirty="0">
                <a:solidFill>
                  <a:srgbClr val="00881B"/>
                </a:solidFill>
                <a:latin typeface="TomskObl2104" pitchFamily="50" charset="0"/>
              </a:rPr>
              <a:t>Алгоритмы работы с буллингом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155231-C642-0DDC-AD38-AAD32DA4224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722" y="177203"/>
            <a:ext cx="2410097" cy="64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C97216-43DA-0E09-BEC4-015FAAAF36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050" b="2500"/>
          <a:stretch>
            <a:fillRect/>
          </a:stretch>
        </p:blipFill>
        <p:spPr>
          <a:xfrm>
            <a:off x="905440" y="1630733"/>
            <a:ext cx="9935330" cy="3957917"/>
          </a:xfrm>
          <a:prstGeom prst="rect">
            <a:avLst/>
          </a:prstGeom>
        </p:spPr>
      </p:pic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4ECB1F31-C1E6-C780-7B34-1E6F170C6C7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58239" y="4781743"/>
            <a:ext cx="1757248" cy="175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92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BCADA-0D91-D118-FF34-24C8ED501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2AC46F-42EB-AC5D-77EA-93CBCD303AD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7" y="58468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912B1-A6E9-26DA-4F7B-B7EE468DEC35}"/>
              </a:ext>
            </a:extLst>
          </p:cNvPr>
          <p:cNvSpPr txBox="1"/>
          <p:nvPr/>
        </p:nvSpPr>
        <p:spPr>
          <a:xfrm>
            <a:off x="613171" y="584685"/>
            <a:ext cx="1100490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900" dirty="0">
                <a:solidFill>
                  <a:srgbClr val="00881B"/>
                </a:solidFill>
                <a:latin typeface="TomskObl2104" pitchFamily="50" charset="0"/>
              </a:rPr>
              <a:t>Алгоритмы работы с буллингом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AAE902-9DCB-5434-30AA-01C91C7C51E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722" y="177203"/>
            <a:ext cx="2410097" cy="645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70CB49-DAAD-98C8-73C2-BE72609B6A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24" b="2971"/>
          <a:stretch>
            <a:fillRect/>
          </a:stretch>
        </p:blipFill>
        <p:spPr>
          <a:xfrm>
            <a:off x="593549" y="1532254"/>
            <a:ext cx="10342564" cy="4267911"/>
          </a:xfrm>
          <a:prstGeom prst="rect">
            <a:avLst/>
          </a:prstGeom>
        </p:spPr>
      </p:pic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E1D0DCBA-C836-4206-D395-737AA8700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2940" y="4831095"/>
            <a:ext cx="1404124" cy="140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84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18C84FF-0425-93F5-D184-ED23C272E9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363320"/>
              </p:ext>
            </p:extLst>
          </p:nvPr>
        </p:nvGraphicFramePr>
        <p:xfrm>
          <a:off x="242047" y="503040"/>
          <a:ext cx="8839213" cy="5851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50D7521-E74B-7A66-1EC1-8401F5452479}"/>
              </a:ext>
            </a:extLst>
          </p:cNvPr>
          <p:cNvSpPr/>
          <p:nvPr/>
        </p:nvSpPr>
        <p:spPr>
          <a:xfrm>
            <a:off x="7835152" y="1506070"/>
            <a:ext cx="3818965" cy="4007223"/>
          </a:xfrm>
          <a:prstGeom prst="roundRect">
            <a:avLst/>
          </a:prstGeom>
          <a:solidFill>
            <a:schemeClr val="bg1"/>
          </a:solidFill>
          <a:ln>
            <a:solidFill>
              <a:srgbClr val="5E8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Gerbera Light" panose="02000300000000000000" pitchFamily="50" charset="-52"/>
              </a:rPr>
              <a:t>Короткометражный фильм «Изгой»;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Художественный фильм «Светлячок» (2021);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«Чудо» ( США, 2017);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«Чучело» (СССР, 1987);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«Школа» (2010);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Мультфильм «Просто о важном . Мира и Гоша. Другой мальчик» и др.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DB82310-7A63-F822-6BCE-CFDCF450B862}"/>
              </a:ext>
            </a:extLst>
          </p:cNvPr>
          <p:cNvSpPr/>
          <p:nvPr/>
        </p:nvSpPr>
        <p:spPr>
          <a:xfrm>
            <a:off x="7835152" y="1506070"/>
            <a:ext cx="3818965" cy="4007223"/>
          </a:xfrm>
          <a:prstGeom prst="roundRect">
            <a:avLst/>
          </a:prstGeom>
          <a:solidFill>
            <a:schemeClr val="bg1"/>
          </a:solidFill>
          <a:ln>
            <a:solidFill>
              <a:srgbClr val="5E8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Gerbera Light" panose="02000300000000000000" pitchFamily="50" charset="-52"/>
              </a:rPr>
              <a:t>Повесть В. Железников «Чучело»;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Эли Фрей «Мой лучший враг»;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Н. Никитина-Фисун и А. Серая «Травить нельзя остановить»;</a:t>
            </a:r>
          </a:p>
          <a:p>
            <a:pPr algn="ctr"/>
            <a:r>
              <a:rPr lang="ru-RU" sz="2000" dirty="0">
                <a:latin typeface="Gerbera Light" panose="02000300000000000000" pitchFamily="50" charset="-52"/>
              </a:rPr>
              <a:t>Бел Кауфман «Вверх по лестнице, ведущей вниз» и др.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76B4ED0-C950-394F-8943-BB0CF8774294}"/>
              </a:ext>
            </a:extLst>
          </p:cNvPr>
          <p:cNvSpPr/>
          <p:nvPr/>
        </p:nvSpPr>
        <p:spPr>
          <a:xfrm>
            <a:off x="7835151" y="1506069"/>
            <a:ext cx="3818965" cy="4007223"/>
          </a:xfrm>
          <a:prstGeom prst="roundRect">
            <a:avLst/>
          </a:prstGeom>
          <a:solidFill>
            <a:schemeClr val="bg1"/>
          </a:solidFill>
          <a:ln>
            <a:solidFill>
              <a:srgbClr val="5E8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000" u="sng" dirty="0">
                <a:latin typeface="Gerbera Light" panose="02000300000000000000" pitchFamily="50" charset="-52"/>
              </a:rPr>
              <a:t>«Школа примирения: равный – равному»:</a:t>
            </a:r>
          </a:p>
          <a:p>
            <a:pPr lvl="0" algn="ctr"/>
            <a:endParaRPr lang="ru-RU" sz="2000" u="sng" dirty="0">
              <a:latin typeface="Gerbera Light" panose="02000300000000000000" pitchFamily="50" charset="-52"/>
            </a:endParaRP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Профилактическая работа Школьных служб примирения;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Наставничество над классом;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Антибуллинговая команда класса. 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4A1AE29-2914-3E4C-EF96-50E3A786D289}"/>
              </a:ext>
            </a:extLst>
          </p:cNvPr>
          <p:cNvSpPr/>
          <p:nvPr/>
        </p:nvSpPr>
        <p:spPr>
          <a:xfrm>
            <a:off x="7835151" y="1506068"/>
            <a:ext cx="3818965" cy="4007223"/>
          </a:xfrm>
          <a:prstGeom prst="roundRect">
            <a:avLst/>
          </a:prstGeom>
          <a:solidFill>
            <a:schemeClr val="bg1"/>
          </a:solidFill>
          <a:ln>
            <a:solidFill>
              <a:srgbClr val="5E8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«Кенгуру»;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«Звёздная страна»;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«Чем мы похожи»;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«Дерево дружбы»;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«Сороконожка»;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«Волшебный стул»;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Игра-тренинг «Пикник»;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Настольная игра «Стоп буллинг»;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Игра «Линии»;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 panose="02000300000000000000" pitchFamily="50" charset="-52"/>
              </a:rPr>
              <a:t>Бумажный квест «Игра-выбор» и др.</a:t>
            </a:r>
          </a:p>
        </p:txBody>
      </p:sp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1" y="14376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734114" y="43281"/>
            <a:ext cx="83999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Алгоритм работы со случаем буллинга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76" y="297518"/>
            <a:ext cx="2410097" cy="6458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C537C07-8400-870A-6EAC-6C88FC92E3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12"/>
          <a:stretch>
            <a:fillRect/>
          </a:stretch>
        </p:blipFill>
        <p:spPr>
          <a:xfrm>
            <a:off x="1270606" y="1366720"/>
            <a:ext cx="8886405" cy="5586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86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DD77E-1BEB-FCC4-02E9-92812537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F51D77-9B1B-563C-CA17-20309C4042D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1" y="14376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936FA-8D1C-FC7B-2E02-342622964210}"/>
              </a:ext>
            </a:extLst>
          </p:cNvPr>
          <p:cNvSpPr txBox="1"/>
          <p:nvPr/>
        </p:nvSpPr>
        <p:spPr>
          <a:xfrm>
            <a:off x="734114" y="43281"/>
            <a:ext cx="83999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Алгоритм работы со случаем буллинга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5F9A3C-1265-A128-EBA7-CE474DB3A09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76" y="297518"/>
            <a:ext cx="2410097" cy="6458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EA00A5-064C-EB9D-35A2-B243801F31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05" b="329"/>
          <a:stretch>
            <a:fillRect/>
          </a:stretch>
        </p:blipFill>
        <p:spPr>
          <a:xfrm>
            <a:off x="1066286" y="1373475"/>
            <a:ext cx="8705243" cy="544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2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7A561-9CEE-C45B-83B3-F621579A1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79C95B-3A0E-6941-68A8-5777024353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FC7492-207E-4BB3-DFF2-458A3DF0052C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Рекомендации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5A2FE4-F8A8-295A-5453-20DD1825370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0F2EE7-965B-85BB-7C2C-D324630D1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151" y="1584942"/>
            <a:ext cx="2260143" cy="1706300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D4EDF51-4256-6C9F-7455-D506934E4559}"/>
              </a:ext>
            </a:extLst>
          </p:cNvPr>
          <p:cNvSpPr/>
          <p:nvPr/>
        </p:nvSpPr>
        <p:spPr>
          <a:xfrm>
            <a:off x="171201" y="3379776"/>
            <a:ext cx="2652681" cy="6220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u="sng" dirty="0">
                <a:hlinkClick r:id="rId6"/>
              </a:rPr>
              <a:t>https://травлинет.рф/</a:t>
            </a:r>
            <a:r>
              <a:rPr lang="ru-RU" dirty="0"/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D000A1-9544-81AD-786F-D21AB744DE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56" y="4202604"/>
            <a:ext cx="2152643" cy="2152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40BE8A-16E0-0582-FA42-3253DD2B29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0595" y="1673901"/>
            <a:ext cx="4408394" cy="1205065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47BA088-CA7E-99BD-18FC-69F31A4C644B}"/>
              </a:ext>
            </a:extLst>
          </p:cNvPr>
          <p:cNvSpPr/>
          <p:nvPr/>
        </p:nvSpPr>
        <p:spPr>
          <a:xfrm>
            <a:off x="3384781" y="3117976"/>
            <a:ext cx="2993424" cy="6220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u="sng" dirty="0">
                <a:hlinkClick r:id="rId9"/>
              </a:rPr>
              <a:t>https://янеплакса.рф/?ysclid=msgeu3qc68810937628</a:t>
            </a:r>
            <a:r>
              <a:rPr lang="ru-RU" u="sng" dirty="0"/>
              <a:t> </a:t>
            </a:r>
            <a:r>
              <a:rPr lang="ru-RU" dirty="0"/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BEA9053-7AA8-F8E1-FC40-C3938EA439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636" y="3846028"/>
            <a:ext cx="2227356" cy="222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D28870-05E3-8E27-1C47-2241AD5332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3603" t="60789" r="5718" b="8339"/>
          <a:stretch>
            <a:fillRect/>
          </a:stretch>
        </p:blipFill>
        <p:spPr bwMode="auto">
          <a:xfrm>
            <a:off x="8252805" y="1584942"/>
            <a:ext cx="3539182" cy="11961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6B68519-8F5D-37A7-8881-08F9E2085901}"/>
              </a:ext>
            </a:extLst>
          </p:cNvPr>
          <p:cNvSpPr/>
          <p:nvPr/>
        </p:nvSpPr>
        <p:spPr>
          <a:xfrm>
            <a:off x="8701056" y="2980218"/>
            <a:ext cx="2993424" cy="62204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u="sng" dirty="0">
                <a:hlinkClick r:id="rId12"/>
              </a:rPr>
              <a:t>https://спроси.будьвдвижении.рф/bullying</a:t>
            </a:r>
            <a:r>
              <a:rPr lang="ru-RU" dirty="0"/>
              <a:t> 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1FB71E-4D09-0B4D-4754-55BACDC7251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158" y="3801372"/>
            <a:ext cx="2227356" cy="222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Picture background">
            <a:extLst>
              <a:ext uri="{FF2B5EF4-FFF2-40B4-BE49-F238E27FC236}">
                <a16:creationId xmlns:a16="http://schemas.microsoft.com/office/drawing/2014/main" id="{F40F1F42-34ED-2480-3B7E-3B520FD41A0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891" y="3602265"/>
            <a:ext cx="2147336" cy="3140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5654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98C036-C8BB-7A34-63B0-6FDD1FFD5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D1611D-AEB6-F018-E67F-47A3FCEA92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F7CF3A-B36B-969B-5458-90039762591A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Бонус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37DE06-9485-4E0B-4B51-907BBA10EA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3272060-E745-5E0D-FA14-85FDF24CC4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636" y="1408911"/>
            <a:ext cx="4917140" cy="491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1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Михайлова Дарья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48" y="5505451"/>
            <a:ext cx="6126454" cy="771526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Учитель начальных классов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320</Words>
  <Application>Microsoft Office PowerPoint</Application>
  <PresentationFormat>Широкоэкранный</PresentationFormat>
  <Paragraphs>63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Gerbera Black</vt:lpstr>
      <vt:lpstr>Calibri</vt:lpstr>
      <vt:lpstr>Arial</vt:lpstr>
      <vt:lpstr>Calibri Light</vt:lpstr>
      <vt:lpstr>Gerbera</vt:lpstr>
      <vt:lpstr>TomskObl2104</vt:lpstr>
      <vt:lpstr>Gerbera Light</vt:lpstr>
      <vt:lpstr>Тема Office</vt:lpstr>
      <vt:lpstr>Профилактика конфликтов.  АЛГОРИТМ работы со случаем буллинга.</vt:lpstr>
      <vt:lpstr>Различие конфликта и буллинга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Михайлова Дарья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Дарья Михайлова</cp:lastModifiedBy>
  <cp:revision>140</cp:revision>
  <dcterms:created xsi:type="dcterms:W3CDTF">2025-07-14T10:33:41Z</dcterms:created>
  <dcterms:modified xsi:type="dcterms:W3CDTF">2026-08-06T07:02:33Z</dcterms:modified>
</cp:coreProperties>
</file>