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82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91D132-094A-325E-58D5-900A9FAC84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6A7B22F-0A2F-5DF0-60D1-D68E667C3A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C79850F-C6FE-97DE-507F-40248F18A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809DA-63FB-4C3C-BAE1-4BBEB24973EB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0DE4474-B0DD-8892-61DC-58A93FA48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566F5AF-165F-3750-018C-D0A33AF03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0E06F-38EB-422A-A5DA-68C9A0B454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54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8AECC0-1C7D-9B2E-B919-3E305B261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CA8775-7965-09B4-DBF5-6247D99951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3D44BE7-D8C7-7755-BBA4-33B0068D5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809DA-63FB-4C3C-BAE1-4BBEB24973EB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61773D-0BEE-D796-2736-0DABDF480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C49E41-F8BB-0836-A865-50D06FF5C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0E06F-38EB-422A-A5DA-68C9A0B454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5592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297EE7-967A-BDFC-4F27-07A151293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B13B293-FDF7-A1D9-3E80-BCF580121A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ED25A6E-156C-0D43-DB89-5BB9D5FA3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809DA-63FB-4C3C-BAE1-4BBEB24973EB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35F50E0-EAA6-6BF9-1F09-B5E98C2AC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D4769DA-8059-2296-313B-F8AFEDC36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0E06F-38EB-422A-A5DA-68C9A0B454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7617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69CD02-E189-CC36-A506-D7FC574B8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82DD86-6907-D6B5-8610-D3A1C696A2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44D67B3-96A7-E496-F4AF-5F04A2A03C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928E72C-4F3A-DF3B-3EAB-A919225EE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809DA-63FB-4C3C-BAE1-4BBEB24973EB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58100CD-359F-73A0-2519-97957B9D9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CF108C8-46AC-80DA-80A5-89B30A0FE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0E06F-38EB-422A-A5DA-68C9A0B454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723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C43BEA-C355-E3B0-2A15-34A2F6717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02528AB-049C-6296-A2FC-5D0A905276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7070483-8CC2-6A12-B87E-3B0190AEB8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CA04437-1769-9070-9C12-F14CD68596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66D3032-3D01-1251-7FA0-61ECE6CCC9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CC7F5A5-F99A-958F-CB9A-51A825000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809DA-63FB-4C3C-BAE1-4BBEB24973EB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71A4D5-BE7B-2800-140F-151565F57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76897E3-3906-69A4-9686-55EE97BF5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0E06F-38EB-422A-A5DA-68C9A0B454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3063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8F0A0B-C00A-7CBD-772E-D19180707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660DDD5-F491-4E35-B328-E7C93984E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809DA-63FB-4C3C-BAE1-4BBEB24973EB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89639D5-60F6-CA26-F16E-CA0DA9D15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2274FDD-D38C-51C4-BAE3-2E91C8E45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0E06F-38EB-422A-A5DA-68C9A0B454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7174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257F955-5270-428E-BADD-951373421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809DA-63FB-4C3C-BAE1-4BBEB24973EB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0ECF2A0-5213-61A0-E224-F00C8FFF5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45C7023-D66E-AF7A-BECD-7710A40FD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0E06F-38EB-422A-A5DA-68C9A0B454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8671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8FD216-98F0-7349-B5A2-A68EA7364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D3A283-C5DC-565D-42B1-BD6AD8C556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3756AE4-F80F-3AFE-59A2-FF94DA7D3F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51FEECF-6F22-63CD-2B68-49ADBB019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809DA-63FB-4C3C-BAE1-4BBEB24973EB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594B1A5-B1C3-CE17-5C72-FD121AE28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39976C9-09AB-F918-B81D-E5D0F5B47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0E06F-38EB-422A-A5DA-68C9A0B454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5088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37EAF6-79A8-A4F1-E72E-DFC51763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0DABB22-292F-FBCC-9B17-B3B4A9E92B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072CDC5-398D-414A-9BE8-A92DB93A76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AF1B422-2307-AD73-31D5-192365122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809DA-63FB-4C3C-BAE1-4BBEB24973EB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684BFF1-AD63-8734-9D18-327B538E3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9BB432C-EDA1-68D9-249A-D3270DA88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0E06F-38EB-422A-A5DA-68C9A0B454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6697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A5F389-0DE8-1B96-1AA8-45BE473A9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A0FEE54-E559-D319-9137-7AFD74C756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C0B284-5042-1B28-269A-F5B49EC30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809DA-63FB-4C3C-BAE1-4BBEB24973EB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E5F9436-2F18-7E7B-6AE5-5F7E567BB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D396A4C-9B07-23D6-9D3D-9A43882D9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0E06F-38EB-422A-A5DA-68C9A0B454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0771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8B02775-E179-383E-3882-E3BEC0E575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ED0B1C2-C0B6-7CC3-DCFE-69C6224B7C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9714B6-D8CF-F818-C171-F9C4926AC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809DA-63FB-4C3C-BAE1-4BBEB24973EB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1B5090-8DEB-7E9B-1DD7-74C64F5FD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094F90-F7FD-6646-F18F-4363BE17F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0E06F-38EB-422A-A5DA-68C9A0B454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6388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941979-F8EA-061E-8A69-2AE66137F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1E90071-E72E-DAE6-2240-FC6A19746E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ED7DB95-2D71-A3FB-29DE-C559EECA24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4809DA-63FB-4C3C-BAE1-4BBEB24973EB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9EEA50C-B97F-01C1-23F7-F75B0BF27F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8B5A5D6-60F7-E1FB-F863-9C848A591F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20E06F-38EB-422A-A5DA-68C9A0B454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1998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isk.yandex.ru/d/K4WAOYup0-APt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32CA61D-25D3-ED81-BA7C-0BF5140AAC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7" y="0"/>
            <a:ext cx="12189023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45BAE8-879B-8118-E460-A7FFE29ED3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1263" y="2776777"/>
            <a:ext cx="7548748" cy="843106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>
                <a:solidFill>
                  <a:schemeClr val="bg1"/>
                </a:solidFill>
                <a:latin typeface="Arial Black" panose="020B0A04020102020204" pitchFamily="34" charset="0"/>
              </a:rPr>
              <a:t>«АУДИОСКАЗКИ»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0C7FA92-00DA-82E5-2E61-2879B02268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768" y="4653972"/>
            <a:ext cx="7099588" cy="1188687"/>
          </a:xfrm>
        </p:spPr>
        <p:txBody>
          <a:bodyPr>
            <a:normAutofit/>
          </a:bodyPr>
          <a:lstStyle/>
          <a:p>
            <a:pPr algn="l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Коновальчик Алеся Тадеушевна,</a:t>
            </a:r>
          </a:p>
          <a:p>
            <a:pPr algn="l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советник директора по воспитанию, прогимназия «Кристина» г. Томск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04967EA-BC0E-1001-982F-3FCA6A95FC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1356" y="2314773"/>
            <a:ext cx="4396839" cy="439683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9ABB16D-E290-C646-EC36-99B2BE7C86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5606" y="261712"/>
            <a:ext cx="1236869" cy="113419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C267566-448A-92A4-898C-A877773CAF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32590" y="146388"/>
            <a:ext cx="1002393" cy="113419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9701995-8571-FE4A-C439-15DE6B7AEA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02776" y="441847"/>
            <a:ext cx="3560119" cy="954064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432642C-0855-7FBA-6CF8-1ECF06D50F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59994" y="119104"/>
            <a:ext cx="1075497" cy="113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1634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14B434-B5B0-232F-8542-600A19B60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77080F1-B797-0282-60F9-9C3CE292FF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7" y="0"/>
            <a:ext cx="12189023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2EC421-B706-82DF-6A8C-43BF87A91E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0222" y="944649"/>
            <a:ext cx="7782293" cy="4320527"/>
          </a:xfrm>
        </p:spPr>
        <p:txBody>
          <a:bodyPr>
            <a:noAutofit/>
          </a:bodyPr>
          <a:lstStyle/>
          <a:p>
            <a:pPr algn="l"/>
            <a:r>
              <a:rPr lang="ru-RU" sz="2800" b="1" dirty="0">
                <a:solidFill>
                  <a:schemeClr val="bg1"/>
                </a:solidFill>
                <a:latin typeface="Arial Black" panose="020B0A04020102020204" pitchFamily="34" charset="0"/>
              </a:rPr>
              <a:t>1. Ненецкая народная сказка</a:t>
            </a:r>
            <a:br>
              <a:rPr lang="ru-RU" sz="2800" b="1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ru-RU" sz="2800" b="1" dirty="0">
                <a:solidFill>
                  <a:schemeClr val="bg1"/>
                </a:solidFill>
                <a:latin typeface="Arial Black" panose="020B0A04020102020204" pitchFamily="34" charset="0"/>
              </a:rPr>
              <a:t>«Как олененок друга нашел»</a:t>
            </a:r>
            <a:br>
              <a:rPr lang="ru-RU" sz="2800" b="1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br>
              <a:rPr lang="ru-RU" sz="2800" b="1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ru-RU" sz="2800" b="1" dirty="0">
                <a:solidFill>
                  <a:schemeClr val="bg1"/>
                </a:solidFill>
                <a:latin typeface="Arial Black" panose="020B0A04020102020204" pitchFamily="34" charset="0"/>
              </a:rPr>
              <a:t>2. Русская народная сказка </a:t>
            </a:r>
            <a:br>
              <a:rPr lang="ru-RU" sz="2800" b="1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ru-RU" sz="2800" b="1" dirty="0">
                <a:solidFill>
                  <a:schemeClr val="bg1"/>
                </a:solidFill>
                <a:latin typeface="Arial Black" panose="020B0A04020102020204" pitchFamily="34" charset="0"/>
              </a:rPr>
              <a:t>«Лиса и Тетерев»</a:t>
            </a:r>
            <a:br>
              <a:rPr lang="ru-RU" sz="2800" b="1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br>
              <a:rPr lang="ru-RU" sz="2800" b="1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ru-RU" sz="2800" b="1" dirty="0">
                <a:solidFill>
                  <a:schemeClr val="bg1"/>
                </a:solidFill>
                <a:latin typeface="Arial Black" panose="020B0A04020102020204" pitchFamily="34" charset="0"/>
              </a:rPr>
              <a:t>3. Ненецкая народная сказка</a:t>
            </a:r>
            <a:br>
              <a:rPr lang="ru-RU" sz="2800" b="1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ru-RU" sz="2800" b="1" dirty="0">
                <a:solidFill>
                  <a:schemeClr val="bg1"/>
                </a:solidFill>
                <a:latin typeface="Arial Black" panose="020B0A04020102020204" pitchFamily="34" charset="0"/>
              </a:rPr>
              <a:t>«Кто лепешки съел»</a:t>
            </a:r>
            <a:br>
              <a:rPr lang="ru-RU" sz="2800" b="1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br>
              <a:rPr lang="ru-RU" sz="2800" b="1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ru-RU" sz="2800" b="1" dirty="0">
                <a:solidFill>
                  <a:schemeClr val="bg1"/>
                </a:solidFill>
                <a:latin typeface="Arial Black" panose="020B0A04020102020204" pitchFamily="34" charset="0"/>
              </a:rPr>
              <a:t>4. Башкирская народная сказка</a:t>
            </a:r>
            <a:br>
              <a:rPr lang="ru-RU" sz="2800" b="1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ru-RU" sz="2800" b="1" dirty="0">
                <a:solidFill>
                  <a:schemeClr val="bg1"/>
                </a:solidFill>
                <a:latin typeface="Arial Black" panose="020B0A04020102020204" pitchFamily="34" charset="0"/>
              </a:rPr>
              <a:t>«Как собака нашла себе хозяина»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745B1AF-33C4-23BC-2708-418839D204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1659" y="168715"/>
            <a:ext cx="3560119" cy="954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588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B68246-816A-0597-6A77-2D014F1AE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AC83642-EE59-CDC8-DE4D-7CE421A662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7" y="0"/>
            <a:ext cx="12189023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B7BE01-B205-9A38-0D04-59D0A5FA73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379" y="159868"/>
            <a:ext cx="7469581" cy="1448790"/>
          </a:xfrm>
        </p:spPr>
        <p:txBody>
          <a:bodyPr>
            <a:noAutofit/>
          </a:bodyPr>
          <a:lstStyle/>
          <a:p>
            <a:pPr algn="l"/>
            <a:r>
              <a:rPr lang="ru-RU" sz="2800" b="1" dirty="0">
                <a:solidFill>
                  <a:schemeClr val="bg1"/>
                </a:solidFill>
                <a:latin typeface="Arial Black" panose="020B0A04020102020204" pitchFamily="34" charset="0"/>
              </a:rPr>
              <a:t>Сотрудничество с центром опережающей профессиональной переподготовки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B5339D5-A281-C14C-FC64-877D2EF659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1659" y="168715"/>
            <a:ext cx="3560119" cy="95406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E0DFE54-5D2B-E59E-DC99-E11A8C2530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131" y="2094536"/>
            <a:ext cx="5724878" cy="429365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4D21BA4-A995-39AD-6C47-015190346B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0111" y="2094536"/>
            <a:ext cx="5724879" cy="4293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574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587FB-1FDF-B49E-B682-42F343E6C8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9D7B6A5-7D59-9627-9DA9-4B37FB704B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9023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0D3FE6-FBE7-9DC4-CB63-218BFFADF4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4611" y="2235530"/>
            <a:ext cx="10125690" cy="2386940"/>
          </a:xfrm>
        </p:spPr>
        <p:txBody>
          <a:bodyPr>
            <a:noAutofit/>
          </a:bodyPr>
          <a:lstStyle/>
          <a:p>
            <a:pPr algn="l"/>
            <a:r>
              <a:rPr lang="ru-RU" u="sng" dirty="0">
                <a:hlinkClick r:id="rId3"/>
              </a:rPr>
              <a:t>https://disk.yandex.ru/d/K4WAOYup0-APtg</a:t>
            </a:r>
            <a:br>
              <a:rPr lang="ru-RU" u="sng" dirty="0">
                <a:solidFill>
                  <a:schemeClr val="bg1"/>
                </a:solidFill>
              </a:rPr>
            </a:br>
            <a:endParaRPr lang="ru-RU" sz="28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A0B6C351-3A0E-5DC8-DCB5-19FCE768B6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1659" y="168715"/>
            <a:ext cx="3560119" cy="954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84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8B3525-8A3B-660E-19F9-45F50B74E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65603C7-FB4A-744F-6AB8-1F46B83C24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9023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E9E263-E9E7-5004-1988-A8451A57F8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1256" y="0"/>
            <a:ext cx="8526483" cy="1772392"/>
          </a:xfrm>
        </p:spPr>
        <p:txBody>
          <a:bodyPr>
            <a:noAutofit/>
          </a:bodyPr>
          <a:lstStyle/>
          <a:p>
            <a:pPr algn="l"/>
            <a:r>
              <a:rPr lang="ru-RU" sz="3600" b="1" dirty="0">
                <a:solidFill>
                  <a:schemeClr val="bg1"/>
                </a:solidFill>
                <a:latin typeface="Arial Black" panose="020B0A04020102020204" pitchFamily="34" charset="0"/>
              </a:rPr>
              <a:t>Представление опыта дошколятам</a:t>
            </a:r>
            <a:br>
              <a:rPr lang="ru-RU" u="sng" dirty="0">
                <a:solidFill>
                  <a:schemeClr val="bg1"/>
                </a:solidFill>
              </a:rPr>
            </a:br>
            <a:endParaRPr lang="ru-RU" sz="28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FB34423-E039-3E00-9B9F-464E7C6C01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1659" y="168715"/>
            <a:ext cx="3560119" cy="95406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6A81DE-E198-4D84-E34A-3673343B8D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7773" y="1488551"/>
            <a:ext cx="6934312" cy="520073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52F2EFB-A5B1-0ED9-8DB4-98A1F33DCD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7268" y="4069270"/>
            <a:ext cx="3483743" cy="261280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35E7070-C590-39B0-40B5-9314E93277B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8677"/>
          <a:stretch>
            <a:fillRect/>
          </a:stretch>
        </p:blipFill>
        <p:spPr>
          <a:xfrm>
            <a:off x="287267" y="1482326"/>
            <a:ext cx="3483744" cy="238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064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CC700F-FCDD-2D25-FCBD-E2803AE74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6A02303-C923-E838-D10C-E3EB99F366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7" y="0"/>
            <a:ext cx="12189023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ED161D-881A-7AFC-921D-F55A0C6213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7969" y="1867395"/>
            <a:ext cx="10125690" cy="2386940"/>
          </a:xfrm>
        </p:spPr>
        <p:txBody>
          <a:bodyPr>
            <a:noAutofit/>
          </a:bodyPr>
          <a:lstStyle/>
          <a:p>
            <a:pPr algn="l"/>
            <a:r>
              <a:rPr lang="ru-RU" sz="4800" b="1" dirty="0">
                <a:solidFill>
                  <a:schemeClr val="bg1"/>
                </a:solidFill>
                <a:latin typeface="Arial Black" panose="020B0A04020102020204" pitchFamily="34" charset="0"/>
              </a:rPr>
              <a:t>Спасибо за внимание</a:t>
            </a:r>
            <a:br>
              <a:rPr lang="ru-RU" u="sng" dirty="0">
                <a:solidFill>
                  <a:schemeClr val="bg1"/>
                </a:solidFill>
              </a:rPr>
            </a:br>
            <a:endParaRPr lang="ru-RU" sz="28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BD73E44-27F2-866F-F0B4-5FA812077A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1659" y="168715"/>
            <a:ext cx="3560119" cy="954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6183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98</Words>
  <Application>Microsoft Office PowerPoint</Application>
  <PresentationFormat>Широкоэкранный</PresentationFormat>
  <Paragraphs>8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Arial Black</vt:lpstr>
      <vt:lpstr>Calibri</vt:lpstr>
      <vt:lpstr>Calibri Light</vt:lpstr>
      <vt:lpstr>Times New Roman</vt:lpstr>
      <vt:lpstr>Тема Office</vt:lpstr>
      <vt:lpstr>«АУДИОСКАЗКИ»</vt:lpstr>
      <vt:lpstr>1. Ненецкая народная сказка «Как олененок друга нашел»  2. Русская народная сказка  «Лиса и Тетерев»  3. Ненецкая народная сказка «Кто лепешки съел»  4. Башкирская народная сказка «Как собака нашла себе хозяина»</vt:lpstr>
      <vt:lpstr>Сотрудничество с центром опережающей профессиональной переподготовки</vt:lpstr>
      <vt:lpstr>https://disk.yandex.ru/d/K4WAOYup0-APtg </vt:lpstr>
      <vt:lpstr>Представление опыта дошколятам </vt:lpstr>
      <vt:lpstr>Спасибо за внимание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Алеся</dc:creator>
  <cp:lastModifiedBy>Алеся</cp:lastModifiedBy>
  <cp:revision>10</cp:revision>
  <dcterms:created xsi:type="dcterms:W3CDTF">2026-08-25T14:29:23Z</dcterms:created>
  <dcterms:modified xsi:type="dcterms:W3CDTF">2026-08-25T15:07:41Z</dcterms:modified>
</cp:coreProperties>
</file>