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2" r:id="rId4"/>
    <p:sldId id="273" r:id="rId5"/>
    <p:sldId id="274" r:id="rId6"/>
    <p:sldId id="275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Calibri Light" pitchFamily="34" charset="0"/>
      <p:regular r:id="rId15"/>
      <p:italic r:id="rId16"/>
    </p:embeddedFont>
    <p:embeddedFont>
      <p:font typeface="TomskObl2104" charset="0"/>
      <p:regular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=""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258" y="-10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5" y="2914650"/>
            <a:ext cx="5521947" cy="133350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5400" dirty="0" err="1" smtClean="0">
                <a:solidFill>
                  <a:schemeClr val="bg1"/>
                </a:solidFill>
                <a:latin typeface="TomskObl2104" pitchFamily="50" charset="0"/>
              </a:rPr>
              <a:t>Э</a:t>
            </a:r>
            <a:r>
              <a:rPr lang="ru-RU" sz="4000" dirty="0" err="1" smtClean="0">
                <a:solidFill>
                  <a:schemeClr val="bg1"/>
                </a:solidFill>
                <a:latin typeface="TomskObl2104" pitchFamily="50" charset="0"/>
              </a:rPr>
              <a:t>джайл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 технология 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в 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образовании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00" y="4320812"/>
            <a:ext cx="4619626" cy="2235109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Архипова Елизавета Юрьевна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Кайзер Алиса Дмитриевна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Кириллова Ирина Олеговна</a:t>
            </a:r>
          </a:p>
          <a:p>
            <a:pPr algn="l"/>
            <a:r>
              <a:rPr lang="ru-RU" sz="19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учителя МАОУ «Лицей №8 </a:t>
            </a:r>
          </a:p>
          <a:p>
            <a:pPr algn="l"/>
            <a:r>
              <a:rPr lang="ru-RU" sz="19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им. Н.Н. Рукавишникова» г. Томск</a:t>
            </a:r>
            <a:endParaRPr lang="ru-RU" sz="1900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23" y="1574075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err="1" smtClean="0">
                <a:solidFill>
                  <a:srgbClr val="00881B"/>
                </a:solidFill>
                <a:latin typeface="TomskObl2104" pitchFamily="50" charset="0"/>
              </a:rPr>
              <a:t>Эджайл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? Бриф??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Да кто о них слышал???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200" dirty="0" err="1">
                <a:solidFill>
                  <a:srgbClr val="00B050"/>
                </a:solidFill>
              </a:rPr>
              <a:t>Agile</a:t>
            </a:r>
            <a:r>
              <a:rPr lang="ru-RU" sz="3200" dirty="0"/>
              <a:t> — это термин, описывающий подходы к разработке программного обеспечения, которые подчеркивают постоянные изменения условий, совместную работу команды, непрерывное планирование и непрерывное обучение.</a:t>
            </a:r>
          </a:p>
          <a:p>
            <a:pPr marL="0" lvl="0" indent="0">
              <a:buNone/>
            </a:pPr>
            <a:r>
              <a:rPr lang="ru-RU" sz="3200" dirty="0" err="1">
                <a:solidFill>
                  <a:srgbClr val="00B050"/>
                </a:solidFill>
              </a:rPr>
              <a:t>Agile</a:t>
            </a:r>
            <a:r>
              <a:rPr lang="ru-RU" sz="3200" dirty="0"/>
              <a:t>‑подход аналогичен каскадному (последовательному) способу ведения проектов.</a:t>
            </a:r>
          </a:p>
          <a:p>
            <a:pPr marL="0" lvl="0" indent="0">
              <a:buNone/>
            </a:pPr>
            <a:r>
              <a:rPr lang="ru-RU" sz="3200" dirty="0" err="1">
                <a:solidFill>
                  <a:srgbClr val="00B050"/>
                </a:solidFill>
              </a:rPr>
              <a:t>Agile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0070C0"/>
                </a:solidFill>
              </a:rPr>
              <a:t>в образовании </a:t>
            </a:r>
            <a:r>
              <a:rPr lang="ru-RU" sz="3200" dirty="0"/>
              <a:t>подразумевает командную работу и сотрудничество, ставя людей и их взаимодействие выше процессов и инструментов. </a:t>
            </a:r>
            <a:endParaRPr lang="ru-RU" sz="3200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Бриф??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Да кто о них слышал???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200" b="1" dirty="0">
                <a:solidFill>
                  <a:srgbClr val="00B050"/>
                </a:solidFill>
              </a:rPr>
              <a:t>Бриф</a:t>
            </a:r>
            <a:r>
              <a:rPr lang="ru-RU" sz="3200" dirty="0"/>
              <a:t> </a:t>
            </a:r>
            <a:r>
              <a:rPr lang="ru-RU" sz="3200" dirty="0" smtClean="0"/>
              <a:t>— </a:t>
            </a:r>
            <a:r>
              <a:rPr lang="ru-RU" sz="3200" dirty="0"/>
              <a:t>это документ, в котором заказчик фиксирует ключевые параметры проекта: цели, задачи, требования, ожидания, ограничения и другую важную информацию. </a:t>
            </a:r>
            <a:endParaRPr lang="ru-RU" sz="3200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8" y="3293154"/>
            <a:ext cx="6289675" cy="337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06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         Архитектурное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бюро 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Составить бриф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Выбрать Дипломата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С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заказчиком</a:t>
            </a:r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 общается только Дипломат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Общение с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заказчиком</a:t>
            </a:r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 только письменное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Через 20 минут бюро презентует проект школы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заказчику</a:t>
            </a:r>
            <a:endParaRPr lang="ru-RU" sz="3200" dirty="0">
              <a:solidFill>
                <a:srgbClr val="00B05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83" y="382095"/>
            <a:ext cx="1583871" cy="157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665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                     заказчик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ru-RU" sz="3200" b="1" dirty="0" smtClean="0">
              <a:solidFill>
                <a:srgbClr val="0070C0"/>
              </a:solidFill>
            </a:endParaRPr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3600" b="1" dirty="0" smtClean="0">
                <a:solidFill>
                  <a:srgbClr val="0070C0"/>
                </a:solidFill>
              </a:rPr>
              <a:t>Вам нужна </a:t>
            </a:r>
            <a:r>
              <a:rPr lang="ru-RU" sz="3600" b="1" dirty="0" smtClean="0">
                <a:solidFill>
                  <a:srgbClr val="00B050"/>
                </a:solidFill>
              </a:rPr>
              <a:t>школа</a:t>
            </a:r>
            <a:r>
              <a:rPr lang="ru-RU" sz="3600" b="1" dirty="0" smtClean="0">
                <a:solidFill>
                  <a:srgbClr val="0070C0"/>
                </a:solidFill>
              </a:rPr>
              <a:t> на Земле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Вы наняли Архитектурное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бюро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Вы умеете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письменно</a:t>
            </a:r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 общаться на русском языке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Вы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имеете представление</a:t>
            </a:r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 о жизни на Земле</a:t>
            </a:r>
            <a:endParaRPr lang="ru-RU" sz="3200" dirty="0">
              <a:solidFill>
                <a:srgbClr val="00B05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t="16898" r="39379" b="18976"/>
          <a:stretch/>
        </p:blipFill>
        <p:spPr bwMode="auto">
          <a:xfrm>
            <a:off x="307975" y="576716"/>
            <a:ext cx="2141695" cy="198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393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                     дипломат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ru-RU" sz="3200" b="1" dirty="0" smtClean="0">
              <a:solidFill>
                <a:srgbClr val="0070C0"/>
              </a:solidFill>
            </a:endParaRPr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3600" b="1" dirty="0" smtClean="0">
                <a:solidFill>
                  <a:srgbClr val="00B050"/>
                </a:solidFill>
              </a:rPr>
              <a:t>Участник</a:t>
            </a:r>
            <a:r>
              <a:rPr lang="ru-RU" sz="3600" b="1" dirty="0" smtClean="0">
                <a:solidFill>
                  <a:srgbClr val="0070C0"/>
                </a:solidFill>
              </a:rPr>
              <a:t> Архитектурного бюро</a:t>
            </a:r>
          </a:p>
          <a:p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Только он </a:t>
            </a:r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может общаться с инопланетянами, число встреч не регламентировано </a:t>
            </a:r>
            <a:endParaRPr lang="ru-RU" sz="3200" b="1" dirty="0" smtClean="0">
              <a:solidFill>
                <a:srgbClr val="00B050"/>
              </a:solidFill>
              <a:latin typeface="Gerbera Light" panose="02000300000000000000" pitchFamily="50" charset="-52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Только </a:t>
            </a:r>
            <a:r>
              <a:rPr lang="ru-RU" sz="32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письменно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Выберите Дипломата</a:t>
            </a:r>
            <a:endParaRPr lang="ru-RU" sz="3200" dirty="0">
              <a:solidFill>
                <a:srgbClr val="00B05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82096"/>
            <a:ext cx="2981325" cy="23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3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Тендер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70304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Выбор проекта </a:t>
            </a:r>
            <a:r>
              <a:rPr lang="ru-RU" sz="3200" b="1" dirty="0" smtClean="0">
                <a:solidFill>
                  <a:srgbClr val="0070C0"/>
                </a:solidFill>
              </a:rPr>
              <a:t>Архитектурного бюро</a:t>
            </a:r>
          </a:p>
          <a:p>
            <a:endParaRPr lang="ru-RU" sz="3200" b="1" dirty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Почему </a:t>
            </a:r>
            <a:r>
              <a:rPr lang="ru-RU" sz="40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ДА?</a:t>
            </a:r>
            <a:endParaRPr lang="ru-RU" sz="4000" b="1" dirty="0" smtClean="0">
              <a:solidFill>
                <a:srgbClr val="00B050"/>
              </a:solidFill>
              <a:latin typeface="Gerbera Light" panose="02000300000000000000" pitchFamily="50" charset="-52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  <a:latin typeface="Gerbera Light" panose="02000300000000000000" pitchFamily="50" charset="-52"/>
              </a:rPr>
              <a:t>Почему </a:t>
            </a:r>
            <a:r>
              <a:rPr lang="ru-RU" sz="40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НЕТ?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Что помогло?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70C0"/>
                </a:solidFill>
                <a:latin typeface="Gerbera Light" panose="02000300000000000000" pitchFamily="50" charset="-52"/>
              </a:rPr>
              <a:t>Что помешало?</a:t>
            </a:r>
            <a:endParaRPr lang="ru-RU" sz="4000" dirty="0">
              <a:solidFill>
                <a:srgbClr val="00B05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DA76738-DF7B-498C-BFCD-3CD933FAD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177" y="2253343"/>
            <a:ext cx="3586137" cy="26896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Подведём   итоги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1270" y="1836963"/>
            <a:ext cx="49596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Что нового узнали?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Чему новому научились?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Где это может быть использовано?</a:t>
            </a:r>
            <a:endParaRPr lang="ru-RU" sz="40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0"/>
          <a:stretch/>
        </p:blipFill>
        <p:spPr bwMode="auto">
          <a:xfrm>
            <a:off x="5980876" y="1395784"/>
            <a:ext cx="5895438" cy="520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  <a:t>Архипова Елизавета Юрьевна</a:t>
            </a:r>
            <a:b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  <a:t>Кайзер Алиса Дмитриевна</a:t>
            </a:r>
            <a:b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  <a:t>Кириллова Ирина Олеговна</a:t>
            </a:r>
            <a:br>
              <a:rPr lang="ru-RU" sz="240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2000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учителя МАОУ «Лицей №8 </a:t>
            </a:r>
            <a:br>
              <a:rPr lang="ru-RU" sz="200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2000" dirty="0">
                <a:solidFill>
                  <a:schemeClr val="bg1"/>
                </a:solidFill>
                <a:latin typeface="Gerbera Light" panose="02000300000000000000" pitchFamily="50" charset="-52"/>
              </a:rPr>
              <a:t>им. Н.Н. Рукавишникова» г. Томск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45" y="56853"/>
            <a:ext cx="6274128" cy="6274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222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Gerbera Light</vt:lpstr>
      <vt:lpstr>Calibri</vt:lpstr>
      <vt:lpstr>Calibri Light</vt:lpstr>
      <vt:lpstr>TomskObl2104</vt:lpstr>
      <vt:lpstr>Тема Office</vt:lpstr>
      <vt:lpstr>Эджайл технология  в образовании</vt:lpstr>
      <vt:lpstr>Эджайл? Бриф??  Да кто о них слышал???</vt:lpstr>
      <vt:lpstr>Бриф??  Да кто о них слышал???</vt:lpstr>
      <vt:lpstr>           Архитектурное бюро </vt:lpstr>
      <vt:lpstr>                       заказчик</vt:lpstr>
      <vt:lpstr>                       дипломат</vt:lpstr>
      <vt:lpstr>Презентация PowerPoint</vt:lpstr>
      <vt:lpstr>Презентация PowerPoint</vt:lpstr>
      <vt:lpstr>Архипова Елизавета Юрьевна Кайзер Алиса Дмитриевна Кириллова Ирина Олеговна учителя МАОУ «Лицей №8  им. Н.Н. Рукавишникова» г. Томск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Ирина Кириллова</cp:lastModifiedBy>
  <cp:revision>126</cp:revision>
  <dcterms:created xsi:type="dcterms:W3CDTF">2025-07-14T10:33:41Z</dcterms:created>
  <dcterms:modified xsi:type="dcterms:W3CDTF">2026-08-24T09:45:16Z</dcterms:modified>
</cp:coreProperties>
</file>