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61" r:id="rId4"/>
    <p:sldId id="262" r:id="rId5"/>
    <p:sldId id="264" r:id="rId6"/>
    <p:sldId id="263" r:id="rId7"/>
    <p:sldId id="270" r:id="rId8"/>
  </p:sldIdLst>
  <p:sldSz cx="12192000" cy="6858000"/>
  <p:notesSz cx="6858000" cy="9144000"/>
  <p:embeddedFontLst>
    <p:embeddedFont>
      <p:font typeface="Calibri Light" panose="020F0302020204030204" pitchFamily="34" charset="0"/>
      <p:regular r:id="rId9"/>
      <p:italic r:id="rId10"/>
    </p:embeddedFont>
    <p:embeddedFont>
      <p:font typeface="TomskObl2104" panose="020B0604020202020204" charset="0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77" d="100"/>
          <a:sy n="77" d="100"/>
        </p:scale>
        <p:origin x="552" y="90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7776" y="1866378"/>
            <a:ext cx="4943474" cy="2381772"/>
          </a:xfrm>
          <a:noFill/>
        </p:spPr>
        <p:txBody>
          <a:bodyPr>
            <a:normAutofit/>
          </a:bodyPr>
          <a:lstStyle/>
          <a:p>
            <a:pPr algn="l"/>
            <a:r>
              <a:rPr lang="ru-RU" sz="4000" dirty="0">
                <a:solidFill>
                  <a:schemeClr val="bg1"/>
                </a:solidFill>
                <a:latin typeface="TomskObl2104" pitchFamily="50" charset="0"/>
              </a:rPr>
              <a:t>О</a:t>
            </a:r>
            <a:r>
              <a:rPr lang="ru-RU" sz="4000" dirty="0" smtClean="0">
                <a:solidFill>
                  <a:schemeClr val="bg1"/>
                </a:solidFill>
                <a:latin typeface="TomskObl2104" pitchFamily="50" charset="0"/>
              </a:rPr>
              <a:t>бщественная экспертиза деятельности школы</a:t>
            </a:r>
            <a:endParaRPr lang="ru-RU" sz="4000" dirty="0">
              <a:solidFill>
                <a:schemeClr val="bg1"/>
              </a:solidFill>
              <a:latin typeface="TomskObl2104" pitchFamily="50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58" y="4686299"/>
            <a:ext cx="4812668" cy="733425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Гук Наталья Анатольевна,  </a:t>
            </a:r>
          </a:p>
          <a:p>
            <a:pPr algn="r"/>
            <a:r>
              <a:rPr lang="ru-RU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директор МБОУ «СОШ № 87»</a:t>
            </a:r>
            <a:endParaRPr lang="ru-RU" dirty="0">
              <a:solidFill>
                <a:schemeClr val="bg1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612" y="1418439"/>
            <a:ext cx="5053668" cy="50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48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философской точки зрения перемены-</a:t>
            </a:r>
            <a:endParaRPr lang="ru-RU" sz="48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4800" u="sng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единственная константа в мире</a:t>
            </a:r>
            <a:endParaRPr lang="ru-RU" sz="48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800" dirty="0">
              <a:latin typeface="Gerbera Light" panose="02000300000000000000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ОЭДШ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060313" y="1801492"/>
            <a:ext cx="52918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Планы — это ничто, планирование — это всё </a:t>
            </a:r>
          </a:p>
          <a:p>
            <a:pPr lvl="0" algn="r"/>
            <a:r>
              <a:rPr lang="ru-RU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Дуайт Эйзенхауэр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5145" y="2040019"/>
            <a:ext cx="4621169" cy="38530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318" y="3835184"/>
            <a:ext cx="6431837" cy="176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40093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Заголовок слайда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D8525F-DF94-4768-A811-5209689E6BBD}"/>
              </a:ext>
            </a:extLst>
          </p:cNvPr>
          <p:cNvSpPr txBox="1"/>
          <p:nvPr/>
        </p:nvSpPr>
        <p:spPr>
          <a:xfrm>
            <a:off x="1060313" y="1805257"/>
            <a:ext cx="5291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Текст слайда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7128" y="1916483"/>
            <a:ext cx="5915981" cy="410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921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376359"/>
            <a:ext cx="414425" cy="4766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7238" y="1164921"/>
            <a:ext cx="9782828" cy="5331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757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0804" y="1105563"/>
            <a:ext cx="8592855" cy="4969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6687029" cy="771525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Ваше имя и фамилия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48" y="5505451"/>
            <a:ext cx="6126454" cy="771526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должность </a:t>
            </a: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спикера</a:t>
            </a:r>
            <a:endParaRPr lang="ru-RU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5002543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563" y="1798847"/>
            <a:ext cx="3356036" cy="3356036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50" y="2423446"/>
            <a:ext cx="1814447" cy="1814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411" y="2423446"/>
            <a:ext cx="1843752" cy="1843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463722"/>
            <a:ext cx="6026286" cy="602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46</Words>
  <Application>Microsoft Office PowerPoint</Application>
  <PresentationFormat>Широкоэкранный</PresentationFormat>
  <Paragraphs>12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Calibri Light</vt:lpstr>
      <vt:lpstr>TomskObl2104</vt:lpstr>
      <vt:lpstr>Arial</vt:lpstr>
      <vt:lpstr>Times New Roman</vt:lpstr>
      <vt:lpstr>Gerbera Light</vt:lpstr>
      <vt:lpstr>Calibri</vt:lpstr>
      <vt:lpstr>Gerbera</vt:lpstr>
      <vt:lpstr>Тема Office</vt:lpstr>
      <vt:lpstr>Общественная экспертиза деятельности школы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Ваше имя и фамилия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win7</cp:lastModifiedBy>
  <cp:revision>124</cp:revision>
  <dcterms:created xsi:type="dcterms:W3CDTF">2025-07-14T10:33:41Z</dcterms:created>
  <dcterms:modified xsi:type="dcterms:W3CDTF">2026-08-21T07:29:45Z</dcterms:modified>
</cp:coreProperties>
</file>