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6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80" r:id="rId12"/>
    <p:sldId id="281" r:id="rId13"/>
    <p:sldId id="279" r:id="rId14"/>
    <p:sldId id="270" r:id="rId15"/>
  </p:sldIdLst>
  <p:sldSz cx="12192000" cy="6858000"/>
  <p:notesSz cx="6858000" cy="9144000"/>
  <p:embeddedFontLst>
    <p:embeddedFont>
      <p:font typeface="TomskObl2104" panose="020B0604020202020204" charset="0"/>
      <p:regular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72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>Функция пейзажа в прозе Л.Н. Толстого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733425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dirty="0">
                <a:solidFill>
                  <a:schemeClr val="bg1"/>
                </a:solidFill>
                <a:latin typeface="Gerbera Light" panose="02000300000000000000" pitchFamily="50" charset="-52"/>
              </a:rPr>
              <a:t>Щетинин Р.Б.,  старший преподаватель центра развития педагогического мастерства ТОИПКРО, канд. филол. наук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Идейно-художественная функция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536844" y="1399592"/>
            <a:ext cx="6871661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Через пейзаж Толстой выражает свои философские взгляды: о вечном противостоянии бесконечной жизни природы и бренного человеческого бытия, о возможности единения человека с природой, о поиске нравственных истин. Созерцание природы побуждает героев (и автора) к глубоким размышлениям о смысле жизни, смерти, вере. Нередко контакт с природой становится для толстовского героя моментом нравственного преображения. В единении с природой персонаж обретает покой, переосмысливает жизнь, находит в себе силы для новых шагов.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1A0EE2-DC1C-8EBA-B7E9-BEC450A564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134" y="2066731"/>
            <a:ext cx="4476796" cy="316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12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587030"/>
            <a:ext cx="7937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Идейно-художественная функция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536845" y="1399592"/>
            <a:ext cx="6171866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Через выбор деталей, через то, как он «рисует» природу, писатель транслирует свои философские взгляды. Для Толстого природа — это высшая мудрость, олицетворение нравственных идеалов. Он видит в ней идеал естественности, и близость героя к природе часто становится маркером его духовной красоты и искренности.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DDCB0E-4867-EA60-EC53-ABE89DA70D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8259" y="1240878"/>
            <a:ext cx="3615916" cy="515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727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Функции Пейзажа в Прозе </a:t>
            </a:r>
            <a:r>
              <a:rPr lang="ru-RU" sz="4000" dirty="0" err="1">
                <a:solidFill>
                  <a:srgbClr val="00881B"/>
                </a:solidFill>
                <a:latin typeface="TomskObl2104" pitchFamily="50" charset="0"/>
              </a:rPr>
              <a:t>л.н</a:t>
            </a:r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. толстого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351338"/>
          </a:xfrm>
        </p:spPr>
        <p:txBody>
          <a:bodyPr/>
          <a:lstStyle/>
          <a:p>
            <a:pPr marL="514350" indent="-514350" algn="just">
              <a:buAutoNum type="arabicPeriod"/>
            </a:pPr>
            <a:r>
              <a:rPr lang="ru-RU" dirty="0">
                <a:latin typeface="Gerbera Light" panose="02000300000000000000" pitchFamily="50" charset="-52"/>
              </a:rPr>
              <a:t>Психологическая функция.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Gerbera Light" panose="02000300000000000000" pitchFamily="50" charset="-52"/>
              </a:rPr>
              <a:t>Противопоставление природы и общества.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Gerbera Light" panose="02000300000000000000" pitchFamily="50" charset="-52"/>
              </a:rPr>
              <a:t>Символическая функция.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Gerbera Light" panose="02000300000000000000" pitchFamily="50" charset="-52"/>
              </a:rPr>
              <a:t>Сюжетообразующая функция.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Gerbera Light" panose="02000300000000000000" pitchFamily="50" charset="-52"/>
              </a:rPr>
              <a:t>Хронотопическая функция.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Gerbera Light" panose="02000300000000000000" pitchFamily="50" charset="-52"/>
              </a:rPr>
              <a:t>Идейно-художественная функция.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37AB10-38E0-E0AF-0BDF-9243FCE43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830290"/>
            <a:ext cx="4408940" cy="46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539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Вывод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536844" y="1399592"/>
            <a:ext cx="687166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Таким образом, у Толстого пейзаж редко бывает просто «декорацией». Он активно работает на раскрытие характеров, двигает сюжет и транслирует ключевые идеи писателя. Пейзаж в прозе Толстого — мощный инструмент, который делает повествование многослойным: он и раскрывает внутренний мир героев, и двигает сюжет, и служит проводником ключевых идей автора о гармонии, смысле жизни и месте человека в мире.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3B450D-5F2C-DFA4-8AB4-EF656BBC2B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0188" y="1512018"/>
            <a:ext cx="2066562" cy="496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33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7048978" cy="771525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Роман Борисович Щетинин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687028" cy="771526"/>
          </a:xfrm>
        </p:spPr>
        <p:txBody>
          <a:bodyPr>
            <a:normAutofit fontScale="70000" lnSpcReduction="200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старший преподаватель центра развития педагогического мастерства ТОИПКРО, канд. филол. наук</a:t>
            </a:r>
          </a:p>
          <a:p>
            <a:pPr marL="0" indent="0" algn="r">
              <a:buNone/>
            </a:pP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Пейзаж в Прозе </a:t>
            </a:r>
            <a:r>
              <a:rPr lang="ru-RU" sz="5400" dirty="0" err="1">
                <a:solidFill>
                  <a:srgbClr val="00881B"/>
                </a:solidFill>
                <a:latin typeface="TomskObl2104" pitchFamily="50" charset="0"/>
              </a:rPr>
              <a:t>л.н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. толстого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52578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Gerbera Light" panose="02000300000000000000" pitchFamily="50" charset="-52"/>
              </a:rPr>
              <a:t>       В прозе Льва Николаевича Толстого пейзаж — это не просто фон для событий. Он работает сразу в нескольких направлениях: помогает глубже понять героев, двигает сюжет и транслирует философские идеи самого писателя. Рассмотрим основные функции, которые исследователи выделяют в его текстах.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37AB10-38E0-E0AF-0BDF-9243FCE43F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830290"/>
            <a:ext cx="4408940" cy="46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Психологическая функция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631105" y="1493581"/>
            <a:ext cx="5291849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Одна из главных задач — показать внутреннее состояние героя, «отразить душу» через природу. Толстой часто использует приём </a:t>
            </a:r>
            <a:r>
              <a:rPr lang="ru-RU" sz="2500" b="1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психологического параллелизма</a:t>
            </a:r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: состояние природы перекликается с переживаниями персонажа.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7091EE-AF72-9E03-1411-6925E8C3F4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1314" y="3913679"/>
            <a:ext cx="571500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1. Психологическая функция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631105" y="1493581"/>
            <a:ext cx="5797687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Раненый под Аустерлицем князь Андрей видит над собой «высокое небо, не ясное, но всё-таки неизмеримо высокое, с тихо ползущими по нему серыми облаками». В этот момент честолюбивые помыслы отступают, и герой осознаёт суетность земных амбиций перед лицом вечности. Позже, после духовного перелома, он вновь встречает дуб — теперь «преображённый», раскинувшийся «шатром сочной, тёмной зелени». Это отражение внутреннего обновления героя.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ED3133D9-E1AE-F664-5BD8-654FF18AF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927" y="1642298"/>
            <a:ext cx="4142791" cy="233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4A3F06-B2BC-FE8A-B92B-02F9B6C3AB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9927" y="4145967"/>
            <a:ext cx="4142791" cy="250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88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00881B"/>
                </a:solidFill>
                <a:latin typeface="TomskObl2104" pitchFamily="50" charset="0"/>
              </a:rPr>
              <a:t>Психологическая функция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631105" y="1493581"/>
            <a:ext cx="57976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В сцене возвращения Анны из Москвы её сопровождает ночная метель. Героиня воспринимает стихию как нечто чуждое и безжалостное: «это небо, как эта зелень» становятся частью мира, который не способен её принять. Так пейзаж подчёркивает её чувство отчуждённости и нравственный кризис. А в линии Левина природа созвучна его поискам смысла жизни: глядя на небо, он приходит к размышлениям о вере и назначении жизни.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0292B5-8F96-2E71-4210-1981DA7560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3935" y="1624094"/>
            <a:ext cx="3084563" cy="444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331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Противопоставление природы и общества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631105" y="1493581"/>
            <a:ext cx="5797687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Писатель часто сталкивает естественное, гармоничное начало природы с искусственностью и суетностью светского общества. В «Анне Карениной» это особенно заметно: когда Левин работает в поле вместе с крестьянами, ощущение единства с природой дарит ему душевное равновесие и радость («Он работал, и вместе с этим ощущал, что из него уходит вся прежняя его тревога, вся ложь, всё лишнее»). А мир высшего общества, где живёт Анна, напротив, представлен как душный и фальшивый.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1CABD2-7318-1E86-9598-44138508BA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1423" y="1721371"/>
            <a:ext cx="4019472" cy="459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66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Символическая функция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444493" y="1282155"/>
            <a:ext cx="670275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Отдельные природные образы у Толстого превращаются в символы, несущие глубокий смысл. Например, пустота поля, через которое проходит Анна перед гибелью («На всём поле не было ни одного человека»), символизирует её одиночество и неизбежность трагического финала. В других эпизодах природа может олицетворять неумолимый ход жизни, вечность и цикличность бытия в противовес бренности человеческой судьбы. Комета 1812 года, которую видит Пьер, тоже символична: для героя она отвечает состоянию его «расцветшей к новой жизни» души, но одновременно пророчит и личные, и исторические события.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70DBC2-A115-6D97-ABAD-F4B79E1BA4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2082" y="2006082"/>
            <a:ext cx="4284232" cy="335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878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Сюжетообразующая функция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444493" y="1282155"/>
            <a:ext cx="619890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Природные явления порой напрямую влияют на ход событий. В рассказе «Метель» сама стихия становится активным участником сюжета: метель заставляет героев действовать, меняет их решения и приводит к ключевым поворотам. Или в «Севастопольских рассказах» в описаниях военного пейзажа (поле боя, дым от выстрелов, превратившийся в часть картины) природа не просто фон — она формирует атмосферу ужаса и бессмысленности войны.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ED1022-FE26-FD04-CC2F-E132FFC7D3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2578" y="1282155"/>
            <a:ext cx="3434908" cy="253795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7233E6-0DFA-FFDC-91BC-F3144D70A0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3928" y="3909526"/>
            <a:ext cx="3483579" cy="272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32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Хронотопическая функция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536845" y="1399592"/>
            <a:ext cx="565150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Пейзаж помогает чётко обозначить место и время действия, создать нужную атмосферу эпохи. Например, детальные зарисовки сельской местности в «Анне Карениной» или «Войне и мире» погружают читателя в конкретный исторический и бытовой контекст.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2FC5C8-8FC5-7EF9-9D9A-63B989B47C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9634" y="1399592"/>
            <a:ext cx="3813165" cy="518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300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823</Words>
  <Application>Microsoft Office PowerPoint</Application>
  <PresentationFormat>Широкоэкранный</PresentationFormat>
  <Paragraphs>33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Calibri</vt:lpstr>
      <vt:lpstr>Gerbera</vt:lpstr>
      <vt:lpstr>TomskObl2104</vt:lpstr>
      <vt:lpstr>Gerbera Light</vt:lpstr>
      <vt:lpstr>Arial</vt:lpstr>
      <vt:lpstr>Calibri Light</vt:lpstr>
      <vt:lpstr>Тема Office</vt:lpstr>
      <vt:lpstr>Функция пейзажа в прозе Л.Н. Толстого</vt:lpstr>
      <vt:lpstr>Пейзаж в Прозе л.н. толстого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Функции Пейзажа в Прозе л.н. толстого</vt:lpstr>
      <vt:lpstr>Презентация PowerPoint</vt:lpstr>
      <vt:lpstr>Роман Борисович Щетинин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Роман Щетинин</cp:lastModifiedBy>
  <cp:revision>121</cp:revision>
  <dcterms:created xsi:type="dcterms:W3CDTF">2025-07-14T10:33:41Z</dcterms:created>
  <dcterms:modified xsi:type="dcterms:W3CDTF">2026-08-25T13:53:06Z</dcterms:modified>
</cp:coreProperties>
</file>