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4" r:id="rId4"/>
    <p:sldId id="265" r:id="rId5"/>
    <p:sldId id="266" r:id="rId6"/>
    <p:sldId id="267" r:id="rId7"/>
    <p:sldId id="260" r:id="rId8"/>
    <p:sldId id="268" r:id="rId9"/>
    <p:sldId id="262" r:id="rId10"/>
    <p:sldId id="269" r:id="rId11"/>
    <p:sldId id="270" r:id="rId12"/>
    <p:sldId id="263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8.1745588892611007E-3"/>
          <c:y val="1.2698323821255594E-2"/>
          <c:w val="0.99"/>
          <c:h val="0.89211659408247257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378BCB"/>
            </a:solidFill>
            <a:ln w="12700" cap="flat">
              <a:noFill/>
              <a:miter lim="400000"/>
            </a:ln>
            <a:effectLst/>
            <a:sp3d prstMaterial="matte"/>
          </c:spPr>
          <c:dLbls>
            <c:dLbl>
              <c:idx val="0"/>
              <c:layout>
                <c:manualLayout>
                  <c:x val="0"/>
                  <c:y val="0.16185624691570563"/>
                </c:manualLayout>
              </c:layout>
              <c:tx>
                <c:rich>
                  <a:bodyPr/>
                  <a:lstStyle/>
                  <a:p>
                    <a:r>
                      <a:rPr lang="en-US" sz="4000" b="1" smtClean="0">
                        <a:solidFill>
                          <a:schemeClr val="bg1"/>
                        </a:solidFill>
                      </a:rPr>
                      <a:t>4</a:t>
                    </a:r>
                    <a:r>
                      <a:rPr lang="ru-RU" sz="4000" b="1" smtClean="0">
                        <a:solidFill>
                          <a:schemeClr val="bg1"/>
                        </a:solidFill>
                      </a:rPr>
                      <a:t>4</a:t>
                    </a:r>
                    <a:endParaRPr lang="en-US" sz="4000" b="1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</c:dLbl>
            <c:numFmt formatCode="0.#" sourceLinked="0"/>
            <c:txPr>
              <a:bodyPr/>
              <a:lstStyle/>
              <a:p>
                <a:pPr>
                  <a:defRPr sz="4000" b="1" i="0" u="none" strike="noStrike">
                    <a:solidFill>
                      <a:schemeClr val="bg1"/>
                    </a:solidFill>
                    <a:latin typeface="Calibri"/>
                  </a:defRPr>
                </a:pPr>
                <a:endParaRPr lang="ru-RU"/>
              </a:p>
            </c:txPr>
            <c:showVal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высочайший</c:v>
                </c:pt>
              </c:strCache>
            </c:strRef>
          </c:tx>
          <c:spPr>
            <a:solidFill>
              <a:srgbClr val="00881B"/>
            </a:solidFill>
            <a:ln w="12700" cap="flat">
              <a:noFill/>
              <a:miter lim="400000"/>
            </a:ln>
            <a:effectLst/>
            <a:sp3d prstMaterial="matte"/>
          </c:spPr>
          <c:dLbls>
            <c:dLbl>
              <c:idx val="0"/>
              <c:layout>
                <c:manualLayout>
                  <c:x val="3.1745809553138985E-3"/>
                  <c:y val="0.18573667678851466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>
                        <a:solidFill>
                          <a:schemeClr val="bg1"/>
                        </a:solidFill>
                      </a:rPr>
                      <a:t>19</a:t>
                    </a:r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</c:dLbl>
            <c:numFmt formatCode="0.#" sourceLinked="0"/>
            <c:txPr>
              <a:bodyPr/>
              <a:lstStyle/>
              <a:p>
                <a:pPr>
                  <a:defRPr sz="4000" b="1" i="0" u="none" strike="noStrike">
                    <a:solidFill>
                      <a:schemeClr val="bg1"/>
                    </a:solidFill>
                    <a:latin typeface="Calibri"/>
                  </a:defRPr>
                </a:pPr>
                <a:endParaRPr lang="ru-RU"/>
              </a:p>
            </c:txPr>
            <c:showVal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19</c:v>
                </c:pt>
              </c:numCache>
            </c:numRef>
          </c:val>
        </c:ser>
        <c:axId val="80210176"/>
        <c:axId val="80210944"/>
      </c:barChart>
      <c:catAx>
        <c:axId val="80210176"/>
        <c:scaling>
          <c:orientation val="minMax"/>
        </c:scaling>
        <c:axPos val="b"/>
        <c:numFmt formatCode="General" sourceLinked="0"/>
        <c:majorTickMark val="none"/>
        <c:tickLblPos val="low"/>
        <c:spPr>
          <a:ln w="12700" cap="flat">
            <a:noFill/>
            <a:prstDash val="solid"/>
            <a:miter lim="800000"/>
          </a:ln>
        </c:spPr>
        <c:txPr>
          <a:bodyPr rot="0"/>
          <a:lstStyle/>
          <a:p>
            <a:pPr>
              <a:defRPr sz="1100" b="0" i="0" u="none" strike="noStrike">
                <a:solidFill>
                  <a:srgbClr val="595959"/>
                </a:solidFill>
                <a:latin typeface="Calibri"/>
              </a:defRPr>
            </a:pPr>
            <a:endParaRPr lang="ru-RU"/>
          </a:p>
        </c:txPr>
        <c:crossAx val="80210944"/>
        <c:crosses val="autoZero"/>
        <c:auto val="1"/>
        <c:lblAlgn val="ctr"/>
        <c:lblOffset val="100"/>
        <c:noMultiLvlLbl val="1"/>
      </c:catAx>
      <c:valAx>
        <c:axId val="80210944"/>
        <c:scaling>
          <c:orientation val="minMax"/>
        </c:scaling>
        <c:delete val="1"/>
        <c:axPos val="l"/>
        <c:numFmt formatCode="0.#" sourceLinked="0"/>
        <c:majorTickMark val="none"/>
        <c:tickLblPos val="nextTo"/>
        <c:crossAx val="80210176"/>
        <c:crosses val="autoZero"/>
        <c:crossBetween val="between"/>
        <c:majorUnit val="1.25"/>
        <c:minorUnit val="0.62500000000000011"/>
      </c:valAx>
      <c:spPr>
        <a:noFill/>
        <a:ln w="25400">
          <a:noFill/>
        </a:ln>
        <a:effectLst/>
        <a:sp3d/>
      </c:spPr>
    </c:plotArea>
    <c:legend>
      <c:legendPos val="b"/>
      <c:layout>
        <c:manualLayout>
          <c:xMode val="edge"/>
          <c:yMode val="edge"/>
          <c:x val="0.37705024660882697"/>
          <c:y val="0.11676298728567829"/>
          <c:w val="0.45593456663720394"/>
          <c:h val="0.35612385732247526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4000" b="0" i="0" u="none" strike="noStrike">
              <a:solidFill>
                <a:srgbClr val="595959"/>
              </a:solidFill>
              <a:latin typeface="Calibri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8.1745588892611007E-3"/>
          <c:y val="0"/>
          <c:w val="0.99"/>
          <c:h val="0.89211659408247257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378BCB"/>
            </a:solidFill>
            <a:ln w="12700" cap="flat">
              <a:noFill/>
              <a:miter lim="400000"/>
            </a:ln>
            <a:effectLst/>
            <a:sp3d prstMaterial="matte"/>
          </c:spPr>
          <c:dLbls>
            <c:dLbl>
              <c:idx val="0"/>
              <c:layout>
                <c:manualLayout>
                  <c:x val="0"/>
                  <c:y val="0.16185624691570563"/>
                </c:manualLayout>
              </c:layout>
              <c:tx>
                <c:rich>
                  <a:bodyPr/>
                  <a:lstStyle/>
                  <a:p>
                    <a:r>
                      <a:rPr lang="en-US" sz="4000" b="1" smtClean="0">
                        <a:solidFill>
                          <a:schemeClr val="bg1"/>
                        </a:solidFill>
                      </a:rPr>
                      <a:t>4</a:t>
                    </a:r>
                    <a:r>
                      <a:rPr lang="ru-RU" sz="4000" b="1" smtClean="0">
                        <a:solidFill>
                          <a:schemeClr val="bg1"/>
                        </a:solidFill>
                      </a:rPr>
                      <a:t>4</a:t>
                    </a:r>
                    <a:endParaRPr lang="en-US" sz="4000" b="1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</c:dLbl>
            <c:numFmt formatCode="0.#" sourceLinked="0"/>
            <c:txPr>
              <a:bodyPr/>
              <a:lstStyle/>
              <a:p>
                <a:pPr>
                  <a:defRPr sz="4000" b="1" i="0" u="none" strike="noStrike">
                    <a:solidFill>
                      <a:schemeClr val="bg1"/>
                    </a:solidFill>
                    <a:latin typeface="Calibri"/>
                  </a:defRPr>
                </a:pPr>
                <a:endParaRPr lang="ru-RU"/>
              </a:p>
            </c:txPr>
            <c:showVal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высочайший</c:v>
                </c:pt>
              </c:strCache>
            </c:strRef>
          </c:tx>
          <c:spPr>
            <a:solidFill>
              <a:srgbClr val="00881B"/>
            </a:solidFill>
            <a:ln w="12700" cap="flat">
              <a:noFill/>
              <a:miter lim="400000"/>
            </a:ln>
            <a:effectLst/>
            <a:sp3d prstMaterial="matte"/>
          </c:spPr>
          <c:dLbls>
            <c:dLbl>
              <c:idx val="0"/>
              <c:layout>
                <c:manualLayout>
                  <c:x val="3.1745809553138989E-3"/>
                  <c:y val="0.18573667678851466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>
                        <a:solidFill>
                          <a:schemeClr val="bg1"/>
                        </a:solidFill>
                      </a:rPr>
                      <a:t>19</a:t>
                    </a:r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</c:dLbl>
            <c:numFmt formatCode="0.#" sourceLinked="0"/>
            <c:txPr>
              <a:bodyPr/>
              <a:lstStyle/>
              <a:p>
                <a:pPr>
                  <a:defRPr sz="4000" b="1" i="0" u="none" strike="noStrike">
                    <a:solidFill>
                      <a:schemeClr val="bg1"/>
                    </a:solidFill>
                    <a:latin typeface="Calibri"/>
                  </a:defRPr>
                </a:pPr>
                <a:endParaRPr lang="ru-RU"/>
              </a:p>
            </c:txPr>
            <c:showVal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19</c:v>
                </c:pt>
              </c:numCache>
            </c:numRef>
          </c:val>
        </c:ser>
        <c:axId val="80035840"/>
        <c:axId val="80037376"/>
      </c:barChart>
      <c:catAx>
        <c:axId val="80035840"/>
        <c:scaling>
          <c:orientation val="minMax"/>
        </c:scaling>
        <c:axPos val="b"/>
        <c:numFmt formatCode="General" sourceLinked="0"/>
        <c:majorTickMark val="none"/>
        <c:tickLblPos val="low"/>
        <c:spPr>
          <a:ln w="12700" cap="flat">
            <a:noFill/>
            <a:prstDash val="solid"/>
            <a:miter lim="800000"/>
          </a:ln>
        </c:spPr>
        <c:txPr>
          <a:bodyPr rot="0"/>
          <a:lstStyle/>
          <a:p>
            <a:pPr>
              <a:defRPr sz="1100" b="0" i="0" u="none" strike="noStrike">
                <a:solidFill>
                  <a:srgbClr val="595959"/>
                </a:solidFill>
                <a:latin typeface="Calibri"/>
              </a:defRPr>
            </a:pPr>
            <a:endParaRPr lang="ru-RU"/>
          </a:p>
        </c:txPr>
        <c:crossAx val="80037376"/>
        <c:crosses val="autoZero"/>
        <c:auto val="1"/>
        <c:lblAlgn val="ctr"/>
        <c:lblOffset val="100"/>
        <c:noMultiLvlLbl val="1"/>
      </c:catAx>
      <c:valAx>
        <c:axId val="80037376"/>
        <c:scaling>
          <c:orientation val="minMax"/>
        </c:scaling>
        <c:delete val="1"/>
        <c:axPos val="l"/>
        <c:numFmt formatCode="0.#" sourceLinked="0"/>
        <c:majorTickMark val="none"/>
        <c:tickLblPos val="nextTo"/>
        <c:crossAx val="80035840"/>
        <c:crosses val="autoZero"/>
        <c:crossBetween val="between"/>
        <c:majorUnit val="1.25"/>
        <c:minorUnit val="0.62500000000000022"/>
      </c:valAx>
      <c:spPr>
        <a:noFill/>
        <a:ln w="25400">
          <a:noFill/>
        </a:ln>
        <a:effectLst/>
        <a:sp3d/>
      </c:spPr>
    </c:plotArea>
    <c:legend>
      <c:legendPos val="b"/>
      <c:layout>
        <c:manualLayout>
          <c:xMode val="edge"/>
          <c:yMode val="edge"/>
          <c:x val="0.37705024660882697"/>
          <c:y val="0.11676298728567829"/>
          <c:w val="0.455934566637204"/>
          <c:h val="0.35612385732247537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4000" b="0" i="0" u="none" strike="noStrike">
              <a:solidFill>
                <a:srgbClr val="595959"/>
              </a:solidFill>
              <a:latin typeface="Calibri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07BFEA-74EE-4F3E-9BCA-45EF24F598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7F423137-C014-4BB5-85AA-5E1F1BFFC404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rPr>
            <a:t>Командная работа</a:t>
          </a:r>
          <a:endParaRPr lang="ru-RU" sz="2400" b="1" dirty="0">
            <a:solidFill>
              <a:schemeClr val="accent5">
                <a:lumMod val="50000"/>
              </a:schemeClr>
            </a:solidFill>
            <a:latin typeface="Calibri" pitchFamily="34" charset="0"/>
          </a:endParaRPr>
        </a:p>
      </dgm:t>
    </dgm:pt>
    <dgm:pt modelId="{E01EF7F0-16C1-421C-9D85-81E0FC8DA155}" type="parTrans" cxnId="{716AEFDB-2FD3-41CC-9071-AB3DBF49393C}">
      <dgm:prSet/>
      <dgm:spPr/>
      <dgm:t>
        <a:bodyPr/>
        <a:lstStyle/>
        <a:p>
          <a:endParaRPr lang="ru-RU"/>
        </a:p>
      </dgm:t>
    </dgm:pt>
    <dgm:pt modelId="{21B6D987-E04E-4F6E-9974-23354EA07F1E}" type="sibTrans" cxnId="{716AEFDB-2FD3-41CC-9071-AB3DBF49393C}">
      <dgm:prSet/>
      <dgm:spPr/>
      <dgm:t>
        <a:bodyPr/>
        <a:lstStyle/>
        <a:p>
          <a:endParaRPr lang="ru-RU"/>
        </a:p>
      </dgm:t>
    </dgm:pt>
    <dgm:pt modelId="{A1209A6C-3490-421E-B2DB-456D75E1F39E}">
      <dgm:prSet phldrT="[Текст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>
            <a:spcAft>
              <a:spcPts val="100"/>
            </a:spcAft>
          </a:pPr>
          <a:r>
            <a:rPr lang="ru-RU" sz="2200" b="1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rPr>
            <a:t>Общепедагогическое</a:t>
          </a:r>
        </a:p>
        <a:p>
          <a:pPr>
            <a:spcAft>
              <a:spcPts val="100"/>
            </a:spcAft>
          </a:pPr>
          <a:r>
            <a:rPr lang="ru-RU" sz="2200" b="1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rPr>
            <a:t>воздействие</a:t>
          </a:r>
        </a:p>
        <a:p>
          <a:pPr>
            <a:spcAft>
              <a:spcPts val="100"/>
            </a:spcAft>
          </a:pPr>
          <a:r>
            <a:rPr lang="ru-RU" sz="2200" b="1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rPr>
            <a:t>(учителя, </a:t>
          </a:r>
        </a:p>
        <a:p>
          <a:pPr>
            <a:spcAft>
              <a:spcPts val="100"/>
            </a:spcAft>
          </a:pPr>
          <a:r>
            <a:rPr lang="ru-RU" sz="2200" b="1" dirty="0" smtClean="0">
              <a:solidFill>
                <a:srgbClr val="FF0000"/>
              </a:solidFill>
              <a:latin typeface="Calibri" pitchFamily="34" charset="0"/>
            </a:rPr>
            <a:t>классный руководитель, </a:t>
          </a:r>
        </a:p>
        <a:p>
          <a:pPr>
            <a:spcAft>
              <a:spcPts val="100"/>
            </a:spcAft>
          </a:pPr>
          <a:r>
            <a:rPr lang="ru-RU" sz="2200" b="1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rPr>
            <a:t>советник, ПДО)</a:t>
          </a:r>
          <a:endParaRPr lang="ru-RU" sz="2200" b="1" dirty="0">
            <a:solidFill>
              <a:schemeClr val="accent5">
                <a:lumMod val="50000"/>
              </a:schemeClr>
            </a:solidFill>
            <a:latin typeface="Calibri" pitchFamily="34" charset="0"/>
          </a:endParaRPr>
        </a:p>
      </dgm:t>
    </dgm:pt>
    <dgm:pt modelId="{BFC43B2F-0B8B-41E3-A1C8-66219F6333BA}" type="parTrans" cxnId="{C26F2368-F0DB-4F9B-BBCA-B555C1044CD6}">
      <dgm:prSet/>
      <dgm:spPr/>
      <dgm:t>
        <a:bodyPr/>
        <a:lstStyle/>
        <a:p>
          <a:endParaRPr lang="ru-RU"/>
        </a:p>
      </dgm:t>
    </dgm:pt>
    <dgm:pt modelId="{E10218FA-5393-417F-B7B1-5A35FB5D2891}" type="sibTrans" cxnId="{C26F2368-F0DB-4F9B-BBCA-B555C1044CD6}">
      <dgm:prSet/>
      <dgm:spPr/>
      <dgm:t>
        <a:bodyPr/>
        <a:lstStyle/>
        <a:p>
          <a:endParaRPr lang="ru-RU"/>
        </a:p>
      </dgm:t>
    </dgm:pt>
    <dgm:pt modelId="{205B90C8-4395-461B-AE95-FE13DA7C1B0E}">
      <dgm:prSet phldrT="[Текст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>
            <a:spcAft>
              <a:spcPts val="100"/>
            </a:spcAft>
          </a:pPr>
          <a:r>
            <a:rPr lang="ru-RU" sz="2400" b="1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rPr>
            <a:t>Специализированная помощь</a:t>
          </a:r>
        </a:p>
        <a:p>
          <a:pPr>
            <a:spcAft>
              <a:spcPts val="100"/>
            </a:spcAft>
          </a:pPr>
          <a:r>
            <a:rPr lang="ru-RU" sz="2400" b="1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rPr>
            <a:t>(психолог, </a:t>
          </a:r>
          <a:r>
            <a:rPr lang="ru-RU" sz="2400" b="1" dirty="0" err="1" smtClean="0">
              <a:solidFill>
                <a:schemeClr val="accent5">
                  <a:lumMod val="50000"/>
                </a:schemeClr>
              </a:solidFill>
              <a:latin typeface="Calibri" pitchFamily="34" charset="0"/>
            </a:rPr>
            <a:t>соцпедагог</a:t>
          </a:r>
          <a:r>
            <a:rPr lang="ru-RU" sz="2400" b="1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rPr>
            <a:t>, </a:t>
          </a:r>
        </a:p>
        <a:p>
          <a:pPr>
            <a:spcAft>
              <a:spcPts val="100"/>
            </a:spcAft>
          </a:pPr>
          <a:r>
            <a:rPr lang="ru-RU" sz="2400" b="1" dirty="0" smtClean="0">
              <a:solidFill>
                <a:srgbClr val="FF0000"/>
              </a:solidFill>
              <a:latin typeface="Calibri" pitchFamily="34" charset="0"/>
            </a:rPr>
            <a:t>классный руководитель</a:t>
          </a:r>
          <a:r>
            <a:rPr lang="ru-RU" sz="2400" b="1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</a:rPr>
            <a:t>)</a:t>
          </a:r>
          <a:endParaRPr lang="ru-RU" sz="2400" b="1" dirty="0">
            <a:solidFill>
              <a:schemeClr val="tx2">
                <a:lumMod val="75000"/>
              </a:schemeClr>
            </a:solidFill>
            <a:latin typeface="Calibri" pitchFamily="34" charset="0"/>
          </a:endParaRPr>
        </a:p>
      </dgm:t>
    </dgm:pt>
    <dgm:pt modelId="{AAC4867F-ADD0-45EB-B6EB-BDBBF269E747}" type="parTrans" cxnId="{87580458-D33D-4A64-959D-22CA9A66413B}">
      <dgm:prSet/>
      <dgm:spPr/>
      <dgm:t>
        <a:bodyPr/>
        <a:lstStyle/>
        <a:p>
          <a:endParaRPr lang="ru-RU"/>
        </a:p>
      </dgm:t>
    </dgm:pt>
    <dgm:pt modelId="{4DFE2462-DA83-4C65-9402-029E2618529D}" type="sibTrans" cxnId="{87580458-D33D-4A64-959D-22CA9A66413B}">
      <dgm:prSet/>
      <dgm:spPr/>
      <dgm:t>
        <a:bodyPr/>
        <a:lstStyle/>
        <a:p>
          <a:endParaRPr lang="ru-RU"/>
        </a:p>
      </dgm:t>
    </dgm:pt>
    <dgm:pt modelId="{75340193-B4F7-49F0-8EB8-2DD3A1307A74}" type="pres">
      <dgm:prSet presAssocID="{CD07BFEA-74EE-4F3E-9BCA-45EF24F59806}" presName="compositeShape" presStyleCnt="0">
        <dgm:presLayoutVars>
          <dgm:dir/>
          <dgm:resizeHandles/>
        </dgm:presLayoutVars>
      </dgm:prSet>
      <dgm:spPr/>
    </dgm:pt>
    <dgm:pt modelId="{F9FA9C74-E64C-45FC-8621-30D4A8426B3F}" type="pres">
      <dgm:prSet presAssocID="{CD07BFEA-74EE-4F3E-9BCA-45EF24F59806}" presName="pyramid" presStyleLbl="node1" presStyleIdx="0" presStyleCnt="1"/>
      <dgm:spPr>
        <a:solidFill>
          <a:schemeClr val="accent1"/>
        </a:solidFill>
      </dgm:spPr>
    </dgm:pt>
    <dgm:pt modelId="{5A10D7AA-EB09-4B96-966B-016A93773BF4}" type="pres">
      <dgm:prSet presAssocID="{CD07BFEA-74EE-4F3E-9BCA-45EF24F59806}" presName="theList" presStyleCnt="0"/>
      <dgm:spPr/>
    </dgm:pt>
    <dgm:pt modelId="{13BF0541-5259-45CF-A20C-D0CA7D82C01D}" type="pres">
      <dgm:prSet presAssocID="{7F423137-C014-4BB5-85AA-5E1F1BFFC404}" presName="aNode" presStyleLbl="fgAcc1" presStyleIdx="0" presStyleCnt="3" custScaleX="109148" custScaleY="118805" custLinFactY="2291" custLinFactNeighborX="139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FCF894-B2B9-4CEF-BC7F-4405415E7819}" type="pres">
      <dgm:prSet presAssocID="{7F423137-C014-4BB5-85AA-5E1F1BFFC404}" presName="aSpace" presStyleCnt="0"/>
      <dgm:spPr/>
    </dgm:pt>
    <dgm:pt modelId="{2AB1223D-6956-4136-9879-10F82EAE82C8}" type="pres">
      <dgm:prSet presAssocID="{A1209A6C-3490-421E-B2DB-456D75E1F39E}" presName="aNode" presStyleLbl="fgAcc1" presStyleIdx="1" presStyleCnt="3" custScaleX="138033" custScaleY="272650" custLinFactY="20586" custLinFactNeighborX="104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2E24F5-C736-4834-8541-12BFC140DA65}" type="pres">
      <dgm:prSet presAssocID="{A1209A6C-3490-421E-B2DB-456D75E1F39E}" presName="aSpace" presStyleCnt="0"/>
      <dgm:spPr/>
    </dgm:pt>
    <dgm:pt modelId="{F2148603-B53C-4BAB-99F2-51599409E697}" type="pres">
      <dgm:prSet presAssocID="{205B90C8-4395-461B-AE95-FE13DA7C1B0E}" presName="aNode" presStyleLbl="fgAcc1" presStyleIdx="2" presStyleCnt="3" custScaleX="150692" custScaleY="190436" custLinFactY="35381" custLinFactNeighborX="-34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DDA6A-D072-4564-ADE6-CA2648C78755}" type="pres">
      <dgm:prSet presAssocID="{205B90C8-4395-461B-AE95-FE13DA7C1B0E}" presName="aSpace" presStyleCnt="0"/>
      <dgm:spPr/>
    </dgm:pt>
  </dgm:ptLst>
  <dgm:cxnLst>
    <dgm:cxn modelId="{87580458-D33D-4A64-959D-22CA9A66413B}" srcId="{CD07BFEA-74EE-4F3E-9BCA-45EF24F59806}" destId="{205B90C8-4395-461B-AE95-FE13DA7C1B0E}" srcOrd="2" destOrd="0" parTransId="{AAC4867F-ADD0-45EB-B6EB-BDBBF269E747}" sibTransId="{4DFE2462-DA83-4C65-9402-029E2618529D}"/>
    <dgm:cxn modelId="{C26F2368-F0DB-4F9B-BBCA-B555C1044CD6}" srcId="{CD07BFEA-74EE-4F3E-9BCA-45EF24F59806}" destId="{A1209A6C-3490-421E-B2DB-456D75E1F39E}" srcOrd="1" destOrd="0" parTransId="{BFC43B2F-0B8B-41E3-A1C8-66219F6333BA}" sibTransId="{E10218FA-5393-417F-B7B1-5A35FB5D2891}"/>
    <dgm:cxn modelId="{111FCE0C-1DFD-4C10-B255-58CF05F0F09B}" type="presOf" srcId="{205B90C8-4395-461B-AE95-FE13DA7C1B0E}" destId="{F2148603-B53C-4BAB-99F2-51599409E697}" srcOrd="0" destOrd="0" presId="urn:microsoft.com/office/officeart/2005/8/layout/pyramid2"/>
    <dgm:cxn modelId="{E371BA0D-474D-4FAE-AA04-A11FB30AD7F9}" type="presOf" srcId="{7F423137-C014-4BB5-85AA-5E1F1BFFC404}" destId="{13BF0541-5259-45CF-A20C-D0CA7D82C01D}" srcOrd="0" destOrd="0" presId="urn:microsoft.com/office/officeart/2005/8/layout/pyramid2"/>
    <dgm:cxn modelId="{BA120C6C-CDE5-4C01-8357-AA4D61564D64}" type="presOf" srcId="{CD07BFEA-74EE-4F3E-9BCA-45EF24F59806}" destId="{75340193-B4F7-49F0-8EB8-2DD3A1307A74}" srcOrd="0" destOrd="0" presId="urn:microsoft.com/office/officeart/2005/8/layout/pyramid2"/>
    <dgm:cxn modelId="{716AEFDB-2FD3-41CC-9071-AB3DBF49393C}" srcId="{CD07BFEA-74EE-4F3E-9BCA-45EF24F59806}" destId="{7F423137-C014-4BB5-85AA-5E1F1BFFC404}" srcOrd="0" destOrd="0" parTransId="{E01EF7F0-16C1-421C-9D85-81E0FC8DA155}" sibTransId="{21B6D987-E04E-4F6E-9974-23354EA07F1E}"/>
    <dgm:cxn modelId="{BEAAABE6-5748-4FB1-8371-DB7B406876BC}" type="presOf" srcId="{A1209A6C-3490-421E-B2DB-456D75E1F39E}" destId="{2AB1223D-6956-4136-9879-10F82EAE82C8}" srcOrd="0" destOrd="0" presId="urn:microsoft.com/office/officeart/2005/8/layout/pyramid2"/>
    <dgm:cxn modelId="{6A42F2F2-5222-4991-9DE2-C39FC9C3A144}" type="presParOf" srcId="{75340193-B4F7-49F0-8EB8-2DD3A1307A74}" destId="{F9FA9C74-E64C-45FC-8621-30D4A8426B3F}" srcOrd="0" destOrd="0" presId="urn:microsoft.com/office/officeart/2005/8/layout/pyramid2"/>
    <dgm:cxn modelId="{88D8F2FC-79E6-45D8-A117-8D2C102BC4C7}" type="presParOf" srcId="{75340193-B4F7-49F0-8EB8-2DD3A1307A74}" destId="{5A10D7AA-EB09-4B96-966B-016A93773BF4}" srcOrd="1" destOrd="0" presId="urn:microsoft.com/office/officeart/2005/8/layout/pyramid2"/>
    <dgm:cxn modelId="{DED3F9F2-733D-4B62-B40D-83BBB4C863E3}" type="presParOf" srcId="{5A10D7AA-EB09-4B96-966B-016A93773BF4}" destId="{13BF0541-5259-45CF-A20C-D0CA7D82C01D}" srcOrd="0" destOrd="0" presId="urn:microsoft.com/office/officeart/2005/8/layout/pyramid2"/>
    <dgm:cxn modelId="{5C594F7B-2CB5-417C-BCA9-1DEE03F45F8C}" type="presParOf" srcId="{5A10D7AA-EB09-4B96-966B-016A93773BF4}" destId="{B3FCF894-B2B9-4CEF-BC7F-4405415E7819}" srcOrd="1" destOrd="0" presId="urn:microsoft.com/office/officeart/2005/8/layout/pyramid2"/>
    <dgm:cxn modelId="{7C2A8C4E-5A64-4261-B287-80BAE6D067A9}" type="presParOf" srcId="{5A10D7AA-EB09-4B96-966B-016A93773BF4}" destId="{2AB1223D-6956-4136-9879-10F82EAE82C8}" srcOrd="2" destOrd="0" presId="urn:microsoft.com/office/officeart/2005/8/layout/pyramid2"/>
    <dgm:cxn modelId="{4BFE0A20-7CFF-465C-BC53-2F0740BD6749}" type="presParOf" srcId="{5A10D7AA-EB09-4B96-966B-016A93773BF4}" destId="{0C2E24F5-C736-4834-8541-12BFC140DA65}" srcOrd="3" destOrd="0" presId="urn:microsoft.com/office/officeart/2005/8/layout/pyramid2"/>
    <dgm:cxn modelId="{9580100D-602B-47FE-94F2-5D1D13F9B823}" type="presParOf" srcId="{5A10D7AA-EB09-4B96-966B-016A93773BF4}" destId="{F2148603-B53C-4BAB-99F2-51599409E697}" srcOrd="4" destOrd="0" presId="urn:microsoft.com/office/officeart/2005/8/layout/pyramid2"/>
    <dgm:cxn modelId="{F3A4265F-84CC-470B-BCEC-51BD0E328325}" type="presParOf" srcId="{5A10D7AA-EB09-4B96-966B-016A93773BF4}" destId="{59FDDA6A-D072-4564-ADE6-CA2648C78755}" srcOrd="5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0.42241</cdr:x>
      <cdr:y>0.51429</cdr:y>
    </cdr:from>
    <cdr:to>
      <cdr:x>0.76724</cdr:x>
      <cdr:y>0.90203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00462" y="2571768"/>
          <a:ext cx="2857520" cy="1938990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overflow" horzOverflow="overflow" vert="horz" wrap="square" lIns="45719" tIns="45719" rIns="45719" bIns="457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ru-RU" sz="3000" b="0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63 ребенка </a:t>
          </a:r>
        </a:p>
        <a:p xmlns:a="http://schemas.openxmlformats.org/drawingml/2006/main">
          <a:pPr marL="0" marR="0" indent="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lang="ru-RU" sz="3000" dirty="0" smtClean="0">
              <a:solidFill>
                <a:schemeClr val="bg1"/>
              </a:solidFill>
              <a:latin typeface="+mj-lt"/>
              <a:ea typeface="+mj-ea"/>
              <a:cs typeface="+mj-cs"/>
              <a:sym typeface="Calibri"/>
            </a:rPr>
            <a:t>2 психолога</a:t>
          </a:r>
        </a:p>
        <a:p xmlns:a="http://schemas.openxmlformats.org/drawingml/2006/main">
          <a:pPr marL="0" marR="0" indent="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ru-RU" sz="3000" b="0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1 социальный</a:t>
          </a:r>
          <a:r>
            <a:rPr kumimoji="0" lang="ru-RU" sz="3000" b="0" i="0" u="none" strike="noStrike" cap="none" spc="0" normalizeH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педагог</a:t>
          </a:r>
          <a:endParaRPr kumimoji="0" lang="ru-RU" sz="3000" b="0" i="0" u="none" strike="noStrike" cap="none" spc="0" normalizeH="0" baseline="0" dirty="0">
            <a:ln>
              <a:noFill/>
            </a:ln>
            <a:solidFill>
              <a:schemeClr val="bg1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Заголовок 1"/>
          <p:cNvSpPr txBox="1"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prstGeom prst="rect">
            <a:avLst/>
          </a:prstGeom>
        </p:spPr>
        <p:txBody>
          <a:bodyPr/>
          <a:lstStyle/>
          <a:p>
            <a:pPr algn="l" defTabSz="786384">
              <a:defRPr sz="3440">
                <a:solidFill>
                  <a:srgbClr val="FFFFFF"/>
                </a:solidFill>
                <a:latin typeface="TomskObl2104"/>
                <a:ea typeface="TomskObl2104"/>
                <a:cs typeface="TomskObl2104"/>
                <a:sym typeface="TomskObl2104"/>
              </a:defRPr>
            </a:pPr>
            <a:r>
              <a:rPr lang="ru-RU" dirty="0" smtClean="0">
                <a:solidFill>
                  <a:schemeClr val="bg1"/>
                </a:solidFill>
              </a:rPr>
              <a:t>Как измерить школьный климат?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14" name="Подзаголовок 2"/>
          <p:cNvSpPr txBox="1">
            <a:spLocks noGrp="1"/>
          </p:cNvSpPr>
          <p:nvPr>
            <p:ph type="subTitle" sz="quarter" idx="1"/>
          </p:nvPr>
        </p:nvSpPr>
        <p:spPr>
          <a:xfrm>
            <a:off x="378457" y="4686298"/>
            <a:ext cx="4812670" cy="73342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r">
              <a:defRPr>
                <a:solidFill>
                  <a:srgbClr val="FFFFFF"/>
                </a:solidFill>
                <a:latin typeface="Gerbera Light"/>
                <a:ea typeface="Gerbera Light"/>
                <a:cs typeface="Gerbera Light"/>
                <a:sym typeface="Gerbera Light"/>
              </a:defRPr>
            </a:lvl1pPr>
          </a:lstStyle>
          <a:p>
            <a:r>
              <a:rPr lang="ru-RU" dirty="0" smtClean="0"/>
              <a:t>Чолокоглы Алина, директор лицея 8</a:t>
            </a:r>
            <a:endParaRPr/>
          </a:p>
        </p:txBody>
      </p:sp>
      <p:pic>
        <p:nvPicPr>
          <p:cNvPr id="115" name="Рисунок 6" descr="Рисунок 6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78458" y="2975337"/>
            <a:ext cx="785180" cy="1345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Рисунок 8" descr="Рисунок 8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121480" y="4643647"/>
            <a:ext cx="358779" cy="4093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Рисунок 5" descr="Рисунок 5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4942113" y="321642"/>
            <a:ext cx="2307772" cy="618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Рисунок 9" descr="Рисунок 9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8203961" y="181737"/>
            <a:ext cx="683774" cy="720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Рисунок 10" descr="Рисунок 10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9118834" y="190907"/>
            <a:ext cx="663471" cy="7842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Рисунок 11" descr="Рисунок 11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0013404" y="218732"/>
            <a:ext cx="860949" cy="7851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Рисунок 12" descr="Рисунок 12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1083752" y="190907"/>
            <a:ext cx="693529" cy="785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Рисунок 4" descr="Рисунок 4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Рисунок 4" descr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80960" y="214290"/>
            <a:ext cx="414426" cy="476656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TextBox 5"/>
          <p:cNvSpPr txBox="1"/>
          <p:nvPr/>
        </p:nvSpPr>
        <p:spPr>
          <a:xfrm>
            <a:off x="738150" y="0"/>
            <a:ext cx="9276247" cy="341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r>
              <a:rPr lang="ru-RU" dirty="0" smtClean="0"/>
              <a:t>Фразы </a:t>
            </a:r>
          </a:p>
          <a:p>
            <a:r>
              <a:rPr lang="ru-RU" dirty="0" smtClean="0"/>
              <a:t>классных руководителей предугадать </a:t>
            </a:r>
          </a:p>
          <a:p>
            <a:r>
              <a:rPr lang="ru-RU" dirty="0" smtClean="0"/>
              <a:t>не сложно….</a:t>
            </a:r>
            <a:endParaRPr/>
          </a:p>
        </p:txBody>
      </p:sp>
      <p:pic>
        <p:nvPicPr>
          <p:cNvPr id="148" name="Рисунок 6" descr="Рисунок 6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9466216" y="382096"/>
            <a:ext cx="2410098" cy="645811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Схема 4"/>
          <p:cNvGraphicFramePr/>
          <p:nvPr/>
        </p:nvGraphicFramePr>
        <p:xfrm>
          <a:off x="4521209" y="1690925"/>
          <a:ext cx="7670791" cy="5167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Рисунок 4" descr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80960" y="214290"/>
            <a:ext cx="414426" cy="476656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TextBox 5"/>
          <p:cNvSpPr txBox="1"/>
          <p:nvPr/>
        </p:nvSpPr>
        <p:spPr>
          <a:xfrm>
            <a:off x="738150" y="0"/>
            <a:ext cx="9276247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r>
              <a:rPr lang="ru-RU" dirty="0" smtClean="0"/>
              <a:t>Алгоритм беседы</a:t>
            </a:r>
            <a:endParaRPr/>
          </a:p>
        </p:txBody>
      </p:sp>
      <p:pic>
        <p:nvPicPr>
          <p:cNvPr id="148" name="Рисунок 6" descr="Рисунок 6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9466216" y="382096"/>
            <a:ext cx="2410098" cy="6458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 l="39714" t="34991" r="36901" b="30664"/>
          <a:stretch>
            <a:fillRect/>
          </a:stretch>
        </p:blipFill>
        <p:spPr bwMode="auto">
          <a:xfrm>
            <a:off x="2095472" y="903770"/>
            <a:ext cx="7072362" cy="5839843"/>
          </a:xfrm>
          <a:prstGeom prst="rect">
            <a:avLst/>
          </a:prstGeom>
          <a:noFill/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Заголовок 3"/>
          <p:cNvSpPr txBox="1">
            <a:spLocks noGrp="1"/>
          </p:cNvSpPr>
          <p:nvPr>
            <p:ph type="title"/>
          </p:nvPr>
        </p:nvSpPr>
        <p:spPr>
          <a:xfrm>
            <a:off x="881026" y="4857760"/>
            <a:ext cx="6687031" cy="757253"/>
          </a:xfrm>
          <a:prstGeom prst="rect">
            <a:avLst/>
          </a:prstGeom>
        </p:spPr>
        <p:txBody>
          <a:bodyPr/>
          <a:lstStyle>
            <a:lvl1pPr algn="ctr" defTabSz="868680">
              <a:defRPr sz="4560">
                <a:solidFill>
                  <a:srgbClr val="FFFFFF"/>
                </a:solidFill>
                <a:effectLst>
                  <a:outerShdw blurRad="205105" rotWithShape="0">
                    <a:srgbClr val="000000">
                      <a:alpha val="40000"/>
                    </a:srgbClr>
                  </a:outerShdw>
                </a:effectLst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r>
              <a:rPr lang="ru-RU" dirty="0" smtClean="0"/>
              <a:t>Чолокоглы Алина</a:t>
            </a:r>
            <a:endParaRPr/>
          </a:p>
        </p:txBody>
      </p:sp>
      <p:sp>
        <p:nvSpPr>
          <p:cNvPr id="151" name="Объект 4"/>
          <p:cNvSpPr txBox="1">
            <a:spLocks noGrp="1"/>
          </p:cNvSpPr>
          <p:nvPr>
            <p:ph type="body" sz="quarter" idx="1"/>
          </p:nvPr>
        </p:nvSpPr>
        <p:spPr>
          <a:xfrm>
            <a:off x="523836" y="5500702"/>
            <a:ext cx="6126454" cy="771527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None/>
              <a:defRPr>
                <a:solidFill>
                  <a:srgbClr val="FFFFFF"/>
                </a:solidFill>
                <a:effectLst>
                  <a:outerShdw blurRad="215900" rotWithShape="0">
                    <a:srgbClr val="000000">
                      <a:alpha val="40000"/>
                    </a:srgbClr>
                  </a:outerShdw>
                </a:effectLst>
                <a:latin typeface="Gerbera"/>
                <a:ea typeface="Gerbera"/>
                <a:cs typeface="Gerbera"/>
                <a:sym typeface="Gerbera"/>
              </a:defRPr>
            </a:lvl1pPr>
          </a:lstStyle>
          <a:p>
            <a:r>
              <a:rPr lang="ru-RU" dirty="0" smtClean="0"/>
              <a:t>д</a:t>
            </a:r>
            <a:r>
              <a:rPr lang="ru-RU" dirty="0" smtClean="0"/>
              <a:t>иректор лицея 8</a:t>
            </a:r>
            <a:endParaRPr/>
          </a:p>
        </p:txBody>
      </p:sp>
      <p:pic>
        <p:nvPicPr>
          <p:cNvPr id="152" name="Рисунок 8" descr="Рисунок 8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708202" y="5002543"/>
            <a:ext cx="358779" cy="4093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Рисунок 2" descr="Рисунок 2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8062562" y="1798846"/>
            <a:ext cx="3356038" cy="33560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lnTo>
                  <a:pt x="21544" y="11904"/>
                </a:lnTo>
                <a:cubicBezTo>
                  <a:pt x="20991" y="17350"/>
                  <a:pt x="16392" y="21600"/>
                  <a:pt x="10800" y="21600"/>
                </a:cubicBezTo>
                <a:lnTo>
                  <a:pt x="9696" y="21544"/>
                </a:lnTo>
                <a:cubicBezTo>
                  <a:pt x="4250" y="20991"/>
                  <a:pt x="0" y="16392"/>
                  <a:pt x="0" y="10800"/>
                </a:cubicBezTo>
                <a:lnTo>
                  <a:pt x="0" y="10800"/>
                </a:lnTo>
                <a:lnTo>
                  <a:pt x="56" y="9696"/>
                </a:lnTo>
                <a:cubicBezTo>
                  <a:pt x="609" y="4250"/>
                  <a:pt x="5208" y="0"/>
                  <a:pt x="10800" y="0"/>
                </a:cubicBezTo>
                <a:lnTo>
                  <a:pt x="10800" y="0"/>
                </a:lnTo>
                <a:lnTo>
                  <a:pt x="11904" y="56"/>
                </a:lnTo>
                <a:cubicBezTo>
                  <a:pt x="17350" y="609"/>
                  <a:pt x="21600" y="5208"/>
                  <a:pt x="21600" y="1080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54" name="Рисунок 11" descr="Рисунок 11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2656837" y="425337"/>
            <a:ext cx="2307772" cy="618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Рисунок 10" descr="Рисунок 10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251750" y="2423446"/>
            <a:ext cx="1814448" cy="18144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Рисунок 13" descr="Рисунок 13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3577411" y="2423446"/>
            <a:ext cx="1843753" cy="18437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Рисунок 5" descr="Рисунок 5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6708202" y="463721"/>
            <a:ext cx="6026287" cy="60262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endParaRPr/>
          </a:p>
        </p:txBody>
      </p:sp>
      <p:sp>
        <p:nvSpPr>
          <p:cNvPr id="125" name="Объект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>
                <a:latin typeface="Gerbera Light"/>
                <a:ea typeface="Gerbera Light"/>
                <a:cs typeface="Gerbera Light"/>
                <a:sym typeface="Gerbera Light"/>
              </a:defRPr>
            </a:lvl1pPr>
          </a:lstStyle>
          <a:p>
            <a:r>
              <a:rPr lang="ru-RU" dirty="0" smtClean="0"/>
              <a:t>Какая школьная процедура оценивает </a:t>
            </a:r>
            <a:r>
              <a:rPr lang="ru-RU" dirty="0" smtClean="0">
                <a:solidFill>
                  <a:srgbClr val="FF0000"/>
                </a:solidFill>
              </a:rPr>
              <a:t>внутренние условия </a:t>
            </a:r>
            <a:r>
              <a:rPr lang="ru-RU" dirty="0" smtClean="0"/>
              <a:t>развития ребенка? </a:t>
            </a:r>
            <a:endParaRPr/>
          </a:p>
        </p:txBody>
      </p:sp>
      <p:pic>
        <p:nvPicPr>
          <p:cNvPr id="126" name="Рисунок 3" descr="Рисунок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466216" y="382096"/>
            <a:ext cx="2410098" cy="6458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Заголовок 1"/>
          <p:cNvSpPr txBox="1">
            <a:spLocks noGrp="1"/>
          </p:cNvSpPr>
          <p:nvPr>
            <p:ph type="title"/>
          </p:nvPr>
        </p:nvSpPr>
        <p:spPr>
          <a:xfrm>
            <a:off x="809588" y="3429000"/>
            <a:ext cx="10515600" cy="1325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r>
              <a:rPr lang="ru-RU" dirty="0" smtClean="0"/>
              <a:t>ФАКТОРЫ РИСКА и </a:t>
            </a:r>
            <a:br>
              <a:rPr lang="ru-RU" dirty="0" smtClean="0"/>
            </a:br>
            <a:r>
              <a:rPr lang="ru-RU" dirty="0" smtClean="0"/>
              <a:t>ФАКТОРЫ ЗАЩИТЫ</a:t>
            </a:r>
            <a:endParaRPr/>
          </a:p>
        </p:txBody>
      </p:sp>
      <p:sp>
        <p:nvSpPr>
          <p:cNvPr id="125" name="Объект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103309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>
                <a:latin typeface="Gerbera Light"/>
                <a:ea typeface="Gerbera Light"/>
                <a:cs typeface="Gerbera Light"/>
                <a:sym typeface="Gerbera Light"/>
              </a:defRPr>
            </a:lvl1pPr>
          </a:lstStyle>
          <a:p>
            <a:r>
              <a:rPr lang="ru-RU" dirty="0" smtClean="0"/>
              <a:t>Какая школьная процедура оценивает </a:t>
            </a:r>
            <a:r>
              <a:rPr lang="ru-RU" dirty="0" smtClean="0">
                <a:solidFill>
                  <a:srgbClr val="FF0000"/>
                </a:solidFill>
              </a:rPr>
              <a:t>внутренние условия </a:t>
            </a:r>
            <a:r>
              <a:rPr lang="ru-RU" dirty="0" smtClean="0"/>
              <a:t>развития ребенка? </a:t>
            </a:r>
            <a:endParaRPr/>
          </a:p>
        </p:txBody>
      </p:sp>
      <p:pic>
        <p:nvPicPr>
          <p:cNvPr id="126" name="Рисунок 3" descr="Рисунок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466216" y="382096"/>
            <a:ext cx="2410098" cy="6458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Заголовок 1"/>
          <p:cNvSpPr txBox="1">
            <a:spLocks noGrp="1"/>
          </p:cNvSpPr>
          <p:nvPr>
            <p:ph type="title"/>
          </p:nvPr>
        </p:nvSpPr>
        <p:spPr>
          <a:xfrm>
            <a:off x="809588" y="3429000"/>
            <a:ext cx="10515600" cy="1325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r>
              <a:rPr lang="ru-RU" dirty="0" smtClean="0"/>
              <a:t>ФАКТОРЫ РИСКА и </a:t>
            </a:r>
            <a:br>
              <a:rPr lang="ru-RU" dirty="0" smtClean="0"/>
            </a:br>
            <a:r>
              <a:rPr lang="ru-RU" dirty="0" smtClean="0"/>
              <a:t>ФАКТОРЫ ЗАЩИТЫ</a:t>
            </a:r>
            <a:endParaRPr/>
          </a:p>
        </p:txBody>
      </p:sp>
      <p:sp>
        <p:nvSpPr>
          <p:cNvPr id="125" name="Объект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103309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>
                <a:latin typeface="Gerbera Light"/>
                <a:ea typeface="Gerbera Light"/>
                <a:cs typeface="Gerbera Light"/>
                <a:sym typeface="Gerbera Light"/>
              </a:defRPr>
            </a:lvl1pPr>
          </a:lstStyle>
          <a:p>
            <a:r>
              <a:rPr lang="ru-RU" dirty="0" smtClean="0"/>
              <a:t>Какая школьная процедура оценивает </a:t>
            </a:r>
            <a:r>
              <a:rPr lang="ru-RU" dirty="0" smtClean="0">
                <a:solidFill>
                  <a:srgbClr val="FF0000"/>
                </a:solidFill>
              </a:rPr>
              <a:t>внутренние условия </a:t>
            </a:r>
            <a:r>
              <a:rPr lang="ru-RU" dirty="0" smtClean="0"/>
              <a:t>развития ребенка? </a:t>
            </a:r>
            <a:endParaRPr/>
          </a:p>
        </p:txBody>
      </p:sp>
      <p:pic>
        <p:nvPicPr>
          <p:cNvPr id="126" name="Рисунок 3" descr="Рисунок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466216" y="382096"/>
            <a:ext cx="2410098" cy="64581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52464" y="5214950"/>
            <a:ext cx="607223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97500"/>
          </a:bodyPr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/>
                <a:ea typeface="TomskObl2104"/>
                <a:cs typeface="TomskObl2104"/>
                <a:sym typeface="TomskObl2104"/>
              </a:rPr>
              <a:t>СПТ</a:t>
            </a:r>
            <a:r>
              <a:rPr kumimoji="0" lang="ru-RU" sz="5400" b="0" i="0" u="none" strike="noStrike" kern="0" cap="none" spc="0" normalizeH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/>
                <a:ea typeface="TomskObl2104"/>
                <a:cs typeface="TomskObl2104"/>
                <a:sym typeface="TomskObl2104"/>
              </a:rPr>
              <a:t> подростков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00881B"/>
              </a:solidFill>
              <a:effectLst/>
              <a:uLnTx/>
              <a:uFillTx/>
              <a:latin typeface="TomskObl2104"/>
              <a:ea typeface="TomskObl2104"/>
              <a:cs typeface="TomskObl2104"/>
              <a:sym typeface="TomskObl210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Объект 2"/>
          <p:cNvSpPr txBox="1">
            <a:spLocks noGrp="1"/>
          </p:cNvSpPr>
          <p:nvPr>
            <p:ph type="body" idx="1"/>
          </p:nvPr>
        </p:nvSpPr>
        <p:spPr>
          <a:xfrm>
            <a:off x="809588" y="2571744"/>
            <a:ext cx="8143932" cy="2286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None/>
              <a:defRPr>
                <a:latin typeface="Gerbera Light"/>
                <a:ea typeface="Gerbera Light"/>
                <a:cs typeface="Gerbera Light"/>
                <a:sym typeface="Gerbera Light"/>
              </a:defRPr>
            </a:lvl1pPr>
          </a:lstStyle>
          <a:p>
            <a:r>
              <a:rPr lang="ru-RU" dirty="0" smtClean="0"/>
              <a:t>Какие классы? Кто проводит?</a:t>
            </a:r>
            <a:endParaRPr lang="ru-RU" dirty="0" smtClean="0"/>
          </a:p>
          <a:p>
            <a:r>
              <a:rPr lang="ru-RU" dirty="0" smtClean="0"/>
              <a:t>КАК РАБОТАЕМ С РЕЗУЛЬТАТАМИ СПТ?</a:t>
            </a:r>
            <a:endParaRPr/>
          </a:p>
        </p:txBody>
      </p:sp>
      <p:pic>
        <p:nvPicPr>
          <p:cNvPr id="126" name="Рисунок 3" descr="Рисунок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466216" y="382096"/>
            <a:ext cx="2410098" cy="64581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81026" y="1000108"/>
            <a:ext cx="607223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97500"/>
          </a:bodyPr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/>
                <a:ea typeface="TomskObl2104"/>
                <a:cs typeface="TomskObl2104"/>
                <a:sym typeface="TomskObl2104"/>
              </a:rPr>
              <a:t>СПТ</a:t>
            </a:r>
            <a:r>
              <a:rPr kumimoji="0" lang="ru-RU" sz="5400" b="0" i="0" u="none" strike="noStrike" kern="0" cap="none" spc="0" normalizeH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/>
                <a:ea typeface="TomskObl2104"/>
                <a:cs typeface="TomskObl2104"/>
                <a:sym typeface="TomskObl2104"/>
              </a:rPr>
              <a:t> подростков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00881B"/>
              </a:solidFill>
              <a:effectLst/>
              <a:uLnTx/>
              <a:uFillTx/>
              <a:latin typeface="TomskObl2104"/>
              <a:ea typeface="TomskObl2104"/>
              <a:cs typeface="TomskObl2104"/>
              <a:sym typeface="TomskObl210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Объект 2"/>
          <p:cNvSpPr txBox="1">
            <a:spLocks noGrp="1"/>
          </p:cNvSpPr>
          <p:nvPr>
            <p:ph type="body" idx="1"/>
          </p:nvPr>
        </p:nvSpPr>
        <p:spPr>
          <a:xfrm>
            <a:off x="809588" y="2571744"/>
            <a:ext cx="7643866" cy="10715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None/>
              <a:defRPr>
                <a:latin typeface="Gerbera Light"/>
                <a:ea typeface="Gerbera Light"/>
                <a:cs typeface="Gerbera Light"/>
                <a:sym typeface="Gerbera Light"/>
              </a:defRPr>
            </a:lvl1pPr>
          </a:lstStyle>
          <a:p>
            <a:r>
              <a:rPr lang="ru-RU" dirty="0" smtClean="0"/>
              <a:t>Какие классы? Кто проводит?</a:t>
            </a:r>
            <a:endParaRPr lang="ru-RU" dirty="0" smtClean="0"/>
          </a:p>
          <a:p>
            <a:r>
              <a:rPr lang="ru-RU" dirty="0" smtClean="0"/>
              <a:t>КАК РАБОТАЕМ С РЕЗУЛЬТАТАМИ СПТ?</a:t>
            </a:r>
            <a:endParaRPr/>
          </a:p>
        </p:txBody>
      </p:sp>
      <p:pic>
        <p:nvPicPr>
          <p:cNvPr id="126" name="Рисунок 3" descr="Рисунок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466216" y="382096"/>
            <a:ext cx="2410098" cy="64581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81026" y="1000108"/>
            <a:ext cx="607223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97500"/>
          </a:bodyPr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/>
                <a:ea typeface="TomskObl2104"/>
                <a:cs typeface="TomskObl2104"/>
                <a:sym typeface="TomskObl2104"/>
              </a:rPr>
              <a:t>СПТ</a:t>
            </a:r>
            <a:r>
              <a:rPr kumimoji="0" lang="ru-RU" sz="5400" b="0" i="0" u="none" strike="noStrike" kern="0" cap="none" spc="0" normalizeH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/>
                <a:ea typeface="TomskObl2104"/>
                <a:cs typeface="TomskObl2104"/>
                <a:sym typeface="TomskObl2104"/>
              </a:rPr>
              <a:t> подростков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00881B"/>
              </a:solidFill>
              <a:effectLst/>
              <a:uLnTx/>
              <a:uFillTx/>
              <a:latin typeface="TomskObl2104"/>
              <a:ea typeface="TomskObl2104"/>
              <a:cs typeface="TomskObl2104"/>
              <a:sym typeface="TomskObl210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81026" y="4071942"/>
            <a:ext cx="607223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97500"/>
          </a:bodyPr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СРОКИ?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00881B"/>
              </a:solidFill>
              <a:effectLst/>
              <a:uLnTx/>
              <a:uFillTx/>
              <a:latin typeface="TomskObl2104"/>
              <a:ea typeface="TomskObl2104"/>
              <a:cs typeface="TomskObl2104"/>
              <a:sym typeface="TomskObl210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Рисунок 4" descr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36844" y="637050"/>
            <a:ext cx="414426" cy="476657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TextBox 5"/>
          <p:cNvSpPr txBox="1"/>
          <p:nvPr/>
        </p:nvSpPr>
        <p:spPr>
          <a:xfrm>
            <a:off x="1106033" y="540093"/>
            <a:ext cx="7846332" cy="916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r>
              <a:rPr lang="ru-RU" dirty="0" smtClean="0"/>
              <a:t>Рисковые профили</a:t>
            </a:r>
            <a:endParaRPr/>
          </a:p>
        </p:txBody>
      </p:sp>
      <p:graphicFrame>
        <p:nvGraphicFramePr>
          <p:cNvPr id="137" name="Диаграмма 3"/>
          <p:cNvGraphicFramePr/>
          <p:nvPr/>
        </p:nvGraphicFramePr>
        <p:xfrm>
          <a:off x="2809852" y="1571612"/>
          <a:ext cx="8286808" cy="500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8" name="Рисунок 7" descr="Рисунок 7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9466216" y="382096"/>
            <a:ext cx="2410098" cy="6458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Рисунок 4" descr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36844" y="637050"/>
            <a:ext cx="414426" cy="476657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TextBox 5"/>
          <p:cNvSpPr txBox="1"/>
          <p:nvPr/>
        </p:nvSpPr>
        <p:spPr>
          <a:xfrm>
            <a:off x="1106033" y="540093"/>
            <a:ext cx="7846332" cy="916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r>
              <a:rPr lang="ru-RU" dirty="0" smtClean="0"/>
              <a:t>Рисковые профили</a:t>
            </a:r>
            <a:endParaRPr/>
          </a:p>
        </p:txBody>
      </p:sp>
      <p:graphicFrame>
        <p:nvGraphicFramePr>
          <p:cNvPr id="137" name="Диаграмма 3"/>
          <p:cNvGraphicFramePr/>
          <p:nvPr/>
        </p:nvGraphicFramePr>
        <p:xfrm>
          <a:off x="2809852" y="1571612"/>
          <a:ext cx="8286808" cy="500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8" name="Рисунок 7" descr="Рисунок 7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9466216" y="382096"/>
            <a:ext cx="2410098" cy="6458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Рисунок 4" descr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38084" y="285728"/>
            <a:ext cx="414426" cy="476656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TextBox 5"/>
          <p:cNvSpPr txBox="1"/>
          <p:nvPr/>
        </p:nvSpPr>
        <p:spPr>
          <a:xfrm>
            <a:off x="595274" y="142852"/>
            <a:ext cx="10072758" cy="2585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5400">
                <a:solidFill>
                  <a:srgbClr val="00881B"/>
                </a:solidFill>
                <a:latin typeface="TomskObl2104"/>
                <a:ea typeface="TomskObl2104"/>
                <a:cs typeface="TomskObl2104"/>
                <a:sym typeface="TomskObl2104"/>
              </a:defRPr>
            </a:lvl1pPr>
          </a:lstStyle>
          <a:p>
            <a:r>
              <a:rPr lang="ru-RU" dirty="0" smtClean="0"/>
              <a:t>Фразы </a:t>
            </a:r>
          </a:p>
          <a:p>
            <a:r>
              <a:rPr lang="ru-RU" dirty="0" smtClean="0"/>
              <a:t>классных руководителей предугадать не сложно….</a:t>
            </a:r>
            <a:endParaRPr/>
          </a:p>
        </p:txBody>
      </p:sp>
      <p:pic>
        <p:nvPicPr>
          <p:cNvPr id="148" name="Рисунок 6" descr="Рисунок 6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9466216" y="382096"/>
            <a:ext cx="2410098" cy="6458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138</Words>
  <PresentationFormat>Произвольный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Как измерить школьный климат?</vt:lpstr>
      <vt:lpstr>Слайд 2</vt:lpstr>
      <vt:lpstr>ФАКТОРЫ РИСКА и  ФАКТОРЫ ЗАЩИТЫ</vt:lpstr>
      <vt:lpstr>ФАКТОРЫ РИСКА и  ФАКТОРЫ ЗАЩИТЫ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Чолокоглы Алина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25</cp:revision>
  <dcterms:modified xsi:type="dcterms:W3CDTF">2026-08-24T19:56:03Z</dcterms:modified>
</cp:coreProperties>
</file>