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68" r:id="rId2"/>
    <p:sldId id="269" r:id="rId3"/>
    <p:sldId id="271" r:id="rId4"/>
    <p:sldId id="261" r:id="rId5"/>
    <p:sldId id="272" r:id="rId6"/>
    <p:sldId id="273" r:id="rId7"/>
    <p:sldId id="263" r:id="rId8"/>
    <p:sldId id="275" r:id="rId9"/>
    <p:sldId id="288" r:id="rId10"/>
    <p:sldId id="289" r:id="rId11"/>
    <p:sldId id="290" r:id="rId12"/>
    <p:sldId id="276" r:id="rId13"/>
    <p:sldId id="277" r:id="rId14"/>
    <p:sldId id="280" r:id="rId15"/>
    <p:sldId id="279" r:id="rId16"/>
    <p:sldId id="278" r:id="rId17"/>
    <p:sldId id="281" r:id="rId18"/>
    <p:sldId id="291" r:id="rId19"/>
    <p:sldId id="282" r:id="rId20"/>
    <p:sldId id="283" r:id="rId21"/>
    <p:sldId id="284" r:id="rId22"/>
    <p:sldId id="292" r:id="rId23"/>
    <p:sldId id="285" r:id="rId24"/>
    <p:sldId id="286" r:id="rId25"/>
    <p:sldId id="293" r:id="rId26"/>
    <p:sldId id="294" r:id="rId27"/>
    <p:sldId id="295" r:id="rId28"/>
    <p:sldId id="296" r:id="rId29"/>
    <p:sldId id="270" r:id="rId30"/>
  </p:sldIdLst>
  <p:sldSz cx="12192000" cy="6858000"/>
  <p:notesSz cx="6858000" cy="9144000"/>
  <p:embeddedFontLst>
    <p:embeddedFont>
      <p:font typeface="TomskObl2104" panose="020B0604020202020204" charset="0"/>
      <p:regular r:id="rId31"/>
    </p:embeddedFont>
    <p:embeddedFont>
      <p:font typeface="Calibri Light" panose="020F0302020204030204" pitchFamily="34" charset="0"/>
      <p:regular r:id="rId32"/>
      <p:italic r:id="rId33"/>
    </p:embeddedFont>
    <p:embeddedFont>
      <p:font typeface="Calibri" panose="020F0502020204030204" pitchFamily="34" charset="0"/>
      <p:regular r:id="rId34"/>
      <p:bold r:id="rId35"/>
      <p:italic r:id="rId36"/>
      <p:boldItalic r:id="rId37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733" userDrawn="1">
          <p15:clr>
            <a:srgbClr val="A4A3A4"/>
          </p15:clr>
        </p15:guide>
        <p15:guide id="3" pos="393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ксим Алексеевич Зырянов" initials="МАЗ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1316"/>
    <a:srgbClr val="005AA3"/>
    <a:srgbClr val="00881B"/>
    <a:srgbClr val="F54A02"/>
    <a:srgbClr val="BA4318"/>
    <a:srgbClr val="FE8455"/>
    <a:srgbClr val="378BCB"/>
    <a:srgbClr val="FFB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204" y="102"/>
      </p:cViewPr>
      <p:guideLst>
        <p:guide orient="horz" pos="2160"/>
        <p:guide pos="733"/>
        <p:guide pos="393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5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7B627CD-9523-40B7-901D-AF1E006C991F}" type="doc">
      <dgm:prSet loTypeId="urn:microsoft.com/office/officeart/2005/8/layout/target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5F898E3-6232-4F1B-89AC-B4330BE91D79}">
      <dgm:prSet phldrT="[Текст]" custT="1"/>
      <dgm:spPr/>
      <dgm:t>
        <a:bodyPr/>
        <a:lstStyle/>
        <a:p>
          <a:r>
            <a:rPr lang="ru-RU" sz="2400" dirty="0" smtClean="0"/>
            <a:t>5 класс. Патриотизм – источник духовной силы народа</a:t>
          </a:r>
          <a:endParaRPr lang="ru-RU" sz="2400" dirty="0"/>
        </a:p>
      </dgm:t>
    </dgm:pt>
    <dgm:pt modelId="{C37B06E1-9031-43A0-AE5F-CB1BDE6C9D30}" type="parTrans" cxnId="{416A9E0C-6ADB-4999-B633-7F8166E9C8E6}">
      <dgm:prSet/>
      <dgm:spPr/>
      <dgm:t>
        <a:bodyPr/>
        <a:lstStyle/>
        <a:p>
          <a:endParaRPr lang="ru-RU"/>
        </a:p>
      </dgm:t>
    </dgm:pt>
    <dgm:pt modelId="{4CE1791F-C376-41E9-9CAD-90898D1A13A7}" type="sibTrans" cxnId="{416A9E0C-6ADB-4999-B633-7F8166E9C8E6}">
      <dgm:prSet/>
      <dgm:spPr/>
      <dgm:t>
        <a:bodyPr/>
        <a:lstStyle/>
        <a:p>
          <a:endParaRPr lang="ru-RU"/>
        </a:p>
      </dgm:t>
    </dgm:pt>
    <dgm:pt modelId="{FF0EA21F-44F4-4133-9B20-5188857EEAAC}">
      <dgm:prSet phldrT="[Текст]" custT="1"/>
      <dgm:spPr/>
      <dgm:t>
        <a:bodyPr/>
        <a:lstStyle/>
        <a:p>
          <a:r>
            <a:rPr lang="ru-RU" sz="2400" dirty="0" smtClean="0"/>
            <a:t>6 класс. Патриотизм – активная жизненная позиция личности</a:t>
          </a:r>
          <a:endParaRPr lang="ru-RU" sz="2400" dirty="0"/>
        </a:p>
      </dgm:t>
    </dgm:pt>
    <dgm:pt modelId="{1C20F404-217A-4342-930D-FCA9CF2B56AD}" type="parTrans" cxnId="{FAF42F02-E86C-41A0-985F-E821429E8243}">
      <dgm:prSet/>
      <dgm:spPr/>
      <dgm:t>
        <a:bodyPr/>
        <a:lstStyle/>
        <a:p>
          <a:endParaRPr lang="ru-RU"/>
        </a:p>
      </dgm:t>
    </dgm:pt>
    <dgm:pt modelId="{149A29F7-FAB6-40A8-AB78-75E20465674A}" type="sibTrans" cxnId="{FAF42F02-E86C-41A0-985F-E821429E8243}">
      <dgm:prSet/>
      <dgm:spPr/>
      <dgm:t>
        <a:bodyPr/>
        <a:lstStyle/>
        <a:p>
          <a:endParaRPr lang="ru-RU"/>
        </a:p>
      </dgm:t>
    </dgm:pt>
    <dgm:pt modelId="{94B3671C-3CAB-4BFA-A62A-6E5D51603273}">
      <dgm:prSet phldrT="[Текст]" custT="1"/>
      <dgm:spPr/>
      <dgm:t>
        <a:bodyPr/>
        <a:lstStyle/>
        <a:p>
          <a:r>
            <a:rPr lang="ru-RU" sz="2400" dirty="0" smtClean="0"/>
            <a:t>7 класс. Патриотизм – основа общероссийской идентичности</a:t>
          </a:r>
          <a:endParaRPr lang="ru-RU" sz="2400" dirty="0"/>
        </a:p>
      </dgm:t>
    </dgm:pt>
    <dgm:pt modelId="{998A6E57-C2B8-4CEF-A7D2-E9C67EA59D07}" type="parTrans" cxnId="{1A5A29CE-5E14-4ED1-871E-56799DA09530}">
      <dgm:prSet/>
      <dgm:spPr/>
      <dgm:t>
        <a:bodyPr/>
        <a:lstStyle/>
        <a:p>
          <a:endParaRPr lang="ru-RU"/>
        </a:p>
      </dgm:t>
    </dgm:pt>
    <dgm:pt modelId="{5FD23888-EDFE-44FF-B792-E685D9346078}" type="sibTrans" cxnId="{1A5A29CE-5E14-4ED1-871E-56799DA09530}">
      <dgm:prSet/>
      <dgm:spPr/>
      <dgm:t>
        <a:bodyPr/>
        <a:lstStyle/>
        <a:p>
          <a:endParaRPr lang="ru-RU"/>
        </a:p>
      </dgm:t>
    </dgm:pt>
    <dgm:pt modelId="{352B757D-27A4-4A7A-9E3F-F8F45303B853}" type="pres">
      <dgm:prSet presAssocID="{D7B627CD-9523-40B7-901D-AF1E006C991F}" presName="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2DD7B6E-646A-4B91-9C86-2E3BE0801856}" type="pres">
      <dgm:prSet presAssocID="{25F898E3-6232-4F1B-89AC-B4330BE91D79}" presName="circle1" presStyleLbl="lnNode1" presStyleIdx="0" presStyleCnt="3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</dgm:pt>
    <dgm:pt modelId="{EB5412B6-0E4C-417B-96B8-0B6DBD88B686}" type="pres">
      <dgm:prSet presAssocID="{25F898E3-6232-4F1B-89AC-B4330BE91D79}" presName="text1" presStyleLbl="revTx" presStyleIdx="0" presStyleCnt="3" custScaleX="248714" custLinFactNeighborX="76106" custLinFactNeighborY="101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54C503-8D53-47AE-B9AE-E4AE8B50C042}" type="pres">
      <dgm:prSet presAssocID="{25F898E3-6232-4F1B-89AC-B4330BE91D79}" presName="line1" presStyleLbl="callout" presStyleIdx="0" presStyleCnt="6"/>
      <dgm:spPr/>
    </dgm:pt>
    <dgm:pt modelId="{02EE40A7-A53E-4F76-B8F1-72A11B4B2C32}" type="pres">
      <dgm:prSet presAssocID="{25F898E3-6232-4F1B-89AC-B4330BE91D79}" presName="d1" presStyleLbl="callout" presStyleIdx="1" presStyleCnt="6"/>
      <dgm:spPr/>
    </dgm:pt>
    <dgm:pt modelId="{31461DC8-3462-4BEB-87AE-C81688FCB0C7}" type="pres">
      <dgm:prSet presAssocID="{FF0EA21F-44F4-4133-9B20-5188857EEAAC}" presName="circle2" presStyleLbl="lnNode1" presStyleIdx="1" presStyleCnt="3">
        <dgm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dgm:style>
      </dgm:prSet>
      <dgm:spPr/>
    </dgm:pt>
    <dgm:pt modelId="{D2CA5F86-9942-40DE-AE44-9EF634E41FA2}" type="pres">
      <dgm:prSet presAssocID="{FF0EA21F-44F4-4133-9B20-5188857EEAAC}" presName="text2" presStyleLbl="revTx" presStyleIdx="1" presStyleCnt="3" custScaleX="259438" custLinFactNeighborX="79815" custLinFactNeighborY="164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7C17AA-E419-4B85-942D-A01561F36CA9}" type="pres">
      <dgm:prSet presAssocID="{FF0EA21F-44F4-4133-9B20-5188857EEAAC}" presName="line2" presStyleLbl="callout" presStyleIdx="2" presStyleCnt="6"/>
      <dgm:spPr/>
    </dgm:pt>
    <dgm:pt modelId="{666BD7B2-F74D-4FFC-A79B-8D4F91E9EC59}" type="pres">
      <dgm:prSet presAssocID="{FF0EA21F-44F4-4133-9B20-5188857EEAAC}" presName="d2" presStyleLbl="callout" presStyleIdx="3" presStyleCnt="6"/>
      <dgm:spPr/>
    </dgm:pt>
    <dgm:pt modelId="{28DE0EFE-D9C1-40F6-86A4-6CA8D640B772}" type="pres">
      <dgm:prSet presAssocID="{94B3671C-3CAB-4BFA-A62A-6E5D51603273}" presName="circle3" presStyleLbl="lnNode1" presStyleIdx="2" presStyleCnt="3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</dgm:pt>
    <dgm:pt modelId="{7E3B1EFC-1B79-491C-89BB-6B84A8874603}" type="pres">
      <dgm:prSet presAssocID="{94B3671C-3CAB-4BFA-A62A-6E5D51603273}" presName="text3" presStyleLbl="revTx" presStyleIdx="2" presStyleCnt="3" custScaleX="240484" custLinFactNeighborX="77044" custLinFactNeighborY="329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DCA676-D6ED-4C0A-AA0C-D82110926835}" type="pres">
      <dgm:prSet presAssocID="{94B3671C-3CAB-4BFA-A62A-6E5D51603273}" presName="line3" presStyleLbl="callout" presStyleIdx="4" presStyleCnt="6"/>
      <dgm:spPr/>
    </dgm:pt>
    <dgm:pt modelId="{95D317A7-3DEE-46D7-AD65-A95BF20A3D0F}" type="pres">
      <dgm:prSet presAssocID="{94B3671C-3CAB-4BFA-A62A-6E5D51603273}" presName="d3" presStyleLbl="callout" presStyleIdx="5" presStyleCnt="6"/>
      <dgm:spPr/>
    </dgm:pt>
  </dgm:ptLst>
  <dgm:cxnLst>
    <dgm:cxn modelId="{FAF42F02-E86C-41A0-985F-E821429E8243}" srcId="{D7B627CD-9523-40B7-901D-AF1E006C991F}" destId="{FF0EA21F-44F4-4133-9B20-5188857EEAAC}" srcOrd="1" destOrd="0" parTransId="{1C20F404-217A-4342-930D-FCA9CF2B56AD}" sibTransId="{149A29F7-FAB6-40A8-AB78-75E20465674A}"/>
    <dgm:cxn modelId="{73FCBCA4-92C3-4977-A200-67A80695717E}" type="presOf" srcId="{FF0EA21F-44F4-4133-9B20-5188857EEAAC}" destId="{D2CA5F86-9942-40DE-AE44-9EF634E41FA2}" srcOrd="0" destOrd="0" presId="urn:microsoft.com/office/officeart/2005/8/layout/target1"/>
    <dgm:cxn modelId="{1A5A29CE-5E14-4ED1-871E-56799DA09530}" srcId="{D7B627CD-9523-40B7-901D-AF1E006C991F}" destId="{94B3671C-3CAB-4BFA-A62A-6E5D51603273}" srcOrd="2" destOrd="0" parTransId="{998A6E57-C2B8-4CEF-A7D2-E9C67EA59D07}" sibTransId="{5FD23888-EDFE-44FF-B792-E685D9346078}"/>
    <dgm:cxn modelId="{E1AF476C-05AE-4672-95C2-668B8427115A}" type="presOf" srcId="{25F898E3-6232-4F1B-89AC-B4330BE91D79}" destId="{EB5412B6-0E4C-417B-96B8-0B6DBD88B686}" srcOrd="0" destOrd="0" presId="urn:microsoft.com/office/officeart/2005/8/layout/target1"/>
    <dgm:cxn modelId="{876E5F29-676A-4A13-BB17-D149D65E3C03}" type="presOf" srcId="{94B3671C-3CAB-4BFA-A62A-6E5D51603273}" destId="{7E3B1EFC-1B79-491C-89BB-6B84A8874603}" srcOrd="0" destOrd="0" presId="urn:microsoft.com/office/officeart/2005/8/layout/target1"/>
    <dgm:cxn modelId="{416A9E0C-6ADB-4999-B633-7F8166E9C8E6}" srcId="{D7B627CD-9523-40B7-901D-AF1E006C991F}" destId="{25F898E3-6232-4F1B-89AC-B4330BE91D79}" srcOrd="0" destOrd="0" parTransId="{C37B06E1-9031-43A0-AE5F-CB1BDE6C9D30}" sibTransId="{4CE1791F-C376-41E9-9CAD-90898D1A13A7}"/>
    <dgm:cxn modelId="{044766F8-F010-4CDC-8C0A-64EB1A8589E0}" type="presOf" srcId="{D7B627CD-9523-40B7-901D-AF1E006C991F}" destId="{352B757D-27A4-4A7A-9E3F-F8F45303B853}" srcOrd="0" destOrd="0" presId="urn:microsoft.com/office/officeart/2005/8/layout/target1"/>
    <dgm:cxn modelId="{42ADE95D-2507-4883-B37A-5CCAE8DD72A0}" type="presParOf" srcId="{352B757D-27A4-4A7A-9E3F-F8F45303B853}" destId="{A2DD7B6E-646A-4B91-9C86-2E3BE0801856}" srcOrd="0" destOrd="0" presId="urn:microsoft.com/office/officeart/2005/8/layout/target1"/>
    <dgm:cxn modelId="{731692FF-0F1D-4189-B590-4A80AC74790B}" type="presParOf" srcId="{352B757D-27A4-4A7A-9E3F-F8F45303B853}" destId="{EB5412B6-0E4C-417B-96B8-0B6DBD88B686}" srcOrd="1" destOrd="0" presId="urn:microsoft.com/office/officeart/2005/8/layout/target1"/>
    <dgm:cxn modelId="{BE7CDAC1-6C5D-411A-A523-6474EAE47EF1}" type="presParOf" srcId="{352B757D-27A4-4A7A-9E3F-F8F45303B853}" destId="{1054C503-8D53-47AE-B9AE-E4AE8B50C042}" srcOrd="2" destOrd="0" presId="urn:microsoft.com/office/officeart/2005/8/layout/target1"/>
    <dgm:cxn modelId="{511D4D98-88DB-47EE-B7B9-797D5EAEDF0D}" type="presParOf" srcId="{352B757D-27A4-4A7A-9E3F-F8F45303B853}" destId="{02EE40A7-A53E-4F76-B8F1-72A11B4B2C32}" srcOrd="3" destOrd="0" presId="urn:microsoft.com/office/officeart/2005/8/layout/target1"/>
    <dgm:cxn modelId="{5F1F084A-C546-4739-B87E-11FF13A45979}" type="presParOf" srcId="{352B757D-27A4-4A7A-9E3F-F8F45303B853}" destId="{31461DC8-3462-4BEB-87AE-C81688FCB0C7}" srcOrd="4" destOrd="0" presId="urn:microsoft.com/office/officeart/2005/8/layout/target1"/>
    <dgm:cxn modelId="{21606DCC-1E75-4D96-B1FD-569DEE479F8A}" type="presParOf" srcId="{352B757D-27A4-4A7A-9E3F-F8F45303B853}" destId="{D2CA5F86-9942-40DE-AE44-9EF634E41FA2}" srcOrd="5" destOrd="0" presId="urn:microsoft.com/office/officeart/2005/8/layout/target1"/>
    <dgm:cxn modelId="{0A0BDBAB-5962-45DC-AFCD-78FCF2057318}" type="presParOf" srcId="{352B757D-27A4-4A7A-9E3F-F8F45303B853}" destId="{B37C17AA-E419-4B85-942D-A01561F36CA9}" srcOrd="6" destOrd="0" presId="urn:microsoft.com/office/officeart/2005/8/layout/target1"/>
    <dgm:cxn modelId="{375E9B3D-CD9C-4377-B0FF-973782017645}" type="presParOf" srcId="{352B757D-27A4-4A7A-9E3F-F8F45303B853}" destId="{666BD7B2-F74D-4FFC-A79B-8D4F91E9EC59}" srcOrd="7" destOrd="0" presId="urn:microsoft.com/office/officeart/2005/8/layout/target1"/>
    <dgm:cxn modelId="{C4AECA21-0C98-4BCC-A2AB-17FEAB99CF41}" type="presParOf" srcId="{352B757D-27A4-4A7A-9E3F-F8F45303B853}" destId="{28DE0EFE-D9C1-40F6-86A4-6CA8D640B772}" srcOrd="8" destOrd="0" presId="urn:microsoft.com/office/officeart/2005/8/layout/target1"/>
    <dgm:cxn modelId="{73392D87-E6E5-4166-B0A7-7CC7C947F69A}" type="presParOf" srcId="{352B757D-27A4-4A7A-9E3F-F8F45303B853}" destId="{7E3B1EFC-1B79-491C-89BB-6B84A8874603}" srcOrd="9" destOrd="0" presId="urn:microsoft.com/office/officeart/2005/8/layout/target1"/>
    <dgm:cxn modelId="{DB924562-4D1C-4A9C-A771-F7A9D6E673A9}" type="presParOf" srcId="{352B757D-27A4-4A7A-9E3F-F8F45303B853}" destId="{14DCA676-D6ED-4C0A-AA0C-D82110926835}" srcOrd="10" destOrd="0" presId="urn:microsoft.com/office/officeart/2005/8/layout/target1"/>
    <dgm:cxn modelId="{C1723EE4-6FFD-44C6-AE5B-9C649835235C}" type="presParOf" srcId="{352B757D-27A4-4A7A-9E3F-F8F45303B853}" destId="{95D317A7-3DEE-46D7-AD65-A95BF20A3D0F}" srcOrd="11" destOrd="0" presId="urn:microsoft.com/office/officeart/2005/8/layout/targe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C824991-BC5A-4EA9-9035-6826B5B3807D}" type="doc">
      <dgm:prSet loTypeId="urn:microsoft.com/office/officeart/2005/8/layout/list1" loCatId="list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ru-RU"/>
        </a:p>
      </dgm:t>
    </dgm:pt>
    <dgm:pt modelId="{5E95C386-CD5C-48DA-9DF9-258BDF618B1A}">
      <dgm:prSet phldrT="[Текст]"/>
      <dgm:spPr/>
      <dgm:t>
        <a:bodyPr/>
        <a:lstStyle/>
        <a:p>
          <a:r>
            <a:rPr lang="ru-RU" dirty="0" smtClean="0"/>
            <a:t>Патриотическое воспитание </a:t>
          </a:r>
          <a:endParaRPr lang="ru-RU" dirty="0"/>
        </a:p>
      </dgm:t>
    </dgm:pt>
    <dgm:pt modelId="{8E641A82-C7B5-4DA8-A479-B7470E1F3AF3}" type="parTrans" cxnId="{F77635E8-B86B-4076-8911-A28009636D8A}">
      <dgm:prSet/>
      <dgm:spPr/>
      <dgm:t>
        <a:bodyPr/>
        <a:lstStyle/>
        <a:p>
          <a:endParaRPr lang="ru-RU"/>
        </a:p>
      </dgm:t>
    </dgm:pt>
    <dgm:pt modelId="{F4518EA5-C267-470B-A29A-C170D5E6F144}" type="sibTrans" cxnId="{F77635E8-B86B-4076-8911-A28009636D8A}">
      <dgm:prSet/>
      <dgm:spPr/>
      <dgm:t>
        <a:bodyPr/>
        <a:lstStyle/>
        <a:p>
          <a:endParaRPr lang="ru-RU"/>
        </a:p>
      </dgm:t>
    </dgm:pt>
    <dgm:pt modelId="{94BBF32B-3E79-4AAE-85B1-0510E4A3EFF1}">
      <dgm:prSet phldrT="[Текст]"/>
      <dgm:spPr/>
      <dgm:t>
        <a:bodyPr/>
        <a:lstStyle/>
        <a:p>
          <a:r>
            <a:rPr lang="ru-RU" dirty="0" smtClean="0"/>
            <a:t>Гражданское воспитание</a:t>
          </a:r>
          <a:endParaRPr lang="ru-RU" dirty="0"/>
        </a:p>
      </dgm:t>
    </dgm:pt>
    <dgm:pt modelId="{C758C5A9-204B-4CD8-B9A0-E76EE2B232A3}" type="parTrans" cxnId="{758900E1-AF21-4853-826E-A36BAC5D01E8}">
      <dgm:prSet/>
      <dgm:spPr/>
      <dgm:t>
        <a:bodyPr/>
        <a:lstStyle/>
        <a:p>
          <a:endParaRPr lang="ru-RU"/>
        </a:p>
      </dgm:t>
    </dgm:pt>
    <dgm:pt modelId="{311469B4-A7BB-41F1-AF73-CA415EF582F1}" type="sibTrans" cxnId="{758900E1-AF21-4853-826E-A36BAC5D01E8}">
      <dgm:prSet/>
      <dgm:spPr/>
      <dgm:t>
        <a:bodyPr/>
        <a:lstStyle/>
        <a:p>
          <a:endParaRPr lang="ru-RU"/>
        </a:p>
      </dgm:t>
    </dgm:pt>
    <dgm:pt modelId="{ACE4B9EF-B90D-46B7-812A-4C2CBE223E0C}">
      <dgm:prSet phldrT="[Текст]"/>
      <dgm:spPr/>
      <dgm:t>
        <a:bodyPr/>
        <a:lstStyle/>
        <a:p>
          <a:r>
            <a:rPr lang="ru-RU" dirty="0" smtClean="0"/>
            <a:t>Духовно-нравственное воспитание</a:t>
          </a:r>
          <a:endParaRPr lang="ru-RU" dirty="0"/>
        </a:p>
      </dgm:t>
    </dgm:pt>
    <dgm:pt modelId="{BE84B4C5-0A7F-4C74-90D1-CFF4BCE839F2}" type="parTrans" cxnId="{0DEFB744-40D3-4DFE-99A7-4C8D50FC906D}">
      <dgm:prSet/>
      <dgm:spPr/>
      <dgm:t>
        <a:bodyPr/>
        <a:lstStyle/>
        <a:p>
          <a:endParaRPr lang="ru-RU"/>
        </a:p>
      </dgm:t>
    </dgm:pt>
    <dgm:pt modelId="{20A91D1A-86FC-4DB6-92C5-9976CBBCC7F2}" type="sibTrans" cxnId="{0DEFB744-40D3-4DFE-99A7-4C8D50FC906D}">
      <dgm:prSet/>
      <dgm:spPr/>
      <dgm:t>
        <a:bodyPr/>
        <a:lstStyle/>
        <a:p>
          <a:endParaRPr lang="ru-RU"/>
        </a:p>
      </dgm:t>
    </dgm:pt>
    <dgm:pt modelId="{B72E25DF-4278-4F68-8415-0D8DBACB154F}">
      <dgm:prSet phldrT="[Текст]"/>
      <dgm:spPr/>
      <dgm:t>
        <a:bodyPr/>
        <a:lstStyle/>
        <a:p>
          <a:r>
            <a:rPr lang="ru-RU" dirty="0" smtClean="0"/>
            <a:t>Эстетическое воспитание</a:t>
          </a:r>
          <a:endParaRPr lang="ru-RU" dirty="0"/>
        </a:p>
      </dgm:t>
    </dgm:pt>
    <dgm:pt modelId="{475833A3-038F-4465-BD94-0AAE903E77D1}" type="parTrans" cxnId="{0FE1A49F-CBC3-444E-8A67-42364A3A7A16}">
      <dgm:prSet/>
      <dgm:spPr/>
      <dgm:t>
        <a:bodyPr/>
        <a:lstStyle/>
        <a:p>
          <a:endParaRPr lang="ru-RU"/>
        </a:p>
      </dgm:t>
    </dgm:pt>
    <dgm:pt modelId="{B960E40E-C5D9-45E2-9B39-41E6EFE2CFA7}" type="sibTrans" cxnId="{0FE1A49F-CBC3-444E-8A67-42364A3A7A16}">
      <dgm:prSet/>
      <dgm:spPr/>
      <dgm:t>
        <a:bodyPr/>
        <a:lstStyle/>
        <a:p>
          <a:endParaRPr lang="ru-RU"/>
        </a:p>
      </dgm:t>
    </dgm:pt>
    <dgm:pt modelId="{08521344-9CF7-4670-A669-42898B721009}">
      <dgm:prSet phldrT="[Текст]"/>
      <dgm:spPr/>
      <dgm:t>
        <a:bodyPr/>
        <a:lstStyle/>
        <a:p>
          <a:r>
            <a:rPr lang="ru-RU" dirty="0" smtClean="0"/>
            <a:t>Физическое воспитание</a:t>
          </a:r>
          <a:endParaRPr lang="ru-RU" dirty="0"/>
        </a:p>
      </dgm:t>
    </dgm:pt>
    <dgm:pt modelId="{09F92249-E2A6-473B-A716-2BE22F64CBA0}" type="parTrans" cxnId="{954DA67F-4D8A-4D26-88A2-7A9F62F542A7}">
      <dgm:prSet/>
      <dgm:spPr/>
      <dgm:t>
        <a:bodyPr/>
        <a:lstStyle/>
        <a:p>
          <a:endParaRPr lang="ru-RU"/>
        </a:p>
      </dgm:t>
    </dgm:pt>
    <dgm:pt modelId="{699E8C96-5997-490E-ABBA-4B1D89A8A2D5}" type="sibTrans" cxnId="{954DA67F-4D8A-4D26-88A2-7A9F62F542A7}">
      <dgm:prSet/>
      <dgm:spPr/>
      <dgm:t>
        <a:bodyPr/>
        <a:lstStyle/>
        <a:p>
          <a:endParaRPr lang="ru-RU"/>
        </a:p>
      </dgm:t>
    </dgm:pt>
    <dgm:pt modelId="{27436289-6C10-4805-ADDD-270770BA2C12}">
      <dgm:prSet phldrT="[Текст]"/>
      <dgm:spPr/>
      <dgm:t>
        <a:bodyPr/>
        <a:lstStyle/>
        <a:p>
          <a:r>
            <a:rPr lang="ru-RU" dirty="0" smtClean="0"/>
            <a:t>Трудовое воспитание</a:t>
          </a:r>
          <a:endParaRPr lang="ru-RU" dirty="0"/>
        </a:p>
      </dgm:t>
    </dgm:pt>
    <dgm:pt modelId="{16CC4B58-5D18-47FC-80D1-E3BE1193E6AA}" type="parTrans" cxnId="{F836DBBB-5070-434F-A232-AB6719FBCE83}">
      <dgm:prSet/>
      <dgm:spPr/>
      <dgm:t>
        <a:bodyPr/>
        <a:lstStyle/>
        <a:p>
          <a:endParaRPr lang="ru-RU"/>
        </a:p>
      </dgm:t>
    </dgm:pt>
    <dgm:pt modelId="{857553FB-48DD-48EA-BC8E-49F2744FEB35}" type="sibTrans" cxnId="{F836DBBB-5070-434F-A232-AB6719FBCE83}">
      <dgm:prSet/>
      <dgm:spPr/>
      <dgm:t>
        <a:bodyPr/>
        <a:lstStyle/>
        <a:p>
          <a:endParaRPr lang="ru-RU"/>
        </a:p>
      </dgm:t>
    </dgm:pt>
    <dgm:pt modelId="{D635C0A2-D37F-4E7D-8A68-0CCFE2A7EA11}" type="pres">
      <dgm:prSet presAssocID="{9C824991-BC5A-4EA9-9035-6826B5B3807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F52546B-A998-4B7D-9F1C-4A566D130A36}" type="pres">
      <dgm:prSet presAssocID="{5E95C386-CD5C-48DA-9DF9-258BDF618B1A}" presName="parentLin" presStyleCnt="0"/>
      <dgm:spPr/>
    </dgm:pt>
    <dgm:pt modelId="{2C68BC9B-85EA-416D-820D-1AE2CC614A01}" type="pres">
      <dgm:prSet presAssocID="{5E95C386-CD5C-48DA-9DF9-258BDF618B1A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8F93AAD6-A8FB-4084-BEFF-61062AD703EE}" type="pres">
      <dgm:prSet presAssocID="{5E95C386-CD5C-48DA-9DF9-258BDF618B1A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13238B-9C53-4D3E-92F5-1628C3CDBDF8}" type="pres">
      <dgm:prSet presAssocID="{5E95C386-CD5C-48DA-9DF9-258BDF618B1A}" presName="negativeSpace" presStyleCnt="0"/>
      <dgm:spPr/>
    </dgm:pt>
    <dgm:pt modelId="{CECD4B0B-524D-4EA6-98C8-398C6207D12D}" type="pres">
      <dgm:prSet presAssocID="{5E95C386-CD5C-48DA-9DF9-258BDF618B1A}" presName="childText" presStyleLbl="conFgAcc1" presStyleIdx="0" presStyleCnt="6">
        <dgm:presLayoutVars>
          <dgm:bulletEnabled val="1"/>
        </dgm:presLayoutVars>
      </dgm:prSet>
      <dgm:spPr/>
    </dgm:pt>
    <dgm:pt modelId="{16632CF2-183E-4A8C-953A-1F8336529DC6}" type="pres">
      <dgm:prSet presAssocID="{F4518EA5-C267-470B-A29A-C170D5E6F144}" presName="spaceBetweenRectangles" presStyleCnt="0"/>
      <dgm:spPr/>
    </dgm:pt>
    <dgm:pt modelId="{8F6FBEC5-7DCF-400A-BCCB-B8E0ED24BDE9}" type="pres">
      <dgm:prSet presAssocID="{94BBF32B-3E79-4AAE-85B1-0510E4A3EFF1}" presName="parentLin" presStyleCnt="0"/>
      <dgm:spPr/>
    </dgm:pt>
    <dgm:pt modelId="{5329465E-68D5-4759-B818-B9D7FDBB3E35}" type="pres">
      <dgm:prSet presAssocID="{94BBF32B-3E79-4AAE-85B1-0510E4A3EFF1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543D6FFC-61DE-48DE-88CE-08B45F83D9E0}" type="pres">
      <dgm:prSet presAssocID="{94BBF32B-3E79-4AAE-85B1-0510E4A3EFF1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C93222-D3DD-40C2-8BA9-06037DA1630E}" type="pres">
      <dgm:prSet presAssocID="{94BBF32B-3E79-4AAE-85B1-0510E4A3EFF1}" presName="negativeSpace" presStyleCnt="0"/>
      <dgm:spPr/>
    </dgm:pt>
    <dgm:pt modelId="{92943CB3-7F2D-4A9D-97C0-C2847D17741B}" type="pres">
      <dgm:prSet presAssocID="{94BBF32B-3E79-4AAE-85B1-0510E4A3EFF1}" presName="childText" presStyleLbl="conFgAcc1" presStyleIdx="1" presStyleCnt="6">
        <dgm:presLayoutVars>
          <dgm:bulletEnabled val="1"/>
        </dgm:presLayoutVars>
      </dgm:prSet>
      <dgm:spPr/>
    </dgm:pt>
    <dgm:pt modelId="{9DACFD71-9863-432B-8584-BBFD27232C2B}" type="pres">
      <dgm:prSet presAssocID="{311469B4-A7BB-41F1-AF73-CA415EF582F1}" presName="spaceBetweenRectangles" presStyleCnt="0"/>
      <dgm:spPr/>
    </dgm:pt>
    <dgm:pt modelId="{747A44F8-CC1F-4902-9A3B-DA3C8BA729B6}" type="pres">
      <dgm:prSet presAssocID="{ACE4B9EF-B90D-46B7-812A-4C2CBE223E0C}" presName="parentLin" presStyleCnt="0"/>
      <dgm:spPr/>
    </dgm:pt>
    <dgm:pt modelId="{D0C15C2A-A6AF-48E6-B853-361E6D3A5188}" type="pres">
      <dgm:prSet presAssocID="{ACE4B9EF-B90D-46B7-812A-4C2CBE223E0C}" presName="parentLeftMargin" presStyleLbl="node1" presStyleIdx="1" presStyleCnt="6"/>
      <dgm:spPr/>
      <dgm:t>
        <a:bodyPr/>
        <a:lstStyle/>
        <a:p>
          <a:endParaRPr lang="ru-RU"/>
        </a:p>
      </dgm:t>
    </dgm:pt>
    <dgm:pt modelId="{93761EA2-2B4E-47F1-B8B6-BC2672358C44}" type="pres">
      <dgm:prSet presAssocID="{ACE4B9EF-B90D-46B7-812A-4C2CBE223E0C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D1558D-4EFC-4C13-BA6A-DE94B63BCB48}" type="pres">
      <dgm:prSet presAssocID="{ACE4B9EF-B90D-46B7-812A-4C2CBE223E0C}" presName="negativeSpace" presStyleCnt="0"/>
      <dgm:spPr/>
    </dgm:pt>
    <dgm:pt modelId="{6793DB23-3E8E-472F-8538-1EAADDFEAD26}" type="pres">
      <dgm:prSet presAssocID="{ACE4B9EF-B90D-46B7-812A-4C2CBE223E0C}" presName="childText" presStyleLbl="conFgAcc1" presStyleIdx="2" presStyleCnt="6">
        <dgm:presLayoutVars>
          <dgm:bulletEnabled val="1"/>
        </dgm:presLayoutVars>
      </dgm:prSet>
      <dgm:spPr/>
    </dgm:pt>
    <dgm:pt modelId="{4DB08B80-C21C-40B1-BB4C-E5B3B3DC66AB}" type="pres">
      <dgm:prSet presAssocID="{20A91D1A-86FC-4DB6-92C5-9976CBBCC7F2}" presName="spaceBetweenRectangles" presStyleCnt="0"/>
      <dgm:spPr/>
    </dgm:pt>
    <dgm:pt modelId="{FCC741DB-6418-40D8-BDCD-6393B753BC47}" type="pres">
      <dgm:prSet presAssocID="{B72E25DF-4278-4F68-8415-0D8DBACB154F}" presName="parentLin" presStyleCnt="0"/>
      <dgm:spPr/>
    </dgm:pt>
    <dgm:pt modelId="{8A8A7E15-6A69-4CB5-8707-E4A6E1C5CCE3}" type="pres">
      <dgm:prSet presAssocID="{B72E25DF-4278-4F68-8415-0D8DBACB154F}" presName="parentLeftMargin" presStyleLbl="node1" presStyleIdx="2" presStyleCnt="6"/>
      <dgm:spPr/>
      <dgm:t>
        <a:bodyPr/>
        <a:lstStyle/>
        <a:p>
          <a:endParaRPr lang="ru-RU"/>
        </a:p>
      </dgm:t>
    </dgm:pt>
    <dgm:pt modelId="{0AF526A2-C7B1-4C7C-9DB8-D102F25CD7CA}" type="pres">
      <dgm:prSet presAssocID="{B72E25DF-4278-4F68-8415-0D8DBACB154F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3FEAC9-447D-4C05-ADCF-CF76BA9B1826}" type="pres">
      <dgm:prSet presAssocID="{B72E25DF-4278-4F68-8415-0D8DBACB154F}" presName="negativeSpace" presStyleCnt="0"/>
      <dgm:spPr/>
    </dgm:pt>
    <dgm:pt modelId="{10D1B27B-0374-4B2B-8C44-43677B95BB6B}" type="pres">
      <dgm:prSet presAssocID="{B72E25DF-4278-4F68-8415-0D8DBACB154F}" presName="childText" presStyleLbl="conFgAcc1" presStyleIdx="3" presStyleCnt="6">
        <dgm:presLayoutVars>
          <dgm:bulletEnabled val="1"/>
        </dgm:presLayoutVars>
      </dgm:prSet>
      <dgm:spPr/>
    </dgm:pt>
    <dgm:pt modelId="{396D00FE-52C6-416D-B2AE-3CE9FA05DF28}" type="pres">
      <dgm:prSet presAssocID="{B960E40E-C5D9-45E2-9B39-41E6EFE2CFA7}" presName="spaceBetweenRectangles" presStyleCnt="0"/>
      <dgm:spPr/>
    </dgm:pt>
    <dgm:pt modelId="{A6489934-974C-4F88-B82E-57B227AEF05D}" type="pres">
      <dgm:prSet presAssocID="{08521344-9CF7-4670-A669-42898B721009}" presName="parentLin" presStyleCnt="0"/>
      <dgm:spPr/>
    </dgm:pt>
    <dgm:pt modelId="{A584F888-A006-4FD0-8927-29F821498A90}" type="pres">
      <dgm:prSet presAssocID="{08521344-9CF7-4670-A669-42898B721009}" presName="parentLeftMargin" presStyleLbl="node1" presStyleIdx="3" presStyleCnt="6"/>
      <dgm:spPr/>
      <dgm:t>
        <a:bodyPr/>
        <a:lstStyle/>
        <a:p>
          <a:endParaRPr lang="ru-RU"/>
        </a:p>
      </dgm:t>
    </dgm:pt>
    <dgm:pt modelId="{C6674BAC-304E-417D-9C7F-6516769232E1}" type="pres">
      <dgm:prSet presAssocID="{08521344-9CF7-4670-A669-42898B721009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905014-4BB3-4319-B82E-3945607B4DDE}" type="pres">
      <dgm:prSet presAssocID="{08521344-9CF7-4670-A669-42898B721009}" presName="negativeSpace" presStyleCnt="0"/>
      <dgm:spPr/>
    </dgm:pt>
    <dgm:pt modelId="{0E0B820F-F2A1-4E00-AA33-5D30600DE069}" type="pres">
      <dgm:prSet presAssocID="{08521344-9CF7-4670-A669-42898B721009}" presName="childText" presStyleLbl="conFgAcc1" presStyleIdx="4" presStyleCnt="6">
        <dgm:presLayoutVars>
          <dgm:bulletEnabled val="1"/>
        </dgm:presLayoutVars>
      </dgm:prSet>
      <dgm:spPr/>
    </dgm:pt>
    <dgm:pt modelId="{DF9A9AC2-16FA-4379-B916-9C8D46CDA49D}" type="pres">
      <dgm:prSet presAssocID="{699E8C96-5997-490E-ABBA-4B1D89A8A2D5}" presName="spaceBetweenRectangles" presStyleCnt="0"/>
      <dgm:spPr/>
    </dgm:pt>
    <dgm:pt modelId="{22B893FB-26BA-4ED2-BFA9-ED75F3EC8AE9}" type="pres">
      <dgm:prSet presAssocID="{27436289-6C10-4805-ADDD-270770BA2C12}" presName="parentLin" presStyleCnt="0"/>
      <dgm:spPr/>
    </dgm:pt>
    <dgm:pt modelId="{1B5DD313-58C7-4F0E-9C88-1D41F4E73EF9}" type="pres">
      <dgm:prSet presAssocID="{27436289-6C10-4805-ADDD-270770BA2C12}" presName="parentLeftMargin" presStyleLbl="node1" presStyleIdx="4" presStyleCnt="6"/>
      <dgm:spPr/>
      <dgm:t>
        <a:bodyPr/>
        <a:lstStyle/>
        <a:p>
          <a:endParaRPr lang="ru-RU"/>
        </a:p>
      </dgm:t>
    </dgm:pt>
    <dgm:pt modelId="{C1D28708-34F5-453B-A5BD-27B99D1318DC}" type="pres">
      <dgm:prSet presAssocID="{27436289-6C10-4805-ADDD-270770BA2C12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9920A6-CCA9-4F79-AB7A-97771738D8EE}" type="pres">
      <dgm:prSet presAssocID="{27436289-6C10-4805-ADDD-270770BA2C12}" presName="negativeSpace" presStyleCnt="0"/>
      <dgm:spPr/>
    </dgm:pt>
    <dgm:pt modelId="{6991D664-09CC-47FB-87BD-E48352B962B6}" type="pres">
      <dgm:prSet presAssocID="{27436289-6C10-4805-ADDD-270770BA2C12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9BAFA0DB-D8AB-467A-8EEE-BECB116563F8}" type="presOf" srcId="{27436289-6C10-4805-ADDD-270770BA2C12}" destId="{C1D28708-34F5-453B-A5BD-27B99D1318DC}" srcOrd="1" destOrd="0" presId="urn:microsoft.com/office/officeart/2005/8/layout/list1"/>
    <dgm:cxn modelId="{6BECCAA4-766D-4738-B1D0-DD5A795C7E6B}" type="presOf" srcId="{9C824991-BC5A-4EA9-9035-6826B5B3807D}" destId="{D635C0A2-D37F-4E7D-8A68-0CCFE2A7EA11}" srcOrd="0" destOrd="0" presId="urn:microsoft.com/office/officeart/2005/8/layout/list1"/>
    <dgm:cxn modelId="{3DC757DF-B9F3-40D1-9E9C-0B8D6B17BC58}" type="presOf" srcId="{94BBF32B-3E79-4AAE-85B1-0510E4A3EFF1}" destId="{543D6FFC-61DE-48DE-88CE-08B45F83D9E0}" srcOrd="1" destOrd="0" presId="urn:microsoft.com/office/officeart/2005/8/layout/list1"/>
    <dgm:cxn modelId="{F77635E8-B86B-4076-8911-A28009636D8A}" srcId="{9C824991-BC5A-4EA9-9035-6826B5B3807D}" destId="{5E95C386-CD5C-48DA-9DF9-258BDF618B1A}" srcOrd="0" destOrd="0" parTransId="{8E641A82-C7B5-4DA8-A479-B7470E1F3AF3}" sibTransId="{F4518EA5-C267-470B-A29A-C170D5E6F144}"/>
    <dgm:cxn modelId="{F836DBBB-5070-434F-A232-AB6719FBCE83}" srcId="{9C824991-BC5A-4EA9-9035-6826B5B3807D}" destId="{27436289-6C10-4805-ADDD-270770BA2C12}" srcOrd="5" destOrd="0" parTransId="{16CC4B58-5D18-47FC-80D1-E3BE1193E6AA}" sibTransId="{857553FB-48DD-48EA-BC8E-49F2744FEB35}"/>
    <dgm:cxn modelId="{3BED9A7D-DF08-4ED4-ABCF-69031C5DBB94}" type="presOf" srcId="{B72E25DF-4278-4F68-8415-0D8DBACB154F}" destId="{8A8A7E15-6A69-4CB5-8707-E4A6E1C5CCE3}" srcOrd="0" destOrd="0" presId="urn:microsoft.com/office/officeart/2005/8/layout/list1"/>
    <dgm:cxn modelId="{E967B809-B9E4-41F3-B949-02C243466DCE}" type="presOf" srcId="{08521344-9CF7-4670-A669-42898B721009}" destId="{A584F888-A006-4FD0-8927-29F821498A90}" srcOrd="0" destOrd="0" presId="urn:microsoft.com/office/officeart/2005/8/layout/list1"/>
    <dgm:cxn modelId="{FF64B1B3-D52E-43C2-8E54-0A29111AD765}" type="presOf" srcId="{5E95C386-CD5C-48DA-9DF9-258BDF618B1A}" destId="{2C68BC9B-85EA-416D-820D-1AE2CC614A01}" srcOrd="0" destOrd="0" presId="urn:microsoft.com/office/officeart/2005/8/layout/list1"/>
    <dgm:cxn modelId="{954DA67F-4D8A-4D26-88A2-7A9F62F542A7}" srcId="{9C824991-BC5A-4EA9-9035-6826B5B3807D}" destId="{08521344-9CF7-4670-A669-42898B721009}" srcOrd="4" destOrd="0" parTransId="{09F92249-E2A6-473B-A716-2BE22F64CBA0}" sibTransId="{699E8C96-5997-490E-ABBA-4B1D89A8A2D5}"/>
    <dgm:cxn modelId="{0FE1A49F-CBC3-444E-8A67-42364A3A7A16}" srcId="{9C824991-BC5A-4EA9-9035-6826B5B3807D}" destId="{B72E25DF-4278-4F68-8415-0D8DBACB154F}" srcOrd="3" destOrd="0" parTransId="{475833A3-038F-4465-BD94-0AAE903E77D1}" sibTransId="{B960E40E-C5D9-45E2-9B39-41E6EFE2CFA7}"/>
    <dgm:cxn modelId="{D92EE684-056E-46C5-993D-76FE808A805C}" type="presOf" srcId="{B72E25DF-4278-4F68-8415-0D8DBACB154F}" destId="{0AF526A2-C7B1-4C7C-9DB8-D102F25CD7CA}" srcOrd="1" destOrd="0" presId="urn:microsoft.com/office/officeart/2005/8/layout/list1"/>
    <dgm:cxn modelId="{2101EB99-94B4-4D88-8476-06F42A39C01E}" type="presOf" srcId="{27436289-6C10-4805-ADDD-270770BA2C12}" destId="{1B5DD313-58C7-4F0E-9C88-1D41F4E73EF9}" srcOrd="0" destOrd="0" presId="urn:microsoft.com/office/officeart/2005/8/layout/list1"/>
    <dgm:cxn modelId="{0DEFB744-40D3-4DFE-99A7-4C8D50FC906D}" srcId="{9C824991-BC5A-4EA9-9035-6826B5B3807D}" destId="{ACE4B9EF-B90D-46B7-812A-4C2CBE223E0C}" srcOrd="2" destOrd="0" parTransId="{BE84B4C5-0A7F-4C74-90D1-CFF4BCE839F2}" sibTransId="{20A91D1A-86FC-4DB6-92C5-9976CBBCC7F2}"/>
    <dgm:cxn modelId="{758900E1-AF21-4853-826E-A36BAC5D01E8}" srcId="{9C824991-BC5A-4EA9-9035-6826B5B3807D}" destId="{94BBF32B-3E79-4AAE-85B1-0510E4A3EFF1}" srcOrd="1" destOrd="0" parTransId="{C758C5A9-204B-4CD8-B9A0-E76EE2B232A3}" sibTransId="{311469B4-A7BB-41F1-AF73-CA415EF582F1}"/>
    <dgm:cxn modelId="{2EB4F8E5-F7C3-48BF-9AB1-2E3A1AED01C8}" type="presOf" srcId="{08521344-9CF7-4670-A669-42898B721009}" destId="{C6674BAC-304E-417D-9C7F-6516769232E1}" srcOrd="1" destOrd="0" presId="urn:microsoft.com/office/officeart/2005/8/layout/list1"/>
    <dgm:cxn modelId="{5CB3A4FE-163B-4AA9-A34B-7FB6ABBFB0FE}" type="presOf" srcId="{ACE4B9EF-B90D-46B7-812A-4C2CBE223E0C}" destId="{93761EA2-2B4E-47F1-B8B6-BC2672358C44}" srcOrd="1" destOrd="0" presId="urn:microsoft.com/office/officeart/2005/8/layout/list1"/>
    <dgm:cxn modelId="{7E69102C-F9B8-4AC0-BFD0-2AF10C4AF6C6}" type="presOf" srcId="{5E95C386-CD5C-48DA-9DF9-258BDF618B1A}" destId="{8F93AAD6-A8FB-4084-BEFF-61062AD703EE}" srcOrd="1" destOrd="0" presId="urn:microsoft.com/office/officeart/2005/8/layout/list1"/>
    <dgm:cxn modelId="{1C5CF836-4CF0-4316-A07A-FD24A099C477}" type="presOf" srcId="{94BBF32B-3E79-4AAE-85B1-0510E4A3EFF1}" destId="{5329465E-68D5-4759-B818-B9D7FDBB3E35}" srcOrd="0" destOrd="0" presId="urn:microsoft.com/office/officeart/2005/8/layout/list1"/>
    <dgm:cxn modelId="{D4F605E3-9D71-4610-BB8D-5EB826987C4D}" type="presOf" srcId="{ACE4B9EF-B90D-46B7-812A-4C2CBE223E0C}" destId="{D0C15C2A-A6AF-48E6-B853-361E6D3A5188}" srcOrd="0" destOrd="0" presId="urn:microsoft.com/office/officeart/2005/8/layout/list1"/>
    <dgm:cxn modelId="{8732065E-D9E7-4557-AF36-68542C115000}" type="presParOf" srcId="{D635C0A2-D37F-4E7D-8A68-0CCFE2A7EA11}" destId="{0F52546B-A998-4B7D-9F1C-4A566D130A36}" srcOrd="0" destOrd="0" presId="urn:microsoft.com/office/officeart/2005/8/layout/list1"/>
    <dgm:cxn modelId="{FEDE0351-F4B7-4E5E-9A16-125A49607A89}" type="presParOf" srcId="{0F52546B-A998-4B7D-9F1C-4A566D130A36}" destId="{2C68BC9B-85EA-416D-820D-1AE2CC614A01}" srcOrd="0" destOrd="0" presId="urn:microsoft.com/office/officeart/2005/8/layout/list1"/>
    <dgm:cxn modelId="{C570B187-C739-4B79-9855-D16A17A9EBF5}" type="presParOf" srcId="{0F52546B-A998-4B7D-9F1C-4A566D130A36}" destId="{8F93AAD6-A8FB-4084-BEFF-61062AD703EE}" srcOrd="1" destOrd="0" presId="urn:microsoft.com/office/officeart/2005/8/layout/list1"/>
    <dgm:cxn modelId="{98A8B6BF-499A-4F5F-BF1D-162C20E0C899}" type="presParOf" srcId="{D635C0A2-D37F-4E7D-8A68-0CCFE2A7EA11}" destId="{7313238B-9C53-4D3E-92F5-1628C3CDBDF8}" srcOrd="1" destOrd="0" presId="urn:microsoft.com/office/officeart/2005/8/layout/list1"/>
    <dgm:cxn modelId="{3811E231-8567-4F4A-BCC3-B11020D3B15A}" type="presParOf" srcId="{D635C0A2-D37F-4E7D-8A68-0CCFE2A7EA11}" destId="{CECD4B0B-524D-4EA6-98C8-398C6207D12D}" srcOrd="2" destOrd="0" presId="urn:microsoft.com/office/officeart/2005/8/layout/list1"/>
    <dgm:cxn modelId="{753C5F0E-12CE-4CB4-8773-6618FD9F811E}" type="presParOf" srcId="{D635C0A2-D37F-4E7D-8A68-0CCFE2A7EA11}" destId="{16632CF2-183E-4A8C-953A-1F8336529DC6}" srcOrd="3" destOrd="0" presId="urn:microsoft.com/office/officeart/2005/8/layout/list1"/>
    <dgm:cxn modelId="{5F67261C-3395-4ABC-9F14-4FA1BE4F889A}" type="presParOf" srcId="{D635C0A2-D37F-4E7D-8A68-0CCFE2A7EA11}" destId="{8F6FBEC5-7DCF-400A-BCCB-B8E0ED24BDE9}" srcOrd="4" destOrd="0" presId="urn:microsoft.com/office/officeart/2005/8/layout/list1"/>
    <dgm:cxn modelId="{3551F2F1-051F-4D90-98ED-91C0F9B64D41}" type="presParOf" srcId="{8F6FBEC5-7DCF-400A-BCCB-B8E0ED24BDE9}" destId="{5329465E-68D5-4759-B818-B9D7FDBB3E35}" srcOrd="0" destOrd="0" presId="urn:microsoft.com/office/officeart/2005/8/layout/list1"/>
    <dgm:cxn modelId="{3A43F31E-396E-4681-9962-C8A0DA5E4EC0}" type="presParOf" srcId="{8F6FBEC5-7DCF-400A-BCCB-B8E0ED24BDE9}" destId="{543D6FFC-61DE-48DE-88CE-08B45F83D9E0}" srcOrd="1" destOrd="0" presId="urn:microsoft.com/office/officeart/2005/8/layout/list1"/>
    <dgm:cxn modelId="{3BAD141C-3728-4780-B240-65E67AD89E41}" type="presParOf" srcId="{D635C0A2-D37F-4E7D-8A68-0CCFE2A7EA11}" destId="{37C93222-D3DD-40C2-8BA9-06037DA1630E}" srcOrd="5" destOrd="0" presId="urn:microsoft.com/office/officeart/2005/8/layout/list1"/>
    <dgm:cxn modelId="{BBA4FD9D-9452-44FF-99BB-581292AE402A}" type="presParOf" srcId="{D635C0A2-D37F-4E7D-8A68-0CCFE2A7EA11}" destId="{92943CB3-7F2D-4A9D-97C0-C2847D17741B}" srcOrd="6" destOrd="0" presId="urn:microsoft.com/office/officeart/2005/8/layout/list1"/>
    <dgm:cxn modelId="{3BD75630-2C67-494C-AAE0-4287C76F1F8D}" type="presParOf" srcId="{D635C0A2-D37F-4E7D-8A68-0CCFE2A7EA11}" destId="{9DACFD71-9863-432B-8584-BBFD27232C2B}" srcOrd="7" destOrd="0" presId="urn:microsoft.com/office/officeart/2005/8/layout/list1"/>
    <dgm:cxn modelId="{BC89CDFA-FE24-455C-9DB9-E4427A781526}" type="presParOf" srcId="{D635C0A2-D37F-4E7D-8A68-0CCFE2A7EA11}" destId="{747A44F8-CC1F-4902-9A3B-DA3C8BA729B6}" srcOrd="8" destOrd="0" presId="urn:microsoft.com/office/officeart/2005/8/layout/list1"/>
    <dgm:cxn modelId="{C96B72B3-284E-4BB9-8366-41071D90474B}" type="presParOf" srcId="{747A44F8-CC1F-4902-9A3B-DA3C8BA729B6}" destId="{D0C15C2A-A6AF-48E6-B853-361E6D3A5188}" srcOrd="0" destOrd="0" presId="urn:microsoft.com/office/officeart/2005/8/layout/list1"/>
    <dgm:cxn modelId="{6871BA72-ED55-4475-984D-6390CDBD5121}" type="presParOf" srcId="{747A44F8-CC1F-4902-9A3B-DA3C8BA729B6}" destId="{93761EA2-2B4E-47F1-B8B6-BC2672358C44}" srcOrd="1" destOrd="0" presId="urn:microsoft.com/office/officeart/2005/8/layout/list1"/>
    <dgm:cxn modelId="{B35A1601-8A68-464A-9D6B-2B64B67AF5F7}" type="presParOf" srcId="{D635C0A2-D37F-4E7D-8A68-0CCFE2A7EA11}" destId="{08D1558D-4EFC-4C13-BA6A-DE94B63BCB48}" srcOrd="9" destOrd="0" presId="urn:microsoft.com/office/officeart/2005/8/layout/list1"/>
    <dgm:cxn modelId="{60702AF0-D9AA-4D46-B7E5-8C75EB4B3797}" type="presParOf" srcId="{D635C0A2-D37F-4E7D-8A68-0CCFE2A7EA11}" destId="{6793DB23-3E8E-472F-8538-1EAADDFEAD26}" srcOrd="10" destOrd="0" presId="urn:microsoft.com/office/officeart/2005/8/layout/list1"/>
    <dgm:cxn modelId="{2DF1111C-B91F-48C2-8259-9101B2263D2E}" type="presParOf" srcId="{D635C0A2-D37F-4E7D-8A68-0CCFE2A7EA11}" destId="{4DB08B80-C21C-40B1-BB4C-E5B3B3DC66AB}" srcOrd="11" destOrd="0" presId="urn:microsoft.com/office/officeart/2005/8/layout/list1"/>
    <dgm:cxn modelId="{EAF01F27-C89E-40A2-A9D9-97CB30B6D839}" type="presParOf" srcId="{D635C0A2-D37F-4E7D-8A68-0CCFE2A7EA11}" destId="{FCC741DB-6418-40D8-BDCD-6393B753BC47}" srcOrd="12" destOrd="0" presId="urn:microsoft.com/office/officeart/2005/8/layout/list1"/>
    <dgm:cxn modelId="{A5D43D4C-6CB8-4B11-B2FF-8C15C4480991}" type="presParOf" srcId="{FCC741DB-6418-40D8-BDCD-6393B753BC47}" destId="{8A8A7E15-6A69-4CB5-8707-E4A6E1C5CCE3}" srcOrd="0" destOrd="0" presId="urn:microsoft.com/office/officeart/2005/8/layout/list1"/>
    <dgm:cxn modelId="{39ADD6C5-1CF2-4AF1-91B1-5C132BB447D3}" type="presParOf" srcId="{FCC741DB-6418-40D8-BDCD-6393B753BC47}" destId="{0AF526A2-C7B1-4C7C-9DB8-D102F25CD7CA}" srcOrd="1" destOrd="0" presId="urn:microsoft.com/office/officeart/2005/8/layout/list1"/>
    <dgm:cxn modelId="{39059C29-E36F-4568-BAAD-DA2E6A4566CC}" type="presParOf" srcId="{D635C0A2-D37F-4E7D-8A68-0CCFE2A7EA11}" destId="{9D3FEAC9-447D-4C05-ADCF-CF76BA9B1826}" srcOrd="13" destOrd="0" presId="urn:microsoft.com/office/officeart/2005/8/layout/list1"/>
    <dgm:cxn modelId="{6D49B555-7E06-4FB9-A134-C2DC340018F8}" type="presParOf" srcId="{D635C0A2-D37F-4E7D-8A68-0CCFE2A7EA11}" destId="{10D1B27B-0374-4B2B-8C44-43677B95BB6B}" srcOrd="14" destOrd="0" presId="urn:microsoft.com/office/officeart/2005/8/layout/list1"/>
    <dgm:cxn modelId="{FBA1B2DA-B31B-414B-813E-9AF912756ACC}" type="presParOf" srcId="{D635C0A2-D37F-4E7D-8A68-0CCFE2A7EA11}" destId="{396D00FE-52C6-416D-B2AE-3CE9FA05DF28}" srcOrd="15" destOrd="0" presId="urn:microsoft.com/office/officeart/2005/8/layout/list1"/>
    <dgm:cxn modelId="{213C1CA5-491A-4FF2-9A84-10EF756B1347}" type="presParOf" srcId="{D635C0A2-D37F-4E7D-8A68-0CCFE2A7EA11}" destId="{A6489934-974C-4F88-B82E-57B227AEF05D}" srcOrd="16" destOrd="0" presId="urn:microsoft.com/office/officeart/2005/8/layout/list1"/>
    <dgm:cxn modelId="{E7EE6A20-377D-4E15-AF05-995C7DCA6082}" type="presParOf" srcId="{A6489934-974C-4F88-B82E-57B227AEF05D}" destId="{A584F888-A006-4FD0-8927-29F821498A90}" srcOrd="0" destOrd="0" presId="urn:microsoft.com/office/officeart/2005/8/layout/list1"/>
    <dgm:cxn modelId="{FE1581A3-6D5B-40F3-8322-BA9D672AFA9C}" type="presParOf" srcId="{A6489934-974C-4F88-B82E-57B227AEF05D}" destId="{C6674BAC-304E-417D-9C7F-6516769232E1}" srcOrd="1" destOrd="0" presId="urn:microsoft.com/office/officeart/2005/8/layout/list1"/>
    <dgm:cxn modelId="{AC6A6B96-7E91-4E9C-9078-A5A66E8D8BEA}" type="presParOf" srcId="{D635C0A2-D37F-4E7D-8A68-0CCFE2A7EA11}" destId="{C2905014-4BB3-4319-B82E-3945607B4DDE}" srcOrd="17" destOrd="0" presId="urn:microsoft.com/office/officeart/2005/8/layout/list1"/>
    <dgm:cxn modelId="{EB279C17-149A-40BA-942A-D329ED0383D5}" type="presParOf" srcId="{D635C0A2-D37F-4E7D-8A68-0CCFE2A7EA11}" destId="{0E0B820F-F2A1-4E00-AA33-5D30600DE069}" srcOrd="18" destOrd="0" presId="urn:microsoft.com/office/officeart/2005/8/layout/list1"/>
    <dgm:cxn modelId="{749C06AC-2845-4A2D-B939-904D48E757F9}" type="presParOf" srcId="{D635C0A2-D37F-4E7D-8A68-0CCFE2A7EA11}" destId="{DF9A9AC2-16FA-4379-B916-9C8D46CDA49D}" srcOrd="19" destOrd="0" presId="urn:microsoft.com/office/officeart/2005/8/layout/list1"/>
    <dgm:cxn modelId="{065EC025-8600-4A8F-8149-492787D457A2}" type="presParOf" srcId="{D635C0A2-D37F-4E7D-8A68-0CCFE2A7EA11}" destId="{22B893FB-26BA-4ED2-BFA9-ED75F3EC8AE9}" srcOrd="20" destOrd="0" presId="urn:microsoft.com/office/officeart/2005/8/layout/list1"/>
    <dgm:cxn modelId="{489A8235-5EBF-4CF3-BC98-055411A2471A}" type="presParOf" srcId="{22B893FB-26BA-4ED2-BFA9-ED75F3EC8AE9}" destId="{1B5DD313-58C7-4F0E-9C88-1D41F4E73EF9}" srcOrd="0" destOrd="0" presId="urn:microsoft.com/office/officeart/2005/8/layout/list1"/>
    <dgm:cxn modelId="{2AD0402C-7D37-4741-80BC-F435709C68ED}" type="presParOf" srcId="{22B893FB-26BA-4ED2-BFA9-ED75F3EC8AE9}" destId="{C1D28708-34F5-453B-A5BD-27B99D1318DC}" srcOrd="1" destOrd="0" presId="urn:microsoft.com/office/officeart/2005/8/layout/list1"/>
    <dgm:cxn modelId="{0E4CCF7A-D131-4B7D-BBCF-474952EB2DB1}" type="presParOf" srcId="{D635C0A2-D37F-4E7D-8A68-0CCFE2A7EA11}" destId="{5A9920A6-CCA9-4F79-AB7A-97771738D8EE}" srcOrd="21" destOrd="0" presId="urn:microsoft.com/office/officeart/2005/8/layout/list1"/>
    <dgm:cxn modelId="{74ADAD2A-04EC-45D6-87C1-A2988069893C}" type="presParOf" srcId="{D635C0A2-D37F-4E7D-8A68-0CCFE2A7EA11}" destId="{6991D664-09CC-47FB-87BD-E48352B962B6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C824991-BC5A-4EA9-9035-6826B5B3807D}" type="doc">
      <dgm:prSet loTypeId="urn:microsoft.com/office/officeart/2005/8/layout/list1" loCatId="list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ru-RU"/>
        </a:p>
      </dgm:t>
    </dgm:pt>
    <dgm:pt modelId="{5E95C386-CD5C-48DA-9DF9-258BDF618B1A}">
      <dgm:prSet phldrT="[Текст]" custT="1"/>
      <dgm:spPr/>
      <dgm:t>
        <a:bodyPr/>
        <a:lstStyle/>
        <a:p>
          <a:r>
            <a:rPr lang="ru-RU" sz="1800" dirty="0" smtClean="0"/>
            <a:t>Знание и понимание смысла содержания. Присвоение традиционных российских духовно-нравственных ценностей</a:t>
          </a:r>
          <a:endParaRPr lang="ru-RU" sz="1800" dirty="0"/>
        </a:p>
      </dgm:t>
    </dgm:pt>
    <dgm:pt modelId="{8E641A82-C7B5-4DA8-A479-B7470E1F3AF3}" type="parTrans" cxnId="{F77635E8-B86B-4076-8911-A28009636D8A}">
      <dgm:prSet/>
      <dgm:spPr/>
      <dgm:t>
        <a:bodyPr/>
        <a:lstStyle/>
        <a:p>
          <a:endParaRPr lang="ru-RU"/>
        </a:p>
      </dgm:t>
    </dgm:pt>
    <dgm:pt modelId="{F4518EA5-C267-470B-A29A-C170D5E6F144}" type="sibTrans" cxnId="{F77635E8-B86B-4076-8911-A28009636D8A}">
      <dgm:prSet/>
      <dgm:spPr/>
      <dgm:t>
        <a:bodyPr/>
        <a:lstStyle/>
        <a:p>
          <a:endParaRPr lang="ru-RU"/>
        </a:p>
      </dgm:t>
    </dgm:pt>
    <dgm:pt modelId="{94BBF32B-3E79-4AAE-85B1-0510E4A3EFF1}">
      <dgm:prSet phldrT="[Текст]" custT="1"/>
      <dgm:spPr/>
      <dgm:t>
        <a:bodyPr/>
        <a:lstStyle/>
        <a:p>
          <a:r>
            <a:rPr lang="ru-RU" sz="1800" dirty="0" smtClean="0"/>
            <a:t>Позитивное отношение и принятие  традиционных российских духовно-нравственных ценностей</a:t>
          </a:r>
          <a:endParaRPr lang="ru-RU" sz="1800" dirty="0"/>
        </a:p>
      </dgm:t>
    </dgm:pt>
    <dgm:pt modelId="{C758C5A9-204B-4CD8-B9A0-E76EE2B232A3}" type="parTrans" cxnId="{758900E1-AF21-4853-826E-A36BAC5D01E8}">
      <dgm:prSet/>
      <dgm:spPr/>
      <dgm:t>
        <a:bodyPr/>
        <a:lstStyle/>
        <a:p>
          <a:endParaRPr lang="ru-RU"/>
        </a:p>
      </dgm:t>
    </dgm:pt>
    <dgm:pt modelId="{311469B4-A7BB-41F1-AF73-CA415EF582F1}" type="sibTrans" cxnId="{758900E1-AF21-4853-826E-A36BAC5D01E8}">
      <dgm:prSet/>
      <dgm:spPr/>
      <dgm:t>
        <a:bodyPr/>
        <a:lstStyle/>
        <a:p>
          <a:endParaRPr lang="ru-RU"/>
        </a:p>
      </dgm:t>
    </dgm:pt>
    <dgm:pt modelId="{ACE4B9EF-B90D-46B7-812A-4C2CBE223E0C}">
      <dgm:prSet phldrT="[Текст]" custT="1"/>
      <dgm:spPr/>
      <dgm:t>
        <a:bodyPr/>
        <a:lstStyle/>
        <a:p>
          <a:r>
            <a:rPr lang="ru-RU" sz="1800" dirty="0" smtClean="0"/>
            <a:t>Способность применять нормы и ценности в своей практической деятельности и руководствоваться ими в ситуации сложного </a:t>
          </a:r>
          <a:r>
            <a:rPr lang="ru-RU" sz="1800" smtClean="0"/>
            <a:t>нравственного выбора</a:t>
          </a:r>
          <a:endParaRPr lang="ru-RU" sz="1800" dirty="0"/>
        </a:p>
      </dgm:t>
    </dgm:pt>
    <dgm:pt modelId="{BE84B4C5-0A7F-4C74-90D1-CFF4BCE839F2}" type="parTrans" cxnId="{0DEFB744-40D3-4DFE-99A7-4C8D50FC906D}">
      <dgm:prSet/>
      <dgm:spPr/>
      <dgm:t>
        <a:bodyPr/>
        <a:lstStyle/>
        <a:p>
          <a:endParaRPr lang="ru-RU"/>
        </a:p>
      </dgm:t>
    </dgm:pt>
    <dgm:pt modelId="{20A91D1A-86FC-4DB6-92C5-9976CBBCC7F2}" type="sibTrans" cxnId="{0DEFB744-40D3-4DFE-99A7-4C8D50FC906D}">
      <dgm:prSet/>
      <dgm:spPr/>
      <dgm:t>
        <a:bodyPr/>
        <a:lstStyle/>
        <a:p>
          <a:endParaRPr lang="ru-RU"/>
        </a:p>
      </dgm:t>
    </dgm:pt>
    <dgm:pt modelId="{08521344-9CF7-4670-A669-42898B721009}">
      <dgm:prSet phldrT="[Текст]" custT="1"/>
      <dgm:spPr/>
      <dgm:t>
        <a:bodyPr/>
        <a:lstStyle/>
        <a:p>
          <a:r>
            <a:rPr lang="ru-RU" sz="1800" dirty="0" smtClean="0"/>
            <a:t>Знание о выдающихся исторических личностях</a:t>
          </a:r>
          <a:endParaRPr lang="ru-RU" sz="1800" dirty="0"/>
        </a:p>
      </dgm:t>
    </dgm:pt>
    <dgm:pt modelId="{09F92249-E2A6-473B-A716-2BE22F64CBA0}" type="parTrans" cxnId="{954DA67F-4D8A-4D26-88A2-7A9F62F542A7}">
      <dgm:prSet/>
      <dgm:spPr/>
      <dgm:t>
        <a:bodyPr/>
        <a:lstStyle/>
        <a:p>
          <a:endParaRPr lang="ru-RU"/>
        </a:p>
      </dgm:t>
    </dgm:pt>
    <dgm:pt modelId="{699E8C96-5997-490E-ABBA-4B1D89A8A2D5}" type="sibTrans" cxnId="{954DA67F-4D8A-4D26-88A2-7A9F62F542A7}">
      <dgm:prSet/>
      <dgm:spPr/>
      <dgm:t>
        <a:bodyPr/>
        <a:lstStyle/>
        <a:p>
          <a:endParaRPr lang="ru-RU"/>
        </a:p>
      </dgm:t>
    </dgm:pt>
    <dgm:pt modelId="{1CBBB341-039E-46DD-944E-2F598B7B04F3}">
      <dgm:prSet phldrT="[Текст]" custT="1"/>
      <dgm:spPr/>
      <dgm:t>
        <a:bodyPr/>
        <a:lstStyle/>
        <a:p>
          <a:r>
            <a:rPr lang="ru-RU" sz="1800" dirty="0" smtClean="0"/>
            <a:t>Умение показывать на примерах связь между конкретными поступками и системой ценностей, в том числе, и религиозными убеждениями</a:t>
          </a:r>
          <a:endParaRPr lang="ru-RU" sz="1800" dirty="0"/>
        </a:p>
      </dgm:t>
    </dgm:pt>
    <dgm:pt modelId="{5E081F00-24D2-4789-87FC-62B4DB542FC2}" type="parTrans" cxnId="{8961924A-1EB0-485B-9E62-036A1FC663BE}">
      <dgm:prSet/>
      <dgm:spPr/>
      <dgm:t>
        <a:bodyPr/>
        <a:lstStyle/>
        <a:p>
          <a:endParaRPr lang="ru-RU"/>
        </a:p>
      </dgm:t>
    </dgm:pt>
    <dgm:pt modelId="{396D1BF1-48E8-4527-8908-D18A7077515F}" type="sibTrans" cxnId="{8961924A-1EB0-485B-9E62-036A1FC663BE}">
      <dgm:prSet/>
      <dgm:spPr/>
      <dgm:t>
        <a:bodyPr/>
        <a:lstStyle/>
        <a:p>
          <a:endParaRPr lang="ru-RU"/>
        </a:p>
      </dgm:t>
    </dgm:pt>
    <dgm:pt modelId="{3E090C5A-3256-4022-84E9-AD2317C4B7CB}">
      <dgm:prSet phldrT="[Текст]" custT="1"/>
      <dgm:spPr/>
      <dgm:t>
        <a:bodyPr/>
        <a:lstStyle/>
        <a:p>
          <a:r>
            <a:rPr lang="ru-RU" sz="1800" dirty="0" smtClean="0"/>
            <a:t>Способность к оценке поведения и поступков</a:t>
          </a:r>
          <a:endParaRPr lang="ru-RU" sz="1800" dirty="0"/>
        </a:p>
      </dgm:t>
    </dgm:pt>
    <dgm:pt modelId="{EE8990B1-6A9B-4F48-8644-AFEF19239D6E}" type="parTrans" cxnId="{786ADB5F-6DA3-4A45-8DB9-389362530459}">
      <dgm:prSet/>
      <dgm:spPr/>
      <dgm:t>
        <a:bodyPr/>
        <a:lstStyle/>
        <a:p>
          <a:endParaRPr lang="ru-RU"/>
        </a:p>
      </dgm:t>
    </dgm:pt>
    <dgm:pt modelId="{6B51C6CD-8587-44A4-83F5-076EC9306F9E}" type="sibTrans" cxnId="{786ADB5F-6DA3-4A45-8DB9-389362530459}">
      <dgm:prSet/>
      <dgm:spPr/>
      <dgm:t>
        <a:bodyPr/>
        <a:lstStyle/>
        <a:p>
          <a:endParaRPr lang="ru-RU"/>
        </a:p>
      </dgm:t>
    </dgm:pt>
    <dgm:pt modelId="{6FD5B391-27C0-46A6-B681-7E95D0A66736}">
      <dgm:prSet phldrT="[Текст]" custT="1"/>
      <dgm:spPr/>
      <dgm:t>
        <a:bodyPr/>
        <a:lstStyle/>
        <a:p>
          <a:r>
            <a:rPr lang="ru-RU" sz="1800" dirty="0" smtClean="0"/>
            <a:t>Активная гражданская позиция и готовность к защите и укреплению суверенитета и ценностей России </a:t>
          </a:r>
          <a:endParaRPr lang="ru-RU" sz="1800" dirty="0"/>
        </a:p>
      </dgm:t>
    </dgm:pt>
    <dgm:pt modelId="{7A9959E7-CA8C-4E6A-BCF7-96ADA4599455}" type="parTrans" cxnId="{AAE1EF79-9965-44E9-97AC-C9BDD847C47E}">
      <dgm:prSet/>
      <dgm:spPr/>
      <dgm:t>
        <a:bodyPr/>
        <a:lstStyle/>
        <a:p>
          <a:endParaRPr lang="ru-RU"/>
        </a:p>
      </dgm:t>
    </dgm:pt>
    <dgm:pt modelId="{745E762A-5101-4417-9CAD-C9E728831159}" type="sibTrans" cxnId="{AAE1EF79-9965-44E9-97AC-C9BDD847C47E}">
      <dgm:prSet/>
      <dgm:spPr/>
      <dgm:t>
        <a:bodyPr/>
        <a:lstStyle/>
        <a:p>
          <a:endParaRPr lang="ru-RU"/>
        </a:p>
      </dgm:t>
    </dgm:pt>
    <dgm:pt modelId="{D635C0A2-D37F-4E7D-8A68-0CCFE2A7EA11}" type="pres">
      <dgm:prSet presAssocID="{9C824991-BC5A-4EA9-9035-6826B5B3807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F52546B-A998-4B7D-9F1C-4A566D130A36}" type="pres">
      <dgm:prSet presAssocID="{5E95C386-CD5C-48DA-9DF9-258BDF618B1A}" presName="parentLin" presStyleCnt="0"/>
      <dgm:spPr/>
    </dgm:pt>
    <dgm:pt modelId="{2C68BC9B-85EA-416D-820D-1AE2CC614A01}" type="pres">
      <dgm:prSet presAssocID="{5E95C386-CD5C-48DA-9DF9-258BDF618B1A}" presName="parentLeftMargin" presStyleLbl="node1" presStyleIdx="0" presStyleCnt="7"/>
      <dgm:spPr/>
      <dgm:t>
        <a:bodyPr/>
        <a:lstStyle/>
        <a:p>
          <a:endParaRPr lang="ru-RU"/>
        </a:p>
      </dgm:t>
    </dgm:pt>
    <dgm:pt modelId="{8F93AAD6-A8FB-4084-BEFF-61062AD703EE}" type="pres">
      <dgm:prSet presAssocID="{5E95C386-CD5C-48DA-9DF9-258BDF618B1A}" presName="parentText" presStyleLbl="node1" presStyleIdx="0" presStyleCnt="7" custScaleX="142997" custScaleY="31879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13238B-9C53-4D3E-92F5-1628C3CDBDF8}" type="pres">
      <dgm:prSet presAssocID="{5E95C386-CD5C-48DA-9DF9-258BDF618B1A}" presName="negativeSpace" presStyleCnt="0"/>
      <dgm:spPr/>
    </dgm:pt>
    <dgm:pt modelId="{CECD4B0B-524D-4EA6-98C8-398C6207D12D}" type="pres">
      <dgm:prSet presAssocID="{5E95C386-CD5C-48DA-9DF9-258BDF618B1A}" presName="childText" presStyleLbl="conFgAcc1" presStyleIdx="0" presStyleCnt="7">
        <dgm:presLayoutVars>
          <dgm:bulletEnabled val="1"/>
        </dgm:presLayoutVars>
      </dgm:prSet>
      <dgm:spPr/>
    </dgm:pt>
    <dgm:pt modelId="{16632CF2-183E-4A8C-953A-1F8336529DC6}" type="pres">
      <dgm:prSet presAssocID="{F4518EA5-C267-470B-A29A-C170D5E6F144}" presName="spaceBetweenRectangles" presStyleCnt="0"/>
      <dgm:spPr/>
    </dgm:pt>
    <dgm:pt modelId="{8F6FBEC5-7DCF-400A-BCCB-B8E0ED24BDE9}" type="pres">
      <dgm:prSet presAssocID="{94BBF32B-3E79-4AAE-85B1-0510E4A3EFF1}" presName="parentLin" presStyleCnt="0"/>
      <dgm:spPr/>
    </dgm:pt>
    <dgm:pt modelId="{5329465E-68D5-4759-B818-B9D7FDBB3E35}" type="pres">
      <dgm:prSet presAssocID="{94BBF32B-3E79-4AAE-85B1-0510E4A3EFF1}" presName="parentLeftMargin" presStyleLbl="node1" presStyleIdx="0" presStyleCnt="7"/>
      <dgm:spPr/>
      <dgm:t>
        <a:bodyPr/>
        <a:lstStyle/>
        <a:p>
          <a:endParaRPr lang="ru-RU"/>
        </a:p>
      </dgm:t>
    </dgm:pt>
    <dgm:pt modelId="{543D6FFC-61DE-48DE-88CE-08B45F83D9E0}" type="pres">
      <dgm:prSet presAssocID="{94BBF32B-3E79-4AAE-85B1-0510E4A3EFF1}" presName="parentText" presStyleLbl="node1" presStyleIdx="1" presStyleCnt="7" custScaleX="142857" custScaleY="23488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C93222-D3DD-40C2-8BA9-06037DA1630E}" type="pres">
      <dgm:prSet presAssocID="{94BBF32B-3E79-4AAE-85B1-0510E4A3EFF1}" presName="negativeSpace" presStyleCnt="0"/>
      <dgm:spPr/>
    </dgm:pt>
    <dgm:pt modelId="{92943CB3-7F2D-4A9D-97C0-C2847D17741B}" type="pres">
      <dgm:prSet presAssocID="{94BBF32B-3E79-4AAE-85B1-0510E4A3EFF1}" presName="childText" presStyleLbl="conFgAcc1" presStyleIdx="1" presStyleCnt="7">
        <dgm:presLayoutVars>
          <dgm:bulletEnabled val="1"/>
        </dgm:presLayoutVars>
      </dgm:prSet>
      <dgm:spPr/>
    </dgm:pt>
    <dgm:pt modelId="{9DACFD71-9863-432B-8584-BBFD27232C2B}" type="pres">
      <dgm:prSet presAssocID="{311469B4-A7BB-41F1-AF73-CA415EF582F1}" presName="spaceBetweenRectangles" presStyleCnt="0"/>
      <dgm:spPr/>
    </dgm:pt>
    <dgm:pt modelId="{747A44F8-CC1F-4902-9A3B-DA3C8BA729B6}" type="pres">
      <dgm:prSet presAssocID="{ACE4B9EF-B90D-46B7-812A-4C2CBE223E0C}" presName="parentLin" presStyleCnt="0"/>
      <dgm:spPr/>
    </dgm:pt>
    <dgm:pt modelId="{D0C15C2A-A6AF-48E6-B853-361E6D3A5188}" type="pres">
      <dgm:prSet presAssocID="{ACE4B9EF-B90D-46B7-812A-4C2CBE223E0C}" presName="parentLeftMargin" presStyleLbl="node1" presStyleIdx="1" presStyleCnt="7"/>
      <dgm:spPr/>
      <dgm:t>
        <a:bodyPr/>
        <a:lstStyle/>
        <a:p>
          <a:endParaRPr lang="ru-RU"/>
        </a:p>
      </dgm:t>
    </dgm:pt>
    <dgm:pt modelId="{93761EA2-2B4E-47F1-B8B6-BC2672358C44}" type="pres">
      <dgm:prSet presAssocID="{ACE4B9EF-B90D-46B7-812A-4C2CBE223E0C}" presName="parentText" presStyleLbl="node1" presStyleIdx="2" presStyleCnt="7" custScaleX="142857" custScaleY="23986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D1558D-4EFC-4C13-BA6A-DE94B63BCB48}" type="pres">
      <dgm:prSet presAssocID="{ACE4B9EF-B90D-46B7-812A-4C2CBE223E0C}" presName="negativeSpace" presStyleCnt="0"/>
      <dgm:spPr/>
    </dgm:pt>
    <dgm:pt modelId="{6793DB23-3E8E-472F-8538-1EAADDFEAD26}" type="pres">
      <dgm:prSet presAssocID="{ACE4B9EF-B90D-46B7-812A-4C2CBE223E0C}" presName="childText" presStyleLbl="conFgAcc1" presStyleIdx="2" presStyleCnt="7">
        <dgm:presLayoutVars>
          <dgm:bulletEnabled val="1"/>
        </dgm:presLayoutVars>
      </dgm:prSet>
      <dgm:spPr/>
    </dgm:pt>
    <dgm:pt modelId="{4DB08B80-C21C-40B1-BB4C-E5B3B3DC66AB}" type="pres">
      <dgm:prSet presAssocID="{20A91D1A-86FC-4DB6-92C5-9976CBBCC7F2}" presName="spaceBetweenRectangles" presStyleCnt="0"/>
      <dgm:spPr/>
    </dgm:pt>
    <dgm:pt modelId="{A6489934-974C-4F88-B82E-57B227AEF05D}" type="pres">
      <dgm:prSet presAssocID="{08521344-9CF7-4670-A669-42898B721009}" presName="parentLin" presStyleCnt="0"/>
      <dgm:spPr/>
    </dgm:pt>
    <dgm:pt modelId="{A584F888-A006-4FD0-8927-29F821498A90}" type="pres">
      <dgm:prSet presAssocID="{08521344-9CF7-4670-A669-42898B721009}" presName="parentLeftMargin" presStyleLbl="node1" presStyleIdx="2" presStyleCnt="7"/>
      <dgm:spPr/>
      <dgm:t>
        <a:bodyPr/>
        <a:lstStyle/>
        <a:p>
          <a:endParaRPr lang="ru-RU"/>
        </a:p>
      </dgm:t>
    </dgm:pt>
    <dgm:pt modelId="{C6674BAC-304E-417D-9C7F-6516769232E1}" type="pres">
      <dgm:prSet presAssocID="{08521344-9CF7-4670-A669-42898B721009}" presName="parentText" presStyleLbl="node1" presStyleIdx="3" presStyleCnt="7" custScaleX="142997" custScaleY="27258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905014-4BB3-4319-B82E-3945607B4DDE}" type="pres">
      <dgm:prSet presAssocID="{08521344-9CF7-4670-A669-42898B721009}" presName="negativeSpace" presStyleCnt="0"/>
      <dgm:spPr/>
    </dgm:pt>
    <dgm:pt modelId="{0E0B820F-F2A1-4E00-AA33-5D30600DE069}" type="pres">
      <dgm:prSet presAssocID="{08521344-9CF7-4670-A669-42898B721009}" presName="childText" presStyleLbl="conFgAcc1" presStyleIdx="3" presStyleCnt="7">
        <dgm:presLayoutVars>
          <dgm:bulletEnabled val="1"/>
        </dgm:presLayoutVars>
      </dgm:prSet>
      <dgm:spPr/>
    </dgm:pt>
    <dgm:pt modelId="{DF9A9AC2-16FA-4379-B916-9C8D46CDA49D}" type="pres">
      <dgm:prSet presAssocID="{699E8C96-5997-490E-ABBA-4B1D89A8A2D5}" presName="spaceBetweenRectangles" presStyleCnt="0"/>
      <dgm:spPr/>
    </dgm:pt>
    <dgm:pt modelId="{09FD7703-1F21-4713-8DF2-584EC06499B1}" type="pres">
      <dgm:prSet presAssocID="{1CBBB341-039E-46DD-944E-2F598B7B04F3}" presName="parentLin" presStyleCnt="0"/>
      <dgm:spPr/>
    </dgm:pt>
    <dgm:pt modelId="{A9C1C69D-678C-4382-AB3D-A083C07433A1}" type="pres">
      <dgm:prSet presAssocID="{1CBBB341-039E-46DD-944E-2F598B7B04F3}" presName="parentLeftMargin" presStyleLbl="node1" presStyleIdx="3" presStyleCnt="7"/>
      <dgm:spPr/>
      <dgm:t>
        <a:bodyPr/>
        <a:lstStyle/>
        <a:p>
          <a:endParaRPr lang="ru-RU"/>
        </a:p>
      </dgm:t>
    </dgm:pt>
    <dgm:pt modelId="{DE2035FD-F38E-4205-AF86-DEA36400549C}" type="pres">
      <dgm:prSet presAssocID="{1CBBB341-039E-46DD-944E-2F598B7B04F3}" presName="parentText" presStyleLbl="node1" presStyleIdx="4" presStyleCnt="7" custScaleX="142997" custScaleY="30530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15F89B-6EEE-4DAA-93B9-8480FC056241}" type="pres">
      <dgm:prSet presAssocID="{1CBBB341-039E-46DD-944E-2F598B7B04F3}" presName="negativeSpace" presStyleCnt="0"/>
      <dgm:spPr/>
    </dgm:pt>
    <dgm:pt modelId="{E296FAF9-26EA-4CD7-938E-4CFF1A69B831}" type="pres">
      <dgm:prSet presAssocID="{1CBBB341-039E-46DD-944E-2F598B7B04F3}" presName="childText" presStyleLbl="conFgAcc1" presStyleIdx="4" presStyleCnt="7">
        <dgm:presLayoutVars>
          <dgm:bulletEnabled val="1"/>
        </dgm:presLayoutVars>
      </dgm:prSet>
      <dgm:spPr/>
    </dgm:pt>
    <dgm:pt modelId="{5CF0EBF1-68E9-4F74-A7A1-0CFFCD795F0A}" type="pres">
      <dgm:prSet presAssocID="{396D1BF1-48E8-4527-8908-D18A7077515F}" presName="spaceBetweenRectangles" presStyleCnt="0"/>
      <dgm:spPr/>
    </dgm:pt>
    <dgm:pt modelId="{836193F7-336C-43D3-954A-92F7366B8F03}" type="pres">
      <dgm:prSet presAssocID="{3E090C5A-3256-4022-84E9-AD2317C4B7CB}" presName="parentLin" presStyleCnt="0"/>
      <dgm:spPr/>
    </dgm:pt>
    <dgm:pt modelId="{D93807B4-95B2-4F83-B4E8-329C14BD6CCB}" type="pres">
      <dgm:prSet presAssocID="{3E090C5A-3256-4022-84E9-AD2317C4B7CB}" presName="parentLeftMargin" presStyleLbl="node1" presStyleIdx="4" presStyleCnt="7"/>
      <dgm:spPr/>
      <dgm:t>
        <a:bodyPr/>
        <a:lstStyle/>
        <a:p>
          <a:endParaRPr lang="ru-RU"/>
        </a:p>
      </dgm:t>
    </dgm:pt>
    <dgm:pt modelId="{17600011-6F71-4078-8E16-EF79875BA916}" type="pres">
      <dgm:prSet presAssocID="{3E090C5A-3256-4022-84E9-AD2317C4B7CB}" presName="parentText" presStyleLbl="node1" presStyleIdx="5" presStyleCnt="7" custScaleX="142997" custScaleY="38165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E77124-1CAA-4037-9FAA-13CBC0956299}" type="pres">
      <dgm:prSet presAssocID="{3E090C5A-3256-4022-84E9-AD2317C4B7CB}" presName="negativeSpace" presStyleCnt="0"/>
      <dgm:spPr/>
    </dgm:pt>
    <dgm:pt modelId="{CF0D7280-37A2-4DD1-AD0E-92031D0BE8A7}" type="pres">
      <dgm:prSet presAssocID="{3E090C5A-3256-4022-84E9-AD2317C4B7CB}" presName="childText" presStyleLbl="conFgAcc1" presStyleIdx="5" presStyleCnt="7">
        <dgm:presLayoutVars>
          <dgm:bulletEnabled val="1"/>
        </dgm:presLayoutVars>
      </dgm:prSet>
      <dgm:spPr/>
    </dgm:pt>
    <dgm:pt modelId="{09C10EFC-E4DF-4F95-B578-BF6CAF163FC4}" type="pres">
      <dgm:prSet presAssocID="{6B51C6CD-8587-44A4-83F5-076EC9306F9E}" presName="spaceBetweenRectangles" presStyleCnt="0"/>
      <dgm:spPr/>
    </dgm:pt>
    <dgm:pt modelId="{FF72F9E8-BE5B-4942-AF06-BA718002BC2E}" type="pres">
      <dgm:prSet presAssocID="{6FD5B391-27C0-46A6-B681-7E95D0A66736}" presName="parentLin" presStyleCnt="0"/>
      <dgm:spPr/>
    </dgm:pt>
    <dgm:pt modelId="{B0100AEA-F8F8-49CA-AED0-2B1BBB966403}" type="pres">
      <dgm:prSet presAssocID="{6FD5B391-27C0-46A6-B681-7E95D0A66736}" presName="parentLeftMargin" presStyleLbl="node1" presStyleIdx="5" presStyleCnt="7"/>
      <dgm:spPr/>
      <dgm:t>
        <a:bodyPr/>
        <a:lstStyle/>
        <a:p>
          <a:endParaRPr lang="ru-RU"/>
        </a:p>
      </dgm:t>
    </dgm:pt>
    <dgm:pt modelId="{2B859BE6-A30C-42C4-B50E-23F6DB6C33AB}" type="pres">
      <dgm:prSet presAssocID="{6FD5B391-27C0-46A6-B681-7E95D0A66736}" presName="parentText" presStyleLbl="node1" presStyleIdx="6" presStyleCnt="7" custScaleX="142997" custScaleY="32867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0AA07D-0149-4698-97C8-31F2DAEA0043}" type="pres">
      <dgm:prSet presAssocID="{6FD5B391-27C0-46A6-B681-7E95D0A66736}" presName="negativeSpace" presStyleCnt="0"/>
      <dgm:spPr/>
    </dgm:pt>
    <dgm:pt modelId="{E108BE72-146E-48A6-9C64-FCC329098078}" type="pres">
      <dgm:prSet presAssocID="{6FD5B391-27C0-46A6-B681-7E95D0A66736}" presName="childText" presStyleLbl="conFgAcc1" presStyleIdx="6" presStyleCnt="7">
        <dgm:presLayoutVars>
          <dgm:bulletEnabled val="1"/>
        </dgm:presLayoutVars>
      </dgm:prSet>
      <dgm:spPr/>
    </dgm:pt>
  </dgm:ptLst>
  <dgm:cxnLst>
    <dgm:cxn modelId="{750542A1-EAA0-439C-95A8-42030AC661CA}" type="presOf" srcId="{9C824991-BC5A-4EA9-9035-6826B5B3807D}" destId="{D635C0A2-D37F-4E7D-8A68-0CCFE2A7EA11}" srcOrd="0" destOrd="0" presId="urn:microsoft.com/office/officeart/2005/8/layout/list1"/>
    <dgm:cxn modelId="{8961924A-1EB0-485B-9E62-036A1FC663BE}" srcId="{9C824991-BC5A-4EA9-9035-6826B5B3807D}" destId="{1CBBB341-039E-46DD-944E-2F598B7B04F3}" srcOrd="4" destOrd="0" parTransId="{5E081F00-24D2-4789-87FC-62B4DB542FC2}" sibTransId="{396D1BF1-48E8-4527-8908-D18A7077515F}"/>
    <dgm:cxn modelId="{AAE1EF79-9965-44E9-97AC-C9BDD847C47E}" srcId="{9C824991-BC5A-4EA9-9035-6826B5B3807D}" destId="{6FD5B391-27C0-46A6-B681-7E95D0A66736}" srcOrd="6" destOrd="0" parTransId="{7A9959E7-CA8C-4E6A-BCF7-96ADA4599455}" sibTransId="{745E762A-5101-4417-9CAD-C9E728831159}"/>
    <dgm:cxn modelId="{F77635E8-B86B-4076-8911-A28009636D8A}" srcId="{9C824991-BC5A-4EA9-9035-6826B5B3807D}" destId="{5E95C386-CD5C-48DA-9DF9-258BDF618B1A}" srcOrd="0" destOrd="0" parTransId="{8E641A82-C7B5-4DA8-A479-B7470E1F3AF3}" sibTransId="{F4518EA5-C267-470B-A29A-C170D5E6F144}"/>
    <dgm:cxn modelId="{758900E1-AF21-4853-826E-A36BAC5D01E8}" srcId="{9C824991-BC5A-4EA9-9035-6826B5B3807D}" destId="{94BBF32B-3E79-4AAE-85B1-0510E4A3EFF1}" srcOrd="1" destOrd="0" parTransId="{C758C5A9-204B-4CD8-B9A0-E76EE2B232A3}" sibTransId="{311469B4-A7BB-41F1-AF73-CA415EF582F1}"/>
    <dgm:cxn modelId="{06FF329D-452E-4268-BD88-22B2F00D0A17}" type="presOf" srcId="{94BBF32B-3E79-4AAE-85B1-0510E4A3EFF1}" destId="{543D6FFC-61DE-48DE-88CE-08B45F83D9E0}" srcOrd="1" destOrd="0" presId="urn:microsoft.com/office/officeart/2005/8/layout/list1"/>
    <dgm:cxn modelId="{9B6BF22C-A161-46DB-8914-CE9235CA084F}" type="presOf" srcId="{94BBF32B-3E79-4AAE-85B1-0510E4A3EFF1}" destId="{5329465E-68D5-4759-B818-B9D7FDBB3E35}" srcOrd="0" destOrd="0" presId="urn:microsoft.com/office/officeart/2005/8/layout/list1"/>
    <dgm:cxn modelId="{E4508A99-6E5F-40D9-A7F4-1AA7999BED69}" type="presOf" srcId="{5E95C386-CD5C-48DA-9DF9-258BDF618B1A}" destId="{2C68BC9B-85EA-416D-820D-1AE2CC614A01}" srcOrd="0" destOrd="0" presId="urn:microsoft.com/office/officeart/2005/8/layout/list1"/>
    <dgm:cxn modelId="{1458FE84-0247-4FE1-B4E6-DAA836BAB958}" type="presOf" srcId="{6FD5B391-27C0-46A6-B681-7E95D0A66736}" destId="{2B859BE6-A30C-42C4-B50E-23F6DB6C33AB}" srcOrd="1" destOrd="0" presId="urn:microsoft.com/office/officeart/2005/8/layout/list1"/>
    <dgm:cxn modelId="{5A6E1AC1-E4C6-445A-913A-B6888DBAB126}" type="presOf" srcId="{3E090C5A-3256-4022-84E9-AD2317C4B7CB}" destId="{D93807B4-95B2-4F83-B4E8-329C14BD6CCB}" srcOrd="0" destOrd="0" presId="urn:microsoft.com/office/officeart/2005/8/layout/list1"/>
    <dgm:cxn modelId="{32DB454A-B261-422D-A3F9-8022C6A116F6}" type="presOf" srcId="{3E090C5A-3256-4022-84E9-AD2317C4B7CB}" destId="{17600011-6F71-4078-8E16-EF79875BA916}" srcOrd="1" destOrd="0" presId="urn:microsoft.com/office/officeart/2005/8/layout/list1"/>
    <dgm:cxn modelId="{5527C68B-982E-4057-9AC4-15BF6E796555}" type="presOf" srcId="{6FD5B391-27C0-46A6-B681-7E95D0A66736}" destId="{B0100AEA-F8F8-49CA-AED0-2B1BBB966403}" srcOrd="0" destOrd="0" presId="urn:microsoft.com/office/officeart/2005/8/layout/list1"/>
    <dgm:cxn modelId="{5E4B63D3-2C7C-4AA7-B34F-349E4485B761}" type="presOf" srcId="{08521344-9CF7-4670-A669-42898B721009}" destId="{C6674BAC-304E-417D-9C7F-6516769232E1}" srcOrd="1" destOrd="0" presId="urn:microsoft.com/office/officeart/2005/8/layout/list1"/>
    <dgm:cxn modelId="{9B653B67-F8A0-46F1-8498-E3B829750727}" type="presOf" srcId="{08521344-9CF7-4670-A669-42898B721009}" destId="{A584F888-A006-4FD0-8927-29F821498A90}" srcOrd="0" destOrd="0" presId="urn:microsoft.com/office/officeart/2005/8/layout/list1"/>
    <dgm:cxn modelId="{8F32B633-A653-4CAB-A95E-0D2FC488D5F0}" type="presOf" srcId="{5E95C386-CD5C-48DA-9DF9-258BDF618B1A}" destId="{8F93AAD6-A8FB-4084-BEFF-61062AD703EE}" srcOrd="1" destOrd="0" presId="urn:microsoft.com/office/officeart/2005/8/layout/list1"/>
    <dgm:cxn modelId="{EFFC7480-B653-49C1-A3E1-3E6DA691C129}" type="presOf" srcId="{ACE4B9EF-B90D-46B7-812A-4C2CBE223E0C}" destId="{93761EA2-2B4E-47F1-B8B6-BC2672358C44}" srcOrd="1" destOrd="0" presId="urn:microsoft.com/office/officeart/2005/8/layout/list1"/>
    <dgm:cxn modelId="{0DEFB744-40D3-4DFE-99A7-4C8D50FC906D}" srcId="{9C824991-BC5A-4EA9-9035-6826B5B3807D}" destId="{ACE4B9EF-B90D-46B7-812A-4C2CBE223E0C}" srcOrd="2" destOrd="0" parTransId="{BE84B4C5-0A7F-4C74-90D1-CFF4BCE839F2}" sibTransId="{20A91D1A-86FC-4DB6-92C5-9976CBBCC7F2}"/>
    <dgm:cxn modelId="{FA842D02-D82E-49C9-8B9D-F845B52882CD}" type="presOf" srcId="{1CBBB341-039E-46DD-944E-2F598B7B04F3}" destId="{DE2035FD-F38E-4205-AF86-DEA36400549C}" srcOrd="1" destOrd="0" presId="urn:microsoft.com/office/officeart/2005/8/layout/list1"/>
    <dgm:cxn modelId="{5AB26CC0-1F02-4271-8AC0-12BE6B6E6D3B}" type="presOf" srcId="{1CBBB341-039E-46DD-944E-2F598B7B04F3}" destId="{A9C1C69D-678C-4382-AB3D-A083C07433A1}" srcOrd="0" destOrd="0" presId="urn:microsoft.com/office/officeart/2005/8/layout/list1"/>
    <dgm:cxn modelId="{786ADB5F-6DA3-4A45-8DB9-389362530459}" srcId="{9C824991-BC5A-4EA9-9035-6826B5B3807D}" destId="{3E090C5A-3256-4022-84E9-AD2317C4B7CB}" srcOrd="5" destOrd="0" parTransId="{EE8990B1-6A9B-4F48-8644-AFEF19239D6E}" sibTransId="{6B51C6CD-8587-44A4-83F5-076EC9306F9E}"/>
    <dgm:cxn modelId="{954DA67F-4D8A-4D26-88A2-7A9F62F542A7}" srcId="{9C824991-BC5A-4EA9-9035-6826B5B3807D}" destId="{08521344-9CF7-4670-A669-42898B721009}" srcOrd="3" destOrd="0" parTransId="{09F92249-E2A6-473B-A716-2BE22F64CBA0}" sibTransId="{699E8C96-5997-490E-ABBA-4B1D89A8A2D5}"/>
    <dgm:cxn modelId="{C70C695C-DDD4-4A13-B75E-6CED39F00F52}" type="presOf" srcId="{ACE4B9EF-B90D-46B7-812A-4C2CBE223E0C}" destId="{D0C15C2A-A6AF-48E6-B853-361E6D3A5188}" srcOrd="0" destOrd="0" presId="urn:microsoft.com/office/officeart/2005/8/layout/list1"/>
    <dgm:cxn modelId="{9FEE483D-A42E-4258-8FEE-2DE794DC05DA}" type="presParOf" srcId="{D635C0A2-D37F-4E7D-8A68-0CCFE2A7EA11}" destId="{0F52546B-A998-4B7D-9F1C-4A566D130A36}" srcOrd="0" destOrd="0" presId="urn:microsoft.com/office/officeart/2005/8/layout/list1"/>
    <dgm:cxn modelId="{76955867-D00E-46F8-A4B9-58D66C39D188}" type="presParOf" srcId="{0F52546B-A998-4B7D-9F1C-4A566D130A36}" destId="{2C68BC9B-85EA-416D-820D-1AE2CC614A01}" srcOrd="0" destOrd="0" presId="urn:microsoft.com/office/officeart/2005/8/layout/list1"/>
    <dgm:cxn modelId="{DACD67F9-02B6-4AD5-AE45-464B6DC76840}" type="presParOf" srcId="{0F52546B-A998-4B7D-9F1C-4A566D130A36}" destId="{8F93AAD6-A8FB-4084-BEFF-61062AD703EE}" srcOrd="1" destOrd="0" presId="urn:microsoft.com/office/officeart/2005/8/layout/list1"/>
    <dgm:cxn modelId="{F394A784-F5D7-4D76-8EB2-8AE962578FA6}" type="presParOf" srcId="{D635C0A2-D37F-4E7D-8A68-0CCFE2A7EA11}" destId="{7313238B-9C53-4D3E-92F5-1628C3CDBDF8}" srcOrd="1" destOrd="0" presId="urn:microsoft.com/office/officeart/2005/8/layout/list1"/>
    <dgm:cxn modelId="{0229571C-2DE0-440C-915A-93C74C7431E1}" type="presParOf" srcId="{D635C0A2-D37F-4E7D-8A68-0CCFE2A7EA11}" destId="{CECD4B0B-524D-4EA6-98C8-398C6207D12D}" srcOrd="2" destOrd="0" presId="urn:microsoft.com/office/officeart/2005/8/layout/list1"/>
    <dgm:cxn modelId="{2A4DF3C2-692B-453B-B06A-B3AA45B0E7FC}" type="presParOf" srcId="{D635C0A2-D37F-4E7D-8A68-0CCFE2A7EA11}" destId="{16632CF2-183E-4A8C-953A-1F8336529DC6}" srcOrd="3" destOrd="0" presId="urn:microsoft.com/office/officeart/2005/8/layout/list1"/>
    <dgm:cxn modelId="{03B94483-6560-4A29-ADB8-7943D15AECF1}" type="presParOf" srcId="{D635C0A2-D37F-4E7D-8A68-0CCFE2A7EA11}" destId="{8F6FBEC5-7DCF-400A-BCCB-B8E0ED24BDE9}" srcOrd="4" destOrd="0" presId="urn:microsoft.com/office/officeart/2005/8/layout/list1"/>
    <dgm:cxn modelId="{64456632-4E86-4736-B10D-7F31E6C4B664}" type="presParOf" srcId="{8F6FBEC5-7DCF-400A-BCCB-B8E0ED24BDE9}" destId="{5329465E-68D5-4759-B818-B9D7FDBB3E35}" srcOrd="0" destOrd="0" presId="urn:microsoft.com/office/officeart/2005/8/layout/list1"/>
    <dgm:cxn modelId="{6896FE9A-5419-4099-A386-D433DB8A85D0}" type="presParOf" srcId="{8F6FBEC5-7DCF-400A-BCCB-B8E0ED24BDE9}" destId="{543D6FFC-61DE-48DE-88CE-08B45F83D9E0}" srcOrd="1" destOrd="0" presId="urn:microsoft.com/office/officeart/2005/8/layout/list1"/>
    <dgm:cxn modelId="{844A86DA-5244-409B-AABB-DA380CF3E9D0}" type="presParOf" srcId="{D635C0A2-D37F-4E7D-8A68-0CCFE2A7EA11}" destId="{37C93222-D3DD-40C2-8BA9-06037DA1630E}" srcOrd="5" destOrd="0" presId="urn:microsoft.com/office/officeart/2005/8/layout/list1"/>
    <dgm:cxn modelId="{55F435CA-81B1-417F-9D77-B12159CB0750}" type="presParOf" srcId="{D635C0A2-D37F-4E7D-8A68-0CCFE2A7EA11}" destId="{92943CB3-7F2D-4A9D-97C0-C2847D17741B}" srcOrd="6" destOrd="0" presId="urn:microsoft.com/office/officeart/2005/8/layout/list1"/>
    <dgm:cxn modelId="{A82E71E5-FC4B-4B47-BFDE-69B73B86D98F}" type="presParOf" srcId="{D635C0A2-D37F-4E7D-8A68-0CCFE2A7EA11}" destId="{9DACFD71-9863-432B-8584-BBFD27232C2B}" srcOrd="7" destOrd="0" presId="urn:microsoft.com/office/officeart/2005/8/layout/list1"/>
    <dgm:cxn modelId="{4948B96B-D562-4C43-BF77-2F72C84BD924}" type="presParOf" srcId="{D635C0A2-D37F-4E7D-8A68-0CCFE2A7EA11}" destId="{747A44F8-CC1F-4902-9A3B-DA3C8BA729B6}" srcOrd="8" destOrd="0" presId="urn:microsoft.com/office/officeart/2005/8/layout/list1"/>
    <dgm:cxn modelId="{B35A61D1-59C4-4C66-9DA1-324F2EEC3A95}" type="presParOf" srcId="{747A44F8-CC1F-4902-9A3B-DA3C8BA729B6}" destId="{D0C15C2A-A6AF-48E6-B853-361E6D3A5188}" srcOrd="0" destOrd="0" presId="urn:microsoft.com/office/officeart/2005/8/layout/list1"/>
    <dgm:cxn modelId="{DB1EE99C-3291-4494-A001-6E865461B33E}" type="presParOf" srcId="{747A44F8-CC1F-4902-9A3B-DA3C8BA729B6}" destId="{93761EA2-2B4E-47F1-B8B6-BC2672358C44}" srcOrd="1" destOrd="0" presId="urn:microsoft.com/office/officeart/2005/8/layout/list1"/>
    <dgm:cxn modelId="{5551D382-BD8B-446D-97E2-E246C5D52034}" type="presParOf" srcId="{D635C0A2-D37F-4E7D-8A68-0CCFE2A7EA11}" destId="{08D1558D-4EFC-4C13-BA6A-DE94B63BCB48}" srcOrd="9" destOrd="0" presId="urn:microsoft.com/office/officeart/2005/8/layout/list1"/>
    <dgm:cxn modelId="{7340ACE7-5315-449E-8378-B7A1E29E892D}" type="presParOf" srcId="{D635C0A2-D37F-4E7D-8A68-0CCFE2A7EA11}" destId="{6793DB23-3E8E-472F-8538-1EAADDFEAD26}" srcOrd="10" destOrd="0" presId="urn:microsoft.com/office/officeart/2005/8/layout/list1"/>
    <dgm:cxn modelId="{BD42F2E2-8134-4AE9-B6F7-EE94BC0AD3E6}" type="presParOf" srcId="{D635C0A2-D37F-4E7D-8A68-0CCFE2A7EA11}" destId="{4DB08B80-C21C-40B1-BB4C-E5B3B3DC66AB}" srcOrd="11" destOrd="0" presId="urn:microsoft.com/office/officeart/2005/8/layout/list1"/>
    <dgm:cxn modelId="{D1E01095-1E78-4485-A1E4-3F9F713DCFF1}" type="presParOf" srcId="{D635C0A2-D37F-4E7D-8A68-0CCFE2A7EA11}" destId="{A6489934-974C-4F88-B82E-57B227AEF05D}" srcOrd="12" destOrd="0" presId="urn:microsoft.com/office/officeart/2005/8/layout/list1"/>
    <dgm:cxn modelId="{B7FC1A8D-5142-40E3-8948-87220B848AF1}" type="presParOf" srcId="{A6489934-974C-4F88-B82E-57B227AEF05D}" destId="{A584F888-A006-4FD0-8927-29F821498A90}" srcOrd="0" destOrd="0" presId="urn:microsoft.com/office/officeart/2005/8/layout/list1"/>
    <dgm:cxn modelId="{13310CBF-449C-4BCD-B629-4DFA198FC878}" type="presParOf" srcId="{A6489934-974C-4F88-B82E-57B227AEF05D}" destId="{C6674BAC-304E-417D-9C7F-6516769232E1}" srcOrd="1" destOrd="0" presId="urn:microsoft.com/office/officeart/2005/8/layout/list1"/>
    <dgm:cxn modelId="{6F2BCAE8-47D7-4CAD-A4B3-B21A05B6426D}" type="presParOf" srcId="{D635C0A2-D37F-4E7D-8A68-0CCFE2A7EA11}" destId="{C2905014-4BB3-4319-B82E-3945607B4DDE}" srcOrd="13" destOrd="0" presId="urn:microsoft.com/office/officeart/2005/8/layout/list1"/>
    <dgm:cxn modelId="{77C77E92-0DA4-43FA-A590-804B25472485}" type="presParOf" srcId="{D635C0A2-D37F-4E7D-8A68-0CCFE2A7EA11}" destId="{0E0B820F-F2A1-4E00-AA33-5D30600DE069}" srcOrd="14" destOrd="0" presId="urn:microsoft.com/office/officeart/2005/8/layout/list1"/>
    <dgm:cxn modelId="{A86DDCA8-5B11-45A0-A844-631FAB4E4CBF}" type="presParOf" srcId="{D635C0A2-D37F-4E7D-8A68-0CCFE2A7EA11}" destId="{DF9A9AC2-16FA-4379-B916-9C8D46CDA49D}" srcOrd="15" destOrd="0" presId="urn:microsoft.com/office/officeart/2005/8/layout/list1"/>
    <dgm:cxn modelId="{A1B93370-E4DE-4F48-9736-809A18597D11}" type="presParOf" srcId="{D635C0A2-D37F-4E7D-8A68-0CCFE2A7EA11}" destId="{09FD7703-1F21-4713-8DF2-584EC06499B1}" srcOrd="16" destOrd="0" presId="urn:microsoft.com/office/officeart/2005/8/layout/list1"/>
    <dgm:cxn modelId="{16131CAC-D776-468C-B085-3A8CD3AE8353}" type="presParOf" srcId="{09FD7703-1F21-4713-8DF2-584EC06499B1}" destId="{A9C1C69D-678C-4382-AB3D-A083C07433A1}" srcOrd="0" destOrd="0" presId="urn:microsoft.com/office/officeart/2005/8/layout/list1"/>
    <dgm:cxn modelId="{94103AEA-E7FE-4B68-9459-3FD971E98A37}" type="presParOf" srcId="{09FD7703-1F21-4713-8DF2-584EC06499B1}" destId="{DE2035FD-F38E-4205-AF86-DEA36400549C}" srcOrd="1" destOrd="0" presId="urn:microsoft.com/office/officeart/2005/8/layout/list1"/>
    <dgm:cxn modelId="{CB8E2539-F8A0-40A9-8007-4ED63823174A}" type="presParOf" srcId="{D635C0A2-D37F-4E7D-8A68-0CCFE2A7EA11}" destId="{6615F89B-6EEE-4DAA-93B9-8480FC056241}" srcOrd="17" destOrd="0" presId="urn:microsoft.com/office/officeart/2005/8/layout/list1"/>
    <dgm:cxn modelId="{F797C1FC-AB4C-4838-8154-2FFFDA04542B}" type="presParOf" srcId="{D635C0A2-D37F-4E7D-8A68-0CCFE2A7EA11}" destId="{E296FAF9-26EA-4CD7-938E-4CFF1A69B831}" srcOrd="18" destOrd="0" presId="urn:microsoft.com/office/officeart/2005/8/layout/list1"/>
    <dgm:cxn modelId="{DD3C2410-22C2-4CFF-9521-35971F80FD34}" type="presParOf" srcId="{D635C0A2-D37F-4E7D-8A68-0CCFE2A7EA11}" destId="{5CF0EBF1-68E9-4F74-A7A1-0CFFCD795F0A}" srcOrd="19" destOrd="0" presId="urn:microsoft.com/office/officeart/2005/8/layout/list1"/>
    <dgm:cxn modelId="{1912EF7C-E188-42CD-AB7B-92BCB54F40EA}" type="presParOf" srcId="{D635C0A2-D37F-4E7D-8A68-0CCFE2A7EA11}" destId="{836193F7-336C-43D3-954A-92F7366B8F03}" srcOrd="20" destOrd="0" presId="urn:microsoft.com/office/officeart/2005/8/layout/list1"/>
    <dgm:cxn modelId="{D10563BB-2F75-4AD1-B13B-D9E0907211D6}" type="presParOf" srcId="{836193F7-336C-43D3-954A-92F7366B8F03}" destId="{D93807B4-95B2-4F83-B4E8-329C14BD6CCB}" srcOrd="0" destOrd="0" presId="urn:microsoft.com/office/officeart/2005/8/layout/list1"/>
    <dgm:cxn modelId="{084A2E33-4828-4874-8C55-A972C8A3FA49}" type="presParOf" srcId="{836193F7-336C-43D3-954A-92F7366B8F03}" destId="{17600011-6F71-4078-8E16-EF79875BA916}" srcOrd="1" destOrd="0" presId="urn:microsoft.com/office/officeart/2005/8/layout/list1"/>
    <dgm:cxn modelId="{1CEBF892-AA4C-4239-8528-E37B7A1EDEBD}" type="presParOf" srcId="{D635C0A2-D37F-4E7D-8A68-0CCFE2A7EA11}" destId="{0CE77124-1CAA-4037-9FAA-13CBC0956299}" srcOrd="21" destOrd="0" presId="urn:microsoft.com/office/officeart/2005/8/layout/list1"/>
    <dgm:cxn modelId="{5DCB2D8E-BFBA-4371-B96D-F6301E8D346A}" type="presParOf" srcId="{D635C0A2-D37F-4E7D-8A68-0CCFE2A7EA11}" destId="{CF0D7280-37A2-4DD1-AD0E-92031D0BE8A7}" srcOrd="22" destOrd="0" presId="urn:microsoft.com/office/officeart/2005/8/layout/list1"/>
    <dgm:cxn modelId="{17A99764-A38C-4F6A-A2D5-DB7186D21986}" type="presParOf" srcId="{D635C0A2-D37F-4E7D-8A68-0CCFE2A7EA11}" destId="{09C10EFC-E4DF-4F95-B578-BF6CAF163FC4}" srcOrd="23" destOrd="0" presId="urn:microsoft.com/office/officeart/2005/8/layout/list1"/>
    <dgm:cxn modelId="{1FACD61D-4C37-42DB-B249-213EE8A70834}" type="presParOf" srcId="{D635C0A2-D37F-4E7D-8A68-0CCFE2A7EA11}" destId="{FF72F9E8-BE5B-4942-AF06-BA718002BC2E}" srcOrd="24" destOrd="0" presId="urn:microsoft.com/office/officeart/2005/8/layout/list1"/>
    <dgm:cxn modelId="{39EF72CE-B3BC-4DDD-AF0D-5AD38D962A3B}" type="presParOf" srcId="{FF72F9E8-BE5B-4942-AF06-BA718002BC2E}" destId="{B0100AEA-F8F8-49CA-AED0-2B1BBB966403}" srcOrd="0" destOrd="0" presId="urn:microsoft.com/office/officeart/2005/8/layout/list1"/>
    <dgm:cxn modelId="{2EA0C2B5-B920-470B-A3F1-43A5DE6ED3AB}" type="presParOf" srcId="{FF72F9E8-BE5B-4942-AF06-BA718002BC2E}" destId="{2B859BE6-A30C-42C4-B50E-23F6DB6C33AB}" srcOrd="1" destOrd="0" presId="urn:microsoft.com/office/officeart/2005/8/layout/list1"/>
    <dgm:cxn modelId="{28874707-4CDE-4BB2-A1CC-F04BA3901FE1}" type="presParOf" srcId="{D635C0A2-D37F-4E7D-8A68-0CCFE2A7EA11}" destId="{E10AA07D-0149-4698-97C8-31F2DAEA0043}" srcOrd="25" destOrd="0" presId="urn:microsoft.com/office/officeart/2005/8/layout/list1"/>
    <dgm:cxn modelId="{885566E9-C293-421D-A749-B61655F9AFE0}" type="presParOf" srcId="{D635C0A2-D37F-4E7D-8A68-0CCFE2A7EA11}" destId="{E108BE72-146E-48A6-9C64-FCC329098078}" srcOrd="2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DE0EFE-D9C1-40F6-86A4-6CA8D640B772}">
      <dsp:nvSpPr>
        <dsp:cNvPr id="0" name=""/>
        <dsp:cNvSpPr/>
      </dsp:nvSpPr>
      <dsp:spPr>
        <a:xfrm>
          <a:off x="1403730" y="1161302"/>
          <a:ext cx="3483906" cy="3483906"/>
        </a:xfrm>
        <a:prstGeom prst="ellipse">
          <a:avLst/>
        </a:prstGeom>
        <a:gradFill rotWithShape="1">
          <a:gsLst>
            <a:gs pos="0">
              <a:schemeClr val="accent6">
                <a:lumMod val="110000"/>
                <a:satMod val="105000"/>
                <a:tint val="67000"/>
              </a:schemeClr>
            </a:gs>
            <a:gs pos="50000">
              <a:schemeClr val="accent6">
                <a:lumMod val="105000"/>
                <a:satMod val="103000"/>
                <a:tint val="73000"/>
              </a:schemeClr>
            </a:gs>
            <a:gs pos="100000">
              <a:schemeClr val="accent6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</dsp:sp>
    <dsp:sp modelId="{31461DC8-3462-4BEB-87AE-C81688FCB0C7}">
      <dsp:nvSpPr>
        <dsp:cNvPr id="0" name=""/>
        <dsp:cNvSpPr/>
      </dsp:nvSpPr>
      <dsp:spPr>
        <a:xfrm>
          <a:off x="2100511" y="1858083"/>
          <a:ext cx="2090343" cy="2090343"/>
        </a:xfrm>
        <a:prstGeom prst="ellipse">
          <a:avLst/>
        </a:prstGeom>
        <a:solidFill>
          <a:schemeClr val="accent6"/>
        </a:solidFill>
        <a:ln w="19050" cap="flat" cmpd="sng" algn="ctr">
          <a:solidFill>
            <a:schemeClr val="lt1"/>
          </a:solidFill>
          <a:prstDash val="solid"/>
          <a:miter lim="800000"/>
        </a:ln>
        <a:effectLst/>
      </dsp:spPr>
      <dsp:style>
        <a:lnRef idx="3">
          <a:schemeClr val="lt1"/>
        </a:lnRef>
        <a:fillRef idx="1">
          <a:schemeClr val="accent6"/>
        </a:fillRef>
        <a:effectRef idx="1">
          <a:schemeClr val="accent6"/>
        </a:effectRef>
        <a:fontRef idx="minor">
          <a:schemeClr val="lt1"/>
        </a:fontRef>
      </dsp:style>
    </dsp:sp>
    <dsp:sp modelId="{A2DD7B6E-646A-4B91-9C86-2E3BE0801856}">
      <dsp:nvSpPr>
        <dsp:cNvPr id="0" name=""/>
        <dsp:cNvSpPr/>
      </dsp:nvSpPr>
      <dsp:spPr>
        <a:xfrm>
          <a:off x="2797292" y="2554864"/>
          <a:ext cx="696781" cy="696781"/>
        </a:xfrm>
        <a:prstGeom prst="ellipse">
          <a:avLst/>
        </a:prstGeom>
        <a:gradFill rotWithShape="1">
          <a:gsLst>
            <a:gs pos="0">
              <a:schemeClr val="accent6">
                <a:satMod val="103000"/>
                <a:lumMod val="102000"/>
                <a:tint val="94000"/>
              </a:schemeClr>
            </a:gs>
            <a:gs pos="50000">
              <a:schemeClr val="accent6">
                <a:satMod val="110000"/>
                <a:lumMod val="100000"/>
                <a:shade val="100000"/>
              </a:schemeClr>
            </a:gs>
            <a:gs pos="100000">
              <a:schemeClr val="accent6"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</dsp:sp>
    <dsp:sp modelId="{EB5412B6-0E4C-417B-96B8-0B6DBD88B686}">
      <dsp:nvSpPr>
        <dsp:cNvPr id="0" name=""/>
        <dsp:cNvSpPr/>
      </dsp:nvSpPr>
      <dsp:spPr>
        <a:xfrm>
          <a:off x="5498754" y="103026"/>
          <a:ext cx="4332480" cy="10161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30480" bIns="3048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5 класс. Патриотизм – источник духовной силы народа</a:t>
          </a:r>
          <a:endParaRPr lang="ru-RU" sz="2400" kern="1200" dirty="0"/>
        </a:p>
      </dsp:txBody>
      <dsp:txXfrm>
        <a:off x="5498754" y="103026"/>
        <a:ext cx="4332480" cy="1016139"/>
      </dsp:txXfrm>
    </dsp:sp>
    <dsp:sp modelId="{1054C503-8D53-47AE-B9AE-E4AE8B50C042}">
      <dsp:nvSpPr>
        <dsp:cNvPr id="0" name=""/>
        <dsp:cNvSpPr/>
      </dsp:nvSpPr>
      <dsp:spPr>
        <a:xfrm>
          <a:off x="5032798" y="508069"/>
          <a:ext cx="43548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EE40A7-A53E-4F76-B8F1-72A11B4B2C32}">
      <dsp:nvSpPr>
        <dsp:cNvPr id="0" name=""/>
        <dsp:cNvSpPr/>
      </dsp:nvSpPr>
      <dsp:spPr>
        <a:xfrm rot="5400000">
          <a:off x="2891067" y="763265"/>
          <a:ext cx="2394604" cy="1885373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CA5F86-9942-40DE-AE44-9EF634E41FA2}">
      <dsp:nvSpPr>
        <dsp:cNvPr id="0" name=""/>
        <dsp:cNvSpPr/>
      </dsp:nvSpPr>
      <dsp:spPr>
        <a:xfrm>
          <a:off x="5469959" y="1183558"/>
          <a:ext cx="4519288" cy="10161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30480" bIns="3048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6 класс. Патриотизм – активная жизненная позиция личности</a:t>
          </a:r>
          <a:endParaRPr lang="ru-RU" sz="2400" kern="1200" dirty="0"/>
        </a:p>
      </dsp:txBody>
      <dsp:txXfrm>
        <a:off x="5469959" y="1183558"/>
        <a:ext cx="4519288" cy="1016139"/>
      </dsp:txXfrm>
    </dsp:sp>
    <dsp:sp modelId="{B37C17AA-E419-4B85-942D-A01561F36CA9}">
      <dsp:nvSpPr>
        <dsp:cNvPr id="0" name=""/>
        <dsp:cNvSpPr/>
      </dsp:nvSpPr>
      <dsp:spPr>
        <a:xfrm>
          <a:off x="5032798" y="1524208"/>
          <a:ext cx="43548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6BD7B2-F74D-4FFC-A79B-8D4F91E9EC59}">
      <dsp:nvSpPr>
        <dsp:cNvPr id="0" name=""/>
        <dsp:cNvSpPr/>
      </dsp:nvSpPr>
      <dsp:spPr>
        <a:xfrm rot="5400000">
          <a:off x="3405060" y="1763553"/>
          <a:ext cx="1865980" cy="1386013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3B1EFC-1B79-491C-89BB-6B84A8874603}">
      <dsp:nvSpPr>
        <dsp:cNvPr id="0" name=""/>
        <dsp:cNvSpPr/>
      </dsp:nvSpPr>
      <dsp:spPr>
        <a:xfrm>
          <a:off x="5586774" y="2367137"/>
          <a:ext cx="4189118" cy="10161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30480" bIns="3048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7 класс. Патриотизм – основа общероссийской идентичности</a:t>
          </a:r>
          <a:endParaRPr lang="ru-RU" sz="2400" kern="1200" dirty="0"/>
        </a:p>
      </dsp:txBody>
      <dsp:txXfrm>
        <a:off x="5586774" y="2367137"/>
        <a:ext cx="4189118" cy="1016139"/>
      </dsp:txXfrm>
    </dsp:sp>
    <dsp:sp modelId="{14DCA676-D6ED-4C0A-AA0C-D82110926835}">
      <dsp:nvSpPr>
        <dsp:cNvPr id="0" name=""/>
        <dsp:cNvSpPr/>
      </dsp:nvSpPr>
      <dsp:spPr>
        <a:xfrm>
          <a:off x="5032798" y="2540348"/>
          <a:ext cx="43548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D317A7-3DEE-46D7-AD65-A95BF20A3D0F}">
      <dsp:nvSpPr>
        <dsp:cNvPr id="0" name=""/>
        <dsp:cNvSpPr/>
      </dsp:nvSpPr>
      <dsp:spPr>
        <a:xfrm rot="5400000">
          <a:off x="3919691" y="2763027"/>
          <a:ext cx="1333174" cy="886654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CD4B0B-524D-4EA6-98C8-398C6207D12D}">
      <dsp:nvSpPr>
        <dsp:cNvPr id="0" name=""/>
        <dsp:cNvSpPr/>
      </dsp:nvSpPr>
      <dsp:spPr>
        <a:xfrm>
          <a:off x="0" y="376220"/>
          <a:ext cx="10782536" cy="453600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93AAD6-A8FB-4084-BEFF-61062AD703EE}">
      <dsp:nvSpPr>
        <dsp:cNvPr id="0" name=""/>
        <dsp:cNvSpPr/>
      </dsp:nvSpPr>
      <dsp:spPr>
        <a:xfrm>
          <a:off x="539126" y="110540"/>
          <a:ext cx="7547775" cy="5313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288" tIns="0" rIns="285288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Патриотическое воспитание </a:t>
          </a:r>
          <a:endParaRPr lang="ru-RU" sz="1800" kern="1200" dirty="0"/>
        </a:p>
      </dsp:txBody>
      <dsp:txXfrm>
        <a:off x="565065" y="136479"/>
        <a:ext cx="7495897" cy="479482"/>
      </dsp:txXfrm>
    </dsp:sp>
    <dsp:sp modelId="{92943CB3-7F2D-4A9D-97C0-C2847D17741B}">
      <dsp:nvSpPr>
        <dsp:cNvPr id="0" name=""/>
        <dsp:cNvSpPr/>
      </dsp:nvSpPr>
      <dsp:spPr>
        <a:xfrm>
          <a:off x="0" y="1192700"/>
          <a:ext cx="10782536" cy="453600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3D6FFC-61DE-48DE-88CE-08B45F83D9E0}">
      <dsp:nvSpPr>
        <dsp:cNvPr id="0" name=""/>
        <dsp:cNvSpPr/>
      </dsp:nvSpPr>
      <dsp:spPr>
        <a:xfrm>
          <a:off x="539126" y="927020"/>
          <a:ext cx="7547775" cy="5313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288" tIns="0" rIns="285288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Гражданское воспитание</a:t>
          </a:r>
          <a:endParaRPr lang="ru-RU" sz="1800" kern="1200" dirty="0"/>
        </a:p>
      </dsp:txBody>
      <dsp:txXfrm>
        <a:off x="565065" y="952959"/>
        <a:ext cx="7495897" cy="479482"/>
      </dsp:txXfrm>
    </dsp:sp>
    <dsp:sp modelId="{6793DB23-3E8E-472F-8538-1EAADDFEAD26}">
      <dsp:nvSpPr>
        <dsp:cNvPr id="0" name=""/>
        <dsp:cNvSpPr/>
      </dsp:nvSpPr>
      <dsp:spPr>
        <a:xfrm>
          <a:off x="0" y="2009180"/>
          <a:ext cx="10782536" cy="453600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761EA2-2B4E-47F1-B8B6-BC2672358C44}">
      <dsp:nvSpPr>
        <dsp:cNvPr id="0" name=""/>
        <dsp:cNvSpPr/>
      </dsp:nvSpPr>
      <dsp:spPr>
        <a:xfrm>
          <a:off x="539126" y="1743500"/>
          <a:ext cx="7547775" cy="5313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288" tIns="0" rIns="285288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Духовно-нравственное воспитание</a:t>
          </a:r>
          <a:endParaRPr lang="ru-RU" sz="1800" kern="1200" dirty="0"/>
        </a:p>
      </dsp:txBody>
      <dsp:txXfrm>
        <a:off x="565065" y="1769439"/>
        <a:ext cx="7495897" cy="479482"/>
      </dsp:txXfrm>
    </dsp:sp>
    <dsp:sp modelId="{10D1B27B-0374-4B2B-8C44-43677B95BB6B}">
      <dsp:nvSpPr>
        <dsp:cNvPr id="0" name=""/>
        <dsp:cNvSpPr/>
      </dsp:nvSpPr>
      <dsp:spPr>
        <a:xfrm>
          <a:off x="0" y="2825660"/>
          <a:ext cx="10782536" cy="453600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F526A2-C7B1-4C7C-9DB8-D102F25CD7CA}">
      <dsp:nvSpPr>
        <dsp:cNvPr id="0" name=""/>
        <dsp:cNvSpPr/>
      </dsp:nvSpPr>
      <dsp:spPr>
        <a:xfrm>
          <a:off x="539126" y="2559980"/>
          <a:ext cx="7547775" cy="5313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288" tIns="0" rIns="285288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Эстетическое воспитание</a:t>
          </a:r>
          <a:endParaRPr lang="ru-RU" sz="1800" kern="1200" dirty="0"/>
        </a:p>
      </dsp:txBody>
      <dsp:txXfrm>
        <a:off x="565065" y="2585919"/>
        <a:ext cx="7495897" cy="479482"/>
      </dsp:txXfrm>
    </dsp:sp>
    <dsp:sp modelId="{0E0B820F-F2A1-4E00-AA33-5D30600DE069}">
      <dsp:nvSpPr>
        <dsp:cNvPr id="0" name=""/>
        <dsp:cNvSpPr/>
      </dsp:nvSpPr>
      <dsp:spPr>
        <a:xfrm>
          <a:off x="0" y="3642140"/>
          <a:ext cx="10782536" cy="453600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674BAC-304E-417D-9C7F-6516769232E1}">
      <dsp:nvSpPr>
        <dsp:cNvPr id="0" name=""/>
        <dsp:cNvSpPr/>
      </dsp:nvSpPr>
      <dsp:spPr>
        <a:xfrm>
          <a:off x="539126" y="3376460"/>
          <a:ext cx="7547775" cy="5313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288" tIns="0" rIns="285288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Физическое воспитание</a:t>
          </a:r>
          <a:endParaRPr lang="ru-RU" sz="1800" kern="1200" dirty="0"/>
        </a:p>
      </dsp:txBody>
      <dsp:txXfrm>
        <a:off x="565065" y="3402399"/>
        <a:ext cx="7495897" cy="479482"/>
      </dsp:txXfrm>
    </dsp:sp>
    <dsp:sp modelId="{6991D664-09CC-47FB-87BD-E48352B962B6}">
      <dsp:nvSpPr>
        <dsp:cNvPr id="0" name=""/>
        <dsp:cNvSpPr/>
      </dsp:nvSpPr>
      <dsp:spPr>
        <a:xfrm>
          <a:off x="0" y="4458620"/>
          <a:ext cx="10782536" cy="453600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D28708-34F5-453B-A5BD-27B99D1318DC}">
      <dsp:nvSpPr>
        <dsp:cNvPr id="0" name=""/>
        <dsp:cNvSpPr/>
      </dsp:nvSpPr>
      <dsp:spPr>
        <a:xfrm>
          <a:off x="539126" y="4192940"/>
          <a:ext cx="7547775" cy="5313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288" tIns="0" rIns="285288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Трудовое воспитание</a:t>
          </a:r>
          <a:endParaRPr lang="ru-RU" sz="1800" kern="1200" dirty="0"/>
        </a:p>
      </dsp:txBody>
      <dsp:txXfrm>
        <a:off x="565065" y="4218879"/>
        <a:ext cx="7495897" cy="47948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CD4B0B-524D-4EA6-98C8-398C6207D12D}">
      <dsp:nvSpPr>
        <dsp:cNvPr id="0" name=""/>
        <dsp:cNvSpPr/>
      </dsp:nvSpPr>
      <dsp:spPr>
        <a:xfrm>
          <a:off x="0" y="761612"/>
          <a:ext cx="10782536" cy="151200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93AAD6-A8FB-4084-BEFF-61062AD703EE}">
      <dsp:nvSpPr>
        <dsp:cNvPr id="0" name=""/>
        <dsp:cNvSpPr/>
      </dsp:nvSpPr>
      <dsp:spPr>
        <a:xfrm>
          <a:off x="512802" y="285530"/>
          <a:ext cx="10266085" cy="56464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288" tIns="0" rIns="285288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Знание и понимание смысла содержания. Присвоение традиционных российских духовно-нравственных ценностей</a:t>
          </a:r>
          <a:endParaRPr lang="ru-RU" sz="1800" kern="1200" dirty="0"/>
        </a:p>
      </dsp:txBody>
      <dsp:txXfrm>
        <a:off x="540366" y="313094"/>
        <a:ext cx="10210957" cy="509514"/>
      </dsp:txXfrm>
    </dsp:sp>
    <dsp:sp modelId="{92943CB3-7F2D-4A9D-97C0-C2847D17741B}">
      <dsp:nvSpPr>
        <dsp:cNvPr id="0" name=""/>
        <dsp:cNvSpPr/>
      </dsp:nvSpPr>
      <dsp:spPr>
        <a:xfrm>
          <a:off x="0" y="1272684"/>
          <a:ext cx="10782536" cy="151200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3D6FFC-61DE-48DE-88CE-08B45F83D9E0}">
      <dsp:nvSpPr>
        <dsp:cNvPr id="0" name=""/>
        <dsp:cNvSpPr/>
      </dsp:nvSpPr>
      <dsp:spPr>
        <a:xfrm>
          <a:off x="513328" y="945212"/>
          <a:ext cx="10266564" cy="41603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288" tIns="0" rIns="285288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Позитивное отношение и принятие  традиционных российских духовно-нравственных ценностей</a:t>
          </a:r>
          <a:endParaRPr lang="ru-RU" sz="1800" kern="1200" dirty="0"/>
        </a:p>
      </dsp:txBody>
      <dsp:txXfrm>
        <a:off x="533637" y="965521"/>
        <a:ext cx="10225946" cy="375413"/>
      </dsp:txXfrm>
    </dsp:sp>
    <dsp:sp modelId="{6793DB23-3E8E-472F-8538-1EAADDFEAD26}">
      <dsp:nvSpPr>
        <dsp:cNvPr id="0" name=""/>
        <dsp:cNvSpPr/>
      </dsp:nvSpPr>
      <dsp:spPr>
        <a:xfrm>
          <a:off x="0" y="1792571"/>
          <a:ext cx="10782536" cy="151200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761EA2-2B4E-47F1-B8B6-BC2672358C44}">
      <dsp:nvSpPr>
        <dsp:cNvPr id="0" name=""/>
        <dsp:cNvSpPr/>
      </dsp:nvSpPr>
      <dsp:spPr>
        <a:xfrm>
          <a:off x="513328" y="1456284"/>
          <a:ext cx="10266564" cy="42484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288" tIns="0" rIns="285288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Способность применять нормы и ценности в своей практической деятельности и руководствоваться ими в ситуации сложного </a:t>
          </a:r>
          <a:r>
            <a:rPr lang="ru-RU" sz="1800" kern="1200" smtClean="0"/>
            <a:t>нравственного выбора</a:t>
          </a:r>
          <a:endParaRPr lang="ru-RU" sz="1800" kern="1200" dirty="0"/>
        </a:p>
      </dsp:txBody>
      <dsp:txXfrm>
        <a:off x="534067" y="1477023"/>
        <a:ext cx="10225086" cy="383369"/>
      </dsp:txXfrm>
    </dsp:sp>
    <dsp:sp modelId="{0E0B820F-F2A1-4E00-AA33-5D30600DE069}">
      <dsp:nvSpPr>
        <dsp:cNvPr id="0" name=""/>
        <dsp:cNvSpPr/>
      </dsp:nvSpPr>
      <dsp:spPr>
        <a:xfrm>
          <a:off x="0" y="2370417"/>
          <a:ext cx="10782536" cy="151200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674BAC-304E-417D-9C7F-6516769232E1}">
      <dsp:nvSpPr>
        <dsp:cNvPr id="0" name=""/>
        <dsp:cNvSpPr/>
      </dsp:nvSpPr>
      <dsp:spPr>
        <a:xfrm>
          <a:off x="512802" y="1976171"/>
          <a:ext cx="10266085" cy="48280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288" tIns="0" rIns="285288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Знание о выдающихся исторических личностях</a:t>
          </a:r>
          <a:endParaRPr lang="ru-RU" sz="1800" kern="1200" dirty="0"/>
        </a:p>
      </dsp:txBody>
      <dsp:txXfrm>
        <a:off x="536371" y="1999740"/>
        <a:ext cx="10218947" cy="435668"/>
      </dsp:txXfrm>
    </dsp:sp>
    <dsp:sp modelId="{E296FAF9-26EA-4CD7-938E-4CFF1A69B831}">
      <dsp:nvSpPr>
        <dsp:cNvPr id="0" name=""/>
        <dsp:cNvSpPr/>
      </dsp:nvSpPr>
      <dsp:spPr>
        <a:xfrm>
          <a:off x="0" y="3006219"/>
          <a:ext cx="10782536" cy="151200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2035FD-F38E-4205-AF86-DEA36400549C}">
      <dsp:nvSpPr>
        <dsp:cNvPr id="0" name=""/>
        <dsp:cNvSpPr/>
      </dsp:nvSpPr>
      <dsp:spPr>
        <a:xfrm>
          <a:off x="512802" y="2554017"/>
          <a:ext cx="10266085" cy="54076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288" tIns="0" rIns="285288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Умение показывать на примерах связь между конкретными поступками и системой ценностей, в том числе, и религиозными убеждениями</a:t>
          </a:r>
          <a:endParaRPr lang="ru-RU" sz="1800" kern="1200" dirty="0"/>
        </a:p>
      </dsp:txBody>
      <dsp:txXfrm>
        <a:off x="539200" y="2580415"/>
        <a:ext cx="10213289" cy="487965"/>
      </dsp:txXfrm>
    </dsp:sp>
    <dsp:sp modelId="{CF0D7280-37A2-4DD1-AD0E-92031D0BE8A7}">
      <dsp:nvSpPr>
        <dsp:cNvPr id="0" name=""/>
        <dsp:cNvSpPr/>
      </dsp:nvSpPr>
      <dsp:spPr>
        <a:xfrm>
          <a:off x="0" y="3777246"/>
          <a:ext cx="10782536" cy="151200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600011-6F71-4078-8E16-EF79875BA916}">
      <dsp:nvSpPr>
        <dsp:cNvPr id="0" name=""/>
        <dsp:cNvSpPr/>
      </dsp:nvSpPr>
      <dsp:spPr>
        <a:xfrm>
          <a:off x="512802" y="3189819"/>
          <a:ext cx="10266085" cy="67598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288" tIns="0" rIns="285288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Способность к оценке поведения и поступков</a:t>
          </a:r>
          <a:endParaRPr lang="ru-RU" sz="1800" kern="1200" dirty="0"/>
        </a:p>
      </dsp:txBody>
      <dsp:txXfrm>
        <a:off x="545801" y="3222818"/>
        <a:ext cx="10200087" cy="609989"/>
      </dsp:txXfrm>
    </dsp:sp>
    <dsp:sp modelId="{E108BE72-146E-48A6-9C64-FCC329098078}">
      <dsp:nvSpPr>
        <dsp:cNvPr id="0" name=""/>
        <dsp:cNvSpPr/>
      </dsp:nvSpPr>
      <dsp:spPr>
        <a:xfrm>
          <a:off x="0" y="4454442"/>
          <a:ext cx="10782536" cy="151200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859BE6-A30C-42C4-B50E-23F6DB6C33AB}">
      <dsp:nvSpPr>
        <dsp:cNvPr id="0" name=""/>
        <dsp:cNvSpPr/>
      </dsp:nvSpPr>
      <dsp:spPr>
        <a:xfrm>
          <a:off x="512802" y="3960846"/>
          <a:ext cx="10266085" cy="58215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288" tIns="0" rIns="285288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Активная гражданская позиция и готовность к защите и укреплению суверенитета и ценностей России </a:t>
          </a:r>
          <a:endParaRPr lang="ru-RU" sz="1800" kern="1200" dirty="0"/>
        </a:p>
      </dsp:txBody>
      <dsp:txXfrm>
        <a:off x="541221" y="3989265"/>
        <a:ext cx="10209247" cy="5253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1">
  <dgm:title val=""/>
  <dgm:desc val=""/>
  <dgm:catLst>
    <dgm:cat type="relationship" pri="25000"/>
    <dgm:cat type="convert" pri="2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equ" val="0">
            <dgm:constrLst/>
          </dgm:if>
          <dgm:if name="Name4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r" for="ch" forName="line1" refType="l" refFor="ch" refForName="text1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5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4432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6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86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717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7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29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662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25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r" for="ch" forName="text4" refType="w"/>
              <dgm:constr type="t" for="ch" forName="text4" refType="b" refFor="ch" refForName="text3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852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8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r" for="ch" forName="text1" refType="w"/>
              <dgm:constr type="ctrY" for="ch" forName="text1" refType="h" fact="0.13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r" for="ch" forName="text2" refType="w"/>
              <dgm:constr type="ctrY" for="ch" forName="text2" refType="h" fact="0.27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498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r" for="ch" forName="text3" refType="w"/>
              <dgm:constr type="ctrY" for="ch" forName="text3" refType="h" fact="0.41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394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r" for="ch" forName="text4" refType="w"/>
              <dgm:constr type="ctrY" for="ch" forName="text4" refType="h" fact="0.547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46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r" for="ch" forName="text5" refType="w"/>
              <dgm:constr type="ctrY" for="ch" forName="text5" refType="h" fact="0.68"/>
              <dgm:constr type="l" for="ch" forName="line5" refType="w" fact="0.625"/>
              <dgm:constr type="ctrY" for="ch" forName="line5" refType="ctrY" refFor="ch" refForName="text5"/>
              <dgm:constr type="w" for="ch" forName="line5" refType="w" fact="0.075"/>
              <dgm:constr type="h" for="ch" forName="line5"/>
              <dgm:constr type="l" for="ch" forName="d5" refType="w" fact="0.49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9"/>
        </dgm:choose>
      </dgm:if>
      <dgm:else name="Name10">
        <dgm:choose name="Name11">
          <dgm:if name="Name12" axis="ch" ptType="node" func="cnt" op="equ" val="0">
            <dgm:constrLst/>
          </dgm:if>
          <dgm:if name="Name13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14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5567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15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14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282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16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0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337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74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l" for="ch" forName="text4"/>
              <dgm:constr type="t" for="ch" forName="text4" refType="b" refFor="ch" refForName="text3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147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17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l" for="ch" forName="text1"/>
              <dgm:constr type="ctrY" for="ch" forName="text1" refType="h" fact="0.13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l" for="ch" forName="text2"/>
              <dgm:constr type="ctrY" for="ch" forName="text2" refType="h" fact="0.27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502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l" for="ch" forName="text3"/>
              <dgm:constr type="ctrY" for="ch" forName="text3" refType="h" fact="0.41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606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l" for="ch" forName="text4"/>
              <dgm:constr type="ctrY" for="ch" forName="text4" refType="h" fact="0.547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54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l" for="ch" forName="text5"/>
              <dgm:constr type="ctrY" for="ch" forName="text5" refType="h" fact="0.68"/>
              <dgm:constr type="l" for="ch" forName="line5" refType="r" refFor="ch" refForName="text5"/>
              <dgm:constr type="ctrY" for="ch" forName="line5" refType="ctrY" refFor="ch" refForName="text5"/>
              <dgm:constr type="r" for="ch" forName="line5" refType="w" fact="0.375"/>
              <dgm:constr type="h" for="ch" forName="line5"/>
              <dgm:constr type="r" for="ch" forName="d5" refType="w" fact="0.50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18"/>
        </dgm:choose>
      </dgm:else>
    </dgm:choose>
    <dgm:ruleLst/>
    <dgm:forEach name="Name19" axis="ch" ptType="node" cnt="1">
      <dgm:layoutNode name="circle1" styleLbl="l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text1" styleLbl="revTx">
        <dgm:varLst>
          <dgm:bulletEnabled val="1"/>
        </dgm:varLst>
        <dgm:choose name="Name20">
          <dgm:if name="Name21" func="var" arg="dir" op="equ" val="norm">
            <dgm:choose name="Name22">
              <dgm:if name="Name2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4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25">
            <dgm:choose name="Name26">
              <dgm:if name="Name2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8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29">
          <dgm:if name="Name30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31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1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1" styleLbl="callout">
        <dgm:alg type="sp"/>
        <dgm:choose name="Name32">
          <dgm:if name="Name33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34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35" axis="ch" ptType="node" st="2" cnt="1">
      <dgm:layoutNode name="circle2" styleLbl="lnNode1">
        <dgm:alg type="sp"/>
        <dgm:shape xmlns:r="http://schemas.openxmlformats.org/officeDocument/2006/relationships" type="ellipse" r:blip="" zOrderOff="-5">
          <dgm:adjLst/>
        </dgm:shape>
        <dgm:presOf/>
        <dgm:constrLst/>
        <dgm:ruleLst/>
      </dgm:layoutNode>
      <dgm:layoutNode name="text2" styleLbl="revTx">
        <dgm:varLst>
          <dgm:bulletEnabled val="1"/>
        </dgm:varLst>
        <dgm:choose name="Name36">
          <dgm:if name="Name37" func="var" arg="dir" op="equ" val="norm">
            <dgm:choose name="Name38">
              <dgm:if name="Name3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0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41">
            <dgm:choose name="Name42">
              <dgm:if name="Name4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4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45">
          <dgm:if name="Name46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47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2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2" styleLbl="callout">
        <dgm:alg type="sp"/>
        <dgm:choose name="Name48">
          <dgm:if name="Name49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50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51" axis="ch" ptType="node" st="3" cnt="1">
      <dgm:layoutNode name="circle3" styleLbl="lnNode1">
        <dgm:alg type="sp"/>
        <dgm:shape xmlns:r="http://schemas.openxmlformats.org/officeDocument/2006/relationships" type="ellipse" r:blip="" zOrderOff="-10">
          <dgm:adjLst/>
        </dgm:shape>
        <dgm:presOf/>
        <dgm:constrLst/>
        <dgm:ruleLst/>
      </dgm:layoutNode>
      <dgm:layoutNode name="text3" styleLbl="revTx">
        <dgm:varLst>
          <dgm:bulletEnabled val="1"/>
        </dgm:varLst>
        <dgm:choose name="Name52">
          <dgm:if name="Name53" func="var" arg="dir" op="equ" val="norm">
            <dgm:choose name="Name54">
              <dgm:if name="Name5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56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57">
            <dgm:choose name="Name58">
              <dgm:if name="Name5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60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61">
          <dgm:if name="Name62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63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3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3" styleLbl="callout">
        <dgm:alg type="sp"/>
        <dgm:choose name="Name64">
          <dgm:if name="Name65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66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67" axis="ch" ptType="node" st="4" cnt="1">
      <dgm:layoutNode name="circle4" styleLbl="lnNode1">
        <dgm:alg type="sp"/>
        <dgm:shape xmlns:r="http://schemas.openxmlformats.org/officeDocument/2006/relationships" type="ellipse" r:blip="" zOrderOff="-15">
          <dgm:adjLst/>
        </dgm:shape>
        <dgm:presOf/>
        <dgm:constrLst/>
        <dgm:ruleLst/>
      </dgm:layoutNode>
      <dgm:layoutNode name="text4" styleLbl="revTx">
        <dgm:varLst>
          <dgm:bulletEnabled val="1"/>
        </dgm:varLst>
        <dgm:choose name="Name68">
          <dgm:if name="Name69" func="var" arg="dir" op="equ" val="norm">
            <dgm:choose name="Name70">
              <dgm:if name="Name7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2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73">
            <dgm:choose name="Name74">
              <dgm:if name="Name7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6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77">
          <dgm:if name="Name78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79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4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4" styleLbl="callout">
        <dgm:alg type="sp"/>
        <dgm:choose name="Name80">
          <dgm:if name="Name81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82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83" axis="ch" ptType="node" st="5" cnt="1">
      <dgm:layoutNode name="circle5" styleLbl="lnNode1">
        <dgm:alg type="sp"/>
        <dgm:shape xmlns:r="http://schemas.openxmlformats.org/officeDocument/2006/relationships" type="ellipse" r:blip="" zOrderOff="-20">
          <dgm:adjLst/>
        </dgm:shape>
        <dgm:presOf/>
        <dgm:constrLst/>
        <dgm:ruleLst/>
      </dgm:layoutNode>
      <dgm:layoutNode name="text5" styleLbl="revTx">
        <dgm:varLst>
          <dgm:bulletEnabled val="1"/>
        </dgm:varLst>
        <dgm:choose name="Name84">
          <dgm:if name="Name85" func="var" arg="dir" op="equ" val="norm">
            <dgm:choose name="Name86">
              <dgm:if name="Name8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88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89">
            <dgm:choose name="Name90">
              <dgm:if name="Name9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92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93">
          <dgm:if name="Name94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95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5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5" styleLbl="callout">
        <dgm:alg type="sp"/>
        <dgm:choose name="Name96">
          <dgm:if name="Name97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98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34AB06-D174-49B0-AB65-15B8C330E9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0A95761-06F3-440C-B786-E5AAB206BB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E36C5E9-FFC6-4608-A511-54A617D08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01.09.2026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BEEC0E1-AA91-44F6-A179-28332209F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754C8DB-430E-4259-8869-AFC420303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7108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8F8BA6-C2B8-41EA-AE0F-0B9BAC407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85BAD02-EF60-4238-8A6F-EC694E0559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541FE8E-11E7-4648-9B2A-C011D145F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01.09.2026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B56AD7C-EAC0-4F58-A9F0-40FF57B45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D89FCE-5ED1-4739-95E1-CFA398E1D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186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3F507DF-CF1A-416E-8CD5-6D2F6A9D4D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CBF72CB-21D2-4329-8F27-AE14CCF50E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8E79BC0-EE99-4429-9AEF-345845C26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01.09.2026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49672E1-9D69-4F28-B1EE-76DB37F51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1DC7BC2-E889-437C-8E7D-19A26469F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326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5AD075-6A09-4B4C-B613-67516D119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21DDCAD-A2EC-4830-89C5-942AB88F65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937BF2-7090-4F6B-8A2A-8E2479320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01.09.2026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AE8A327-7105-4362-A2E0-BD59AB729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89FDABC-DB81-4B34-8559-348A46075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53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2C5C84-BC66-4AB7-9426-EEB2A958E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8A36339-EA79-48F1-858C-BB9B416FBE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C90F44E-937F-43BB-BBFD-07ADCC8E6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01.09.2026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0082781-C6A7-49A2-9D98-DCEA0663F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69DE991-6103-4019-AB8F-44BE73D09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1348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97C899-4A89-4166-B64E-013A5C354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4285E9-1A64-45B4-83EC-3FC604782C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B588A24-FD5F-4258-912F-182B0E97B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04CD8F8-3773-4929-BDC2-63216801E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01.09.2026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38B0FD2-7F2C-4391-8080-9DF6BA30A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195C7A8-F249-4F4D-B78D-98B6B7650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2049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3DB603-2D29-4920-AF93-666085747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FB5CD15-F659-4A9D-B107-A0C77D5EA1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AD1CBA7-976B-4D05-8413-D79648A8EF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3C97A01-7AAF-44F6-8723-DF97B47E6E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D7A716A-DC33-4B99-B9AB-C3D8728995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7663316-8EDF-431F-B581-DF788A895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01.09.2026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BDF7411-E7D6-4E97-9B2E-4F9A06D12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E90F25A-2851-4B94-A123-313DCA5D1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2801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428F16-6414-4EF0-B4AF-0E72C5FE9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66B2CCB-1E01-4BAB-AFAE-8B8BB1D9C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01.09.2026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005C497-3993-410B-A160-73E52D886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CB89205-0DBA-493A-A7B1-83BD3E45D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456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0BBA79D-00CE-4CA1-B7A8-8523DEDBA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01.09.2026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33C0EF7-CCA7-4A96-991A-B8916A26B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EFFA032-DB56-40D0-82D9-C41B46D62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6300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BD708F-59EA-4622-B095-D42C8EC67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3C3DC3-E6E5-40FE-9D49-78FCE34E93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8C6788D-38D9-444B-BCD8-E460E838BB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BF3CEFE-D719-48B3-8574-1B7276C093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01.09.2026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E5BDE3F-4381-4BB1-85E5-AAC3FEA7E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704D298-A465-4045-8240-12E2AF684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679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6B3ED8-7698-41EB-911C-E81116E7A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410C959-1E3B-4A59-804F-7E6D95769B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F821C90-27D5-4A60-BA4B-89F94CE842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CD57BB6-70C9-48F8-ABE0-B74B70C47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01.09.2026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BFB68D9-960D-4335-8F7D-B790A781C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DA6F80C-3062-4518-BEE9-AC61BB816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622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639AAF-8EEC-4492-8640-6F2D65E1E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F202B56-D4C5-47C1-AE1E-E74BC2FA4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38FBE05-09A7-41AC-BF36-70CD37B9D6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18D17-2ED9-4ABA-BB82-7F9D9F50F9DA}" type="datetimeFigureOut">
              <a:rPr lang="ru-RU" smtClean="0"/>
              <a:t>01.09.2026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580061-0E6C-43D4-B738-AEF7E35960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45050C-C63E-4AB0-A118-2FFBFA2C65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3031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1.png"/><Relationship Id="rId7" Type="http://schemas.openxmlformats.org/officeDocument/2006/relationships/diagramColors" Target="../diagrams/colors3.xm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4.png"/><Relationship Id="rId4" Type="http://schemas.openxmlformats.org/officeDocument/2006/relationships/image" Target="../media/image3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jp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g"/><Relationship Id="rId5" Type="http://schemas.openxmlformats.org/officeDocument/2006/relationships/image" Target="../media/image18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15.pn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11.png"/><Relationship Id="rId9" Type="http://schemas.microsoft.com/office/2007/relationships/diagramDrawing" Target="../diagrams/drawing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1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E85A42-5E09-4E45-8915-2449A877B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7775" y="1944710"/>
            <a:ext cx="6002110" cy="2303440"/>
          </a:xfrm>
          <a:noFill/>
        </p:spPr>
        <p:txBody>
          <a:bodyPr>
            <a:normAutofit/>
          </a:bodyPr>
          <a:lstStyle/>
          <a:p>
            <a:pPr algn="l"/>
            <a:r>
              <a:rPr lang="ru-RU" sz="4000" dirty="0">
                <a:solidFill>
                  <a:schemeClr val="bg1"/>
                </a:solidFill>
                <a:latin typeface="TomskObl2104" pitchFamily="50" charset="0"/>
              </a:rPr>
              <a:t>Преподавание предмета “Духовно-нравственная культура России”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1143C60-EB70-40F8-9BF3-DD31D77C75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5037" y="4472656"/>
            <a:ext cx="5900961" cy="1999451"/>
          </a:xfrm>
        </p:spPr>
        <p:txBody>
          <a:bodyPr>
            <a:noAutofit/>
          </a:bodyPr>
          <a:lstStyle/>
          <a:p>
            <a:pPr algn="l"/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erbera Light" panose="02000300000000000000" pitchFamily="50" charset="-52"/>
              </a:rPr>
              <a:t>Беккер Наталья Владимировна, </a:t>
            </a:r>
          </a:p>
          <a:p>
            <a:pPr algn="l"/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erbera Light" panose="02000300000000000000" pitchFamily="50" charset="-52"/>
              </a:rPr>
              <a:t>старший преподаватель Центра 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Gerbera Light" panose="02000300000000000000" pitchFamily="50" charset="-52"/>
              </a:rPr>
              <a:t>развития педагогического </a:t>
            </a: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erbera Light" panose="02000300000000000000" pitchFamily="50" charset="-52"/>
              </a:rPr>
              <a:t>мастерства</a:t>
            </a:r>
          </a:p>
          <a:p>
            <a:pPr algn="l"/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erbera Light" panose="02000300000000000000" pitchFamily="50" charset="-52"/>
              </a:rPr>
              <a:t>Томского областного института 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Gerbera Light" panose="02000300000000000000" pitchFamily="50" charset="-52"/>
              </a:rPr>
              <a:t>повышения квалификации и переподготовки работников образования</a:t>
            </a:r>
            <a:endParaRPr lang="ru-RU" sz="2000" b="1" dirty="0" smtClean="0">
              <a:solidFill>
                <a:schemeClr val="tx1">
                  <a:lumMod val="95000"/>
                  <a:lumOff val="5000"/>
                </a:schemeClr>
              </a:solidFill>
              <a:latin typeface="Gerbera Light" panose="02000300000000000000" pitchFamily="50" charset="-52"/>
            </a:endParaRPr>
          </a:p>
          <a:p>
            <a:pPr algn="r"/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Gerbera Light" panose="02000300000000000000" pitchFamily="50" charset="-52"/>
              </a:rPr>
              <a:t> </a:t>
            </a:r>
            <a:endParaRPr lang="ru-RU" sz="2000" dirty="0">
              <a:solidFill>
                <a:schemeClr val="accent6">
                  <a:lumMod val="50000"/>
                </a:schemeClr>
              </a:solidFill>
              <a:latin typeface="Gerbera Light" panose="02000300000000000000" pitchFamily="50" charset="-52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ADF24BD-4016-44FA-8FE3-D7D9E8A6456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458" y="2975338"/>
            <a:ext cx="785180" cy="134547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2D3A4C8-6BF1-431D-9B37-CCDB76EB96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480" y="4643647"/>
            <a:ext cx="358778" cy="40936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2114" y="321643"/>
            <a:ext cx="2307771" cy="61845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3961" y="181738"/>
            <a:ext cx="683773" cy="72085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8834" y="190907"/>
            <a:ext cx="663470" cy="78426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3404" y="218733"/>
            <a:ext cx="860948" cy="78514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3752" y="190907"/>
            <a:ext cx="693528" cy="78514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3612" y="1418439"/>
            <a:ext cx="5053668" cy="5053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898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53472" y="0"/>
            <a:ext cx="109996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881B"/>
                </a:solidFill>
                <a:latin typeface="TomskObl2104" pitchFamily="50" charset="0"/>
              </a:rPr>
              <a:t>Нравственный выбор:  от красоты  внешней  </a:t>
            </a:r>
          </a:p>
          <a:p>
            <a:r>
              <a:rPr lang="ru-RU" sz="3600" dirty="0" smtClean="0">
                <a:solidFill>
                  <a:srgbClr val="00881B"/>
                </a:solidFill>
                <a:latin typeface="TomskObl2104" pitchFamily="50" charset="0"/>
              </a:rPr>
              <a:t>к  красоте  духовной</a:t>
            </a:r>
            <a:endParaRPr lang="ru-RU" sz="36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3516" y="1200329"/>
            <a:ext cx="4228215" cy="2821144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473" y="1249651"/>
            <a:ext cx="4070798" cy="2646019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287"/>
          <a:stretch/>
        </p:blipFill>
        <p:spPr bwMode="auto">
          <a:xfrm>
            <a:off x="3992450" y="1759325"/>
            <a:ext cx="3876542" cy="4834658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2854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53472" y="0"/>
            <a:ext cx="118238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err="1" smtClean="0">
                <a:solidFill>
                  <a:srgbClr val="00881B"/>
                </a:solidFill>
                <a:latin typeface="TomskObl2104" pitchFamily="50" charset="0"/>
              </a:rPr>
              <a:t>Метапредметные</a:t>
            </a:r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 </a:t>
            </a:r>
          </a:p>
          <a:p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результаты </a:t>
            </a:r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освоения программы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688260"/>
              </p:ext>
            </p:extLst>
          </p:nvPr>
        </p:nvGraphicFramePr>
        <p:xfrm>
          <a:off x="270456" y="1666402"/>
          <a:ext cx="11307651" cy="5075452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3310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073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692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7112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effectLst/>
                        </a:rPr>
                        <a:t>Группа УУД</a:t>
                      </a:r>
                    </a:p>
                  </a:txBody>
                  <a:tcPr marL="24446" marR="24446" marT="12223" marB="122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err="1">
                          <a:effectLst/>
                        </a:rPr>
                        <a:t>Метапредметный</a:t>
                      </a:r>
                      <a:r>
                        <a:rPr lang="ru-RU" sz="2000" b="1" dirty="0">
                          <a:effectLst/>
                        </a:rPr>
                        <a:t> результат </a:t>
                      </a:r>
                    </a:p>
                  </a:txBody>
                  <a:tcPr marL="24446" marR="24446" marT="12223" marB="122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effectLst/>
                        </a:rPr>
                        <a:t>Проявление на примере </a:t>
                      </a:r>
                      <a:endParaRPr lang="ru-RU" sz="2000" b="1" dirty="0" smtClean="0">
                        <a:effectLst/>
                      </a:endParaRPr>
                    </a:p>
                    <a:p>
                      <a:pPr algn="ctr"/>
                      <a:r>
                        <a:rPr lang="ru-RU" sz="2000" b="1" dirty="0" smtClean="0">
                          <a:effectLst/>
                        </a:rPr>
                        <a:t>Рихарда </a:t>
                      </a:r>
                      <a:r>
                        <a:rPr lang="ru-RU" sz="2000" b="1" dirty="0">
                          <a:effectLst/>
                        </a:rPr>
                        <a:t>Зорге</a:t>
                      </a:r>
                    </a:p>
                  </a:txBody>
                  <a:tcPr marL="24446" marR="24446" marT="12223" marB="12223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17852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effectLst/>
                        </a:rPr>
                        <a:t>Познавательные</a:t>
                      </a:r>
                    </a:p>
                  </a:txBody>
                  <a:tcPr marL="24446" marR="24446" marT="12223" marB="122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effectLst/>
                        </a:rPr>
                        <a:t>Установление причинно-следственных связей; логическое </a:t>
                      </a:r>
                      <a:r>
                        <a:rPr lang="ru-RU" sz="2000" dirty="0" smtClean="0">
                          <a:effectLst/>
                        </a:rPr>
                        <a:t>рассуждение. </a:t>
                      </a:r>
                    </a:p>
                    <a:p>
                      <a:pPr algn="ctr"/>
                      <a:r>
                        <a:rPr lang="ru-RU" sz="2000" dirty="0" smtClean="0">
                          <a:effectLst/>
                        </a:rPr>
                        <a:t>Умение </a:t>
                      </a:r>
                      <a:r>
                        <a:rPr lang="ru-RU" sz="2000" dirty="0">
                          <a:effectLst/>
                        </a:rPr>
                        <a:t>анализировать исторические события и поступки людей с точки зрения их последствий.</a:t>
                      </a:r>
                    </a:p>
                  </a:txBody>
                  <a:tcPr marL="24446" marR="24446" marT="12223" marB="12223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dirty="0">
                          <a:effectLst/>
                        </a:rPr>
                        <a:t>Анализ мировой </a:t>
                      </a:r>
                      <a:r>
                        <a:rPr lang="ru-RU" sz="2000" dirty="0" smtClean="0">
                          <a:effectLst/>
                        </a:rPr>
                        <a:t>политики. Работа </a:t>
                      </a:r>
                      <a:r>
                        <a:rPr lang="ru-RU" sz="2000" dirty="0">
                          <a:effectLst/>
                        </a:rPr>
                        <a:t>с </a:t>
                      </a:r>
                      <a:r>
                        <a:rPr lang="ru-RU" sz="2000" dirty="0" smtClean="0">
                          <a:effectLst/>
                        </a:rPr>
                        <a:t>информацией. </a:t>
                      </a:r>
                      <a:endParaRPr lang="ru-RU" sz="2000" dirty="0">
                        <a:effectLst/>
                      </a:endParaRPr>
                    </a:p>
                  </a:txBody>
                  <a:tcPr marL="24446" marR="24446" marT="12223" marB="12223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17852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effectLst/>
                        </a:rPr>
                        <a:t>Коммуникативные</a:t>
                      </a:r>
                    </a:p>
                  </a:txBody>
                  <a:tcPr marL="24446" marR="24446" marT="12223" marB="122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effectLst/>
                        </a:rPr>
                        <a:t>Организация учебного сотрудничества; формулирование и аргументация своего мнения; владение монологической </a:t>
                      </a:r>
                      <a:r>
                        <a:rPr lang="ru-RU" sz="2000" dirty="0" smtClean="0">
                          <a:effectLst/>
                        </a:rPr>
                        <a:t>речью.</a:t>
                      </a:r>
                      <a:r>
                        <a:rPr lang="ru-RU" sz="2000" baseline="0" dirty="0" smtClean="0">
                          <a:effectLst/>
                        </a:rPr>
                        <a:t> </a:t>
                      </a:r>
                      <a:r>
                        <a:rPr lang="ru-RU" sz="2000" dirty="0" smtClean="0">
                          <a:effectLst/>
                        </a:rPr>
                        <a:t>Способность </a:t>
                      </a:r>
                      <a:r>
                        <a:rPr lang="ru-RU" sz="2000" dirty="0">
                          <a:effectLst/>
                        </a:rPr>
                        <a:t>устанавливать контакты и убеждать собеседников.</a:t>
                      </a:r>
                    </a:p>
                  </a:txBody>
                  <a:tcPr marL="24446" marR="24446" marT="12223" marB="12223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dirty="0">
                          <a:effectLst/>
                        </a:rPr>
                        <a:t>Создание агентурной </a:t>
                      </a:r>
                      <a:r>
                        <a:rPr lang="ru-RU" sz="2000" dirty="0" smtClean="0">
                          <a:effectLst/>
                        </a:rPr>
                        <a:t>сети. Межкультурная коммуникация. </a:t>
                      </a:r>
                      <a:endParaRPr lang="ru-RU" sz="2000" dirty="0">
                        <a:effectLst/>
                      </a:endParaRPr>
                    </a:p>
                  </a:txBody>
                  <a:tcPr marL="24446" marR="24446" marT="12223" marB="12223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44514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effectLst/>
                        </a:rPr>
                        <a:t>Регулятивные</a:t>
                      </a:r>
                    </a:p>
                  </a:txBody>
                  <a:tcPr marL="24446" marR="24446" marT="12223" marB="122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effectLst/>
                        </a:rPr>
                        <a:t>Целеполагание, планирование, самоконтроль и коррекция; принятие ответственности</a:t>
                      </a:r>
                      <a:r>
                        <a:rPr lang="ru-RU" sz="2000" dirty="0" smtClean="0">
                          <a:effectLst/>
                        </a:rPr>
                        <a:t>.  Умение </a:t>
                      </a:r>
                      <a:r>
                        <a:rPr lang="ru-RU" sz="2000" dirty="0">
                          <a:effectLst/>
                        </a:rPr>
                        <a:t>действовать в ситуации неопределенности и риска.</a:t>
                      </a:r>
                    </a:p>
                  </a:txBody>
                  <a:tcPr marL="24446" marR="24446" marT="12223" marB="12223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dirty="0">
                          <a:effectLst/>
                        </a:rPr>
                        <a:t>Стратегическое </a:t>
                      </a:r>
                      <a:r>
                        <a:rPr lang="ru-RU" sz="2000" dirty="0" smtClean="0">
                          <a:effectLst/>
                        </a:rPr>
                        <a:t>терпение. Принятие решения. </a:t>
                      </a:r>
                      <a:endParaRPr lang="ru-RU" sz="2000" dirty="0">
                        <a:effectLst/>
                      </a:endParaRPr>
                    </a:p>
                  </a:txBody>
                  <a:tcPr marL="24446" marR="24446" marT="12223" marB="12223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2514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53472" y="0"/>
            <a:ext cx="1051779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предметные результаты </a:t>
            </a:r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освоения программы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656912510"/>
              </p:ext>
            </p:extLst>
          </p:nvPr>
        </p:nvGraphicFramePr>
        <p:xfrm>
          <a:off x="550873" y="1754326"/>
          <a:ext cx="10782536" cy="48911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669658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60314" y="233087"/>
            <a:ext cx="79377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5 класс. Введение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5008" y="1826637"/>
            <a:ext cx="4554651" cy="3991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Прямая со стрелкой 7"/>
          <p:cNvCxnSpPr/>
          <p:nvPr/>
        </p:nvCxnSpPr>
        <p:spPr>
          <a:xfrm flipH="1">
            <a:off x="3552333" y="1944710"/>
            <a:ext cx="2578011" cy="1519707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130344" y="1503471"/>
            <a:ext cx="40309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духовные ценности</a:t>
            </a:r>
            <a:endParaRPr lang="ru-RU" sz="3600" dirty="0"/>
          </a:p>
        </p:txBody>
      </p:sp>
      <p:cxnSp>
        <p:nvCxnSpPr>
          <p:cNvPr id="15" name="Прямая со стрелкой 14"/>
          <p:cNvCxnSpPr/>
          <p:nvPr/>
        </p:nvCxnSpPr>
        <p:spPr>
          <a:xfrm flipH="1">
            <a:off x="4623515" y="3374265"/>
            <a:ext cx="1815922" cy="9015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6439437" y="2943759"/>
            <a:ext cx="18779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культура</a:t>
            </a:r>
            <a:endParaRPr lang="ru-RU" sz="3600" dirty="0"/>
          </a:p>
        </p:txBody>
      </p:sp>
      <p:cxnSp>
        <p:nvCxnSpPr>
          <p:cNvPr id="17" name="Прямая со стрелкой 16"/>
          <p:cNvCxnSpPr/>
          <p:nvPr/>
        </p:nvCxnSpPr>
        <p:spPr>
          <a:xfrm flipH="1" flipV="1">
            <a:off x="5029199" y="4449650"/>
            <a:ext cx="1957589" cy="141667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6986788" y="4268151"/>
            <a:ext cx="25308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государство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699306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60314" y="233087"/>
            <a:ext cx="79377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Россия – наша Родина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grpSp>
        <p:nvGrpSpPr>
          <p:cNvPr id="18" name="Группа 17"/>
          <p:cNvGrpSpPr/>
          <p:nvPr/>
        </p:nvGrpSpPr>
        <p:grpSpPr>
          <a:xfrm>
            <a:off x="536844" y="1339403"/>
            <a:ext cx="5001071" cy="1068946"/>
            <a:chOff x="536844" y="1339403"/>
            <a:chExt cx="5001071" cy="1068946"/>
          </a:xfrm>
        </p:grpSpPr>
        <p:sp>
          <p:nvSpPr>
            <p:cNvPr id="3" name="Скругленный прямоугольник 2"/>
            <p:cNvSpPr/>
            <p:nvPr/>
          </p:nvSpPr>
          <p:spPr>
            <a:xfrm>
              <a:off x="536844" y="1339403"/>
              <a:ext cx="5001071" cy="1068946"/>
            </a:xfrm>
            <a:prstGeom prst="roundRect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951270" y="1612266"/>
              <a:ext cx="4232162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2400" dirty="0" smtClean="0"/>
                <a:t>Большая</a:t>
              </a:r>
              <a:r>
                <a:rPr lang="ru-RU" sz="2800" dirty="0" smtClean="0"/>
                <a:t> и малая Родина</a:t>
              </a:r>
              <a:endParaRPr lang="ru-RU" sz="2800" dirty="0"/>
            </a:p>
          </p:txBody>
        </p:sp>
      </p:grpSp>
      <p:grpSp>
        <p:nvGrpSpPr>
          <p:cNvPr id="35" name="Группа 34"/>
          <p:cNvGrpSpPr/>
          <p:nvPr/>
        </p:nvGrpSpPr>
        <p:grpSpPr>
          <a:xfrm>
            <a:off x="5537914" y="1523009"/>
            <a:ext cx="4734230" cy="759853"/>
            <a:chOff x="5537914" y="1523009"/>
            <a:chExt cx="4734230" cy="759853"/>
          </a:xfrm>
        </p:grpSpPr>
        <p:grpSp>
          <p:nvGrpSpPr>
            <p:cNvPr id="17" name="Группа 16"/>
            <p:cNvGrpSpPr/>
            <p:nvPr/>
          </p:nvGrpSpPr>
          <p:grpSpPr>
            <a:xfrm>
              <a:off x="7846848" y="1523009"/>
              <a:ext cx="2425296" cy="759853"/>
              <a:chOff x="546590" y="3928223"/>
              <a:chExt cx="2425296" cy="759853"/>
            </a:xfrm>
          </p:grpSpPr>
          <p:sp>
            <p:nvSpPr>
              <p:cNvPr id="14" name="Скругленный прямоугольник 13"/>
              <p:cNvSpPr/>
              <p:nvPr/>
            </p:nvSpPr>
            <p:spPr>
              <a:xfrm>
                <a:off x="546590" y="3928223"/>
                <a:ext cx="2425296" cy="759853"/>
              </a:xfrm>
              <a:prstGeom prst="roundRect">
                <a:avLst/>
              </a:prstGeom>
              <a:noFill/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" name="Прямоугольник 15"/>
              <p:cNvSpPr/>
              <p:nvPr/>
            </p:nvSpPr>
            <p:spPr>
              <a:xfrm>
                <a:off x="744057" y="4077318"/>
                <a:ext cx="215315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400" dirty="0"/>
                  <a:t>Илья Муромец</a:t>
                </a:r>
              </a:p>
            </p:txBody>
          </p:sp>
        </p:grpSp>
        <p:sp>
          <p:nvSpPr>
            <p:cNvPr id="19" name="Стрелка вправо 18"/>
            <p:cNvSpPr/>
            <p:nvPr/>
          </p:nvSpPr>
          <p:spPr>
            <a:xfrm>
              <a:off x="5537914" y="1727503"/>
              <a:ext cx="2315517" cy="350866"/>
            </a:xfrm>
            <a:prstGeom prst="rightArrow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3" name="Группа 32"/>
          <p:cNvGrpSpPr/>
          <p:nvPr/>
        </p:nvGrpSpPr>
        <p:grpSpPr>
          <a:xfrm>
            <a:off x="628761" y="4144027"/>
            <a:ext cx="9704779" cy="1068947"/>
            <a:chOff x="628761" y="4144027"/>
            <a:chExt cx="9704779" cy="1068947"/>
          </a:xfrm>
        </p:grpSpPr>
        <p:sp>
          <p:nvSpPr>
            <p:cNvPr id="10" name="Скругленный прямоугольник 9"/>
            <p:cNvSpPr/>
            <p:nvPr/>
          </p:nvSpPr>
          <p:spPr>
            <a:xfrm>
              <a:off x="7908244" y="4376478"/>
              <a:ext cx="2425296" cy="759853"/>
            </a:xfrm>
            <a:prstGeom prst="roundRect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8277616" y="4447666"/>
              <a:ext cx="1686552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000" dirty="0"/>
                <a:t>А.С. </a:t>
              </a:r>
              <a:r>
                <a:rPr lang="ru-RU" sz="2400" dirty="0"/>
                <a:t>Пушкин</a:t>
              </a:r>
            </a:p>
          </p:txBody>
        </p:sp>
        <p:sp>
          <p:nvSpPr>
            <p:cNvPr id="23" name="Скругленный прямоугольник 22"/>
            <p:cNvSpPr/>
            <p:nvPr/>
          </p:nvSpPr>
          <p:spPr>
            <a:xfrm>
              <a:off x="628761" y="4144027"/>
              <a:ext cx="4817235" cy="1068947"/>
            </a:xfrm>
            <a:prstGeom prst="roundRect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951268" y="4305334"/>
              <a:ext cx="4232164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400" dirty="0" smtClean="0"/>
                <a:t>Русский язык – основа единства страны</a:t>
              </a:r>
              <a:endParaRPr lang="ru-RU" sz="2400" dirty="0"/>
            </a:p>
          </p:txBody>
        </p:sp>
        <p:sp>
          <p:nvSpPr>
            <p:cNvPr id="25" name="Стрелка вправо 24"/>
            <p:cNvSpPr/>
            <p:nvPr/>
          </p:nvSpPr>
          <p:spPr>
            <a:xfrm>
              <a:off x="5469554" y="4580971"/>
              <a:ext cx="2452235" cy="350866"/>
            </a:xfrm>
            <a:prstGeom prst="rightArrow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1" name="Группа 30"/>
          <p:cNvGrpSpPr/>
          <p:nvPr/>
        </p:nvGrpSpPr>
        <p:grpSpPr>
          <a:xfrm>
            <a:off x="611434" y="5522890"/>
            <a:ext cx="4817235" cy="1068947"/>
            <a:chOff x="611434" y="5522890"/>
            <a:chExt cx="4817235" cy="1068947"/>
          </a:xfrm>
        </p:grpSpPr>
        <p:sp>
          <p:nvSpPr>
            <p:cNvPr id="21" name="Прямоугольник 20"/>
            <p:cNvSpPr/>
            <p:nvPr/>
          </p:nvSpPr>
          <p:spPr>
            <a:xfrm>
              <a:off x="1060314" y="5826530"/>
              <a:ext cx="4077929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400" dirty="0" smtClean="0"/>
                <a:t>Символы великой страны</a:t>
              </a:r>
              <a:endParaRPr lang="ru-RU" sz="2400" dirty="0"/>
            </a:p>
          </p:txBody>
        </p:sp>
        <p:sp>
          <p:nvSpPr>
            <p:cNvPr id="26" name="Скругленный прямоугольник 25"/>
            <p:cNvSpPr/>
            <p:nvPr/>
          </p:nvSpPr>
          <p:spPr>
            <a:xfrm>
              <a:off x="611434" y="5522890"/>
              <a:ext cx="4817235" cy="1068947"/>
            </a:xfrm>
            <a:prstGeom prst="roundRect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4" name="Группа 33"/>
          <p:cNvGrpSpPr/>
          <p:nvPr/>
        </p:nvGrpSpPr>
        <p:grpSpPr>
          <a:xfrm>
            <a:off x="611435" y="2781836"/>
            <a:ext cx="9749444" cy="1068947"/>
            <a:chOff x="611435" y="2781836"/>
            <a:chExt cx="9749444" cy="1068947"/>
          </a:xfrm>
        </p:grpSpPr>
        <p:sp>
          <p:nvSpPr>
            <p:cNvPr id="8" name="Скругленный прямоугольник 7"/>
            <p:cNvSpPr/>
            <p:nvPr/>
          </p:nvSpPr>
          <p:spPr>
            <a:xfrm>
              <a:off x="7846848" y="2900810"/>
              <a:ext cx="2506621" cy="759853"/>
            </a:xfrm>
            <a:prstGeom prst="roundRect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Скругленный прямоугольник 10"/>
            <p:cNvSpPr/>
            <p:nvPr/>
          </p:nvSpPr>
          <p:spPr>
            <a:xfrm>
              <a:off x="611435" y="2781836"/>
              <a:ext cx="4817235" cy="1068947"/>
            </a:xfrm>
            <a:prstGeom prst="roundRect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7880905" y="3027615"/>
              <a:ext cx="2479974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dirty="0" err="1"/>
                <a:t>Дондук</a:t>
              </a:r>
              <a:r>
                <a:rPr lang="ru-RU" sz="2400" dirty="0"/>
                <a:t> Даши хан</a:t>
              </a:r>
            </a:p>
          </p:txBody>
        </p:sp>
        <p:sp>
          <p:nvSpPr>
            <p:cNvPr id="22" name="Стрелка вправо 21"/>
            <p:cNvSpPr/>
            <p:nvPr/>
          </p:nvSpPr>
          <p:spPr>
            <a:xfrm>
              <a:off x="5428670" y="3147169"/>
              <a:ext cx="2452235" cy="350866"/>
            </a:xfrm>
            <a:prstGeom prst="rightArrow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1103668" y="2914769"/>
              <a:ext cx="4077929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400" dirty="0" smtClean="0"/>
                <a:t>Общие ценности многонациональной России</a:t>
              </a:r>
              <a:endParaRPr lang="ru-RU" sz="2400" dirty="0"/>
            </a:p>
          </p:txBody>
        </p:sp>
      </p:grpSp>
      <p:grpSp>
        <p:nvGrpSpPr>
          <p:cNvPr id="32" name="Группа 31"/>
          <p:cNvGrpSpPr/>
          <p:nvPr/>
        </p:nvGrpSpPr>
        <p:grpSpPr>
          <a:xfrm>
            <a:off x="5428670" y="5598741"/>
            <a:ext cx="5040941" cy="759853"/>
            <a:chOff x="5428670" y="5598741"/>
            <a:chExt cx="5040941" cy="759853"/>
          </a:xfrm>
        </p:grpSpPr>
        <p:sp>
          <p:nvSpPr>
            <p:cNvPr id="28" name="Скругленный прямоугольник 27"/>
            <p:cNvSpPr/>
            <p:nvPr/>
          </p:nvSpPr>
          <p:spPr>
            <a:xfrm>
              <a:off x="8044315" y="5598741"/>
              <a:ext cx="2425296" cy="759853"/>
            </a:xfrm>
            <a:prstGeom prst="roundRect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8413687" y="5747834"/>
              <a:ext cx="1746632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000" dirty="0" smtClean="0"/>
                <a:t>Ю.А. </a:t>
              </a:r>
              <a:r>
                <a:rPr lang="ru-RU" sz="2400" dirty="0" smtClean="0"/>
                <a:t>Гагарин</a:t>
              </a:r>
              <a:endParaRPr lang="ru-RU" sz="2400" dirty="0"/>
            </a:p>
          </p:txBody>
        </p:sp>
        <p:sp>
          <p:nvSpPr>
            <p:cNvPr id="30" name="Стрелка вправо 29"/>
            <p:cNvSpPr/>
            <p:nvPr/>
          </p:nvSpPr>
          <p:spPr>
            <a:xfrm>
              <a:off x="5428670" y="5894352"/>
              <a:ext cx="2615645" cy="350866"/>
            </a:xfrm>
            <a:prstGeom prst="rightArrow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607211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60314" y="233087"/>
            <a:ext cx="793777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большая и малая родина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057" y="2147639"/>
            <a:ext cx="5128709" cy="4320937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0484" y="1402083"/>
            <a:ext cx="3572526" cy="5126083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5668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309094" y="11743"/>
            <a:ext cx="945309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Патриотизм- источник духовной силы народа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sp>
        <p:nvSpPr>
          <p:cNvPr id="3" name="Скругленный прямоугольник 2"/>
          <p:cNvSpPr/>
          <p:nvPr/>
        </p:nvSpPr>
        <p:spPr>
          <a:xfrm>
            <a:off x="309094" y="1902936"/>
            <a:ext cx="5885644" cy="1068946"/>
          </a:xfrm>
          <a:prstGeom prst="round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766790" y="2035223"/>
            <a:ext cx="49702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Патриотизм – любовь к Родине. Традиции служения Отечеству</a:t>
            </a:r>
            <a:endParaRPr lang="ru-RU" sz="2800" dirty="0"/>
          </a:p>
        </p:txBody>
      </p:sp>
      <p:grpSp>
        <p:nvGrpSpPr>
          <p:cNvPr id="17" name="Группа 16"/>
          <p:cNvGrpSpPr/>
          <p:nvPr/>
        </p:nvGrpSpPr>
        <p:grpSpPr>
          <a:xfrm>
            <a:off x="8549538" y="2015395"/>
            <a:ext cx="2425296" cy="759853"/>
            <a:chOff x="546590" y="3928223"/>
            <a:chExt cx="2425296" cy="759853"/>
          </a:xfrm>
        </p:grpSpPr>
        <p:sp>
          <p:nvSpPr>
            <p:cNvPr id="14" name="Скругленный прямоугольник 13"/>
            <p:cNvSpPr/>
            <p:nvPr/>
          </p:nvSpPr>
          <p:spPr>
            <a:xfrm>
              <a:off x="546590" y="3928223"/>
              <a:ext cx="2425296" cy="759853"/>
            </a:xfrm>
            <a:prstGeom prst="roundRect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744057" y="4077318"/>
              <a:ext cx="1911677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dirty="0" smtClean="0"/>
                <a:t>Рихард Зорге</a:t>
              </a:r>
              <a:endParaRPr lang="ru-RU" sz="2400" dirty="0"/>
            </a:p>
          </p:txBody>
        </p:sp>
      </p:grpSp>
      <p:sp>
        <p:nvSpPr>
          <p:cNvPr id="19" name="Стрелка вправо 18"/>
          <p:cNvSpPr/>
          <p:nvPr/>
        </p:nvSpPr>
        <p:spPr>
          <a:xfrm>
            <a:off x="6194738" y="2275289"/>
            <a:ext cx="2315517" cy="350866"/>
          </a:xfrm>
          <a:prstGeom prst="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309094" y="3330344"/>
            <a:ext cx="5885644" cy="1068946"/>
          </a:xfrm>
          <a:prstGeom prst="round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766790" y="3449318"/>
            <a:ext cx="49702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Патриотизм – не в словах, а в делах и поступках человека</a:t>
            </a:r>
            <a:endParaRPr lang="ru-RU" sz="2800" dirty="0"/>
          </a:p>
        </p:txBody>
      </p:sp>
      <p:grpSp>
        <p:nvGrpSpPr>
          <p:cNvPr id="39" name="Группа 38"/>
          <p:cNvGrpSpPr/>
          <p:nvPr/>
        </p:nvGrpSpPr>
        <p:grpSpPr>
          <a:xfrm>
            <a:off x="8642595" y="3449318"/>
            <a:ext cx="2760926" cy="759853"/>
            <a:chOff x="546590" y="3928223"/>
            <a:chExt cx="2760926" cy="759853"/>
          </a:xfrm>
        </p:grpSpPr>
        <p:sp>
          <p:nvSpPr>
            <p:cNvPr id="40" name="Скругленный прямоугольник 39"/>
            <p:cNvSpPr/>
            <p:nvPr/>
          </p:nvSpPr>
          <p:spPr>
            <a:xfrm>
              <a:off x="546590" y="3928223"/>
              <a:ext cx="2760926" cy="759853"/>
            </a:xfrm>
            <a:prstGeom prst="roundRect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651000" y="4082525"/>
              <a:ext cx="2563459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dirty="0" smtClean="0"/>
                <a:t>П.С. </a:t>
              </a:r>
              <a:r>
                <a:rPr lang="ru-RU" sz="2400" dirty="0" err="1" smtClean="0"/>
                <a:t>Котляревский</a:t>
              </a:r>
              <a:endParaRPr lang="ru-RU" sz="2400" dirty="0"/>
            </a:p>
          </p:txBody>
        </p:sp>
      </p:grpSp>
      <p:sp>
        <p:nvSpPr>
          <p:cNvPr id="42" name="Стрелка вправо 41"/>
          <p:cNvSpPr/>
          <p:nvPr/>
        </p:nvSpPr>
        <p:spPr>
          <a:xfrm>
            <a:off x="6234021" y="3689383"/>
            <a:ext cx="2408574" cy="350866"/>
          </a:xfrm>
          <a:prstGeom prst="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309094" y="4950936"/>
            <a:ext cx="5885644" cy="1068946"/>
          </a:xfrm>
          <a:prstGeom prst="round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>
            <a:off x="766790" y="5298419"/>
            <a:ext cx="49702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Патриотизм – сила духа и надежды</a:t>
            </a:r>
            <a:endParaRPr lang="ru-RU" sz="2800" dirty="0"/>
          </a:p>
        </p:txBody>
      </p:sp>
      <p:grpSp>
        <p:nvGrpSpPr>
          <p:cNvPr id="45" name="Группа 44"/>
          <p:cNvGrpSpPr/>
          <p:nvPr/>
        </p:nvGrpSpPr>
        <p:grpSpPr>
          <a:xfrm>
            <a:off x="8723163" y="5105482"/>
            <a:ext cx="2760926" cy="759853"/>
            <a:chOff x="546590" y="3928223"/>
            <a:chExt cx="2760926" cy="759853"/>
          </a:xfrm>
        </p:grpSpPr>
        <p:sp>
          <p:nvSpPr>
            <p:cNvPr id="46" name="Скругленный прямоугольник 45"/>
            <p:cNvSpPr/>
            <p:nvPr/>
          </p:nvSpPr>
          <p:spPr>
            <a:xfrm>
              <a:off x="546590" y="3928223"/>
              <a:ext cx="2760926" cy="759853"/>
            </a:xfrm>
            <a:prstGeom prst="roundRect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Прямоугольник 46"/>
            <p:cNvSpPr/>
            <p:nvPr/>
          </p:nvSpPr>
          <p:spPr>
            <a:xfrm>
              <a:off x="964962" y="4082525"/>
              <a:ext cx="1924181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dirty="0" smtClean="0"/>
                <a:t>Ю.Б. Левитан</a:t>
              </a:r>
              <a:endParaRPr lang="ru-RU" sz="2400" dirty="0"/>
            </a:p>
          </p:txBody>
        </p:sp>
      </p:grpSp>
      <p:sp>
        <p:nvSpPr>
          <p:cNvPr id="48" name="Стрелка вправо 47"/>
          <p:cNvSpPr/>
          <p:nvPr/>
        </p:nvSpPr>
        <p:spPr>
          <a:xfrm>
            <a:off x="6194737" y="5331192"/>
            <a:ext cx="2528425" cy="350866"/>
          </a:xfrm>
          <a:prstGeom prst="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7592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223432" y="36573"/>
            <a:ext cx="924278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Патриотизм – не в словах, а в делах и поступках человека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210798" y="2621896"/>
            <a:ext cx="7307129" cy="4104270"/>
            <a:chOff x="210798" y="2621896"/>
            <a:chExt cx="7307129" cy="4104270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33007" y="2621896"/>
              <a:ext cx="4314825" cy="3181350"/>
            </a:xfrm>
            <a:prstGeom prst="rect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</p:pic>
        <p:sp>
          <p:nvSpPr>
            <p:cNvPr id="3" name="Прямоугольник 2"/>
            <p:cNvSpPr/>
            <p:nvPr/>
          </p:nvSpPr>
          <p:spPr>
            <a:xfrm>
              <a:off x="210798" y="5895169"/>
              <a:ext cx="7307129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dirty="0" smtClean="0"/>
                <a:t>«Тебя </a:t>
              </a:r>
              <a:r>
                <a:rPr lang="ru-RU" sz="2400" dirty="0"/>
                <a:t>я воспою, герой, о </a:t>
              </a:r>
              <a:r>
                <a:rPr lang="ru-RU" sz="2400" dirty="0" err="1"/>
                <a:t>Котляревский</a:t>
              </a:r>
              <a:r>
                <a:rPr lang="ru-RU" sz="2400" dirty="0"/>
                <a:t>, бич Кавказа!» </a:t>
              </a:r>
              <a:endParaRPr lang="ru-RU" sz="2400" dirty="0" smtClean="0"/>
            </a:p>
            <a:p>
              <a:pPr algn="r"/>
              <a:r>
                <a:rPr lang="ru-RU" sz="2400" dirty="0" smtClean="0"/>
                <a:t>А.С. Пушкин</a:t>
              </a:r>
              <a:endParaRPr lang="ru-RU" sz="2400" dirty="0"/>
            </a:p>
          </p:txBody>
        </p:sp>
      </p:grpSp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7419" y="1894669"/>
            <a:ext cx="4010025" cy="400050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</p:spTree>
    <p:extLst>
      <p:ext uri="{BB962C8B-B14F-4D97-AF65-F5344CB8AC3E}">
        <p14:creationId xmlns:p14="http://schemas.microsoft.com/office/powerpoint/2010/main" val="732986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223432" y="36573"/>
            <a:ext cx="924278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rgbClr val="00881B"/>
                </a:solidFill>
                <a:latin typeface="TomskObl2104" pitchFamily="50" charset="0"/>
              </a:rPr>
              <a:t>Патриотизм </a:t>
            </a:r>
            <a:r>
              <a:rPr lang="ru-RU" sz="3200" dirty="0" smtClean="0">
                <a:solidFill>
                  <a:srgbClr val="00881B"/>
                </a:solidFill>
                <a:latin typeface="TomskObl2104" pitchFamily="50" charset="0"/>
              </a:rPr>
              <a:t> –  не </a:t>
            </a:r>
            <a:r>
              <a:rPr lang="ru-RU" sz="3200" dirty="0">
                <a:solidFill>
                  <a:srgbClr val="00881B"/>
                </a:solidFill>
                <a:latin typeface="TomskObl2104" pitchFamily="50" charset="0"/>
              </a:rPr>
              <a:t>в словах, </a:t>
            </a:r>
            <a:r>
              <a:rPr lang="ru-RU" sz="3200" dirty="0" smtClean="0">
                <a:solidFill>
                  <a:srgbClr val="00881B"/>
                </a:solidFill>
                <a:latin typeface="TomskObl2104" pitchFamily="50" charset="0"/>
              </a:rPr>
              <a:t> а  в  делах  и </a:t>
            </a:r>
            <a:r>
              <a:rPr lang="ru-RU" sz="3200" dirty="0">
                <a:solidFill>
                  <a:srgbClr val="00881B"/>
                </a:solidFill>
                <a:latin typeface="TomskObl2104" pitchFamily="50" charset="0"/>
              </a:rPr>
              <a:t>поступках </a:t>
            </a:r>
            <a:r>
              <a:rPr lang="ru-RU" sz="3200" dirty="0" smtClean="0">
                <a:solidFill>
                  <a:srgbClr val="00881B"/>
                </a:solidFill>
                <a:latin typeface="TomskObl2104" pitchFamily="50" charset="0"/>
              </a:rPr>
              <a:t> человека</a:t>
            </a:r>
            <a:endParaRPr lang="ru-RU" sz="32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0617610"/>
              </p:ext>
            </p:extLst>
          </p:nvPr>
        </p:nvGraphicFramePr>
        <p:xfrm>
          <a:off x="223431" y="1352282"/>
          <a:ext cx="11652882" cy="5138669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9576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109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842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1093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effectLst/>
                        </a:rPr>
                        <a:t>Этап урока</a:t>
                      </a:r>
                    </a:p>
                  </a:txBody>
                  <a:tcPr marL="87027" marR="87027" marT="43513" marB="4351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effectLst/>
                        </a:rPr>
                        <a:t>Действие учителя</a:t>
                      </a:r>
                    </a:p>
                  </a:txBody>
                  <a:tcPr marL="87027" marR="87027" marT="43513" marB="4351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effectLst/>
                        </a:rPr>
                        <a:t>Результат для ученика</a:t>
                      </a:r>
                    </a:p>
                  </a:txBody>
                  <a:tcPr marL="87027" marR="87027" marT="43513" marB="43513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27734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err="1">
                          <a:effectLst/>
                        </a:rPr>
                        <a:t>Проблематизация</a:t>
                      </a:r>
                      <a:endParaRPr lang="ru-RU" sz="2000" b="1" dirty="0">
                        <a:effectLst/>
                      </a:endParaRPr>
                    </a:p>
                  </a:txBody>
                  <a:tcPr marL="87027" marR="87027" marT="43513" marB="43513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dirty="0" smtClean="0">
                          <a:effectLst/>
                        </a:rPr>
                        <a:t>Почему </a:t>
                      </a:r>
                      <a:r>
                        <a:rPr lang="ru-RU" sz="2000" dirty="0">
                          <a:effectLst/>
                        </a:rPr>
                        <a:t>полководца, решившего судьбу Кавказа, называли "забытым героем</a:t>
                      </a:r>
                      <a:r>
                        <a:rPr lang="ru-RU" sz="2000" dirty="0" smtClean="0">
                          <a:effectLst/>
                        </a:rPr>
                        <a:t>"?</a:t>
                      </a:r>
                      <a:endParaRPr lang="ru-RU" sz="2000" dirty="0">
                        <a:effectLst/>
                      </a:endParaRPr>
                    </a:p>
                  </a:txBody>
                  <a:tcPr marL="87027" marR="87027" marT="43513" marB="43513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dirty="0">
                          <a:effectLst/>
                        </a:rPr>
                        <a:t>Осознание </a:t>
                      </a:r>
                      <a:r>
                        <a:rPr lang="ru-RU" sz="2000" dirty="0" smtClean="0">
                          <a:effectLst/>
                        </a:rPr>
                        <a:t> </a:t>
                      </a:r>
                      <a:r>
                        <a:rPr lang="ru-RU" sz="2000" dirty="0">
                          <a:effectLst/>
                        </a:rPr>
                        <a:t>ценности памяти.</a:t>
                      </a:r>
                    </a:p>
                  </a:txBody>
                  <a:tcPr marL="87027" marR="87027" marT="43513" marB="43513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27734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effectLst/>
                        </a:rPr>
                        <a:t>Работа с картой</a:t>
                      </a:r>
                    </a:p>
                  </a:txBody>
                  <a:tcPr marL="87027" marR="87027" marT="43513" marB="43513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dirty="0">
                          <a:effectLst/>
                        </a:rPr>
                        <a:t>Прослеживание маршрута отряда Карягина-</a:t>
                      </a:r>
                      <a:r>
                        <a:rPr lang="ru-RU" sz="2000" dirty="0" err="1">
                          <a:effectLst/>
                        </a:rPr>
                        <a:t>Котляревского</a:t>
                      </a:r>
                      <a:r>
                        <a:rPr lang="ru-RU" sz="2000" dirty="0">
                          <a:effectLst/>
                        </a:rPr>
                        <a:t> через </a:t>
                      </a:r>
                      <a:r>
                        <a:rPr lang="ru-RU" sz="2000" dirty="0" err="1">
                          <a:effectLst/>
                        </a:rPr>
                        <a:t>Муганскую</a:t>
                      </a:r>
                      <a:r>
                        <a:rPr lang="ru-RU" sz="2000" dirty="0">
                          <a:effectLst/>
                        </a:rPr>
                        <a:t> степь.</a:t>
                      </a:r>
                    </a:p>
                  </a:txBody>
                  <a:tcPr marL="87027" marR="87027" marT="43513" marB="43513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dirty="0">
                          <a:effectLst/>
                        </a:rPr>
                        <a:t>Понимание географических трудностей и масштаба лишений (регулятивные УУД).</a:t>
                      </a:r>
                    </a:p>
                  </a:txBody>
                  <a:tcPr marL="87027" marR="87027" marT="43513" marB="43513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44374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effectLst/>
                        </a:rPr>
                        <a:t>Этическая дискуссия</a:t>
                      </a:r>
                    </a:p>
                  </a:txBody>
                  <a:tcPr marL="87027" marR="87027" marT="43513" marB="43513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>
                          <a:effectLst/>
                        </a:rPr>
                        <a:t>Обсуждение эпизода битвы в рву у Мухрата, где солдаты легли под колеса пушек своими телами. «Имеет ли право командир требовать такой жертвы?»</a:t>
                      </a:r>
                    </a:p>
                  </a:txBody>
                  <a:tcPr marL="87027" marR="87027" marT="43513" marB="43513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dirty="0">
                          <a:effectLst/>
                        </a:rPr>
                        <a:t>Развитие морального сознания и способности к </a:t>
                      </a:r>
                      <a:r>
                        <a:rPr lang="ru-RU" sz="2000" dirty="0" err="1">
                          <a:effectLst/>
                        </a:rPr>
                        <a:t>эмпатии</a:t>
                      </a:r>
                      <a:r>
                        <a:rPr lang="ru-RU" sz="2000" dirty="0">
                          <a:effectLst/>
                        </a:rPr>
                        <a:t> (личностные УУД).</a:t>
                      </a:r>
                    </a:p>
                  </a:txBody>
                  <a:tcPr marL="87027" marR="87027" marT="43513" marB="43513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27734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effectLst/>
                        </a:rPr>
                        <a:t>Творческий финал</a:t>
                      </a:r>
                    </a:p>
                  </a:txBody>
                  <a:tcPr marL="87027" marR="87027" marT="43513" marB="43513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>
                          <a:effectLst/>
                        </a:rPr>
                        <a:t>Написание письма от лица молодого солдата своему отцу после штурма Ленкорани.</a:t>
                      </a:r>
                    </a:p>
                  </a:txBody>
                  <a:tcPr marL="87027" marR="87027" marT="43513" marB="43513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dirty="0">
                          <a:effectLst/>
                        </a:rPr>
                        <a:t>Присвоение исторических смыслов через эмоциональное проживание текста.</a:t>
                      </a:r>
                    </a:p>
                  </a:txBody>
                  <a:tcPr marL="87027" marR="87027" marT="43513" marB="43513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0532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309094" y="11743"/>
            <a:ext cx="945309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Нравственный идеал </a:t>
            </a:r>
            <a:endParaRPr lang="ru-RU" sz="5400" dirty="0" smtClean="0">
              <a:solidFill>
                <a:srgbClr val="00881B"/>
              </a:solidFill>
              <a:latin typeface="TomskObl2104" pitchFamily="50" charset="0"/>
            </a:endParaRPr>
          </a:p>
          <a:p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в </a:t>
            </a:r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традиционных религиях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sp>
        <p:nvSpPr>
          <p:cNvPr id="3" name="Скругленный прямоугольник 2"/>
          <p:cNvSpPr/>
          <p:nvPr/>
        </p:nvSpPr>
        <p:spPr>
          <a:xfrm>
            <a:off x="309094" y="1902936"/>
            <a:ext cx="5885644" cy="1068946"/>
          </a:xfrm>
          <a:prstGeom prst="round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766790" y="2035223"/>
            <a:ext cx="49702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Нравственный выбор: от красоты внешней к красоте духовной</a:t>
            </a:r>
            <a:endParaRPr lang="ru-RU" sz="2800" dirty="0"/>
          </a:p>
        </p:txBody>
      </p:sp>
      <p:grpSp>
        <p:nvGrpSpPr>
          <p:cNvPr id="17" name="Группа 16"/>
          <p:cNvGrpSpPr/>
          <p:nvPr/>
        </p:nvGrpSpPr>
        <p:grpSpPr>
          <a:xfrm>
            <a:off x="8534236" y="2035223"/>
            <a:ext cx="3342078" cy="1178869"/>
            <a:chOff x="546590" y="3941245"/>
            <a:chExt cx="3313448" cy="458253"/>
          </a:xfrm>
        </p:grpSpPr>
        <p:sp>
          <p:nvSpPr>
            <p:cNvPr id="14" name="Скругленный прямоугольник 13"/>
            <p:cNvSpPr/>
            <p:nvPr/>
          </p:nvSpPr>
          <p:spPr>
            <a:xfrm>
              <a:off x="546590" y="3941245"/>
              <a:ext cx="3313448" cy="458253"/>
            </a:xfrm>
            <a:prstGeom prst="roundRect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744058" y="3983999"/>
              <a:ext cx="3115980" cy="32302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2400" dirty="0" err="1" smtClean="0"/>
                <a:t>Преподобномученица</a:t>
              </a:r>
              <a:endParaRPr lang="ru-RU" sz="2400" dirty="0" smtClean="0"/>
            </a:p>
            <a:p>
              <a:r>
                <a:rPr lang="ru-RU" sz="2400" dirty="0" smtClean="0"/>
                <a:t> Елизавета Федоровна</a:t>
              </a:r>
              <a:endParaRPr lang="ru-RU" sz="2400" dirty="0"/>
            </a:p>
          </p:txBody>
        </p:sp>
      </p:grpSp>
      <p:sp>
        <p:nvSpPr>
          <p:cNvPr id="19" name="Стрелка вправо 18"/>
          <p:cNvSpPr/>
          <p:nvPr/>
        </p:nvSpPr>
        <p:spPr>
          <a:xfrm>
            <a:off x="6194738" y="2275289"/>
            <a:ext cx="2315517" cy="350866"/>
          </a:xfrm>
          <a:prstGeom prst="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309094" y="3330343"/>
            <a:ext cx="5885644" cy="1068946"/>
          </a:xfrm>
          <a:prstGeom prst="round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766790" y="3449317"/>
            <a:ext cx="49702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Православие – духовный стержень русской цивилизации</a:t>
            </a:r>
            <a:endParaRPr lang="ru-RU" sz="2800" dirty="0"/>
          </a:p>
        </p:txBody>
      </p:sp>
      <p:grpSp>
        <p:nvGrpSpPr>
          <p:cNvPr id="39" name="Группа 38"/>
          <p:cNvGrpSpPr/>
          <p:nvPr/>
        </p:nvGrpSpPr>
        <p:grpSpPr>
          <a:xfrm>
            <a:off x="8620212" y="3484888"/>
            <a:ext cx="3256102" cy="1153374"/>
            <a:chOff x="546590" y="3928223"/>
            <a:chExt cx="2760926" cy="759853"/>
          </a:xfrm>
        </p:grpSpPr>
        <p:sp>
          <p:nvSpPr>
            <p:cNvPr id="40" name="Скругленный прямоугольник 39"/>
            <p:cNvSpPr/>
            <p:nvPr/>
          </p:nvSpPr>
          <p:spPr>
            <a:xfrm>
              <a:off x="546590" y="3928223"/>
              <a:ext cx="2760926" cy="759853"/>
            </a:xfrm>
            <a:prstGeom prst="roundRect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711482" y="3954325"/>
              <a:ext cx="2130829" cy="47131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ru-RU" sz="2400" dirty="0" smtClean="0"/>
                <a:t>Протоиерей </a:t>
              </a:r>
            </a:p>
            <a:p>
              <a:pPr algn="ctr"/>
              <a:r>
                <a:rPr lang="ru-RU" sz="2400" dirty="0" smtClean="0"/>
                <a:t>Михаил Васильев</a:t>
              </a:r>
              <a:endParaRPr lang="ru-RU" sz="2400" dirty="0"/>
            </a:p>
          </p:txBody>
        </p:sp>
      </p:grpSp>
      <p:sp>
        <p:nvSpPr>
          <p:cNvPr id="42" name="Стрелка вправо 41"/>
          <p:cNvSpPr/>
          <p:nvPr/>
        </p:nvSpPr>
        <p:spPr>
          <a:xfrm>
            <a:off x="6202715" y="3689383"/>
            <a:ext cx="2408574" cy="350866"/>
          </a:xfrm>
          <a:prstGeom prst="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8232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997" y="209164"/>
            <a:ext cx="10515600" cy="1300766"/>
          </a:xfrm>
        </p:spPr>
        <p:txBody>
          <a:bodyPr>
            <a:normAutofit fontScale="90000"/>
          </a:bodyPr>
          <a:lstStyle/>
          <a:p>
            <a:r>
              <a:rPr lang="ru-RU" sz="4900" dirty="0">
                <a:solidFill>
                  <a:srgbClr val="00881B"/>
                </a:solidFill>
                <a:latin typeface="TomskObl2104" pitchFamily="50" charset="0"/>
              </a:rPr>
              <a:t>Поэтапный план введения </a:t>
            </a:r>
            <a:r>
              <a:rPr lang="ru-RU" sz="4900" dirty="0" smtClean="0">
                <a:solidFill>
                  <a:srgbClr val="00881B"/>
                </a:solidFill>
                <a:latin typeface="TomskObl2104" pitchFamily="50" charset="0"/>
              </a:rPr>
              <a:t/>
            </a:r>
            <a:br>
              <a:rPr lang="ru-RU" sz="4900" dirty="0" smtClean="0">
                <a:solidFill>
                  <a:srgbClr val="00881B"/>
                </a:solidFill>
                <a:latin typeface="TomskObl2104" pitchFamily="50" charset="0"/>
              </a:rPr>
            </a:br>
            <a:r>
              <a:rPr lang="ru-RU" sz="4900" dirty="0" smtClean="0">
                <a:solidFill>
                  <a:srgbClr val="00881B"/>
                </a:solidFill>
                <a:latin typeface="TomskObl2104" pitchFamily="50" charset="0"/>
              </a:rPr>
              <a:t>учебного </a:t>
            </a:r>
            <a:r>
              <a:rPr lang="ru-RU" sz="4900" dirty="0">
                <a:solidFill>
                  <a:srgbClr val="00881B"/>
                </a:solidFill>
                <a:latin typeface="TomskObl2104" pitchFamily="50" charset="0"/>
              </a:rPr>
              <a:t>предмета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sp>
        <p:nvSpPr>
          <p:cNvPr id="3" name="Скругленный прямоугольник 2"/>
          <p:cNvSpPr/>
          <p:nvPr/>
        </p:nvSpPr>
        <p:spPr>
          <a:xfrm>
            <a:off x="193183" y="1700011"/>
            <a:ext cx="5705341" cy="4700789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/>
              <a:t>Начало с 5 класса </a:t>
            </a:r>
            <a:endParaRPr lang="ru-RU" sz="3600" dirty="0" smtClean="0"/>
          </a:p>
          <a:p>
            <a:pPr algn="ctr"/>
            <a:r>
              <a:rPr lang="ru-RU" sz="3600" dirty="0" smtClean="0"/>
              <a:t>во </a:t>
            </a:r>
            <a:r>
              <a:rPr lang="ru-RU" sz="3600" dirty="0"/>
              <a:t>II полугодии </a:t>
            </a:r>
            <a:endParaRPr lang="ru-RU" sz="3600" dirty="0" smtClean="0"/>
          </a:p>
          <a:p>
            <a:pPr algn="ctr"/>
            <a:r>
              <a:rPr lang="ru-RU" sz="3600" dirty="0" smtClean="0"/>
              <a:t>2026-2027 </a:t>
            </a:r>
            <a:r>
              <a:rPr lang="ru-RU" sz="3600" dirty="0"/>
              <a:t>учебного </a:t>
            </a:r>
            <a:r>
              <a:rPr lang="ru-RU" sz="3600" dirty="0" smtClean="0"/>
              <a:t>года</a:t>
            </a:r>
            <a:endParaRPr lang="ru-RU" dirty="0" smtClean="0"/>
          </a:p>
          <a:p>
            <a:pPr algn="ctr"/>
            <a:endParaRPr lang="ru-RU" dirty="0" smtClean="0"/>
          </a:p>
          <a:p>
            <a:pPr algn="ctr"/>
            <a:r>
              <a:rPr lang="ru-RU" sz="2400" dirty="0" smtClean="0"/>
              <a:t>Введение </a:t>
            </a:r>
            <a:r>
              <a:rPr lang="ru-RU" sz="2400" dirty="0"/>
              <a:t>предмета стартует в 5 классах с объёмом 17 часов, 1 час в неделю, что позволит плавно интегрировать учебный предмет в образовательный процесс.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170973" y="1700011"/>
            <a:ext cx="5705341" cy="4700789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/>
              <a:t>Расширение с </a:t>
            </a:r>
          </a:p>
          <a:p>
            <a:pPr algn="ctr"/>
            <a:r>
              <a:rPr lang="ru-RU" sz="3600" dirty="0"/>
              <a:t>1 сентября 2027 года</a:t>
            </a:r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r>
              <a:rPr lang="ru-RU" sz="2400" dirty="0"/>
              <a:t>В 2027 году курс продолжит изучаться в 5 классе с 0,5 часа в неделю, а также будет введен в 6 и 7 классах с нагрузкой 34 часа в </a:t>
            </a:r>
            <a:r>
              <a:rPr lang="ru-RU" sz="2400" dirty="0" smtClean="0"/>
              <a:t>год </a:t>
            </a:r>
            <a:r>
              <a:rPr lang="ru-RU" sz="2400" dirty="0"/>
              <a:t>при 1 часе </a:t>
            </a:r>
            <a:endParaRPr lang="ru-RU" sz="2400" dirty="0" smtClean="0"/>
          </a:p>
          <a:p>
            <a:pPr algn="ctr"/>
            <a:r>
              <a:rPr lang="ru-RU" sz="2400" dirty="0" smtClean="0"/>
              <a:t>в </a:t>
            </a:r>
            <a:r>
              <a:rPr lang="ru-RU" sz="2400" dirty="0"/>
              <a:t>неделю.</a:t>
            </a:r>
          </a:p>
        </p:txBody>
      </p:sp>
    </p:spTree>
    <p:extLst>
      <p:ext uri="{BB962C8B-B14F-4D97-AF65-F5344CB8AC3E}">
        <p14:creationId xmlns:p14="http://schemas.microsoft.com/office/powerpoint/2010/main" val="657382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223432" y="36573"/>
            <a:ext cx="924278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Православие – духовный стержень русской цивилизации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8372" y="2054136"/>
            <a:ext cx="5716654" cy="3799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002" y="2621895"/>
            <a:ext cx="6057073" cy="40409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2352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365693" y="150743"/>
            <a:ext cx="993916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Семья – хранитель </a:t>
            </a:r>
            <a:endParaRPr lang="ru-RU" sz="5400" dirty="0" smtClean="0">
              <a:solidFill>
                <a:srgbClr val="00881B"/>
              </a:solidFill>
              <a:latin typeface="TomskObl2104" pitchFamily="50" charset="0"/>
            </a:endParaRPr>
          </a:p>
          <a:p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духовно-нравственных </a:t>
            </a:r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ценностей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sp>
        <p:nvSpPr>
          <p:cNvPr id="3" name="Скругленный прямоугольник 2"/>
          <p:cNvSpPr/>
          <p:nvPr/>
        </p:nvSpPr>
        <p:spPr>
          <a:xfrm>
            <a:off x="128790" y="2971882"/>
            <a:ext cx="5885644" cy="1068946"/>
          </a:xfrm>
          <a:prstGeom prst="round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86486" y="3090856"/>
            <a:ext cx="49702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Семья – хранитель традиционных ценностей и любви</a:t>
            </a:r>
            <a:endParaRPr lang="ru-RU" sz="2800" dirty="0"/>
          </a:p>
        </p:txBody>
      </p:sp>
      <p:grpSp>
        <p:nvGrpSpPr>
          <p:cNvPr id="17" name="Группа 16"/>
          <p:cNvGrpSpPr/>
          <p:nvPr/>
        </p:nvGrpSpPr>
        <p:grpSpPr>
          <a:xfrm>
            <a:off x="8393250" y="2861958"/>
            <a:ext cx="3342078" cy="1178869"/>
            <a:chOff x="546590" y="3941245"/>
            <a:chExt cx="3313448" cy="458253"/>
          </a:xfrm>
        </p:grpSpPr>
        <p:sp>
          <p:nvSpPr>
            <p:cNvPr id="14" name="Скругленный прямоугольник 13"/>
            <p:cNvSpPr/>
            <p:nvPr/>
          </p:nvSpPr>
          <p:spPr>
            <a:xfrm>
              <a:off x="546590" y="3941245"/>
              <a:ext cx="3313448" cy="458253"/>
            </a:xfrm>
            <a:prstGeom prst="roundRect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645324" y="4102007"/>
              <a:ext cx="3115980" cy="1794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400" dirty="0" smtClean="0"/>
                <a:t>Семья </a:t>
              </a:r>
              <a:r>
                <a:rPr lang="ru-RU" sz="2400" dirty="0" err="1"/>
                <a:t>Расулевых</a:t>
              </a:r>
              <a:endParaRPr lang="ru-RU" sz="2400" dirty="0"/>
            </a:p>
          </p:txBody>
        </p:sp>
      </p:grpSp>
      <p:sp>
        <p:nvSpPr>
          <p:cNvPr id="19" name="Стрелка вправо 18"/>
          <p:cNvSpPr/>
          <p:nvPr/>
        </p:nvSpPr>
        <p:spPr>
          <a:xfrm>
            <a:off x="6025972" y="3330921"/>
            <a:ext cx="2315517" cy="350866"/>
          </a:xfrm>
          <a:prstGeom prst="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6479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365693" y="150743"/>
            <a:ext cx="993916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rgbClr val="00881B"/>
                </a:solidFill>
                <a:latin typeface="TomskObl2104" pitchFamily="50" charset="0"/>
              </a:rPr>
              <a:t>Семья – хранитель </a:t>
            </a:r>
            <a:endParaRPr lang="ru-RU" sz="3200" dirty="0" smtClean="0">
              <a:solidFill>
                <a:srgbClr val="00881B"/>
              </a:solidFill>
              <a:latin typeface="TomskObl2104" pitchFamily="50" charset="0"/>
            </a:endParaRPr>
          </a:p>
          <a:p>
            <a:r>
              <a:rPr lang="ru-RU" sz="3200" dirty="0" smtClean="0">
                <a:solidFill>
                  <a:srgbClr val="00881B"/>
                </a:solidFill>
                <a:latin typeface="TomskObl2104" pitchFamily="50" charset="0"/>
              </a:rPr>
              <a:t>духовно-нравственных </a:t>
            </a:r>
            <a:r>
              <a:rPr lang="ru-RU" sz="3200" dirty="0">
                <a:solidFill>
                  <a:srgbClr val="00881B"/>
                </a:solidFill>
                <a:latin typeface="TomskObl2104" pitchFamily="50" charset="0"/>
              </a:rPr>
              <a:t>ценностей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34" t="8554" r="15420" b="35898"/>
          <a:stretch/>
        </p:blipFill>
        <p:spPr bwMode="auto">
          <a:xfrm>
            <a:off x="605306" y="1680692"/>
            <a:ext cx="3902300" cy="4839865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4129" y="1680692"/>
            <a:ext cx="3427342" cy="4839865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1495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365693" y="150743"/>
            <a:ext cx="993916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Важнейшие </a:t>
            </a:r>
            <a:endParaRPr lang="ru-RU" sz="5400" dirty="0" smtClean="0">
              <a:solidFill>
                <a:srgbClr val="00881B"/>
              </a:solidFill>
              <a:latin typeface="TomskObl2104" pitchFamily="50" charset="0"/>
            </a:endParaRPr>
          </a:p>
          <a:p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нравственные </a:t>
            </a:r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категории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sp>
        <p:nvSpPr>
          <p:cNvPr id="3" name="Скругленный прямоугольник 2"/>
          <p:cNvSpPr/>
          <p:nvPr/>
        </p:nvSpPr>
        <p:spPr>
          <a:xfrm>
            <a:off x="128790" y="2971882"/>
            <a:ext cx="5885644" cy="1068946"/>
          </a:xfrm>
          <a:prstGeom prst="round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86486" y="3090856"/>
            <a:ext cx="49702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Добро и нравственные оценки поступков человека</a:t>
            </a:r>
            <a:endParaRPr lang="ru-RU" sz="2800" dirty="0"/>
          </a:p>
        </p:txBody>
      </p:sp>
      <p:grpSp>
        <p:nvGrpSpPr>
          <p:cNvPr id="17" name="Группа 16"/>
          <p:cNvGrpSpPr/>
          <p:nvPr/>
        </p:nvGrpSpPr>
        <p:grpSpPr>
          <a:xfrm>
            <a:off x="8393250" y="2861958"/>
            <a:ext cx="3342078" cy="1178869"/>
            <a:chOff x="546590" y="3941245"/>
            <a:chExt cx="3313448" cy="458253"/>
          </a:xfrm>
        </p:grpSpPr>
        <p:sp>
          <p:nvSpPr>
            <p:cNvPr id="14" name="Скругленный прямоугольник 13"/>
            <p:cNvSpPr/>
            <p:nvPr/>
          </p:nvSpPr>
          <p:spPr>
            <a:xfrm>
              <a:off x="546590" y="3941245"/>
              <a:ext cx="3313448" cy="458253"/>
            </a:xfrm>
            <a:prstGeom prst="roundRect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645324" y="4030224"/>
              <a:ext cx="3115980" cy="32302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400" dirty="0" smtClean="0"/>
                <a:t>Дарья Севастопольская</a:t>
              </a:r>
              <a:endParaRPr lang="ru-RU" sz="2400" dirty="0"/>
            </a:p>
          </p:txBody>
        </p:sp>
      </p:grpSp>
      <p:sp>
        <p:nvSpPr>
          <p:cNvPr id="19" name="Стрелка вправо 18"/>
          <p:cNvSpPr/>
          <p:nvPr/>
        </p:nvSpPr>
        <p:spPr>
          <a:xfrm>
            <a:off x="6025972" y="3330921"/>
            <a:ext cx="2367278" cy="350866"/>
          </a:xfrm>
          <a:prstGeom prst="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43751" y="4553837"/>
            <a:ext cx="5885644" cy="1068946"/>
          </a:xfrm>
          <a:prstGeom prst="round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586486" y="4857477"/>
            <a:ext cx="49702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Совесть как нравственный камертон</a:t>
            </a:r>
            <a:endParaRPr lang="ru-RU" sz="2800" dirty="0"/>
          </a:p>
        </p:txBody>
      </p:sp>
      <p:grpSp>
        <p:nvGrpSpPr>
          <p:cNvPr id="12" name="Группа 11"/>
          <p:cNvGrpSpPr/>
          <p:nvPr/>
        </p:nvGrpSpPr>
        <p:grpSpPr>
          <a:xfrm>
            <a:off x="8492837" y="4498875"/>
            <a:ext cx="3342078" cy="1178869"/>
            <a:chOff x="546590" y="3919880"/>
            <a:chExt cx="3313448" cy="458253"/>
          </a:xfrm>
        </p:grpSpPr>
        <p:sp>
          <p:nvSpPr>
            <p:cNvPr id="13" name="Скругленный прямоугольник 12"/>
            <p:cNvSpPr/>
            <p:nvPr/>
          </p:nvSpPr>
          <p:spPr>
            <a:xfrm>
              <a:off x="546590" y="3919880"/>
              <a:ext cx="3313448" cy="458253"/>
            </a:xfrm>
            <a:prstGeom prst="roundRect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645324" y="4030224"/>
              <a:ext cx="3115980" cy="1794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400" dirty="0" smtClean="0"/>
                <a:t>Ф.П. </a:t>
              </a:r>
              <a:r>
                <a:rPr lang="ru-RU" sz="2400" dirty="0" err="1" smtClean="0"/>
                <a:t>Гааз</a:t>
              </a:r>
              <a:endParaRPr lang="ru-RU" sz="2400" dirty="0"/>
            </a:p>
          </p:txBody>
        </p:sp>
      </p:grpSp>
      <p:sp>
        <p:nvSpPr>
          <p:cNvPr id="18" name="Стрелка вправо 17"/>
          <p:cNvSpPr/>
          <p:nvPr/>
        </p:nvSpPr>
        <p:spPr>
          <a:xfrm>
            <a:off x="6025971" y="4968276"/>
            <a:ext cx="2466866" cy="350866"/>
          </a:xfrm>
          <a:prstGeom prst="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1195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223432" y="36573"/>
            <a:ext cx="924278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rgbClr val="00881B"/>
                </a:solidFill>
                <a:latin typeface="TomskObl2104" pitchFamily="50" charset="0"/>
              </a:rPr>
              <a:t>Совесть как нравственный камертон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5527525"/>
              </p:ext>
            </p:extLst>
          </p:nvPr>
        </p:nvGraphicFramePr>
        <p:xfrm>
          <a:off x="223432" y="1360012"/>
          <a:ext cx="11652882" cy="5388519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6485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200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842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6681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effectLst/>
                        </a:rPr>
                        <a:t>Компонент выбора</a:t>
                      </a:r>
                    </a:p>
                  </a:txBody>
                  <a:tcPr marL="82101" marR="82101" marT="41050" marB="4105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effectLst/>
                        </a:rPr>
                        <a:t>Действие доктора </a:t>
                      </a:r>
                      <a:r>
                        <a:rPr lang="ru-RU" sz="2000" b="1" dirty="0" err="1">
                          <a:effectLst/>
                        </a:rPr>
                        <a:t>Гааза</a:t>
                      </a:r>
                      <a:endParaRPr lang="ru-RU" sz="2000" b="1" dirty="0">
                        <a:effectLst/>
                      </a:endParaRPr>
                    </a:p>
                  </a:txBody>
                  <a:tcPr marL="82101" marR="82101" marT="41050" marB="4105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effectLst/>
                        </a:rPr>
                        <a:t>Вопросы  </a:t>
                      </a:r>
                      <a:r>
                        <a:rPr lang="ru-RU" sz="2000" b="1" dirty="0">
                          <a:effectLst/>
                        </a:rPr>
                        <a:t>для учеников</a:t>
                      </a:r>
                    </a:p>
                  </a:txBody>
                  <a:tcPr marL="82101" marR="82101" marT="41050" marB="4105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16702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err="1">
                          <a:effectLst/>
                        </a:rPr>
                        <a:t>Эмпатия</a:t>
                      </a:r>
                      <a:endParaRPr lang="ru-RU" sz="2000" b="1" dirty="0">
                        <a:effectLst/>
                      </a:endParaRPr>
                    </a:p>
                  </a:txBody>
                  <a:tcPr marL="82101" marR="82101" marT="41050" marB="4105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dirty="0">
                          <a:effectLst/>
                        </a:rPr>
                        <a:t>Лично осматривал каждого больного арестанта, заходил в камеры один, без охраны.</a:t>
                      </a:r>
                    </a:p>
                  </a:txBody>
                  <a:tcPr marL="82101" marR="82101" marT="41050" marB="4105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dirty="0">
                          <a:effectLst/>
                        </a:rPr>
                        <a:t>Что такое деятельное сострадание? Чем оно отличается от простой жалости?</a:t>
                      </a:r>
                    </a:p>
                  </a:txBody>
                  <a:tcPr marL="82101" marR="82101" marT="41050" marB="4105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21712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effectLst/>
                        </a:rPr>
                        <a:t>Ответственность</a:t>
                      </a:r>
                    </a:p>
                  </a:txBody>
                  <a:tcPr marL="82101" marR="82101" marT="41050" marB="4105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dirty="0">
                          <a:effectLst/>
                        </a:rPr>
                        <a:t>Оставлял больных арестантов в московской больнице до полного выздоровления, несмотря на задержки этапов.</a:t>
                      </a:r>
                    </a:p>
                  </a:txBody>
                  <a:tcPr marL="82101" marR="82101" marT="41050" marB="4105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dirty="0">
                          <a:effectLst/>
                        </a:rPr>
                        <a:t>Имеет ли право один человек останавливать государственную машину ради спасения одной жизни?</a:t>
                      </a:r>
                    </a:p>
                  </a:txBody>
                  <a:tcPr marL="82101" marR="82101" marT="41050" marB="4105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21712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effectLst/>
                        </a:rPr>
                        <a:t>Целостность</a:t>
                      </a:r>
                    </a:p>
                  </a:txBody>
                  <a:tcPr marL="82101" marR="82101" marT="41050" marB="4105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dirty="0">
                          <a:effectLst/>
                        </a:rPr>
                        <a:t>Будучи католиком, посещал православные тюремные храмы и слушал проповеди вместе с заключенными.</a:t>
                      </a:r>
                    </a:p>
                  </a:txBody>
                  <a:tcPr marL="82101" marR="82101" marT="41050" marB="4105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dirty="0">
                          <a:effectLst/>
                        </a:rPr>
                        <a:t>Может ли принадлежность к разным религиям мешать общему делу добра?</a:t>
                      </a:r>
                    </a:p>
                  </a:txBody>
                  <a:tcPr marL="82101" marR="82101" marT="41050" marB="4105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21712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effectLst/>
                        </a:rPr>
                        <a:t>Стоицизм</a:t>
                      </a:r>
                    </a:p>
                  </a:txBody>
                  <a:tcPr marL="82101" marR="82101" marT="41050" marB="4105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dirty="0">
                          <a:effectLst/>
                        </a:rPr>
                        <a:t>Терпел доносы, клевету чиновников и насмешки общества в течение 25 лет.</a:t>
                      </a:r>
                    </a:p>
                  </a:txBody>
                  <a:tcPr marL="82101" marR="82101" marT="41050" marB="4105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dirty="0">
                          <a:effectLst/>
                        </a:rPr>
                        <a:t>Почему добрые дела часто вызывают раздражение у тех, кто должен был бы их поддерживать?</a:t>
                      </a:r>
                    </a:p>
                  </a:txBody>
                  <a:tcPr marL="82101" marR="82101" marT="41050" marB="4105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8217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365693" y="150743"/>
            <a:ext cx="99391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881B"/>
                </a:solidFill>
                <a:latin typeface="TomskObl2104" pitchFamily="50" charset="0"/>
              </a:rPr>
              <a:t>Нравственные и духовные ориентиры отношений людей в обществе</a:t>
            </a:r>
            <a:endParaRPr lang="ru-RU" sz="36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sp>
        <p:nvSpPr>
          <p:cNvPr id="3" name="Скругленный прямоугольник 2"/>
          <p:cNvSpPr/>
          <p:nvPr/>
        </p:nvSpPr>
        <p:spPr>
          <a:xfrm>
            <a:off x="128790" y="1886919"/>
            <a:ext cx="5885644" cy="1068946"/>
          </a:xfrm>
          <a:prstGeom prst="round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01447" y="2004396"/>
            <a:ext cx="49702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Общение и взаимопонимание – основа успеха команды</a:t>
            </a:r>
            <a:endParaRPr lang="ru-RU" sz="2800" dirty="0"/>
          </a:p>
        </p:txBody>
      </p:sp>
      <p:grpSp>
        <p:nvGrpSpPr>
          <p:cNvPr id="17" name="Группа 16"/>
          <p:cNvGrpSpPr/>
          <p:nvPr/>
        </p:nvGrpSpPr>
        <p:grpSpPr>
          <a:xfrm>
            <a:off x="8293663" y="1656524"/>
            <a:ext cx="3342078" cy="1178869"/>
            <a:chOff x="546590" y="3941245"/>
            <a:chExt cx="3313448" cy="458253"/>
          </a:xfrm>
        </p:grpSpPr>
        <p:sp>
          <p:nvSpPr>
            <p:cNvPr id="14" name="Скругленный прямоугольник 13"/>
            <p:cNvSpPr/>
            <p:nvPr/>
          </p:nvSpPr>
          <p:spPr>
            <a:xfrm>
              <a:off x="546590" y="3941245"/>
              <a:ext cx="3313448" cy="458253"/>
            </a:xfrm>
            <a:prstGeom prst="roundRect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645324" y="4119954"/>
              <a:ext cx="3115980" cy="1794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400" dirty="0" smtClean="0"/>
                <a:t>Л.И. Яшин</a:t>
              </a:r>
              <a:endParaRPr lang="ru-RU" sz="2400" dirty="0"/>
            </a:p>
          </p:txBody>
        </p:sp>
      </p:grpSp>
      <p:sp>
        <p:nvSpPr>
          <p:cNvPr id="19" name="Стрелка вправо 18"/>
          <p:cNvSpPr/>
          <p:nvPr/>
        </p:nvSpPr>
        <p:spPr>
          <a:xfrm>
            <a:off x="6014434" y="2245959"/>
            <a:ext cx="2367278" cy="350866"/>
          </a:xfrm>
          <a:prstGeom prst="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950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365693" y="150743"/>
            <a:ext cx="99391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881B"/>
                </a:solidFill>
                <a:latin typeface="TomskObl2104" pitchFamily="50" charset="0"/>
              </a:rPr>
              <a:t>Общение  </a:t>
            </a:r>
            <a:r>
              <a:rPr lang="ru-RU" sz="3600" dirty="0">
                <a:solidFill>
                  <a:srgbClr val="00881B"/>
                </a:solidFill>
                <a:latin typeface="TomskObl2104" pitchFamily="50" charset="0"/>
              </a:rPr>
              <a:t>и </a:t>
            </a:r>
            <a:r>
              <a:rPr lang="ru-RU" sz="3600" dirty="0" smtClean="0">
                <a:solidFill>
                  <a:srgbClr val="00881B"/>
                </a:solidFill>
                <a:latin typeface="TomskObl2104" pitchFamily="50" charset="0"/>
              </a:rPr>
              <a:t> взаимопонимание </a:t>
            </a:r>
            <a:r>
              <a:rPr lang="ru-RU" sz="3600" dirty="0">
                <a:solidFill>
                  <a:srgbClr val="00881B"/>
                </a:solidFill>
                <a:latin typeface="TomskObl2104" pitchFamily="50" charset="0"/>
              </a:rPr>
              <a:t>– основа </a:t>
            </a:r>
            <a:r>
              <a:rPr lang="ru-RU" sz="3600" dirty="0" smtClean="0">
                <a:solidFill>
                  <a:srgbClr val="00881B"/>
                </a:solidFill>
                <a:latin typeface="TomskObl2104" pitchFamily="50" charset="0"/>
              </a:rPr>
              <a:t>успеха  </a:t>
            </a:r>
            <a:r>
              <a:rPr lang="ru-RU" sz="3600" dirty="0">
                <a:solidFill>
                  <a:srgbClr val="00881B"/>
                </a:solidFill>
                <a:latin typeface="TomskObl2104" pitchFamily="50" charset="0"/>
              </a:rPr>
              <a:t>команды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0465680"/>
              </p:ext>
            </p:extLst>
          </p:nvPr>
        </p:nvGraphicFramePr>
        <p:xfrm>
          <a:off x="155664" y="1511163"/>
          <a:ext cx="11720649" cy="4992669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39068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068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068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39748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effectLst/>
                        </a:rPr>
                        <a:t>Компонент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effectLst/>
                        </a:rPr>
                        <a:t>Действие Яшина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effectLst/>
                        </a:rPr>
                        <a:t>Вопрос</a:t>
                      </a:r>
                      <a:endParaRPr lang="ru-RU" sz="2000" b="1" dirty="0"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4937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effectLst/>
                        </a:rPr>
                        <a:t>Регулятивные УУД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dirty="0">
                          <a:effectLst/>
                        </a:rPr>
                        <a:t>Возвращение в основу после трех лет простоя.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>
                          <a:effectLst/>
                        </a:rPr>
                        <a:t>Какую цель поставил себе Яшин, сидя на скамейке? Какие шаги он предпринял для её достижения?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4937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effectLst/>
                        </a:rPr>
                        <a:t>Коммуникативные УУД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dirty="0">
                          <a:effectLst/>
                        </a:rPr>
                        <a:t>Управление защитой криком и взглядом.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dirty="0">
                          <a:effectLst/>
                        </a:rPr>
                        <a:t>Почему игроки беспрекословно слушали Яшина? Что такое «авторитет поступка»?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54181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effectLst/>
                        </a:rPr>
                        <a:t>Познавательные УУД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dirty="0">
                          <a:effectLst/>
                        </a:rPr>
                        <a:t>Анализ ошибок (пропущенный гол).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dirty="0">
                          <a:effectLst/>
                        </a:rPr>
                        <a:t>Разбор ситуации: почему вратари часто винят защитников, а Яшин всегда брал вину на себя перед прессой?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7338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365693" y="150743"/>
            <a:ext cx="99391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rgbClr val="00881B"/>
                </a:solidFill>
                <a:latin typeface="TomskObl2104" pitchFamily="50" charset="0"/>
              </a:rPr>
              <a:t>Труд </a:t>
            </a:r>
            <a:r>
              <a:rPr lang="ru-RU" sz="3600" dirty="0" smtClean="0">
                <a:solidFill>
                  <a:srgbClr val="00881B"/>
                </a:solidFill>
                <a:latin typeface="TomskObl2104" pitchFamily="50" charset="0"/>
              </a:rPr>
              <a:t> как  ценность</a:t>
            </a:r>
            <a:r>
              <a:rPr lang="ru-RU" sz="3600" dirty="0">
                <a:solidFill>
                  <a:srgbClr val="00881B"/>
                </a:solidFill>
                <a:latin typeface="TomskObl2104" pitchFamily="50" charset="0"/>
              </a:rPr>
              <a:t>: </a:t>
            </a:r>
            <a:r>
              <a:rPr lang="ru-RU" sz="3600" dirty="0" smtClean="0">
                <a:solidFill>
                  <a:srgbClr val="00881B"/>
                </a:solidFill>
                <a:latin typeface="TomskObl2104" pitchFamily="50" charset="0"/>
              </a:rPr>
              <a:t> от  усилий  </a:t>
            </a:r>
          </a:p>
          <a:p>
            <a:r>
              <a:rPr lang="ru-RU" sz="3600" dirty="0" smtClean="0">
                <a:solidFill>
                  <a:srgbClr val="00881B"/>
                </a:solidFill>
                <a:latin typeface="TomskObl2104" pitchFamily="50" charset="0"/>
              </a:rPr>
              <a:t>к  достижениям</a:t>
            </a:r>
            <a:endParaRPr lang="ru-RU" sz="36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sp>
        <p:nvSpPr>
          <p:cNvPr id="3" name="Скругленный прямоугольник 2"/>
          <p:cNvSpPr/>
          <p:nvPr/>
        </p:nvSpPr>
        <p:spPr>
          <a:xfrm>
            <a:off x="128790" y="1886919"/>
            <a:ext cx="5885644" cy="1068946"/>
          </a:xfrm>
          <a:prstGeom prst="round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01447" y="2004396"/>
            <a:ext cx="49702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Ценность и радости труда</a:t>
            </a:r>
            <a:endParaRPr lang="ru-RU" sz="2800" dirty="0"/>
          </a:p>
        </p:txBody>
      </p:sp>
      <p:grpSp>
        <p:nvGrpSpPr>
          <p:cNvPr id="17" name="Группа 16"/>
          <p:cNvGrpSpPr/>
          <p:nvPr/>
        </p:nvGrpSpPr>
        <p:grpSpPr>
          <a:xfrm>
            <a:off x="8293663" y="1656524"/>
            <a:ext cx="3342078" cy="1178869"/>
            <a:chOff x="546590" y="3941245"/>
            <a:chExt cx="3313448" cy="458253"/>
          </a:xfrm>
        </p:grpSpPr>
        <p:sp>
          <p:nvSpPr>
            <p:cNvPr id="14" name="Скругленный прямоугольник 13"/>
            <p:cNvSpPr/>
            <p:nvPr/>
          </p:nvSpPr>
          <p:spPr>
            <a:xfrm>
              <a:off x="546590" y="3941245"/>
              <a:ext cx="3313448" cy="458253"/>
            </a:xfrm>
            <a:prstGeom prst="roundRect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645324" y="4119954"/>
              <a:ext cx="3115980" cy="1794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400" dirty="0" smtClean="0"/>
                <a:t>Н.И. Путилов</a:t>
              </a:r>
              <a:endParaRPr lang="ru-RU" sz="2400" dirty="0"/>
            </a:p>
          </p:txBody>
        </p:sp>
      </p:grpSp>
      <p:sp>
        <p:nvSpPr>
          <p:cNvPr id="19" name="Стрелка вправо 18"/>
          <p:cNvSpPr/>
          <p:nvPr/>
        </p:nvSpPr>
        <p:spPr>
          <a:xfrm>
            <a:off x="6014434" y="2245959"/>
            <a:ext cx="2367278" cy="350866"/>
          </a:xfrm>
          <a:prstGeom prst="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5710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365693" y="150743"/>
            <a:ext cx="99391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rgbClr val="00881B"/>
                </a:solidFill>
                <a:latin typeface="TomskObl2104" pitchFamily="50" charset="0"/>
              </a:rPr>
              <a:t>Ценность и радости труда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2059601"/>
              </p:ext>
            </p:extLst>
          </p:nvPr>
        </p:nvGraphicFramePr>
        <p:xfrm>
          <a:off x="365691" y="1171978"/>
          <a:ext cx="11510622" cy="5527351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541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694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24317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effectLst/>
                        </a:rPr>
                        <a:t>Компонент нравственного выбора</a:t>
                      </a:r>
                    </a:p>
                  </a:txBody>
                  <a:tcPr marL="73751" marR="73751" marT="36876" marB="3687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effectLst/>
                        </a:rPr>
                        <a:t>Пример из жизни Путилова</a:t>
                      </a:r>
                    </a:p>
                  </a:txBody>
                  <a:tcPr marL="73751" marR="73751" marT="36876" marB="36876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4732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effectLst/>
                        </a:rPr>
                        <a:t>Ответственность перед будущим</a:t>
                      </a:r>
                    </a:p>
                  </a:txBody>
                  <a:tcPr marL="73751" marR="73751" marT="36876" marB="36876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dirty="0">
                          <a:effectLst/>
                        </a:rPr>
                        <a:t>Строительство Морского канала, плоды которого он сам почти не успел увидеть, но который обеспечил процветание Петербурга на столетия.</a:t>
                      </a:r>
                    </a:p>
                  </a:txBody>
                  <a:tcPr marL="73751" marR="73751" marT="36876" marB="36876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14732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effectLst/>
                        </a:rPr>
                        <a:t>Инновационное мышление</a:t>
                      </a:r>
                    </a:p>
                  </a:txBody>
                  <a:tcPr marL="73751" marR="73751" marT="36876" marB="36876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dirty="0">
                          <a:effectLst/>
                        </a:rPr>
                        <a:t>Использование металлолома для создания брони. Способность видеть ресурс там, где другие видят мусор.</a:t>
                      </a:r>
                    </a:p>
                  </a:txBody>
                  <a:tcPr marL="73751" marR="73751" marT="36876" marB="36876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85976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effectLst/>
                        </a:rPr>
                        <a:t>Забота о людях (Социальное служение)</a:t>
                      </a:r>
                    </a:p>
                  </a:txBody>
                  <a:tcPr marL="73751" marR="73751" marT="36876" marB="36876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dirty="0">
                          <a:effectLst/>
                        </a:rPr>
                        <a:t>Путилов платил рабочим больше среднего, строил для них жилье и школы. Он понимал: успех завода зависит от радости рабочего человека в труде. Однако стоит отметить исторический факт: именно финансовые споры с рабочими после его смерти привели к знаменитой «</a:t>
                      </a:r>
                      <a:r>
                        <a:rPr lang="ru-RU" sz="2000" dirty="0" err="1">
                          <a:effectLst/>
                        </a:rPr>
                        <a:t>Обуховской</a:t>
                      </a:r>
                      <a:r>
                        <a:rPr lang="ru-RU" sz="2000" dirty="0">
                          <a:effectLst/>
                        </a:rPr>
                        <a:t> обороне», что показывает сложность отношений капитала и труда в ту эпоху.</a:t>
                      </a:r>
                    </a:p>
                  </a:txBody>
                  <a:tcPr marL="73751" marR="73751" marT="36876" marB="36876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59939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effectLst/>
                        </a:rPr>
                        <a:t>Стойкость в поражении</a:t>
                      </a:r>
                    </a:p>
                  </a:txBody>
                  <a:tcPr marL="73751" marR="73751" marT="36876" marB="36876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dirty="0">
                          <a:effectLst/>
                        </a:rPr>
                        <a:t>Не раз оказывался на грани банкротства из-за грандиозности замыслов, терял государственные заказы, но каждый раз начинал новое дело с нуля.</a:t>
                      </a:r>
                    </a:p>
                  </a:txBody>
                  <a:tcPr marL="73751" marR="73751" marT="36876" marB="36876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42158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7D2633E-EB7C-46B0-87DF-D59481E34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798" y="4886325"/>
            <a:ext cx="6687029" cy="771525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  <a:t>Беккер Н.В.</a:t>
            </a:r>
            <a:endParaRPr lang="ru-RU" sz="4800" dirty="0">
              <a:solidFill>
                <a:schemeClr val="bg1"/>
              </a:solidFill>
              <a:effectLst>
                <a:outerShdw blurRad="215900" sx="102000" sy="102000" algn="ctr" rotWithShape="0">
                  <a:prstClr val="black">
                    <a:alpha val="40000"/>
                  </a:prstClr>
                </a:outerShdw>
              </a:effectLst>
              <a:latin typeface="TomskObl2104" pitchFamily="50" charset="0"/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D8E30B65-3BA0-49C0-BEA4-DD621F1B20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748" y="5505451"/>
            <a:ext cx="6126454" cy="771526"/>
          </a:xfrm>
        </p:spPr>
        <p:txBody>
          <a:bodyPr>
            <a:normAutofit fontScale="92500" lnSpcReduction="10000"/>
          </a:bodyPr>
          <a:lstStyle/>
          <a:p>
            <a:pPr marL="0" indent="0" algn="r">
              <a:buNone/>
            </a:pPr>
            <a:r>
              <a:rPr lang="ru-RU" dirty="0" smtClean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Gerbera" panose="02000500000000000000" pitchFamily="50" charset="-52"/>
              </a:rPr>
              <a:t>старший преподаватель центра развития педагогического мастерства</a:t>
            </a:r>
            <a:endParaRPr lang="ru-RU" dirty="0">
              <a:solidFill>
                <a:schemeClr val="bg1"/>
              </a:solidFill>
              <a:effectLst>
                <a:outerShdw blurRad="215900" sx="102000" sy="102000" algn="ctr" rotWithShape="0">
                  <a:prstClr val="black">
                    <a:alpha val="40000"/>
                  </a:prstClr>
                </a:outerShdw>
              </a:effectLst>
              <a:latin typeface="Gerbera" panose="02000500000000000000" pitchFamily="50" charset="-52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A728608-F2E5-497E-9F3E-E15C3DFE21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202" y="5002543"/>
            <a:ext cx="358778" cy="40936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720E23C-7C1F-4CDB-8F20-ED2A6DA456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2563" y="1798847"/>
            <a:ext cx="3356036" cy="3356036"/>
          </a:xfrm>
          <a:prstGeom prst="ellipse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6837" y="425337"/>
            <a:ext cx="2307771" cy="61845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202" y="463722"/>
            <a:ext cx="6026286" cy="6026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261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875" y="157649"/>
            <a:ext cx="10515600" cy="1300766"/>
          </a:xfrm>
        </p:spPr>
        <p:txBody>
          <a:bodyPr>
            <a:normAutofit fontScale="90000"/>
          </a:bodyPr>
          <a:lstStyle/>
          <a:p>
            <a:r>
              <a:rPr lang="ru-RU" sz="4900" dirty="0">
                <a:solidFill>
                  <a:srgbClr val="00881B"/>
                </a:solidFill>
                <a:latin typeface="TomskObl2104" pitchFamily="50" charset="0"/>
              </a:rPr>
              <a:t>Нормативно-правовая база: основания для введения предмета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18" y="1733026"/>
            <a:ext cx="3222562" cy="4531727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3966" y="1684614"/>
            <a:ext cx="3284114" cy="4628549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874" y="1684614"/>
            <a:ext cx="4484649" cy="4623114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</p:spTree>
    <p:extLst>
      <p:ext uri="{BB962C8B-B14F-4D97-AF65-F5344CB8AC3E}">
        <p14:creationId xmlns:p14="http://schemas.microsoft.com/office/powerpoint/2010/main" val="3056614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60314" y="233087"/>
            <a:ext cx="793777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Федеральная рабочая программа по ДНКР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1987413"/>
            <a:ext cx="5648325" cy="4638675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1777285" y="5628068"/>
            <a:ext cx="4250028" cy="51515"/>
          </a:xfrm>
          <a:prstGeom prst="line">
            <a:avLst/>
          </a:prstGeom>
          <a:ln w="571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951270" y="5911403"/>
            <a:ext cx="5076043" cy="0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951270" y="6104586"/>
            <a:ext cx="5076043" cy="77273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951270" y="6375042"/>
            <a:ext cx="5076043" cy="64395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951270" y="6626088"/>
            <a:ext cx="1817688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6819" y="2118419"/>
            <a:ext cx="4982531" cy="42566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2781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60314" y="233087"/>
            <a:ext cx="793777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Федеральная рабочая программа по ДНКР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845" y="2405800"/>
            <a:ext cx="3833839" cy="3833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6407" y="2212617"/>
            <a:ext cx="7435013" cy="2874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947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60314" y="233087"/>
            <a:ext cx="793777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Федеральная рабочая программа по ДНКР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3393277561"/>
              </p:ext>
            </p:extLst>
          </p:nvPr>
        </p:nvGraphicFramePr>
        <p:xfrm>
          <a:off x="1060314" y="1987413"/>
          <a:ext cx="10002638" cy="4645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917675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B4186AC8-9FA4-4621-AF20-2306CF0A24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5507069"/>
              </p:ext>
            </p:extLst>
          </p:nvPr>
        </p:nvGraphicFramePr>
        <p:xfrm>
          <a:off x="128789" y="0"/>
          <a:ext cx="11964473" cy="685800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221338">
                  <a:extLst>
                    <a:ext uri="{9D8B030D-6E8A-4147-A177-3AD203B41FA5}">
                      <a16:colId xmlns:a16="http://schemas.microsoft.com/office/drawing/2014/main" val="2300532648"/>
                    </a:ext>
                  </a:extLst>
                </a:gridCol>
                <a:gridCol w="6743135">
                  <a:extLst>
                    <a:ext uri="{9D8B030D-6E8A-4147-A177-3AD203B41FA5}">
                      <a16:colId xmlns:a16="http://schemas.microsoft.com/office/drawing/2014/main" val="57962804"/>
                    </a:ext>
                  </a:extLst>
                </a:gridCol>
              </a:tblGrid>
              <a:tr h="96312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Содержательные линии</a:t>
                      </a:r>
                      <a:endParaRPr lang="ru-RU" sz="2000" b="0" dirty="0">
                        <a:latin typeface="Gerbera Black" panose="02000A00000000000000" pitchFamily="50" charset="-5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Ценности из Указа Президента Российской Федерации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от 09 ноября №809</a:t>
                      </a:r>
                      <a:endParaRPr lang="ru-RU" sz="2000" b="0" dirty="0">
                        <a:latin typeface="Gerbera Black" panose="02000A00000000000000" pitchFamily="50" charset="-5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09631157"/>
                  </a:ext>
                </a:extLst>
              </a:tr>
              <a:tr h="655713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+mj-lt"/>
                        </a:rPr>
                        <a:t>Россия: Родина, страна, государство</a:t>
                      </a:r>
                      <a:endParaRPr lang="ru-RU" sz="18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+mj-lt"/>
                        </a:rPr>
                        <a:t>патриотизм, гражданственность, служение, Отечеству и ответственность за его судьбу, единство народов России</a:t>
                      </a:r>
                      <a:endParaRPr lang="ru-RU" sz="1800" dirty="0">
                        <a:latin typeface="+mj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13286447"/>
                  </a:ext>
                </a:extLst>
              </a:tr>
              <a:tr h="1779792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+mj-lt"/>
                        </a:rPr>
                        <a:t>Традиционные религии России</a:t>
                      </a:r>
                      <a:endParaRPr lang="ru-RU" sz="18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+mj-lt"/>
                        </a:rPr>
                        <a:t>христианство, ислам, буддизм и другие религии, являющиеся неотъемлемой частью российского исторического и духовного наследия, оказали значительное влияние на формирование традиционных ценностей, общих для верующих и неверующих граждан; особая роль православия в становлении и укреплении традиционных ценностей</a:t>
                      </a:r>
                      <a:endParaRPr lang="ru-RU" sz="1800" dirty="0">
                        <a:latin typeface="+mj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94124143"/>
                  </a:ext>
                </a:extLst>
              </a:tr>
              <a:tr h="655713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+mj-lt"/>
                        </a:rPr>
                        <a:t>Историческая память и преемственность поколений</a:t>
                      </a:r>
                      <a:endParaRPr lang="ru-RU" sz="18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+mj-lt"/>
                        </a:rPr>
                        <a:t>историческая память и преемственность поколений</a:t>
                      </a:r>
                      <a:endParaRPr lang="ru-RU" sz="1800" dirty="0">
                        <a:latin typeface="+mj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25082681"/>
                  </a:ext>
                </a:extLst>
              </a:tr>
              <a:tr h="555505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+mj-lt"/>
                        </a:rPr>
                        <a:t>Крепкая семья</a:t>
                      </a:r>
                      <a:endParaRPr lang="ru-RU" sz="18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+mj-lt"/>
                        </a:rPr>
                        <a:t>крепкая</a:t>
                      </a:r>
                      <a:r>
                        <a:rPr lang="ru-RU" sz="1800" baseline="0" dirty="0" smtClean="0">
                          <a:latin typeface="+mj-lt"/>
                        </a:rPr>
                        <a:t> семья: взаимопомощь и взаимоуважение</a:t>
                      </a:r>
                      <a:endParaRPr lang="ru-RU" sz="1800" dirty="0">
                        <a:latin typeface="+mj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32944669"/>
                  </a:ext>
                </a:extLst>
              </a:tr>
              <a:tr h="936733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+mj-lt"/>
                        </a:rPr>
                        <a:t>Высокие нравственные идеалы</a:t>
                      </a:r>
                      <a:r>
                        <a:rPr lang="ru-RU" sz="1800" baseline="0" dirty="0" smtClean="0">
                          <a:latin typeface="+mj-lt"/>
                        </a:rPr>
                        <a:t> личности</a:t>
                      </a:r>
                      <a:endParaRPr lang="ru-RU" sz="18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+mj-lt"/>
                        </a:rPr>
                        <a:t>высокие нравственные идеалы, приоритет духовного над материальным, гуманизм, милосердие, справедливость, коллективизм,</a:t>
                      </a:r>
                      <a:r>
                        <a:rPr lang="ru-RU" sz="1800" baseline="0" dirty="0" smtClean="0">
                          <a:latin typeface="+mj-lt"/>
                        </a:rPr>
                        <a:t> взаимопомощь и взаимоуважение</a:t>
                      </a:r>
                      <a:endParaRPr lang="ru-RU" sz="1800" dirty="0">
                        <a:latin typeface="+mj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55713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+mj-lt"/>
                        </a:rPr>
                        <a:t>Права и свободы, обязанности</a:t>
                      </a:r>
                      <a:r>
                        <a:rPr lang="ru-RU" sz="1800" baseline="0" dirty="0" smtClean="0">
                          <a:latin typeface="+mj-lt"/>
                        </a:rPr>
                        <a:t> и ответственность человека</a:t>
                      </a:r>
                      <a:endParaRPr lang="ru-RU" sz="18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+mj-lt"/>
                        </a:rPr>
                        <a:t>жизнь, достоинство, права и свободы человека</a:t>
                      </a:r>
                      <a:endParaRPr lang="ru-RU" sz="1800" dirty="0">
                        <a:latin typeface="+mj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55713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+mj-lt"/>
                        </a:rPr>
                        <a:t>Созидательный труд</a:t>
                      </a:r>
                      <a:endParaRPr lang="ru-RU" sz="18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+mj-lt"/>
                        </a:rPr>
                        <a:t>созидательный труд, служение Отечеству</a:t>
                      </a:r>
                      <a:r>
                        <a:rPr lang="ru-RU" sz="1800" baseline="0" dirty="0" smtClean="0">
                          <a:latin typeface="+mj-lt"/>
                        </a:rPr>
                        <a:t> и ответственность за его судьбу, приоритет духовного над материальным</a:t>
                      </a:r>
                      <a:endParaRPr lang="ru-RU" sz="1800" dirty="0">
                        <a:latin typeface="+mj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0786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53472" y="0"/>
            <a:ext cx="1051779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Личностные результаты </a:t>
            </a:r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освоения программы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593438919"/>
              </p:ext>
            </p:extLst>
          </p:nvPr>
        </p:nvGraphicFramePr>
        <p:xfrm>
          <a:off x="550873" y="1622738"/>
          <a:ext cx="10782536" cy="50227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817564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53472" y="0"/>
            <a:ext cx="109996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881B"/>
                </a:solidFill>
                <a:latin typeface="TomskObl2104" pitchFamily="50" charset="0"/>
              </a:rPr>
              <a:t>Нравственный выбор:  от красоты  внешней  </a:t>
            </a:r>
          </a:p>
          <a:p>
            <a:r>
              <a:rPr lang="ru-RU" sz="3600" dirty="0" smtClean="0">
                <a:solidFill>
                  <a:srgbClr val="00881B"/>
                </a:solidFill>
                <a:latin typeface="TomskObl2104" pitchFamily="50" charset="0"/>
              </a:rPr>
              <a:t>к  красоте  духовной</a:t>
            </a:r>
            <a:endParaRPr lang="ru-RU" sz="36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2463870"/>
              </p:ext>
            </p:extLst>
          </p:nvPr>
        </p:nvGraphicFramePr>
        <p:xfrm>
          <a:off x="115754" y="1917237"/>
          <a:ext cx="11760560" cy="423757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7816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789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71416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Личностный результат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Проявление в жизни </a:t>
                      </a:r>
                      <a:r>
                        <a:rPr lang="ru-RU" sz="2400" dirty="0" err="1" smtClean="0"/>
                        <a:t>преподобномученицы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98543">
                <a:tc>
                  <a:txBody>
                    <a:bodyPr/>
                    <a:lstStyle/>
                    <a:p>
                      <a:pPr algn="just"/>
                      <a:r>
                        <a:rPr lang="ru-RU" sz="2400" dirty="0" smtClean="0"/>
                        <a:t>Готовность к участию в гуманитарной</a:t>
                      </a:r>
                      <a:r>
                        <a:rPr lang="ru-RU" sz="2400" baseline="0" dirty="0" smtClean="0"/>
                        <a:t> деятельности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400" dirty="0" smtClean="0"/>
                        <a:t>Основательница Марфо-Мариинской обители. В годы Первой мировой войны организовала санитарные поезда и склады лекарств для фронта.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54750">
                <a:tc>
                  <a:txBody>
                    <a:bodyPr/>
                    <a:lstStyle/>
                    <a:p>
                      <a:pPr algn="just"/>
                      <a:r>
                        <a:rPr lang="ru-RU" sz="2400" dirty="0" smtClean="0"/>
                        <a:t>Ориентация на ценности и нормы  в ситуациях нравственного выбора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400" dirty="0" smtClean="0"/>
                        <a:t>После убийства мужа, великого князя Сергея Александровича, террористом И. </a:t>
                      </a:r>
                      <a:r>
                        <a:rPr lang="ru-RU" sz="2400" dirty="0" err="1" smtClean="0"/>
                        <a:t>Каляевым</a:t>
                      </a:r>
                      <a:r>
                        <a:rPr lang="ru-RU" sz="2400" dirty="0" smtClean="0"/>
                        <a:t>, Елизавета Фёдоровна пришла в тюрьму к убийце.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98543">
                <a:tc>
                  <a:txBody>
                    <a:bodyPr/>
                    <a:lstStyle/>
                    <a:p>
                      <a:pPr algn="just"/>
                      <a:r>
                        <a:rPr lang="ru-RU" sz="2400" dirty="0" smtClean="0"/>
                        <a:t>Понимание ценностей</a:t>
                      </a:r>
                      <a:r>
                        <a:rPr lang="ru-RU" sz="2400" baseline="0" dirty="0" smtClean="0"/>
                        <a:t> патриотизма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400" dirty="0" smtClean="0"/>
                        <a:t>Немецкая принцесса по рождению, она трижды получала возможность покинуть Россию во время революционных событий 1917–1918 годов. 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2309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1492</TotalTime>
  <Words>1307</Words>
  <Application>Microsoft Office PowerPoint</Application>
  <PresentationFormat>Широкоэкранный</PresentationFormat>
  <Paragraphs>194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7" baseType="lpstr">
      <vt:lpstr>TomskObl2104</vt:lpstr>
      <vt:lpstr>Calibri Light</vt:lpstr>
      <vt:lpstr>Arial</vt:lpstr>
      <vt:lpstr>Gerbera</vt:lpstr>
      <vt:lpstr>Gerbera Light</vt:lpstr>
      <vt:lpstr>Calibri</vt:lpstr>
      <vt:lpstr>Gerbera Black</vt:lpstr>
      <vt:lpstr>Тема Office</vt:lpstr>
      <vt:lpstr>Преподавание предмета “Духовно-нравственная культура России”</vt:lpstr>
      <vt:lpstr>Поэтапный план введения  учебного предмета</vt:lpstr>
      <vt:lpstr>Нормативно-правовая база: основания для введения предмета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Беккер Н.В.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 Алексеевич Зырянов</dc:creator>
  <cp:lastModifiedBy>Наталья Владимировна Беккер</cp:lastModifiedBy>
  <cp:revision>197</cp:revision>
  <dcterms:created xsi:type="dcterms:W3CDTF">2025-07-14T10:33:41Z</dcterms:created>
  <dcterms:modified xsi:type="dcterms:W3CDTF">2026-09-01T08:17:34Z</dcterms:modified>
</cp:coreProperties>
</file>