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4" r:id="rId5"/>
    <p:sldMasterId id="2147483685" r:id="rId6"/>
    <p:sldMasterId id="2147483686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</p:sldIdLst>
  <p:sldSz cy="6858000" cx="12192000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1F0730A-D408-40A8-9B3A-D356406DBD46}">
  <a:tblStyle styleId="{E1F0730A-D408-40A8-9B3A-D356406DBD4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n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n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1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0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10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1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1" name="Google Shape;791;p11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2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12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3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13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14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p14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5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15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6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16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7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17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8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18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9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19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2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20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7" name="Google Shape;867;p20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3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4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4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5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5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6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6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7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p7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8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8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9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9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1" name="Google Shape;451;p2"/>
          <p:cNvSpPr txBox="1"/>
          <p:nvPr>
            <p:ph idx="1" type="body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2" name="Google Shape;452;p2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3" name="Google Shape;453;p2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54" name="Google Shape;454;p2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1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8" name="Google Shape;508;p11"/>
          <p:cNvSpPr txBox="1"/>
          <p:nvPr>
            <p:ph idx="1" type="body"/>
          </p:nvPr>
        </p:nvSpPr>
        <p:spPr>
          <a:xfrm>
            <a:off x="609480" y="160452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9" name="Google Shape;509;p11"/>
          <p:cNvSpPr txBox="1"/>
          <p:nvPr>
            <p:ph idx="2" type="body"/>
          </p:nvPr>
        </p:nvSpPr>
        <p:spPr>
          <a:xfrm>
            <a:off x="609480" y="368208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0" name="Google Shape;510;p11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1" name="Google Shape;511;p11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12" name="Google Shape;512;p11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2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5" name="Google Shape;515;p12"/>
          <p:cNvSpPr txBox="1"/>
          <p:nvPr>
            <p:ph idx="1" type="body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6" name="Google Shape;516;p12"/>
          <p:cNvSpPr txBox="1"/>
          <p:nvPr>
            <p:ph idx="2" type="body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7" name="Google Shape;517;p12"/>
          <p:cNvSpPr txBox="1"/>
          <p:nvPr>
            <p:ph idx="3" type="body"/>
          </p:nvPr>
        </p:nvSpPr>
        <p:spPr>
          <a:xfrm>
            <a:off x="60948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2"/>
          <p:cNvSpPr txBox="1"/>
          <p:nvPr>
            <p:ph idx="4" type="body"/>
          </p:nvPr>
        </p:nvSpPr>
        <p:spPr>
          <a:xfrm>
            <a:off x="623196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9" name="Google Shape;519;p12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0" name="Google Shape;520;p12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21" name="Google Shape;521;p12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3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3"/>
          <p:cNvSpPr txBox="1"/>
          <p:nvPr>
            <p:ph idx="1" type="body"/>
          </p:nvPr>
        </p:nvSpPr>
        <p:spPr>
          <a:xfrm>
            <a:off x="60948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5" name="Google Shape;525;p13"/>
          <p:cNvSpPr txBox="1"/>
          <p:nvPr>
            <p:ph idx="2" type="body"/>
          </p:nvPr>
        </p:nvSpPr>
        <p:spPr>
          <a:xfrm>
            <a:off x="431964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6" name="Google Shape;526;p13"/>
          <p:cNvSpPr txBox="1"/>
          <p:nvPr>
            <p:ph idx="3" type="body"/>
          </p:nvPr>
        </p:nvSpPr>
        <p:spPr>
          <a:xfrm>
            <a:off x="802980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7" name="Google Shape;527;p13"/>
          <p:cNvSpPr txBox="1"/>
          <p:nvPr>
            <p:ph idx="4" type="body"/>
          </p:nvPr>
        </p:nvSpPr>
        <p:spPr>
          <a:xfrm>
            <a:off x="60948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8" name="Google Shape;528;p13"/>
          <p:cNvSpPr txBox="1"/>
          <p:nvPr>
            <p:ph idx="5" type="body"/>
          </p:nvPr>
        </p:nvSpPr>
        <p:spPr>
          <a:xfrm>
            <a:off x="431964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9" name="Google Shape;529;p13"/>
          <p:cNvSpPr txBox="1"/>
          <p:nvPr>
            <p:ph idx="6" type="body"/>
          </p:nvPr>
        </p:nvSpPr>
        <p:spPr>
          <a:xfrm>
            <a:off x="802980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3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1" name="Google Shape;531;p13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32" name="Google Shape;532;p13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5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1" name="Google Shape;541;p15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42" name="Google Shape;542;p15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6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5" name="Google Shape;545;p16"/>
          <p:cNvSpPr txBox="1"/>
          <p:nvPr>
            <p:ph idx="1" type="subTitle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6" name="Google Shape;546;p16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7" name="Google Shape;547;p16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48" name="Google Shape;548;p16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7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7"/>
          <p:cNvSpPr txBox="1"/>
          <p:nvPr>
            <p:ph idx="1" type="body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2" name="Google Shape;552;p17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3" name="Google Shape;553;p17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54" name="Google Shape;554;p17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8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7" name="Google Shape;557;p18"/>
          <p:cNvSpPr txBox="1"/>
          <p:nvPr>
            <p:ph idx="1" type="body"/>
          </p:nvPr>
        </p:nvSpPr>
        <p:spPr>
          <a:xfrm>
            <a:off x="60948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8" name="Google Shape;558;p18"/>
          <p:cNvSpPr txBox="1"/>
          <p:nvPr>
            <p:ph idx="2" type="body"/>
          </p:nvPr>
        </p:nvSpPr>
        <p:spPr>
          <a:xfrm>
            <a:off x="623196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9" name="Google Shape;559;p18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0" name="Google Shape;560;p18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61" name="Google Shape;561;p18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9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9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5" name="Google Shape;565;p19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66" name="Google Shape;566;p19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0"/>
          <p:cNvSpPr txBox="1"/>
          <p:nvPr>
            <p:ph idx="1" type="subTitle"/>
          </p:nvPr>
        </p:nvSpPr>
        <p:spPr>
          <a:xfrm>
            <a:off x="609480" y="273600"/>
            <a:ext cx="10972500" cy="53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9" name="Google Shape;569;p20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0" name="Google Shape;570;p20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71" name="Google Shape;571;p20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1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4" name="Google Shape;574;p21"/>
          <p:cNvSpPr txBox="1"/>
          <p:nvPr>
            <p:ph idx="1" type="body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5" name="Google Shape;575;p21"/>
          <p:cNvSpPr txBox="1"/>
          <p:nvPr>
            <p:ph idx="2" type="body"/>
          </p:nvPr>
        </p:nvSpPr>
        <p:spPr>
          <a:xfrm>
            <a:off x="623196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6" name="Google Shape;576;p21"/>
          <p:cNvSpPr txBox="1"/>
          <p:nvPr>
            <p:ph idx="3" type="body"/>
          </p:nvPr>
        </p:nvSpPr>
        <p:spPr>
          <a:xfrm>
            <a:off x="60948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7" name="Google Shape;577;p21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8" name="Google Shape;578;p21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79" name="Google Shape;579;p21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7" name="Google Shape;457;p3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58" name="Google Shape;458;p3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2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2" name="Google Shape;582;p22"/>
          <p:cNvSpPr txBox="1"/>
          <p:nvPr>
            <p:ph idx="1" type="body"/>
          </p:nvPr>
        </p:nvSpPr>
        <p:spPr>
          <a:xfrm>
            <a:off x="60948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22"/>
          <p:cNvSpPr txBox="1"/>
          <p:nvPr>
            <p:ph idx="2" type="body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4" name="Google Shape;584;p22"/>
          <p:cNvSpPr txBox="1"/>
          <p:nvPr>
            <p:ph idx="3" type="body"/>
          </p:nvPr>
        </p:nvSpPr>
        <p:spPr>
          <a:xfrm>
            <a:off x="623196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5" name="Google Shape;585;p22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6" name="Google Shape;586;p22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87" name="Google Shape;587;p22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23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0" name="Google Shape;590;p23"/>
          <p:cNvSpPr txBox="1"/>
          <p:nvPr>
            <p:ph idx="1" type="body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1" name="Google Shape;591;p23"/>
          <p:cNvSpPr txBox="1"/>
          <p:nvPr>
            <p:ph idx="2" type="body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2" name="Google Shape;592;p23"/>
          <p:cNvSpPr txBox="1"/>
          <p:nvPr>
            <p:ph idx="3" type="body"/>
          </p:nvPr>
        </p:nvSpPr>
        <p:spPr>
          <a:xfrm>
            <a:off x="609480" y="368208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3" name="Google Shape;593;p23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4" name="Google Shape;594;p23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95" name="Google Shape;595;p23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4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8" name="Google Shape;598;p24"/>
          <p:cNvSpPr txBox="1"/>
          <p:nvPr>
            <p:ph idx="1" type="body"/>
          </p:nvPr>
        </p:nvSpPr>
        <p:spPr>
          <a:xfrm>
            <a:off x="609480" y="160452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9" name="Google Shape;599;p24"/>
          <p:cNvSpPr txBox="1"/>
          <p:nvPr>
            <p:ph idx="2" type="body"/>
          </p:nvPr>
        </p:nvSpPr>
        <p:spPr>
          <a:xfrm>
            <a:off x="609480" y="368208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0" name="Google Shape;600;p24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1" name="Google Shape;601;p24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02" name="Google Shape;602;p24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5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25"/>
          <p:cNvSpPr txBox="1"/>
          <p:nvPr>
            <p:ph idx="1" type="body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6" name="Google Shape;606;p25"/>
          <p:cNvSpPr txBox="1"/>
          <p:nvPr>
            <p:ph idx="2" type="body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7" name="Google Shape;607;p25"/>
          <p:cNvSpPr txBox="1"/>
          <p:nvPr>
            <p:ph idx="3" type="body"/>
          </p:nvPr>
        </p:nvSpPr>
        <p:spPr>
          <a:xfrm>
            <a:off x="60948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8" name="Google Shape;608;p25"/>
          <p:cNvSpPr txBox="1"/>
          <p:nvPr>
            <p:ph idx="4" type="body"/>
          </p:nvPr>
        </p:nvSpPr>
        <p:spPr>
          <a:xfrm>
            <a:off x="623196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9" name="Google Shape;609;p25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0" name="Google Shape;610;p25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11" name="Google Shape;611;p25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6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4" name="Google Shape;614;p26"/>
          <p:cNvSpPr txBox="1"/>
          <p:nvPr>
            <p:ph idx="1" type="body"/>
          </p:nvPr>
        </p:nvSpPr>
        <p:spPr>
          <a:xfrm>
            <a:off x="60948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5" name="Google Shape;615;p26"/>
          <p:cNvSpPr txBox="1"/>
          <p:nvPr>
            <p:ph idx="2" type="body"/>
          </p:nvPr>
        </p:nvSpPr>
        <p:spPr>
          <a:xfrm>
            <a:off x="431964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6" name="Google Shape;616;p26"/>
          <p:cNvSpPr txBox="1"/>
          <p:nvPr>
            <p:ph idx="3" type="body"/>
          </p:nvPr>
        </p:nvSpPr>
        <p:spPr>
          <a:xfrm>
            <a:off x="802980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7" name="Google Shape;617;p26"/>
          <p:cNvSpPr txBox="1"/>
          <p:nvPr>
            <p:ph idx="4" type="body"/>
          </p:nvPr>
        </p:nvSpPr>
        <p:spPr>
          <a:xfrm>
            <a:off x="60948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26"/>
          <p:cNvSpPr txBox="1"/>
          <p:nvPr>
            <p:ph idx="5" type="body"/>
          </p:nvPr>
        </p:nvSpPr>
        <p:spPr>
          <a:xfrm>
            <a:off x="431964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9" name="Google Shape;619;p26"/>
          <p:cNvSpPr txBox="1"/>
          <p:nvPr>
            <p:ph idx="6" type="body"/>
          </p:nvPr>
        </p:nvSpPr>
        <p:spPr>
          <a:xfrm>
            <a:off x="802980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0" name="Google Shape;620;p26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1" name="Google Shape;621;p26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22" name="Google Shape;622;p26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28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1" name="Google Shape;631;p28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32" name="Google Shape;632;p28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9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5" name="Google Shape;635;p29"/>
          <p:cNvSpPr txBox="1"/>
          <p:nvPr>
            <p:ph idx="1" type="subTitle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6" name="Google Shape;636;p29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7" name="Google Shape;637;p29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38" name="Google Shape;638;p29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30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1" name="Google Shape;641;p30"/>
          <p:cNvSpPr txBox="1"/>
          <p:nvPr>
            <p:ph idx="1" type="body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2" name="Google Shape;642;p30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3" name="Google Shape;643;p30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44" name="Google Shape;644;p30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31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7" name="Google Shape;647;p31"/>
          <p:cNvSpPr txBox="1"/>
          <p:nvPr>
            <p:ph idx="1" type="body"/>
          </p:nvPr>
        </p:nvSpPr>
        <p:spPr>
          <a:xfrm>
            <a:off x="60948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8" name="Google Shape;648;p31"/>
          <p:cNvSpPr txBox="1"/>
          <p:nvPr>
            <p:ph idx="2" type="body"/>
          </p:nvPr>
        </p:nvSpPr>
        <p:spPr>
          <a:xfrm>
            <a:off x="623196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9" name="Google Shape;649;p31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0" name="Google Shape;650;p31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51" name="Google Shape;651;p31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2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4" name="Google Shape;654;p32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5" name="Google Shape;655;p32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56" name="Google Shape;656;p32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1" name="Google Shape;461;p4"/>
          <p:cNvSpPr txBox="1"/>
          <p:nvPr>
            <p:ph idx="1" type="subTitle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2" name="Google Shape;462;p4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3" name="Google Shape;463;p4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64" name="Google Shape;464;p4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3"/>
          <p:cNvSpPr txBox="1"/>
          <p:nvPr>
            <p:ph idx="1" type="subTitle"/>
          </p:nvPr>
        </p:nvSpPr>
        <p:spPr>
          <a:xfrm>
            <a:off x="609480" y="273600"/>
            <a:ext cx="10972500" cy="53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9" name="Google Shape;659;p33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0" name="Google Shape;660;p33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61" name="Google Shape;661;p33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4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4" name="Google Shape;664;p34"/>
          <p:cNvSpPr txBox="1"/>
          <p:nvPr>
            <p:ph idx="1" type="body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5" name="Google Shape;665;p34"/>
          <p:cNvSpPr txBox="1"/>
          <p:nvPr>
            <p:ph idx="2" type="body"/>
          </p:nvPr>
        </p:nvSpPr>
        <p:spPr>
          <a:xfrm>
            <a:off x="623196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6" name="Google Shape;666;p34"/>
          <p:cNvSpPr txBox="1"/>
          <p:nvPr>
            <p:ph idx="3" type="body"/>
          </p:nvPr>
        </p:nvSpPr>
        <p:spPr>
          <a:xfrm>
            <a:off x="60948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7" name="Google Shape;667;p34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8" name="Google Shape;668;p34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69" name="Google Shape;669;p34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35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2" name="Google Shape;672;p35"/>
          <p:cNvSpPr txBox="1"/>
          <p:nvPr>
            <p:ph idx="1" type="body"/>
          </p:nvPr>
        </p:nvSpPr>
        <p:spPr>
          <a:xfrm>
            <a:off x="60948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3" name="Google Shape;673;p35"/>
          <p:cNvSpPr txBox="1"/>
          <p:nvPr>
            <p:ph idx="2" type="body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4" name="Google Shape;674;p35"/>
          <p:cNvSpPr txBox="1"/>
          <p:nvPr>
            <p:ph idx="3" type="body"/>
          </p:nvPr>
        </p:nvSpPr>
        <p:spPr>
          <a:xfrm>
            <a:off x="623196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5" name="Google Shape;675;p35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6" name="Google Shape;676;p35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77" name="Google Shape;677;p35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36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0" name="Google Shape;680;p36"/>
          <p:cNvSpPr txBox="1"/>
          <p:nvPr>
            <p:ph idx="1" type="body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1" name="Google Shape;681;p36"/>
          <p:cNvSpPr txBox="1"/>
          <p:nvPr>
            <p:ph idx="2" type="body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2" name="Google Shape;682;p36"/>
          <p:cNvSpPr txBox="1"/>
          <p:nvPr>
            <p:ph idx="3" type="body"/>
          </p:nvPr>
        </p:nvSpPr>
        <p:spPr>
          <a:xfrm>
            <a:off x="609480" y="368208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3" name="Google Shape;683;p36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4" name="Google Shape;684;p36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85" name="Google Shape;685;p36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37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8" name="Google Shape;688;p37"/>
          <p:cNvSpPr txBox="1"/>
          <p:nvPr>
            <p:ph idx="1" type="body"/>
          </p:nvPr>
        </p:nvSpPr>
        <p:spPr>
          <a:xfrm>
            <a:off x="609480" y="160452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9" name="Google Shape;689;p37"/>
          <p:cNvSpPr txBox="1"/>
          <p:nvPr>
            <p:ph idx="2" type="body"/>
          </p:nvPr>
        </p:nvSpPr>
        <p:spPr>
          <a:xfrm>
            <a:off x="609480" y="368208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0" name="Google Shape;690;p37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1" name="Google Shape;691;p37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92" name="Google Shape;692;p37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38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5" name="Google Shape;695;p38"/>
          <p:cNvSpPr txBox="1"/>
          <p:nvPr>
            <p:ph idx="1" type="body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6" name="Google Shape;696;p38"/>
          <p:cNvSpPr txBox="1"/>
          <p:nvPr>
            <p:ph idx="2" type="body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7" name="Google Shape;697;p38"/>
          <p:cNvSpPr txBox="1"/>
          <p:nvPr>
            <p:ph idx="3" type="body"/>
          </p:nvPr>
        </p:nvSpPr>
        <p:spPr>
          <a:xfrm>
            <a:off x="60948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8" name="Google Shape;698;p38"/>
          <p:cNvSpPr txBox="1"/>
          <p:nvPr>
            <p:ph idx="4" type="body"/>
          </p:nvPr>
        </p:nvSpPr>
        <p:spPr>
          <a:xfrm>
            <a:off x="623196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9" name="Google Shape;699;p38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0" name="Google Shape;700;p38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01" name="Google Shape;701;p38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39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4" name="Google Shape;704;p39"/>
          <p:cNvSpPr txBox="1"/>
          <p:nvPr>
            <p:ph idx="1" type="body"/>
          </p:nvPr>
        </p:nvSpPr>
        <p:spPr>
          <a:xfrm>
            <a:off x="60948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5" name="Google Shape;705;p39"/>
          <p:cNvSpPr txBox="1"/>
          <p:nvPr>
            <p:ph idx="2" type="body"/>
          </p:nvPr>
        </p:nvSpPr>
        <p:spPr>
          <a:xfrm>
            <a:off x="431964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6" name="Google Shape;706;p39"/>
          <p:cNvSpPr txBox="1"/>
          <p:nvPr>
            <p:ph idx="3" type="body"/>
          </p:nvPr>
        </p:nvSpPr>
        <p:spPr>
          <a:xfrm>
            <a:off x="802980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7" name="Google Shape;707;p39"/>
          <p:cNvSpPr txBox="1"/>
          <p:nvPr>
            <p:ph idx="4" type="body"/>
          </p:nvPr>
        </p:nvSpPr>
        <p:spPr>
          <a:xfrm>
            <a:off x="60948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8" name="Google Shape;708;p39"/>
          <p:cNvSpPr txBox="1"/>
          <p:nvPr>
            <p:ph idx="5" type="body"/>
          </p:nvPr>
        </p:nvSpPr>
        <p:spPr>
          <a:xfrm>
            <a:off x="431964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9" name="Google Shape;709;p39"/>
          <p:cNvSpPr txBox="1"/>
          <p:nvPr>
            <p:ph idx="6" type="body"/>
          </p:nvPr>
        </p:nvSpPr>
        <p:spPr>
          <a:xfrm>
            <a:off x="802980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0" name="Google Shape;710;p39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1" name="Google Shape;711;p39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12" name="Google Shape;712;p39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7" name="Google Shape;467;p5"/>
          <p:cNvSpPr txBox="1"/>
          <p:nvPr>
            <p:ph idx="1" type="body"/>
          </p:nvPr>
        </p:nvSpPr>
        <p:spPr>
          <a:xfrm>
            <a:off x="60948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8" name="Google Shape;468;p5"/>
          <p:cNvSpPr txBox="1"/>
          <p:nvPr>
            <p:ph idx="2" type="body"/>
          </p:nvPr>
        </p:nvSpPr>
        <p:spPr>
          <a:xfrm>
            <a:off x="623196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9" name="Google Shape;469;p5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0" name="Google Shape;470;p5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71" name="Google Shape;471;p5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4" name="Google Shape;474;p6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5" name="Google Shape;475;p6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76" name="Google Shape;476;p6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7"/>
          <p:cNvSpPr txBox="1"/>
          <p:nvPr>
            <p:ph idx="1" type="subTitle"/>
          </p:nvPr>
        </p:nvSpPr>
        <p:spPr>
          <a:xfrm>
            <a:off x="609480" y="273600"/>
            <a:ext cx="10972500" cy="53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9" name="Google Shape;479;p7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0" name="Google Shape;480;p7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81" name="Google Shape;481;p7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8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4" name="Google Shape;484;p8"/>
          <p:cNvSpPr txBox="1"/>
          <p:nvPr>
            <p:ph idx="1" type="body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5" name="Google Shape;485;p8"/>
          <p:cNvSpPr txBox="1"/>
          <p:nvPr>
            <p:ph idx="2" type="body"/>
          </p:nvPr>
        </p:nvSpPr>
        <p:spPr>
          <a:xfrm>
            <a:off x="623196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6" name="Google Shape;486;p8"/>
          <p:cNvSpPr txBox="1"/>
          <p:nvPr>
            <p:ph idx="3" type="body"/>
          </p:nvPr>
        </p:nvSpPr>
        <p:spPr>
          <a:xfrm>
            <a:off x="60948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7" name="Google Shape;487;p8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8" name="Google Shape;488;p8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89" name="Google Shape;489;p8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9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2" name="Google Shape;492;p9"/>
          <p:cNvSpPr txBox="1"/>
          <p:nvPr>
            <p:ph idx="1" type="body"/>
          </p:nvPr>
        </p:nvSpPr>
        <p:spPr>
          <a:xfrm>
            <a:off x="60948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3" name="Google Shape;493;p9"/>
          <p:cNvSpPr txBox="1"/>
          <p:nvPr>
            <p:ph idx="2" type="body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4" name="Google Shape;494;p9"/>
          <p:cNvSpPr txBox="1"/>
          <p:nvPr>
            <p:ph idx="3" type="body"/>
          </p:nvPr>
        </p:nvSpPr>
        <p:spPr>
          <a:xfrm>
            <a:off x="623196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5" name="Google Shape;495;p9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6" name="Google Shape;496;p9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97" name="Google Shape;497;p9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0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0" name="Google Shape;500;p10"/>
          <p:cNvSpPr txBox="1"/>
          <p:nvPr>
            <p:ph idx="1" type="body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1" name="Google Shape;501;p10"/>
          <p:cNvSpPr txBox="1"/>
          <p:nvPr>
            <p:ph idx="2" type="body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2" name="Google Shape;502;p10"/>
          <p:cNvSpPr txBox="1"/>
          <p:nvPr>
            <p:ph idx="3" type="body"/>
          </p:nvPr>
        </p:nvSpPr>
        <p:spPr>
          <a:xfrm>
            <a:off x="609480" y="368208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3" name="Google Shape;503;p10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4" name="Google Shape;504;p10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05" name="Google Shape;505;p10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"/>
          <p:cNvSpPr txBox="1"/>
          <p:nvPr>
            <p:ph type="title"/>
          </p:nvPr>
        </p:nvSpPr>
        <p:spPr>
          <a:xfrm>
            <a:off x="838080" y="36504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5" name="Google Shape;445;p1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6" name="Google Shape;446;p1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7" name="Google Shape;447;p1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8" name="Google Shape;448;p1"/>
          <p:cNvSpPr txBox="1"/>
          <p:nvPr>
            <p:ph idx="1" type="body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4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5" name="Google Shape;535;p14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6" name="Google Shape;536;p14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7" name="Google Shape;537;p14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8" name="Google Shape;538;p14"/>
          <p:cNvSpPr txBox="1"/>
          <p:nvPr>
            <p:ph idx="1" type="body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27"/>
          <p:cNvSpPr txBox="1"/>
          <p:nvPr>
            <p:ph idx="11" type="ftr"/>
          </p:nvPr>
        </p:nvSpPr>
        <p:spPr>
          <a:xfrm>
            <a:off x="4038480" y="6356520"/>
            <a:ext cx="41142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5" name="Google Shape;625;p27"/>
          <p:cNvSpPr txBox="1"/>
          <p:nvPr>
            <p:ph idx="12" type="sldNum"/>
          </p:nvPr>
        </p:nvSpPr>
        <p:spPr>
          <a:xfrm>
            <a:off x="86104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6" name="Google Shape;626;p27"/>
          <p:cNvSpPr txBox="1"/>
          <p:nvPr>
            <p:ph idx="10" type="dt"/>
          </p:nvPr>
        </p:nvSpPr>
        <p:spPr>
          <a:xfrm>
            <a:off x="838080" y="635652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7" name="Google Shape;627;p27"/>
          <p:cNvSpPr txBox="1"/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8" name="Google Shape;628;p27"/>
          <p:cNvSpPr txBox="1"/>
          <p:nvPr>
            <p:ph idx="1" type="body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Relationship Id="rId4" Type="http://schemas.openxmlformats.org/officeDocument/2006/relationships/image" Target="../media/image17.png"/><Relationship Id="rId5" Type="http://schemas.openxmlformats.org/officeDocument/2006/relationships/image" Target="../media/image12.png"/><Relationship Id="rId6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Relationship Id="rId4" Type="http://schemas.openxmlformats.org/officeDocument/2006/relationships/image" Target="../media/image17.png"/><Relationship Id="rId5" Type="http://schemas.openxmlformats.org/officeDocument/2006/relationships/image" Target="../media/image12.png"/><Relationship Id="rId6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12.png"/><Relationship Id="rId5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Relationship Id="rId4" Type="http://schemas.openxmlformats.org/officeDocument/2006/relationships/image" Target="../media/image12.png"/><Relationship Id="rId5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Relationship Id="rId4" Type="http://schemas.openxmlformats.org/officeDocument/2006/relationships/image" Target="../media/image12.png"/><Relationship Id="rId5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Relationship Id="rId4" Type="http://schemas.openxmlformats.org/officeDocument/2006/relationships/image" Target="../media/image12.png"/><Relationship Id="rId5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jpg"/><Relationship Id="rId4" Type="http://schemas.openxmlformats.org/officeDocument/2006/relationships/image" Target="../media/image24.png"/><Relationship Id="rId9" Type="http://schemas.openxmlformats.org/officeDocument/2006/relationships/image" Target="../media/image28.png"/><Relationship Id="rId5" Type="http://schemas.openxmlformats.org/officeDocument/2006/relationships/image" Target="../media/image25.jpg"/><Relationship Id="rId6" Type="http://schemas.openxmlformats.org/officeDocument/2006/relationships/image" Target="../media/image4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40"/>
          <p:cNvSpPr txBox="1"/>
          <p:nvPr>
            <p:ph type="title"/>
          </p:nvPr>
        </p:nvSpPr>
        <p:spPr>
          <a:xfrm>
            <a:off x="1247760" y="3048120"/>
            <a:ext cx="49428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libri"/>
              <a:buNone/>
            </a:pPr>
            <a:r>
              <a:rPr b="0" lang="ru-RU" sz="4000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ГИА — 2026: анализ типичных ошибок на ОГЭ</a:t>
            </a:r>
            <a:endParaRPr b="0" sz="4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40"/>
          <p:cNvSpPr txBox="1"/>
          <p:nvPr>
            <p:ph idx="4294967295" type="subTitle"/>
          </p:nvPr>
        </p:nvSpPr>
        <p:spPr>
          <a:xfrm>
            <a:off x="378360" y="4686120"/>
            <a:ext cx="48120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fontScale="93500"/>
          </a:bodyPr>
          <a:lstStyle/>
          <a:p>
            <a:pPr indent="-228600" lvl="0" marL="22860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b="0" lang="ru-RU" sz="2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Трифонова Л. Б., председатель предметной комиссии ОГЭ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9" name="Google Shape;719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360" y="2975400"/>
            <a:ext cx="784440" cy="13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21360" y="4643640"/>
            <a:ext cx="358200" cy="40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42080" y="321480"/>
            <a:ext cx="2306880" cy="6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04040" y="181800"/>
            <a:ext cx="68292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18800" y="190800"/>
            <a:ext cx="662760" cy="78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4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13400" y="218880"/>
            <a:ext cx="860400" cy="784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4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083680" y="190800"/>
            <a:ext cx="692640" cy="784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4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23720" y="1418400"/>
            <a:ext cx="5052960" cy="5052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49"/>
          <p:cNvSpPr txBox="1"/>
          <p:nvPr>
            <p:ph idx="4294967295" type="title"/>
          </p:nvPr>
        </p:nvSpPr>
        <p:spPr>
          <a:xfrm>
            <a:off x="838080" y="36504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br>
              <a:rPr lang="ru-RU" sz="5400"/>
            </a:br>
            <a:r>
              <a:rPr b="0" lang="ru-RU" sz="5400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Задания, вызвавшие затруднения</a:t>
            </a:r>
            <a:endParaRPr b="0" sz="5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7" name="Google Shape;787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2120" y="1833120"/>
            <a:ext cx="10095121" cy="4952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50"/>
          <p:cNvSpPr txBox="1"/>
          <p:nvPr>
            <p:ph idx="4294967295" type="title"/>
          </p:nvPr>
        </p:nvSpPr>
        <p:spPr>
          <a:xfrm>
            <a:off x="838080" y="36504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br>
              <a:rPr lang="ru-RU" sz="5400"/>
            </a:br>
            <a:r>
              <a:rPr b="0" lang="ru-RU" sz="5400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Задания, вызвавшие затруднения</a:t>
            </a:r>
            <a:endParaRPr b="0" sz="5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4" name="Google Shape;794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5800" y="1935720"/>
            <a:ext cx="11526481" cy="4057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51"/>
          <p:cNvSpPr txBox="1"/>
          <p:nvPr>
            <p:ph idx="4294967295" type="title"/>
          </p:nvPr>
        </p:nvSpPr>
        <p:spPr>
          <a:xfrm>
            <a:off x="838080" y="36504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br>
              <a:rPr lang="ru-RU" sz="5400"/>
            </a:br>
            <a:r>
              <a:rPr b="0" lang="ru-RU" sz="5400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Задания, вызвавшие затруднения</a:t>
            </a:r>
            <a:endParaRPr b="0" sz="5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1" name="Google Shape;80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8560" y="1883160"/>
            <a:ext cx="11517121" cy="2038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7680" y="4269240"/>
            <a:ext cx="11336041" cy="2143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" name="Google Shape;808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6760" y="633600"/>
            <a:ext cx="413640" cy="47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sp>
        <p:nvSpPr>
          <p:cNvPr id="810" name="Google Shape;810;p52"/>
          <p:cNvSpPr/>
          <p:nvPr/>
        </p:nvSpPr>
        <p:spPr>
          <a:xfrm>
            <a:off x="6132240" y="3742920"/>
            <a:ext cx="8700" cy="8700"/>
          </a:xfrm>
          <a:prstGeom prst="rect">
            <a:avLst/>
          </a:prstGeom>
          <a:noFill/>
          <a:ln>
            <a:noFill/>
          </a:ln>
        </p:spPr>
      </p:sp>
      <p:pic>
        <p:nvPicPr>
          <p:cNvPr id="811" name="Google Shape;811;p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0200" y="3043080"/>
            <a:ext cx="11583719" cy="2600280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52"/>
          <p:cNvSpPr/>
          <p:nvPr/>
        </p:nvSpPr>
        <p:spPr>
          <a:xfrm>
            <a:off x="635040" y="90288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41"/>
              <a:buFont typeface="Arial"/>
              <a:buNone/>
            </a:pPr>
            <a:br>
              <a:rPr b="0" i="0" lang="ru-RU" sz="49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4941" u="none" cap="none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Задания, вызвавшие затруднения</a:t>
            </a:r>
            <a:endParaRPr b="0" i="0" sz="4941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7" name="Google Shape;817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6760" y="633600"/>
            <a:ext cx="413640" cy="47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53"/>
          <p:cNvSpPr/>
          <p:nvPr/>
        </p:nvSpPr>
        <p:spPr>
          <a:xfrm>
            <a:off x="6132240" y="3742920"/>
            <a:ext cx="8700" cy="8700"/>
          </a:xfrm>
          <a:prstGeom prst="rect">
            <a:avLst/>
          </a:prstGeom>
          <a:noFill/>
          <a:ln>
            <a:noFill/>
          </a:ln>
        </p:spPr>
      </p:sp>
      <p:sp>
        <p:nvSpPr>
          <p:cNvPr id="820" name="Google Shape;820;p53"/>
          <p:cNvSpPr/>
          <p:nvPr/>
        </p:nvSpPr>
        <p:spPr>
          <a:xfrm>
            <a:off x="596880" y="540000"/>
            <a:ext cx="10515000" cy="16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41"/>
              <a:buFont typeface="Arial"/>
              <a:buNone/>
            </a:pPr>
            <a:br>
              <a:rPr b="0" i="0" lang="ru-RU" sz="49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4941" u="none" cap="none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Задания, вызвавшие затруднения</a:t>
            </a:r>
            <a:endParaRPr b="0" i="0" sz="4941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1" name="Google Shape;821;p5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3840" y="1980000"/>
            <a:ext cx="10126080" cy="4810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" name="Google Shape;826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760" y="633600"/>
            <a:ext cx="413640" cy="47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" name="Google Shape;827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54"/>
          <p:cNvSpPr/>
          <p:nvPr/>
        </p:nvSpPr>
        <p:spPr>
          <a:xfrm>
            <a:off x="6132240" y="3742920"/>
            <a:ext cx="8700" cy="8700"/>
          </a:xfrm>
          <a:prstGeom prst="rect">
            <a:avLst/>
          </a:prstGeom>
          <a:noFill/>
          <a:ln>
            <a:noFill/>
          </a:ln>
        </p:spPr>
      </p:sp>
      <p:sp>
        <p:nvSpPr>
          <p:cNvPr id="829" name="Google Shape;829;p54"/>
          <p:cNvSpPr/>
          <p:nvPr/>
        </p:nvSpPr>
        <p:spPr>
          <a:xfrm>
            <a:off x="635040" y="90288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41"/>
              <a:buFont typeface="Arial"/>
              <a:buNone/>
            </a:pPr>
            <a:br>
              <a:rPr b="0" i="0" lang="ru-RU" sz="49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4941" u="none" cap="none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Задания, вызвавшие затруднения</a:t>
            </a:r>
            <a:endParaRPr b="0" i="0" sz="4941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0" name="Google Shape;830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2600" y="2228040"/>
            <a:ext cx="11716919" cy="440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Google Shape;835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760" y="633600"/>
            <a:ext cx="413640" cy="47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sp>
        <p:nvSpPr>
          <p:cNvPr id="837" name="Google Shape;837;p55"/>
          <p:cNvSpPr/>
          <p:nvPr/>
        </p:nvSpPr>
        <p:spPr>
          <a:xfrm>
            <a:off x="6132240" y="3742920"/>
            <a:ext cx="8700" cy="8700"/>
          </a:xfrm>
          <a:prstGeom prst="rect">
            <a:avLst/>
          </a:prstGeom>
          <a:noFill/>
          <a:ln>
            <a:noFill/>
          </a:ln>
        </p:spPr>
      </p:sp>
      <p:sp>
        <p:nvSpPr>
          <p:cNvPr id="838" name="Google Shape;838;p55"/>
          <p:cNvSpPr/>
          <p:nvPr/>
        </p:nvSpPr>
        <p:spPr>
          <a:xfrm>
            <a:off x="635040" y="90288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41"/>
              <a:buFont typeface="Arial"/>
              <a:buNone/>
            </a:pPr>
            <a:br>
              <a:rPr b="0" i="0" lang="ru-RU" sz="49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4941" u="none" cap="none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Задания, вызвавшие затруднения</a:t>
            </a:r>
            <a:endParaRPr b="0" i="0" sz="4941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9" name="Google Shape;839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4720" y="2496960"/>
            <a:ext cx="11640961" cy="3314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4" name="Google Shape;844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760" y="633600"/>
            <a:ext cx="413640" cy="47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56"/>
          <p:cNvSpPr/>
          <p:nvPr/>
        </p:nvSpPr>
        <p:spPr>
          <a:xfrm>
            <a:off x="6132240" y="3742920"/>
            <a:ext cx="8700" cy="8700"/>
          </a:xfrm>
          <a:prstGeom prst="rect">
            <a:avLst/>
          </a:prstGeom>
          <a:noFill/>
          <a:ln>
            <a:noFill/>
          </a:ln>
        </p:spPr>
      </p:sp>
      <p:sp>
        <p:nvSpPr>
          <p:cNvPr id="847" name="Google Shape;847;p56"/>
          <p:cNvSpPr/>
          <p:nvPr/>
        </p:nvSpPr>
        <p:spPr>
          <a:xfrm>
            <a:off x="635040" y="90288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41"/>
              <a:buFont typeface="Arial"/>
              <a:buNone/>
            </a:pPr>
            <a:br>
              <a:rPr b="0" i="0" lang="ru-RU" sz="49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4941" u="none" cap="none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Задания, вызвавшие затруднения</a:t>
            </a:r>
            <a:endParaRPr b="0" i="0" sz="4941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8" name="Google Shape;848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5040" y="2852640"/>
            <a:ext cx="10774081" cy="2666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3" name="Google Shape;853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760" y="633600"/>
            <a:ext cx="413640" cy="47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4" name="Google Shape;854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57"/>
          <p:cNvSpPr/>
          <p:nvPr/>
        </p:nvSpPr>
        <p:spPr>
          <a:xfrm>
            <a:off x="6132240" y="3742920"/>
            <a:ext cx="8700" cy="8700"/>
          </a:xfrm>
          <a:prstGeom prst="rect">
            <a:avLst/>
          </a:prstGeom>
          <a:noFill/>
          <a:ln>
            <a:noFill/>
          </a:ln>
        </p:spPr>
      </p:sp>
      <p:sp>
        <p:nvSpPr>
          <p:cNvPr id="856" name="Google Shape;856;p57"/>
          <p:cNvSpPr/>
          <p:nvPr/>
        </p:nvSpPr>
        <p:spPr>
          <a:xfrm>
            <a:off x="679495" y="126876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41"/>
              <a:buFont typeface="Arial"/>
              <a:buNone/>
            </a:pPr>
            <a:br>
              <a:rPr b="0" i="0" lang="ru-RU" sz="49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4941" u="none" cap="none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Конструктор рабочих программ</a:t>
            </a:r>
            <a:endParaRPr b="0" i="0" sz="4941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57"/>
          <p:cNvSpPr/>
          <p:nvPr/>
        </p:nvSpPr>
        <p:spPr>
          <a:xfrm>
            <a:off x="1062751" y="417153"/>
            <a:ext cx="6096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https://workprogram.edsoo.ru/keycloak/realms/edsoo/login-actions/authenticate?execution=4ae164af-df04-4246-aace-370d958e3574&amp;client_id=edsoo-web&amp;tab_id=WrqHTA7zlYA</a:t>
            </a:r>
            <a:endParaRPr/>
          </a:p>
        </p:txBody>
      </p:sp>
      <p:pic>
        <p:nvPicPr>
          <p:cNvPr id="858" name="Google Shape;858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6169" y="2721573"/>
            <a:ext cx="8072447" cy="4092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58"/>
          <p:cNvSpPr txBox="1"/>
          <p:nvPr>
            <p:ph type="title"/>
          </p:nvPr>
        </p:nvSpPr>
        <p:spPr>
          <a:xfrm>
            <a:off x="623392" y="332656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accent6"/>
                </a:solidFill>
              </a:rPr>
              <a:t>Минпросвещения сообщает о том, что с 1 сентября 2027 года существенно изменятся программы обучения в 10-11 классах. Перемены затронут пять важных дисциплин: математика, физика, химия, биология и информатика.</a:t>
            </a:r>
            <a:r>
              <a:rPr lang="ru-RU"/>
              <a:t> </a:t>
            </a:r>
            <a:br>
              <a:rPr lang="ru-RU"/>
            </a:br>
            <a:endParaRPr/>
          </a:p>
        </p:txBody>
      </p:sp>
      <p:sp>
        <p:nvSpPr>
          <p:cNvPr id="864" name="Google Shape;864;p58"/>
          <p:cNvSpPr txBox="1"/>
          <p:nvPr>
            <p:ph idx="1" type="subTitle"/>
          </p:nvPr>
        </p:nvSpPr>
        <p:spPr>
          <a:xfrm>
            <a:off x="623392" y="2204864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/>
              <a:t>Усиление практической направленности.</a:t>
            </a:r>
            <a:r>
              <a:rPr lang="ru-RU" sz="1600"/>
              <a:t> Это ключевая идея нового ФГОС СОО. В КТП для 10–11 классов станет больше акцента на то, чтобы ученики применяли знания для решения реальных, прикладных задач. В поурочных планах чаще будут встречаться формулировки вроде «моделирование физического процесса», «анализ технологической задачи», «проектирование эксперимента». </a:t>
            </a:r>
            <a:endParaRPr sz="16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/>
              <a:t>Интеграция с современными технологиями.</a:t>
            </a:r>
            <a:r>
              <a:rPr lang="ru-RU" sz="1600"/>
              <a:t> В метапредметные результаты официально включены навыки работы с искусственным интеллектом. В КТП это может отразиться так: в рамках физики появятся задания, где нужно использовать цифровые инструменты для обработки данных, построить график, проанализировать результат с помощью ПО или даже смоделировать процесс. </a:t>
            </a:r>
            <a:endParaRPr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/>
              <a:t>Гибкость уровней.</a:t>
            </a:r>
            <a:r>
              <a:rPr lang="ru-RU" sz="1600"/>
              <a:t> Новый стандарт даёт больше вариативности: ученик теперь может изучать все предметы только на базовом уровне, без обязательного углубления в отдельные дисциплины. В КТП это проявится тем, что учителя получат больше инструментов, чтобы дифференцировать работу: внутри одного класса можно будет выстраивать разные траектории — где-то глубже погружаться в теорию, а где-то делать упор на практику и проекты. </a:t>
            </a:r>
            <a:endParaRPr sz="16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/>
              <a:t>Акцент на метапредметность.</a:t>
            </a:r>
            <a:r>
              <a:rPr lang="ru-RU" sz="1600"/>
              <a:t> В планах чётче прописывают, какие универсальные учебные действия (УУД) формируются на каждом уроке: умение ставить цель, планировать эксперимент, анализировать данные, делать выводы, работать в группе. </a:t>
            </a:r>
            <a:endParaRPr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/>
              <a:t>Связь с реальной жизнью и профессией.</a:t>
            </a:r>
            <a:r>
              <a:rPr lang="ru-RU" sz="1600"/>
              <a:t> В КТП станут чаще встречаться темы, которые </a:t>
            </a:r>
            <a:r>
              <a:rPr lang="ru-RU" sz="1800"/>
              <a:t>показывают физику в контексте современных технологий, инженерных задач, экологических проблем.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1800"/>
            </a:b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Google Shape;731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3902" y="428604"/>
            <a:ext cx="10215633" cy="6072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59"/>
          <p:cNvSpPr txBox="1"/>
          <p:nvPr>
            <p:ph idx="4294967295" type="title"/>
          </p:nvPr>
        </p:nvSpPr>
        <p:spPr>
          <a:xfrm>
            <a:off x="219960" y="4886280"/>
            <a:ext cx="6686400" cy="77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93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b="0" lang="ru-RU" sz="4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Людмила Трифонова</a:t>
            </a:r>
            <a:endParaRPr b="0" sz="4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59"/>
          <p:cNvSpPr txBox="1"/>
          <p:nvPr>
            <p:ph idx="4294967295" type="body"/>
          </p:nvPr>
        </p:nvSpPr>
        <p:spPr>
          <a:xfrm>
            <a:off x="581760" y="5505480"/>
            <a:ext cx="6125700" cy="7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8600" lvl="0" marL="22860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lang="ru-RU" sz="2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Председатель ПК ОГЭ по физике</a:t>
            </a:r>
            <a:endParaRPr b="0" sz="2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1" name="Google Shape;871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08240" y="5002560"/>
            <a:ext cx="358200" cy="40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59"/>
          <p:cNvSpPr/>
          <p:nvPr/>
        </p:nvSpPr>
        <p:spPr>
          <a:xfrm>
            <a:off x="8062560" y="1798920"/>
            <a:ext cx="3355200" cy="3355200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73" name="Google Shape;873;p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56800" y="425160"/>
            <a:ext cx="2306880" cy="6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4" name="Google Shape;874;p5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51720" y="2423520"/>
            <a:ext cx="1813680" cy="181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p5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577320" y="2423520"/>
            <a:ext cx="1843200" cy="18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5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08240" y="463680"/>
            <a:ext cx="6025682" cy="6025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42"/>
          <p:cNvSpPr txBox="1"/>
          <p:nvPr>
            <p:ph idx="4294967295" type="title"/>
          </p:nvPr>
        </p:nvSpPr>
        <p:spPr>
          <a:xfrm>
            <a:off x="838080" y="36504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br>
              <a:rPr lang="ru-RU" sz="5400"/>
            </a:br>
            <a:r>
              <a:rPr b="0" lang="ru-RU" sz="5400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Соотношение юношей и девушек</a:t>
            </a:r>
            <a:endParaRPr b="0" sz="5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7" name="Google Shape;737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38" name="Google Shape;738;p42"/>
          <p:cNvGraphicFramePr/>
          <p:nvPr/>
        </p:nvGraphicFramePr>
        <p:xfrm>
          <a:off x="540000" y="29217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{E1F0730A-D408-40A8-9B3A-D356406DBD46}</a:tableStyleId>
              </a:tblPr>
              <a:tblGrid>
                <a:gridCol w="1536850"/>
                <a:gridCol w="921250"/>
                <a:gridCol w="2248550"/>
                <a:gridCol w="1108800"/>
                <a:gridCol w="2076850"/>
                <a:gridCol w="1139750"/>
                <a:gridCol w="2127600"/>
              </a:tblGrid>
              <a:tr h="30480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1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Пол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1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2024 г.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1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2025 г.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1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2026 г.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</a:tr>
              <a:tr h="2286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 от общего числа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 от общего числа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 от общего числа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Женский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324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23.48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347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24.15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399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26.28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Мужской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1056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76.52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1090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75.85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1119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0" lang="ru-RU" sz="24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73.72</a:t>
                      </a:r>
                      <a:endParaRPr b="0" sz="24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43"/>
          <p:cNvSpPr txBox="1"/>
          <p:nvPr>
            <p:ph idx="4294967295" type="title"/>
          </p:nvPr>
        </p:nvSpPr>
        <p:spPr>
          <a:xfrm>
            <a:off x="838080" y="36504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br>
              <a:rPr lang="ru-RU" sz="5400"/>
            </a:br>
            <a:r>
              <a:rPr b="0" lang="ru-RU" sz="5400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Количество участников с ОВЗ</a:t>
            </a:r>
            <a:endParaRPr b="0" sz="5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4" name="Google Shape;744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45" name="Google Shape;745;p43"/>
          <p:cNvGraphicFramePr/>
          <p:nvPr/>
        </p:nvGraphicFramePr>
        <p:xfrm>
          <a:off x="540000" y="29217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{E1F0730A-D408-40A8-9B3A-D356406DBD46}</a:tableStyleId>
              </a:tblPr>
              <a:tblGrid>
                <a:gridCol w="1536850"/>
                <a:gridCol w="921250"/>
                <a:gridCol w="2248550"/>
                <a:gridCol w="1108800"/>
                <a:gridCol w="2076850"/>
                <a:gridCol w="1139750"/>
                <a:gridCol w="2127600"/>
              </a:tblGrid>
              <a:tr h="61345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Участники ОГЭ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2024 г.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2025 г.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2026 г.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</a:tr>
              <a:tr h="1062725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 от общего числа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 от общего числа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 от общего числа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613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Обучающиеся с ОВЗ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0.77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0.99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  <p:sp>
        <p:nvSpPr>
          <p:cNvPr id="746" name="Google Shape;746;p43"/>
          <p:cNvSpPr/>
          <p:nvPr/>
        </p:nvSpPr>
        <p:spPr>
          <a:xfrm>
            <a:off x="685080" y="5590440"/>
            <a:ext cx="11014500" cy="8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81B"/>
              </a:buClr>
              <a:buSzPts val="2400"/>
              <a:buFont typeface="Arial"/>
              <a:buNone/>
            </a:pPr>
            <a:r>
              <a:rPr b="0" i="0" lang="ru-RU" sz="2400" u="none" cap="none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Без двоек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44"/>
          <p:cNvSpPr txBox="1"/>
          <p:nvPr>
            <p:ph idx="4294967295" type="title"/>
          </p:nvPr>
        </p:nvSpPr>
        <p:spPr>
          <a:xfrm>
            <a:off x="838080" y="36504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br>
              <a:rPr lang="ru-RU" sz="5400"/>
            </a:br>
            <a:r>
              <a:rPr b="0" lang="ru-RU" sz="5400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Динамика результатов ОГЭ</a:t>
            </a:r>
            <a:endParaRPr b="0" sz="5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2" name="Google Shape;752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53" name="Google Shape;753;p44"/>
          <p:cNvGraphicFramePr/>
          <p:nvPr/>
        </p:nvGraphicFramePr>
        <p:xfrm>
          <a:off x="540000" y="29217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{E1F0730A-D408-40A8-9B3A-D356406DBD46}</a:tableStyleId>
              </a:tblPr>
              <a:tblGrid>
                <a:gridCol w="1536850"/>
                <a:gridCol w="921250"/>
                <a:gridCol w="2248550"/>
                <a:gridCol w="1108800"/>
                <a:gridCol w="2076850"/>
                <a:gridCol w="1139750"/>
                <a:gridCol w="2127600"/>
              </a:tblGrid>
              <a:tr h="22860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Получили отметку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2024 г.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2025 г.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2026 г.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</a:tr>
              <a:tr h="2286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 от общего числа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 от общего числа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 от общего числа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«2»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2.90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4.38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1.58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«3»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597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43.26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560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38.97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207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13.64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«4»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573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41.52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592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41.20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747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49.21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«5»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170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12.32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222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15.45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540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35.57</a:t>
                      </a:r>
                      <a:endParaRPr b="0" sz="20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45"/>
          <p:cNvSpPr txBox="1"/>
          <p:nvPr>
            <p:ph idx="4294967295" type="title"/>
          </p:nvPr>
        </p:nvSpPr>
        <p:spPr>
          <a:xfrm>
            <a:off x="838080" y="36504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br>
              <a:rPr lang="ru-RU" sz="5400"/>
            </a:br>
            <a:r>
              <a:rPr b="0" lang="ru-RU" sz="5400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Лучшие результаты ОГЭ</a:t>
            </a:r>
            <a:endParaRPr b="0" sz="5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9" name="Google Shape;759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60" name="Google Shape;760;p45"/>
          <p:cNvGraphicFramePr/>
          <p:nvPr/>
        </p:nvGraphicFramePr>
        <p:xfrm>
          <a:off x="623160" y="20750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{E1F0730A-D408-40A8-9B3A-D356406DBD46}</a:tableStyleId>
              </a:tblPr>
              <a:tblGrid>
                <a:gridCol w="2052000"/>
                <a:gridCol w="1152350"/>
                <a:gridCol w="979200"/>
                <a:gridCol w="979550"/>
                <a:gridCol w="980275"/>
                <a:gridCol w="978850"/>
                <a:gridCol w="980650"/>
                <a:gridCol w="978850"/>
                <a:gridCol w="979550"/>
                <a:gridCol w="1098350"/>
              </a:tblGrid>
              <a:tr h="49715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АТЕ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Всего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«2»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«3»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«4»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«5»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 hMerge="1"/>
              </a:tr>
              <a:tr h="595800">
                <a:tc vMerge="1"/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DDDD"/>
                    </a:solidFill>
                  </a:tcPr>
                </a:tc>
              </a:tr>
              <a:tr h="8607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Асиновский район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9.09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13.64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40.91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36.36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  <a:tr h="4971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г.Северск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138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1.45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7.97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44.93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45.65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4971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г.Стрежевой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17.07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48.78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34.15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  <a:tr h="4971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г.Томск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893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1.12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106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11.87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441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49.38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336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37.63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861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Кривошеинский район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16.67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33.33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46"/>
          <p:cNvSpPr txBox="1"/>
          <p:nvPr>
            <p:ph idx="4294967295" type="title"/>
          </p:nvPr>
        </p:nvSpPr>
        <p:spPr>
          <a:xfrm>
            <a:off x="838080" y="36504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br>
              <a:rPr lang="ru-RU" sz="5400"/>
            </a:br>
            <a:r>
              <a:rPr b="0" lang="ru-RU" sz="5400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Лучшие результаты no ОГЭ</a:t>
            </a:r>
            <a:endParaRPr b="0" sz="5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6" name="Google Shape;766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67" name="Google Shape;767;p46"/>
          <p:cNvGraphicFramePr/>
          <p:nvPr/>
        </p:nvGraphicFramePr>
        <p:xfrm>
          <a:off x="701640" y="27691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{E1F0730A-D408-40A8-9B3A-D356406DBD46}</a:tableStyleId>
              </a:tblPr>
              <a:tblGrid>
                <a:gridCol w="479150"/>
                <a:gridCol w="2149550"/>
                <a:gridCol w="1494725"/>
                <a:gridCol w="1938250"/>
                <a:gridCol w="2381750"/>
                <a:gridCol w="2547350"/>
              </a:tblGrid>
              <a:tr h="12855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п/п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Название ОО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участников, получивших отметку «2»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участников, получивших отметки «4» и «5»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(качество обучения)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участников, получивших отметки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«3», «4» и «5» (уровень обученности)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</a:tr>
              <a:tr h="603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МАОУ РКГ № 2 г.Томска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603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МАОУ Сибирский лицей г. Томска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  <a:tr h="3477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ОГБОУ "ТФТЛ"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39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47"/>
          <p:cNvSpPr txBox="1"/>
          <p:nvPr>
            <p:ph idx="4294967295" type="title"/>
          </p:nvPr>
        </p:nvSpPr>
        <p:spPr>
          <a:xfrm>
            <a:off x="838080" y="36504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br>
              <a:rPr lang="ru-RU" sz="5400"/>
            </a:br>
            <a:r>
              <a:rPr b="0" lang="ru-RU" sz="5400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Лучшие результаты ОГЭ</a:t>
            </a:r>
            <a:endParaRPr b="0" sz="5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3" name="Google Shape;773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74" name="Google Shape;774;p47"/>
          <p:cNvGraphicFramePr/>
          <p:nvPr/>
        </p:nvGraphicFramePr>
        <p:xfrm>
          <a:off x="662040" y="20491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{E1F0730A-D408-40A8-9B3A-D356406DBD46}</a:tableStyleId>
              </a:tblPr>
              <a:tblGrid>
                <a:gridCol w="488875"/>
                <a:gridCol w="2388250"/>
                <a:gridCol w="1329475"/>
                <a:gridCol w="1977475"/>
                <a:gridCol w="2430000"/>
                <a:gridCol w="2599550"/>
              </a:tblGrid>
              <a:tr h="12848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п/п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Название ОО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участников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участников, получивших отметку «2»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участников, получивших отметки «4» и «5»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(качество обучения)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участников, получивших отметки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«3», «4» и «5» (уровень обученности)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</a:tr>
              <a:tr h="603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МАОУ СОШ № 53 г.Томска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95.83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603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МАОУ лицей №51г.Томска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95.24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  <a:tr h="603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МБОУ "Северская гимназия"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94.74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603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МАОУ гимназия № 56 г.Томска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94.44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  <a:tr h="603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МАОУ  Школа "Перспектива"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94.00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48"/>
          <p:cNvSpPr txBox="1"/>
          <p:nvPr>
            <p:ph idx="4294967295" type="title"/>
          </p:nvPr>
        </p:nvSpPr>
        <p:spPr>
          <a:xfrm>
            <a:off x="838080" y="365040"/>
            <a:ext cx="1051500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br>
              <a:rPr lang="ru-RU" sz="5400"/>
            </a:br>
            <a:r>
              <a:rPr b="0" lang="ru-RU" sz="5400" strike="noStrike">
                <a:solidFill>
                  <a:srgbClr val="00881B"/>
                </a:solidFill>
                <a:latin typeface="Arial"/>
                <a:ea typeface="Arial"/>
                <a:cs typeface="Arial"/>
                <a:sym typeface="Arial"/>
              </a:rPr>
              <a:t>Лучшие результаты ОГЭ</a:t>
            </a:r>
            <a:endParaRPr b="0" sz="5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0" name="Google Shape;780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200" y="381960"/>
            <a:ext cx="2409480" cy="6451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81" name="Google Shape;781;p48"/>
          <p:cNvGraphicFramePr/>
          <p:nvPr/>
        </p:nvGraphicFramePr>
        <p:xfrm>
          <a:off x="540000" y="17629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{E1F0730A-D408-40A8-9B3A-D356406DBD46}</a:tableStyleId>
              </a:tblPr>
              <a:tblGrid>
                <a:gridCol w="488875"/>
                <a:gridCol w="2193125"/>
                <a:gridCol w="1524950"/>
                <a:gridCol w="1977475"/>
                <a:gridCol w="2430000"/>
                <a:gridCol w="2599550"/>
              </a:tblGrid>
              <a:tr h="12571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п/п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Название ОО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участников 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участников, получивших отметку «2»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участников, получивших отметки «4» и «5»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(качество обучения)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участников, получивших отметки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«3», «4» и «5» (уровень обученности)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29FCF"/>
                    </a:solidFill>
                  </a:tcPr>
                </a:tc>
              </a:tr>
              <a:tr h="603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МАОУ СОШ № 16 г.Томска 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93.94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603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МАОУ СОШ № 40 г.Томска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93.75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  <a:tr h="11156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ОГАОУ "Губернаторский Светленский лицей"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93.75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1115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МАОУ Академический лицей им. Г.А.Псахье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66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92.42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ru-RU" sz="1800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