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6" r:id="rId4"/>
    <p:sldId id="258" r:id="rId5"/>
    <p:sldId id="260" r:id="rId6"/>
    <p:sldId id="265" r:id="rId7"/>
    <p:sldId id="261" r:id="rId8"/>
    <p:sldId id="262" r:id="rId9"/>
    <p:sldId id="264" r:id="rId10"/>
    <p:sldId id="25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5073A8-A471-43F1-9BD5-1AFD296FD7A5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B9EE2B2-2010-4C89-B137-C96754F66DDE}">
      <dgm:prSet phldrT="[Текст]"/>
      <dgm:spPr/>
      <dgm:t>
        <a:bodyPr/>
        <a:lstStyle/>
        <a:p>
          <a:r>
            <a:rPr lang="ru-RU" dirty="0" smtClean="0"/>
            <a:t>Основы духовно-нравственной культуры народов России (ОДНКНР)</a:t>
          </a:r>
          <a:endParaRPr lang="ru-RU" dirty="0"/>
        </a:p>
      </dgm:t>
    </dgm:pt>
    <dgm:pt modelId="{45F4A73F-B847-48BA-82B2-D26E87F6D3D5}" type="parTrans" cxnId="{E63D5A23-EA9E-4819-A6DA-DEC915BE0ED5}">
      <dgm:prSet/>
      <dgm:spPr/>
      <dgm:t>
        <a:bodyPr/>
        <a:lstStyle/>
        <a:p>
          <a:endParaRPr lang="ru-RU"/>
        </a:p>
      </dgm:t>
    </dgm:pt>
    <dgm:pt modelId="{19804978-DBCD-45FB-A733-100F7B3676F0}" type="sibTrans" cxnId="{E63D5A23-EA9E-4819-A6DA-DEC915BE0ED5}">
      <dgm:prSet/>
      <dgm:spPr/>
      <dgm:t>
        <a:bodyPr/>
        <a:lstStyle/>
        <a:p>
          <a:endParaRPr lang="ru-RU"/>
        </a:p>
      </dgm:t>
    </dgm:pt>
    <dgm:pt modelId="{731B6F05-FB91-4EB0-B467-6EF7B0E868EF}">
      <dgm:prSet phldrT="[Текст]"/>
      <dgm:spPr/>
      <dgm:t>
        <a:bodyPr/>
        <a:lstStyle/>
        <a:p>
          <a:r>
            <a:rPr lang="ru-RU" dirty="0" smtClean="0"/>
            <a:t>5-6 классы</a:t>
          </a:r>
          <a:endParaRPr lang="ru-RU" dirty="0"/>
        </a:p>
      </dgm:t>
    </dgm:pt>
    <dgm:pt modelId="{D333DE23-604C-491C-88C1-1AE62D4C0E59}" type="parTrans" cxnId="{6F95CA1B-E111-469F-B0B4-993538A8DEF6}">
      <dgm:prSet/>
      <dgm:spPr/>
      <dgm:t>
        <a:bodyPr/>
        <a:lstStyle/>
        <a:p>
          <a:endParaRPr lang="ru-RU"/>
        </a:p>
      </dgm:t>
    </dgm:pt>
    <dgm:pt modelId="{32311A67-E513-4E60-9ED4-695B370E277D}" type="sibTrans" cxnId="{6F95CA1B-E111-469F-B0B4-993538A8DEF6}">
      <dgm:prSet/>
      <dgm:spPr/>
      <dgm:t>
        <a:bodyPr/>
        <a:lstStyle/>
        <a:p>
          <a:endParaRPr lang="ru-RU"/>
        </a:p>
      </dgm:t>
    </dgm:pt>
    <dgm:pt modelId="{66EBFFF6-5DEB-43E6-BEF2-91F1CB4580A5}">
      <dgm:prSet phldrT="[Текст]"/>
      <dgm:spPr/>
      <dgm:t>
        <a:bodyPr/>
        <a:lstStyle/>
        <a:p>
          <a:r>
            <a:rPr lang="ru-RU" dirty="0" smtClean="0"/>
            <a:t>68 часов</a:t>
          </a:r>
          <a:endParaRPr lang="ru-RU" dirty="0"/>
        </a:p>
      </dgm:t>
    </dgm:pt>
    <dgm:pt modelId="{54BBDA41-2D88-4825-977B-62B8AF1DE1C4}" type="parTrans" cxnId="{B427A7D7-9A3B-4B7D-92C6-92D206FE5CE3}">
      <dgm:prSet/>
      <dgm:spPr/>
      <dgm:t>
        <a:bodyPr/>
        <a:lstStyle/>
        <a:p>
          <a:endParaRPr lang="ru-RU"/>
        </a:p>
      </dgm:t>
    </dgm:pt>
    <dgm:pt modelId="{980CBF0D-96AC-49C5-AAE9-A3AEF9DEA375}" type="sibTrans" cxnId="{B427A7D7-9A3B-4B7D-92C6-92D206FE5CE3}">
      <dgm:prSet/>
      <dgm:spPr/>
      <dgm:t>
        <a:bodyPr/>
        <a:lstStyle/>
        <a:p>
          <a:endParaRPr lang="ru-RU"/>
        </a:p>
      </dgm:t>
    </dgm:pt>
    <dgm:pt modelId="{96198EDD-8DD2-4524-A045-9709C9B79F2B}">
      <dgm:prSet phldrT="[Текст]"/>
      <dgm:spPr/>
      <dgm:t>
        <a:bodyPr/>
        <a:lstStyle/>
        <a:p>
          <a:r>
            <a:rPr lang="ru-RU" dirty="0" smtClean="0"/>
            <a:t>Учителя разных предметов</a:t>
          </a:r>
          <a:endParaRPr lang="ru-RU" dirty="0"/>
        </a:p>
      </dgm:t>
    </dgm:pt>
    <dgm:pt modelId="{6FB11CB1-1BE6-4609-B2D0-50DC485CD199}" type="parTrans" cxnId="{57B3F1F6-F479-42C3-9CEE-870EF3A9C8A0}">
      <dgm:prSet/>
      <dgm:spPr/>
      <dgm:t>
        <a:bodyPr/>
        <a:lstStyle/>
        <a:p>
          <a:endParaRPr lang="ru-RU"/>
        </a:p>
      </dgm:t>
    </dgm:pt>
    <dgm:pt modelId="{2DFED2FA-4AEA-4264-A83E-281FF57E16B0}" type="sibTrans" cxnId="{57B3F1F6-F479-42C3-9CEE-870EF3A9C8A0}">
      <dgm:prSet/>
      <dgm:spPr/>
      <dgm:t>
        <a:bodyPr/>
        <a:lstStyle/>
        <a:p>
          <a:endParaRPr lang="ru-RU"/>
        </a:p>
      </dgm:t>
    </dgm:pt>
    <dgm:pt modelId="{EF4325BD-6424-4B9F-9CFB-A3CE7BBF7BB2}">
      <dgm:prSet phldrT="[Текст]"/>
      <dgm:spPr/>
      <dgm:t>
        <a:bodyPr/>
        <a:lstStyle/>
        <a:p>
          <a:r>
            <a:rPr lang="ru-RU" dirty="0" smtClean="0"/>
            <a:t>Многообразие материальной и духовной культуры России</a:t>
          </a:r>
          <a:endParaRPr lang="ru-RU" dirty="0"/>
        </a:p>
      </dgm:t>
    </dgm:pt>
    <dgm:pt modelId="{B5950490-1A5C-40F7-857A-83071C005EE2}" type="parTrans" cxnId="{CC0F4B55-A0F0-4DFC-8EE9-54C5C461AFB0}">
      <dgm:prSet/>
      <dgm:spPr/>
      <dgm:t>
        <a:bodyPr/>
        <a:lstStyle/>
        <a:p>
          <a:endParaRPr lang="ru-RU"/>
        </a:p>
      </dgm:t>
    </dgm:pt>
    <dgm:pt modelId="{F3F8739C-1BA4-4FC9-A9EF-8CDCEA00DB76}" type="sibTrans" cxnId="{CC0F4B55-A0F0-4DFC-8EE9-54C5C461AFB0}">
      <dgm:prSet/>
      <dgm:spPr/>
      <dgm:t>
        <a:bodyPr/>
        <a:lstStyle/>
        <a:p>
          <a:endParaRPr lang="ru-RU"/>
        </a:p>
      </dgm:t>
    </dgm:pt>
    <dgm:pt modelId="{61CDE2F8-5D5A-4F62-8C24-D3765E899705}" type="pres">
      <dgm:prSet presAssocID="{0C5073A8-A471-43F1-9BD5-1AFD296FD7A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35BD75-2BA6-4AAA-AC6F-6E1C2CBEE4ED}" type="pres">
      <dgm:prSet presAssocID="{0C5073A8-A471-43F1-9BD5-1AFD296FD7A5}" presName="dummyMaxCanvas" presStyleCnt="0">
        <dgm:presLayoutVars/>
      </dgm:prSet>
      <dgm:spPr/>
    </dgm:pt>
    <dgm:pt modelId="{EF89B6E4-063C-412C-9FA7-59DEF2961B23}" type="pres">
      <dgm:prSet presAssocID="{0C5073A8-A471-43F1-9BD5-1AFD296FD7A5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9C8784-0A17-4A17-8F93-7D8FB2032B50}" type="pres">
      <dgm:prSet presAssocID="{0C5073A8-A471-43F1-9BD5-1AFD296FD7A5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2DFD65-6547-4FFD-8280-FDC537EFE30E}" type="pres">
      <dgm:prSet presAssocID="{0C5073A8-A471-43F1-9BD5-1AFD296FD7A5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C201E8-1594-4ADB-96D5-9D99D68BF4F5}" type="pres">
      <dgm:prSet presAssocID="{0C5073A8-A471-43F1-9BD5-1AFD296FD7A5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27FD3F-96D8-4C65-8534-28574299DC9F}" type="pres">
      <dgm:prSet presAssocID="{0C5073A8-A471-43F1-9BD5-1AFD296FD7A5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216789-DE32-4611-AA3B-884A9FAB1CDA}" type="pres">
      <dgm:prSet presAssocID="{0C5073A8-A471-43F1-9BD5-1AFD296FD7A5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4FB76-601B-49CF-983D-22C33204260C}" type="pres">
      <dgm:prSet presAssocID="{0C5073A8-A471-43F1-9BD5-1AFD296FD7A5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BCC903-96C4-432C-8496-9A04A1E1B034}" type="pres">
      <dgm:prSet presAssocID="{0C5073A8-A471-43F1-9BD5-1AFD296FD7A5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CF2F96-5EFF-42AF-B9DF-0A234D5CA2D5}" type="pres">
      <dgm:prSet presAssocID="{0C5073A8-A471-43F1-9BD5-1AFD296FD7A5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E9771-6444-4CB8-B32D-DA3D664260E4}" type="pres">
      <dgm:prSet presAssocID="{0C5073A8-A471-43F1-9BD5-1AFD296FD7A5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41F82-8F17-4BFB-BEB4-78ED35CAD517}" type="pres">
      <dgm:prSet presAssocID="{0C5073A8-A471-43F1-9BD5-1AFD296FD7A5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8D981A-0F27-4F64-A76A-8BDF56B9A854}" type="pres">
      <dgm:prSet presAssocID="{0C5073A8-A471-43F1-9BD5-1AFD296FD7A5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350A0-2328-4FD3-B475-D48B28EF8252}" type="pres">
      <dgm:prSet presAssocID="{0C5073A8-A471-43F1-9BD5-1AFD296FD7A5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78080-C6D4-494D-A36A-3B47F7F7B580}" type="pres">
      <dgm:prSet presAssocID="{0C5073A8-A471-43F1-9BD5-1AFD296FD7A5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3D5A23-EA9E-4819-A6DA-DEC915BE0ED5}" srcId="{0C5073A8-A471-43F1-9BD5-1AFD296FD7A5}" destId="{2B9EE2B2-2010-4C89-B137-C96754F66DDE}" srcOrd="0" destOrd="0" parTransId="{45F4A73F-B847-48BA-82B2-D26E87F6D3D5}" sibTransId="{19804978-DBCD-45FB-A733-100F7B3676F0}"/>
    <dgm:cxn modelId="{A76DD2DE-55A3-419E-BD03-BC4E423019F6}" type="presOf" srcId="{EF4325BD-6424-4B9F-9CFB-A3CE7BBF7BB2}" destId="{20C201E8-1594-4ADB-96D5-9D99D68BF4F5}" srcOrd="0" destOrd="0" presId="urn:microsoft.com/office/officeart/2005/8/layout/vProcess5"/>
    <dgm:cxn modelId="{6F95CA1B-E111-469F-B0B4-993538A8DEF6}" srcId="{0C5073A8-A471-43F1-9BD5-1AFD296FD7A5}" destId="{731B6F05-FB91-4EB0-B467-6EF7B0E868EF}" srcOrd="1" destOrd="0" parTransId="{D333DE23-604C-491C-88C1-1AE62D4C0E59}" sibTransId="{32311A67-E513-4E60-9ED4-695B370E277D}"/>
    <dgm:cxn modelId="{C93E3998-8C34-4308-BDD3-DD694EA4473E}" type="presOf" srcId="{19804978-DBCD-45FB-A733-100F7B3676F0}" destId="{69216789-DE32-4611-AA3B-884A9FAB1CDA}" srcOrd="0" destOrd="0" presId="urn:microsoft.com/office/officeart/2005/8/layout/vProcess5"/>
    <dgm:cxn modelId="{1F07752C-0A6A-40EA-B0F0-46A7F7FFFA85}" type="presOf" srcId="{EF4325BD-6424-4B9F-9CFB-A3CE7BBF7BB2}" destId="{D5F350A0-2328-4FD3-B475-D48B28EF8252}" srcOrd="1" destOrd="0" presId="urn:microsoft.com/office/officeart/2005/8/layout/vProcess5"/>
    <dgm:cxn modelId="{7525DA06-315E-47EC-ACD6-B2047AD96BB0}" type="presOf" srcId="{2B9EE2B2-2010-4C89-B137-C96754F66DDE}" destId="{64AE9771-6444-4CB8-B32D-DA3D664260E4}" srcOrd="1" destOrd="0" presId="urn:microsoft.com/office/officeart/2005/8/layout/vProcess5"/>
    <dgm:cxn modelId="{92EC3175-D668-4E3D-97C4-728F445FDCD5}" type="presOf" srcId="{96198EDD-8DD2-4524-A045-9709C9B79F2B}" destId="{CBF78080-C6D4-494D-A36A-3B47F7F7B580}" srcOrd="1" destOrd="0" presId="urn:microsoft.com/office/officeart/2005/8/layout/vProcess5"/>
    <dgm:cxn modelId="{B427A7D7-9A3B-4B7D-92C6-92D206FE5CE3}" srcId="{0C5073A8-A471-43F1-9BD5-1AFD296FD7A5}" destId="{66EBFFF6-5DEB-43E6-BEF2-91F1CB4580A5}" srcOrd="2" destOrd="0" parTransId="{54BBDA41-2D88-4825-977B-62B8AF1DE1C4}" sibTransId="{980CBF0D-96AC-49C5-AAE9-A3AEF9DEA375}"/>
    <dgm:cxn modelId="{348815B6-6C1C-4333-B70D-7E8AED7731C4}" type="presOf" srcId="{66EBFFF6-5DEB-43E6-BEF2-91F1CB4580A5}" destId="{DF2DFD65-6547-4FFD-8280-FDC537EFE30E}" srcOrd="0" destOrd="0" presId="urn:microsoft.com/office/officeart/2005/8/layout/vProcess5"/>
    <dgm:cxn modelId="{91119D8C-CB7F-4D05-9339-63FFE809C40E}" type="presOf" srcId="{731B6F05-FB91-4EB0-B467-6EF7B0E868EF}" destId="{DA041F82-8F17-4BFB-BEB4-78ED35CAD517}" srcOrd="1" destOrd="0" presId="urn:microsoft.com/office/officeart/2005/8/layout/vProcess5"/>
    <dgm:cxn modelId="{630095C0-187A-4D89-96F5-3FBB13C8087D}" type="presOf" srcId="{66EBFFF6-5DEB-43E6-BEF2-91F1CB4580A5}" destId="{DE8D981A-0F27-4F64-A76A-8BDF56B9A854}" srcOrd="1" destOrd="0" presId="urn:microsoft.com/office/officeart/2005/8/layout/vProcess5"/>
    <dgm:cxn modelId="{E06B229B-2880-49B2-879B-1CC5F2BBA889}" type="presOf" srcId="{0C5073A8-A471-43F1-9BD5-1AFD296FD7A5}" destId="{61CDE2F8-5D5A-4F62-8C24-D3765E899705}" srcOrd="0" destOrd="0" presId="urn:microsoft.com/office/officeart/2005/8/layout/vProcess5"/>
    <dgm:cxn modelId="{57B3F1F6-F479-42C3-9CEE-870EF3A9C8A0}" srcId="{0C5073A8-A471-43F1-9BD5-1AFD296FD7A5}" destId="{96198EDD-8DD2-4524-A045-9709C9B79F2B}" srcOrd="4" destOrd="0" parTransId="{6FB11CB1-1BE6-4609-B2D0-50DC485CD199}" sibTransId="{2DFED2FA-4AEA-4264-A83E-281FF57E16B0}"/>
    <dgm:cxn modelId="{16F9C92E-0C9F-4E49-B4DD-D2899E860BA2}" type="presOf" srcId="{980CBF0D-96AC-49C5-AAE9-A3AEF9DEA375}" destId="{DCBCC903-96C4-432C-8496-9A04A1E1B034}" srcOrd="0" destOrd="0" presId="urn:microsoft.com/office/officeart/2005/8/layout/vProcess5"/>
    <dgm:cxn modelId="{32917136-1456-4AB8-87A0-7B9678858D5E}" type="presOf" srcId="{F3F8739C-1BA4-4FC9-A9EF-8CDCEA00DB76}" destId="{65CF2F96-5EFF-42AF-B9DF-0A234D5CA2D5}" srcOrd="0" destOrd="0" presId="urn:microsoft.com/office/officeart/2005/8/layout/vProcess5"/>
    <dgm:cxn modelId="{E1FC06EA-7D0B-4BE5-BE2A-42F771F7C591}" type="presOf" srcId="{2B9EE2B2-2010-4C89-B137-C96754F66DDE}" destId="{EF89B6E4-063C-412C-9FA7-59DEF2961B23}" srcOrd="0" destOrd="0" presId="urn:microsoft.com/office/officeart/2005/8/layout/vProcess5"/>
    <dgm:cxn modelId="{B295C107-D18E-4114-9C06-557C880C0663}" type="presOf" srcId="{731B6F05-FB91-4EB0-B467-6EF7B0E868EF}" destId="{129C8784-0A17-4A17-8F93-7D8FB2032B50}" srcOrd="0" destOrd="0" presId="urn:microsoft.com/office/officeart/2005/8/layout/vProcess5"/>
    <dgm:cxn modelId="{77E285FF-4885-4B90-9CE9-917669A4C3A7}" type="presOf" srcId="{96198EDD-8DD2-4524-A045-9709C9B79F2B}" destId="{7F27FD3F-96D8-4C65-8534-28574299DC9F}" srcOrd="0" destOrd="0" presId="urn:microsoft.com/office/officeart/2005/8/layout/vProcess5"/>
    <dgm:cxn modelId="{CC0F4B55-A0F0-4DFC-8EE9-54C5C461AFB0}" srcId="{0C5073A8-A471-43F1-9BD5-1AFD296FD7A5}" destId="{EF4325BD-6424-4B9F-9CFB-A3CE7BBF7BB2}" srcOrd="3" destOrd="0" parTransId="{B5950490-1A5C-40F7-857A-83071C005EE2}" sibTransId="{F3F8739C-1BA4-4FC9-A9EF-8CDCEA00DB76}"/>
    <dgm:cxn modelId="{E7F27B12-DF24-4CBC-87A3-E2906FE9DB76}" type="presOf" srcId="{32311A67-E513-4E60-9ED4-695B370E277D}" destId="{21E4FB76-601B-49CF-983D-22C33204260C}" srcOrd="0" destOrd="0" presId="urn:microsoft.com/office/officeart/2005/8/layout/vProcess5"/>
    <dgm:cxn modelId="{076495C1-D5A1-45A3-8545-0D7062816711}" type="presParOf" srcId="{61CDE2F8-5D5A-4F62-8C24-D3765E899705}" destId="{3635BD75-2BA6-4AAA-AC6F-6E1C2CBEE4ED}" srcOrd="0" destOrd="0" presId="urn:microsoft.com/office/officeart/2005/8/layout/vProcess5"/>
    <dgm:cxn modelId="{7099E563-6CFD-489A-8E14-171CF7C5E233}" type="presParOf" srcId="{61CDE2F8-5D5A-4F62-8C24-D3765E899705}" destId="{EF89B6E4-063C-412C-9FA7-59DEF2961B23}" srcOrd="1" destOrd="0" presId="urn:microsoft.com/office/officeart/2005/8/layout/vProcess5"/>
    <dgm:cxn modelId="{BB6C7238-0731-4972-ADDA-433A42B7B3DB}" type="presParOf" srcId="{61CDE2F8-5D5A-4F62-8C24-D3765E899705}" destId="{129C8784-0A17-4A17-8F93-7D8FB2032B50}" srcOrd="2" destOrd="0" presId="urn:microsoft.com/office/officeart/2005/8/layout/vProcess5"/>
    <dgm:cxn modelId="{D2660F02-E4D6-43A2-A796-435095EE8FA5}" type="presParOf" srcId="{61CDE2F8-5D5A-4F62-8C24-D3765E899705}" destId="{DF2DFD65-6547-4FFD-8280-FDC537EFE30E}" srcOrd="3" destOrd="0" presId="urn:microsoft.com/office/officeart/2005/8/layout/vProcess5"/>
    <dgm:cxn modelId="{347BEDD0-493C-4BC8-A333-1982F510BB64}" type="presParOf" srcId="{61CDE2F8-5D5A-4F62-8C24-D3765E899705}" destId="{20C201E8-1594-4ADB-96D5-9D99D68BF4F5}" srcOrd="4" destOrd="0" presId="urn:microsoft.com/office/officeart/2005/8/layout/vProcess5"/>
    <dgm:cxn modelId="{7562C9F1-F31B-4ED0-AAC9-B3D67B6B0B66}" type="presParOf" srcId="{61CDE2F8-5D5A-4F62-8C24-D3765E899705}" destId="{7F27FD3F-96D8-4C65-8534-28574299DC9F}" srcOrd="5" destOrd="0" presId="urn:microsoft.com/office/officeart/2005/8/layout/vProcess5"/>
    <dgm:cxn modelId="{B610D97E-0D13-4838-A9E0-91A85153927E}" type="presParOf" srcId="{61CDE2F8-5D5A-4F62-8C24-D3765E899705}" destId="{69216789-DE32-4611-AA3B-884A9FAB1CDA}" srcOrd="6" destOrd="0" presId="urn:microsoft.com/office/officeart/2005/8/layout/vProcess5"/>
    <dgm:cxn modelId="{CB7D6AD7-C315-4F93-A3F8-070FF272C6CF}" type="presParOf" srcId="{61CDE2F8-5D5A-4F62-8C24-D3765E899705}" destId="{21E4FB76-601B-49CF-983D-22C33204260C}" srcOrd="7" destOrd="0" presId="urn:microsoft.com/office/officeart/2005/8/layout/vProcess5"/>
    <dgm:cxn modelId="{5F21B17E-7B42-4FBF-AB8C-16FD9316BD14}" type="presParOf" srcId="{61CDE2F8-5D5A-4F62-8C24-D3765E899705}" destId="{DCBCC903-96C4-432C-8496-9A04A1E1B034}" srcOrd="8" destOrd="0" presId="urn:microsoft.com/office/officeart/2005/8/layout/vProcess5"/>
    <dgm:cxn modelId="{E97F2FA7-A070-4D0C-BC7F-50C93DD53B01}" type="presParOf" srcId="{61CDE2F8-5D5A-4F62-8C24-D3765E899705}" destId="{65CF2F96-5EFF-42AF-B9DF-0A234D5CA2D5}" srcOrd="9" destOrd="0" presId="urn:microsoft.com/office/officeart/2005/8/layout/vProcess5"/>
    <dgm:cxn modelId="{1747051C-A186-40D8-AB1F-791F41C78973}" type="presParOf" srcId="{61CDE2F8-5D5A-4F62-8C24-D3765E899705}" destId="{64AE9771-6444-4CB8-B32D-DA3D664260E4}" srcOrd="10" destOrd="0" presId="urn:microsoft.com/office/officeart/2005/8/layout/vProcess5"/>
    <dgm:cxn modelId="{9DCEE279-1D47-48E6-9E62-DD65DE5317C4}" type="presParOf" srcId="{61CDE2F8-5D5A-4F62-8C24-D3765E899705}" destId="{DA041F82-8F17-4BFB-BEB4-78ED35CAD517}" srcOrd="11" destOrd="0" presId="urn:microsoft.com/office/officeart/2005/8/layout/vProcess5"/>
    <dgm:cxn modelId="{D8055FCD-94DE-4696-A053-E39D6206469B}" type="presParOf" srcId="{61CDE2F8-5D5A-4F62-8C24-D3765E899705}" destId="{DE8D981A-0F27-4F64-A76A-8BDF56B9A854}" srcOrd="12" destOrd="0" presId="urn:microsoft.com/office/officeart/2005/8/layout/vProcess5"/>
    <dgm:cxn modelId="{CB63A0D2-0875-4328-A3E9-7A1840A5916C}" type="presParOf" srcId="{61CDE2F8-5D5A-4F62-8C24-D3765E899705}" destId="{D5F350A0-2328-4FD3-B475-D48B28EF8252}" srcOrd="13" destOrd="0" presId="urn:microsoft.com/office/officeart/2005/8/layout/vProcess5"/>
    <dgm:cxn modelId="{981575DB-9506-4441-A217-5E73EA61E894}" type="presParOf" srcId="{61CDE2F8-5D5A-4F62-8C24-D3765E899705}" destId="{CBF78080-C6D4-494D-A36A-3B47F7F7B58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5073A8-A471-43F1-9BD5-1AFD296FD7A5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B9EE2B2-2010-4C89-B137-C96754F66DDE}">
      <dgm:prSet phldrT="[Текст]"/>
      <dgm:spPr/>
      <dgm:t>
        <a:bodyPr/>
        <a:lstStyle/>
        <a:p>
          <a:r>
            <a:rPr lang="ru-RU" dirty="0" smtClean="0"/>
            <a:t>Духовно-нравственная культура России (ДНКР)</a:t>
          </a:r>
          <a:endParaRPr lang="ru-RU" dirty="0"/>
        </a:p>
      </dgm:t>
    </dgm:pt>
    <dgm:pt modelId="{45F4A73F-B847-48BA-82B2-D26E87F6D3D5}" type="parTrans" cxnId="{E63D5A23-EA9E-4819-A6DA-DEC915BE0ED5}">
      <dgm:prSet/>
      <dgm:spPr/>
      <dgm:t>
        <a:bodyPr/>
        <a:lstStyle/>
        <a:p>
          <a:endParaRPr lang="ru-RU"/>
        </a:p>
      </dgm:t>
    </dgm:pt>
    <dgm:pt modelId="{19804978-DBCD-45FB-A733-100F7B3676F0}" type="sibTrans" cxnId="{E63D5A23-EA9E-4819-A6DA-DEC915BE0ED5}">
      <dgm:prSet/>
      <dgm:spPr/>
      <dgm:t>
        <a:bodyPr/>
        <a:lstStyle/>
        <a:p>
          <a:endParaRPr lang="ru-RU"/>
        </a:p>
      </dgm:t>
    </dgm:pt>
    <dgm:pt modelId="{731B6F05-FB91-4EB0-B467-6EF7B0E868EF}">
      <dgm:prSet phldrT="[Текст]"/>
      <dgm:spPr/>
      <dgm:t>
        <a:bodyPr/>
        <a:lstStyle/>
        <a:p>
          <a:r>
            <a:rPr lang="ru-RU" dirty="0" smtClean="0"/>
            <a:t>5-7 классы</a:t>
          </a:r>
          <a:endParaRPr lang="ru-RU" dirty="0"/>
        </a:p>
      </dgm:t>
    </dgm:pt>
    <dgm:pt modelId="{D333DE23-604C-491C-88C1-1AE62D4C0E59}" type="parTrans" cxnId="{6F95CA1B-E111-469F-B0B4-993538A8DEF6}">
      <dgm:prSet/>
      <dgm:spPr/>
      <dgm:t>
        <a:bodyPr/>
        <a:lstStyle/>
        <a:p>
          <a:endParaRPr lang="ru-RU"/>
        </a:p>
      </dgm:t>
    </dgm:pt>
    <dgm:pt modelId="{32311A67-E513-4E60-9ED4-695B370E277D}" type="sibTrans" cxnId="{6F95CA1B-E111-469F-B0B4-993538A8DEF6}">
      <dgm:prSet/>
      <dgm:spPr/>
      <dgm:t>
        <a:bodyPr/>
        <a:lstStyle/>
        <a:p>
          <a:endParaRPr lang="ru-RU"/>
        </a:p>
      </dgm:t>
    </dgm:pt>
    <dgm:pt modelId="{66EBFFF6-5DEB-43E6-BEF2-91F1CB4580A5}">
      <dgm:prSet phldrT="[Текст]"/>
      <dgm:spPr/>
      <dgm:t>
        <a:bodyPr/>
        <a:lstStyle/>
        <a:p>
          <a:r>
            <a:rPr lang="ru-RU" dirty="0" smtClean="0"/>
            <a:t>85 часов</a:t>
          </a:r>
          <a:endParaRPr lang="ru-RU" dirty="0"/>
        </a:p>
      </dgm:t>
    </dgm:pt>
    <dgm:pt modelId="{54BBDA41-2D88-4825-977B-62B8AF1DE1C4}" type="parTrans" cxnId="{B427A7D7-9A3B-4B7D-92C6-92D206FE5CE3}">
      <dgm:prSet/>
      <dgm:spPr/>
      <dgm:t>
        <a:bodyPr/>
        <a:lstStyle/>
        <a:p>
          <a:endParaRPr lang="ru-RU"/>
        </a:p>
      </dgm:t>
    </dgm:pt>
    <dgm:pt modelId="{980CBF0D-96AC-49C5-AAE9-A3AEF9DEA375}" type="sibTrans" cxnId="{B427A7D7-9A3B-4B7D-92C6-92D206FE5CE3}">
      <dgm:prSet/>
      <dgm:spPr/>
      <dgm:t>
        <a:bodyPr/>
        <a:lstStyle/>
        <a:p>
          <a:endParaRPr lang="ru-RU"/>
        </a:p>
      </dgm:t>
    </dgm:pt>
    <dgm:pt modelId="{96198EDD-8DD2-4524-A045-9709C9B79F2B}">
      <dgm:prSet phldrT="[Текст]"/>
      <dgm:spPr/>
      <dgm:t>
        <a:bodyPr/>
        <a:lstStyle/>
        <a:p>
          <a:r>
            <a:rPr lang="ru-RU" dirty="0" smtClean="0"/>
            <a:t>Учителя истории</a:t>
          </a:r>
          <a:endParaRPr lang="ru-RU" dirty="0"/>
        </a:p>
      </dgm:t>
    </dgm:pt>
    <dgm:pt modelId="{6FB11CB1-1BE6-4609-B2D0-50DC485CD199}" type="parTrans" cxnId="{57B3F1F6-F479-42C3-9CEE-870EF3A9C8A0}">
      <dgm:prSet/>
      <dgm:spPr/>
      <dgm:t>
        <a:bodyPr/>
        <a:lstStyle/>
        <a:p>
          <a:endParaRPr lang="ru-RU"/>
        </a:p>
      </dgm:t>
    </dgm:pt>
    <dgm:pt modelId="{2DFED2FA-4AEA-4264-A83E-281FF57E16B0}" type="sibTrans" cxnId="{57B3F1F6-F479-42C3-9CEE-870EF3A9C8A0}">
      <dgm:prSet/>
      <dgm:spPr/>
      <dgm:t>
        <a:bodyPr/>
        <a:lstStyle/>
        <a:p>
          <a:endParaRPr lang="ru-RU"/>
        </a:p>
      </dgm:t>
    </dgm:pt>
    <dgm:pt modelId="{EF4325BD-6424-4B9F-9CFB-A3CE7BBF7BB2}">
      <dgm:prSet phldrT="[Текст]"/>
      <dgm:spPr/>
      <dgm:t>
        <a:bodyPr/>
        <a:lstStyle/>
        <a:p>
          <a:r>
            <a:rPr lang="ru-RU" dirty="0" smtClean="0"/>
            <a:t>Герои – носители традиционных российских духовно-нравственных ценностей</a:t>
          </a:r>
          <a:endParaRPr lang="ru-RU" dirty="0"/>
        </a:p>
      </dgm:t>
    </dgm:pt>
    <dgm:pt modelId="{B5950490-1A5C-40F7-857A-83071C005EE2}" type="parTrans" cxnId="{CC0F4B55-A0F0-4DFC-8EE9-54C5C461AFB0}">
      <dgm:prSet/>
      <dgm:spPr/>
      <dgm:t>
        <a:bodyPr/>
        <a:lstStyle/>
        <a:p>
          <a:endParaRPr lang="ru-RU"/>
        </a:p>
      </dgm:t>
    </dgm:pt>
    <dgm:pt modelId="{F3F8739C-1BA4-4FC9-A9EF-8CDCEA00DB76}" type="sibTrans" cxnId="{CC0F4B55-A0F0-4DFC-8EE9-54C5C461AFB0}">
      <dgm:prSet/>
      <dgm:spPr/>
      <dgm:t>
        <a:bodyPr/>
        <a:lstStyle/>
        <a:p>
          <a:endParaRPr lang="ru-RU"/>
        </a:p>
      </dgm:t>
    </dgm:pt>
    <dgm:pt modelId="{61CDE2F8-5D5A-4F62-8C24-D3765E899705}" type="pres">
      <dgm:prSet presAssocID="{0C5073A8-A471-43F1-9BD5-1AFD296FD7A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35BD75-2BA6-4AAA-AC6F-6E1C2CBEE4ED}" type="pres">
      <dgm:prSet presAssocID="{0C5073A8-A471-43F1-9BD5-1AFD296FD7A5}" presName="dummyMaxCanvas" presStyleCnt="0">
        <dgm:presLayoutVars/>
      </dgm:prSet>
      <dgm:spPr/>
    </dgm:pt>
    <dgm:pt modelId="{EF89B6E4-063C-412C-9FA7-59DEF2961B23}" type="pres">
      <dgm:prSet presAssocID="{0C5073A8-A471-43F1-9BD5-1AFD296FD7A5}" presName="FiveNodes_1" presStyleLbl="node1" presStyleIdx="0" presStyleCnt="5" custLinFactNeighborY="-28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9C8784-0A17-4A17-8F93-7D8FB2032B50}" type="pres">
      <dgm:prSet presAssocID="{0C5073A8-A471-43F1-9BD5-1AFD296FD7A5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2DFD65-6547-4FFD-8280-FDC537EFE30E}" type="pres">
      <dgm:prSet presAssocID="{0C5073A8-A471-43F1-9BD5-1AFD296FD7A5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C201E8-1594-4ADB-96D5-9D99D68BF4F5}" type="pres">
      <dgm:prSet presAssocID="{0C5073A8-A471-43F1-9BD5-1AFD296FD7A5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27FD3F-96D8-4C65-8534-28574299DC9F}" type="pres">
      <dgm:prSet presAssocID="{0C5073A8-A471-43F1-9BD5-1AFD296FD7A5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216789-DE32-4611-AA3B-884A9FAB1CDA}" type="pres">
      <dgm:prSet presAssocID="{0C5073A8-A471-43F1-9BD5-1AFD296FD7A5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4FB76-601B-49CF-983D-22C33204260C}" type="pres">
      <dgm:prSet presAssocID="{0C5073A8-A471-43F1-9BD5-1AFD296FD7A5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BCC903-96C4-432C-8496-9A04A1E1B034}" type="pres">
      <dgm:prSet presAssocID="{0C5073A8-A471-43F1-9BD5-1AFD296FD7A5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CF2F96-5EFF-42AF-B9DF-0A234D5CA2D5}" type="pres">
      <dgm:prSet presAssocID="{0C5073A8-A471-43F1-9BD5-1AFD296FD7A5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AE9771-6444-4CB8-B32D-DA3D664260E4}" type="pres">
      <dgm:prSet presAssocID="{0C5073A8-A471-43F1-9BD5-1AFD296FD7A5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41F82-8F17-4BFB-BEB4-78ED35CAD517}" type="pres">
      <dgm:prSet presAssocID="{0C5073A8-A471-43F1-9BD5-1AFD296FD7A5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8D981A-0F27-4F64-A76A-8BDF56B9A854}" type="pres">
      <dgm:prSet presAssocID="{0C5073A8-A471-43F1-9BD5-1AFD296FD7A5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350A0-2328-4FD3-B475-D48B28EF8252}" type="pres">
      <dgm:prSet presAssocID="{0C5073A8-A471-43F1-9BD5-1AFD296FD7A5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78080-C6D4-494D-A36A-3B47F7F7B580}" type="pres">
      <dgm:prSet presAssocID="{0C5073A8-A471-43F1-9BD5-1AFD296FD7A5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0095C0-187A-4D89-96F5-3FBB13C8087D}" type="presOf" srcId="{66EBFFF6-5DEB-43E6-BEF2-91F1CB4580A5}" destId="{DE8D981A-0F27-4F64-A76A-8BDF56B9A854}" srcOrd="1" destOrd="0" presId="urn:microsoft.com/office/officeart/2005/8/layout/vProcess5"/>
    <dgm:cxn modelId="{32917136-1456-4AB8-87A0-7B9678858D5E}" type="presOf" srcId="{F3F8739C-1BA4-4FC9-A9EF-8CDCEA00DB76}" destId="{65CF2F96-5EFF-42AF-B9DF-0A234D5CA2D5}" srcOrd="0" destOrd="0" presId="urn:microsoft.com/office/officeart/2005/8/layout/vProcess5"/>
    <dgm:cxn modelId="{E7F27B12-DF24-4CBC-87A3-E2906FE9DB76}" type="presOf" srcId="{32311A67-E513-4E60-9ED4-695B370E277D}" destId="{21E4FB76-601B-49CF-983D-22C33204260C}" srcOrd="0" destOrd="0" presId="urn:microsoft.com/office/officeart/2005/8/layout/vProcess5"/>
    <dgm:cxn modelId="{348815B6-6C1C-4333-B70D-7E8AED7731C4}" type="presOf" srcId="{66EBFFF6-5DEB-43E6-BEF2-91F1CB4580A5}" destId="{DF2DFD65-6547-4FFD-8280-FDC537EFE30E}" srcOrd="0" destOrd="0" presId="urn:microsoft.com/office/officeart/2005/8/layout/vProcess5"/>
    <dgm:cxn modelId="{92EC3175-D668-4E3D-97C4-728F445FDCD5}" type="presOf" srcId="{96198EDD-8DD2-4524-A045-9709C9B79F2B}" destId="{CBF78080-C6D4-494D-A36A-3B47F7F7B580}" srcOrd="1" destOrd="0" presId="urn:microsoft.com/office/officeart/2005/8/layout/vProcess5"/>
    <dgm:cxn modelId="{C93E3998-8C34-4308-BDD3-DD694EA4473E}" type="presOf" srcId="{19804978-DBCD-45FB-A733-100F7B3676F0}" destId="{69216789-DE32-4611-AA3B-884A9FAB1CDA}" srcOrd="0" destOrd="0" presId="urn:microsoft.com/office/officeart/2005/8/layout/vProcess5"/>
    <dgm:cxn modelId="{E06B229B-2880-49B2-879B-1CC5F2BBA889}" type="presOf" srcId="{0C5073A8-A471-43F1-9BD5-1AFD296FD7A5}" destId="{61CDE2F8-5D5A-4F62-8C24-D3765E899705}" srcOrd="0" destOrd="0" presId="urn:microsoft.com/office/officeart/2005/8/layout/vProcess5"/>
    <dgm:cxn modelId="{B427A7D7-9A3B-4B7D-92C6-92D206FE5CE3}" srcId="{0C5073A8-A471-43F1-9BD5-1AFD296FD7A5}" destId="{66EBFFF6-5DEB-43E6-BEF2-91F1CB4580A5}" srcOrd="2" destOrd="0" parTransId="{54BBDA41-2D88-4825-977B-62B8AF1DE1C4}" sibTransId="{980CBF0D-96AC-49C5-AAE9-A3AEF9DEA375}"/>
    <dgm:cxn modelId="{6F95CA1B-E111-469F-B0B4-993538A8DEF6}" srcId="{0C5073A8-A471-43F1-9BD5-1AFD296FD7A5}" destId="{731B6F05-FB91-4EB0-B467-6EF7B0E868EF}" srcOrd="1" destOrd="0" parTransId="{D333DE23-604C-491C-88C1-1AE62D4C0E59}" sibTransId="{32311A67-E513-4E60-9ED4-695B370E277D}"/>
    <dgm:cxn modelId="{A76DD2DE-55A3-419E-BD03-BC4E423019F6}" type="presOf" srcId="{EF4325BD-6424-4B9F-9CFB-A3CE7BBF7BB2}" destId="{20C201E8-1594-4ADB-96D5-9D99D68BF4F5}" srcOrd="0" destOrd="0" presId="urn:microsoft.com/office/officeart/2005/8/layout/vProcess5"/>
    <dgm:cxn modelId="{1F07752C-0A6A-40EA-B0F0-46A7F7FFFA85}" type="presOf" srcId="{EF4325BD-6424-4B9F-9CFB-A3CE7BBF7BB2}" destId="{D5F350A0-2328-4FD3-B475-D48B28EF8252}" srcOrd="1" destOrd="0" presId="urn:microsoft.com/office/officeart/2005/8/layout/vProcess5"/>
    <dgm:cxn modelId="{E63D5A23-EA9E-4819-A6DA-DEC915BE0ED5}" srcId="{0C5073A8-A471-43F1-9BD5-1AFD296FD7A5}" destId="{2B9EE2B2-2010-4C89-B137-C96754F66DDE}" srcOrd="0" destOrd="0" parTransId="{45F4A73F-B847-48BA-82B2-D26E87F6D3D5}" sibTransId="{19804978-DBCD-45FB-A733-100F7B3676F0}"/>
    <dgm:cxn modelId="{91119D8C-CB7F-4D05-9339-63FFE809C40E}" type="presOf" srcId="{731B6F05-FB91-4EB0-B467-6EF7B0E868EF}" destId="{DA041F82-8F17-4BFB-BEB4-78ED35CAD517}" srcOrd="1" destOrd="0" presId="urn:microsoft.com/office/officeart/2005/8/layout/vProcess5"/>
    <dgm:cxn modelId="{77E285FF-4885-4B90-9CE9-917669A4C3A7}" type="presOf" srcId="{96198EDD-8DD2-4524-A045-9709C9B79F2B}" destId="{7F27FD3F-96D8-4C65-8534-28574299DC9F}" srcOrd="0" destOrd="0" presId="urn:microsoft.com/office/officeart/2005/8/layout/vProcess5"/>
    <dgm:cxn modelId="{7525DA06-315E-47EC-ACD6-B2047AD96BB0}" type="presOf" srcId="{2B9EE2B2-2010-4C89-B137-C96754F66DDE}" destId="{64AE9771-6444-4CB8-B32D-DA3D664260E4}" srcOrd="1" destOrd="0" presId="urn:microsoft.com/office/officeart/2005/8/layout/vProcess5"/>
    <dgm:cxn modelId="{E1FC06EA-7D0B-4BE5-BE2A-42F771F7C591}" type="presOf" srcId="{2B9EE2B2-2010-4C89-B137-C96754F66DDE}" destId="{EF89B6E4-063C-412C-9FA7-59DEF2961B23}" srcOrd="0" destOrd="0" presId="urn:microsoft.com/office/officeart/2005/8/layout/vProcess5"/>
    <dgm:cxn modelId="{16F9C92E-0C9F-4E49-B4DD-D2899E860BA2}" type="presOf" srcId="{980CBF0D-96AC-49C5-AAE9-A3AEF9DEA375}" destId="{DCBCC903-96C4-432C-8496-9A04A1E1B034}" srcOrd="0" destOrd="0" presId="urn:microsoft.com/office/officeart/2005/8/layout/vProcess5"/>
    <dgm:cxn modelId="{B295C107-D18E-4114-9C06-557C880C0663}" type="presOf" srcId="{731B6F05-FB91-4EB0-B467-6EF7B0E868EF}" destId="{129C8784-0A17-4A17-8F93-7D8FB2032B50}" srcOrd="0" destOrd="0" presId="urn:microsoft.com/office/officeart/2005/8/layout/vProcess5"/>
    <dgm:cxn modelId="{CC0F4B55-A0F0-4DFC-8EE9-54C5C461AFB0}" srcId="{0C5073A8-A471-43F1-9BD5-1AFD296FD7A5}" destId="{EF4325BD-6424-4B9F-9CFB-A3CE7BBF7BB2}" srcOrd="3" destOrd="0" parTransId="{B5950490-1A5C-40F7-857A-83071C005EE2}" sibTransId="{F3F8739C-1BA4-4FC9-A9EF-8CDCEA00DB76}"/>
    <dgm:cxn modelId="{57B3F1F6-F479-42C3-9CEE-870EF3A9C8A0}" srcId="{0C5073A8-A471-43F1-9BD5-1AFD296FD7A5}" destId="{96198EDD-8DD2-4524-A045-9709C9B79F2B}" srcOrd="4" destOrd="0" parTransId="{6FB11CB1-1BE6-4609-B2D0-50DC485CD199}" sibTransId="{2DFED2FA-4AEA-4264-A83E-281FF57E16B0}"/>
    <dgm:cxn modelId="{076495C1-D5A1-45A3-8545-0D7062816711}" type="presParOf" srcId="{61CDE2F8-5D5A-4F62-8C24-D3765E899705}" destId="{3635BD75-2BA6-4AAA-AC6F-6E1C2CBEE4ED}" srcOrd="0" destOrd="0" presId="urn:microsoft.com/office/officeart/2005/8/layout/vProcess5"/>
    <dgm:cxn modelId="{7099E563-6CFD-489A-8E14-171CF7C5E233}" type="presParOf" srcId="{61CDE2F8-5D5A-4F62-8C24-D3765E899705}" destId="{EF89B6E4-063C-412C-9FA7-59DEF2961B23}" srcOrd="1" destOrd="0" presId="urn:microsoft.com/office/officeart/2005/8/layout/vProcess5"/>
    <dgm:cxn modelId="{BB6C7238-0731-4972-ADDA-433A42B7B3DB}" type="presParOf" srcId="{61CDE2F8-5D5A-4F62-8C24-D3765E899705}" destId="{129C8784-0A17-4A17-8F93-7D8FB2032B50}" srcOrd="2" destOrd="0" presId="urn:microsoft.com/office/officeart/2005/8/layout/vProcess5"/>
    <dgm:cxn modelId="{D2660F02-E4D6-43A2-A796-435095EE8FA5}" type="presParOf" srcId="{61CDE2F8-5D5A-4F62-8C24-D3765E899705}" destId="{DF2DFD65-6547-4FFD-8280-FDC537EFE30E}" srcOrd="3" destOrd="0" presId="urn:microsoft.com/office/officeart/2005/8/layout/vProcess5"/>
    <dgm:cxn modelId="{347BEDD0-493C-4BC8-A333-1982F510BB64}" type="presParOf" srcId="{61CDE2F8-5D5A-4F62-8C24-D3765E899705}" destId="{20C201E8-1594-4ADB-96D5-9D99D68BF4F5}" srcOrd="4" destOrd="0" presId="urn:microsoft.com/office/officeart/2005/8/layout/vProcess5"/>
    <dgm:cxn modelId="{7562C9F1-F31B-4ED0-AAC9-B3D67B6B0B66}" type="presParOf" srcId="{61CDE2F8-5D5A-4F62-8C24-D3765E899705}" destId="{7F27FD3F-96D8-4C65-8534-28574299DC9F}" srcOrd="5" destOrd="0" presId="urn:microsoft.com/office/officeart/2005/8/layout/vProcess5"/>
    <dgm:cxn modelId="{B610D97E-0D13-4838-A9E0-91A85153927E}" type="presParOf" srcId="{61CDE2F8-5D5A-4F62-8C24-D3765E899705}" destId="{69216789-DE32-4611-AA3B-884A9FAB1CDA}" srcOrd="6" destOrd="0" presId="urn:microsoft.com/office/officeart/2005/8/layout/vProcess5"/>
    <dgm:cxn modelId="{CB7D6AD7-C315-4F93-A3F8-070FF272C6CF}" type="presParOf" srcId="{61CDE2F8-5D5A-4F62-8C24-D3765E899705}" destId="{21E4FB76-601B-49CF-983D-22C33204260C}" srcOrd="7" destOrd="0" presId="urn:microsoft.com/office/officeart/2005/8/layout/vProcess5"/>
    <dgm:cxn modelId="{5F21B17E-7B42-4FBF-AB8C-16FD9316BD14}" type="presParOf" srcId="{61CDE2F8-5D5A-4F62-8C24-D3765E899705}" destId="{DCBCC903-96C4-432C-8496-9A04A1E1B034}" srcOrd="8" destOrd="0" presId="urn:microsoft.com/office/officeart/2005/8/layout/vProcess5"/>
    <dgm:cxn modelId="{E97F2FA7-A070-4D0C-BC7F-50C93DD53B01}" type="presParOf" srcId="{61CDE2F8-5D5A-4F62-8C24-D3765E899705}" destId="{65CF2F96-5EFF-42AF-B9DF-0A234D5CA2D5}" srcOrd="9" destOrd="0" presId="urn:microsoft.com/office/officeart/2005/8/layout/vProcess5"/>
    <dgm:cxn modelId="{1747051C-A186-40D8-AB1F-791F41C78973}" type="presParOf" srcId="{61CDE2F8-5D5A-4F62-8C24-D3765E899705}" destId="{64AE9771-6444-4CB8-B32D-DA3D664260E4}" srcOrd="10" destOrd="0" presId="urn:microsoft.com/office/officeart/2005/8/layout/vProcess5"/>
    <dgm:cxn modelId="{9DCEE279-1D47-48E6-9E62-DD65DE5317C4}" type="presParOf" srcId="{61CDE2F8-5D5A-4F62-8C24-D3765E899705}" destId="{DA041F82-8F17-4BFB-BEB4-78ED35CAD517}" srcOrd="11" destOrd="0" presId="urn:microsoft.com/office/officeart/2005/8/layout/vProcess5"/>
    <dgm:cxn modelId="{D8055FCD-94DE-4696-A053-E39D6206469B}" type="presParOf" srcId="{61CDE2F8-5D5A-4F62-8C24-D3765E899705}" destId="{DE8D981A-0F27-4F64-A76A-8BDF56B9A854}" srcOrd="12" destOrd="0" presId="urn:microsoft.com/office/officeart/2005/8/layout/vProcess5"/>
    <dgm:cxn modelId="{CB63A0D2-0875-4328-A3E9-7A1840A5916C}" type="presParOf" srcId="{61CDE2F8-5D5A-4F62-8C24-D3765E899705}" destId="{D5F350A0-2328-4FD3-B475-D48B28EF8252}" srcOrd="13" destOrd="0" presId="urn:microsoft.com/office/officeart/2005/8/layout/vProcess5"/>
    <dgm:cxn modelId="{981575DB-9506-4441-A217-5E73EA61E894}" type="presParOf" srcId="{61CDE2F8-5D5A-4F62-8C24-D3765E899705}" destId="{CBF78080-C6D4-494D-A36A-3B47F7F7B58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05E797-856B-4538-8A13-61784A76CF00}" type="doc">
      <dgm:prSet loTypeId="urn:microsoft.com/office/officeart/2005/8/layout/hList7" loCatId="list" qsTypeId="urn:microsoft.com/office/officeart/2005/8/quickstyle/simple1" qsCatId="simple" csTypeId="urn:microsoft.com/office/officeart/2005/8/colors/accent2_1" csCatId="accent2" phldr="1"/>
      <dgm:spPr/>
    </dgm:pt>
    <dgm:pt modelId="{91245BA0-E596-41A0-9493-971BFDDB621A}">
      <dgm:prSet phldrT="[Текст]"/>
      <dgm:spPr/>
      <dgm:t>
        <a:bodyPr/>
        <a:lstStyle/>
        <a:p>
          <a:r>
            <a:rPr lang="ru-RU" dirty="0" smtClean="0"/>
            <a:t>17 часов</a:t>
          </a:r>
          <a:endParaRPr lang="ru-RU" dirty="0"/>
        </a:p>
      </dgm:t>
    </dgm:pt>
    <dgm:pt modelId="{7AE803FF-3103-43A4-8C3A-22DA7F18E3B2}" type="parTrans" cxnId="{AA39417C-7E9D-4C05-A788-6D7E21875451}">
      <dgm:prSet/>
      <dgm:spPr/>
      <dgm:t>
        <a:bodyPr/>
        <a:lstStyle/>
        <a:p>
          <a:endParaRPr lang="ru-RU"/>
        </a:p>
      </dgm:t>
    </dgm:pt>
    <dgm:pt modelId="{A5117A8A-813A-4464-99D3-08A42A4A3463}" type="sibTrans" cxnId="{AA39417C-7E9D-4C05-A788-6D7E21875451}">
      <dgm:prSet/>
      <dgm:spPr/>
      <dgm:t>
        <a:bodyPr/>
        <a:lstStyle/>
        <a:p>
          <a:endParaRPr lang="ru-RU"/>
        </a:p>
      </dgm:t>
    </dgm:pt>
    <dgm:pt modelId="{6DC06B37-36B0-463B-827D-CB576F4FC52E}">
      <dgm:prSet phldrT="[Текст]"/>
      <dgm:spPr/>
      <dgm:t>
        <a:bodyPr/>
        <a:lstStyle/>
        <a:p>
          <a:r>
            <a:rPr lang="ru-RU" dirty="0" smtClean="0"/>
            <a:t>34 часа</a:t>
          </a:r>
          <a:endParaRPr lang="ru-RU" dirty="0"/>
        </a:p>
      </dgm:t>
    </dgm:pt>
    <dgm:pt modelId="{30D391FB-DEBB-4100-A050-1A4B8A97FF99}" type="parTrans" cxnId="{8E066664-3D4C-44D3-A3C2-B0991B595D66}">
      <dgm:prSet/>
      <dgm:spPr/>
      <dgm:t>
        <a:bodyPr/>
        <a:lstStyle/>
        <a:p>
          <a:endParaRPr lang="ru-RU"/>
        </a:p>
      </dgm:t>
    </dgm:pt>
    <dgm:pt modelId="{4AFF2BA7-1CB8-4B38-A871-116AA1C20BF0}" type="sibTrans" cxnId="{8E066664-3D4C-44D3-A3C2-B0991B595D66}">
      <dgm:prSet/>
      <dgm:spPr/>
      <dgm:t>
        <a:bodyPr/>
        <a:lstStyle/>
        <a:p>
          <a:endParaRPr lang="ru-RU"/>
        </a:p>
      </dgm:t>
    </dgm:pt>
    <dgm:pt modelId="{DAC7BF67-8898-4249-9BB9-E7EC5822A9F6}">
      <dgm:prSet phldrT="[Текст]"/>
      <dgm:spPr/>
      <dgm:t>
        <a:bodyPr/>
        <a:lstStyle/>
        <a:p>
          <a:r>
            <a:rPr lang="ru-RU" dirty="0" smtClean="0"/>
            <a:t>34 часа</a:t>
          </a:r>
          <a:endParaRPr lang="ru-RU" dirty="0"/>
        </a:p>
      </dgm:t>
    </dgm:pt>
    <dgm:pt modelId="{2404DCC3-FB22-4597-B215-4D3FEBAFBDBD}" type="parTrans" cxnId="{A4963C89-2EF1-44E7-B394-3C1BE59CFC9C}">
      <dgm:prSet/>
      <dgm:spPr/>
      <dgm:t>
        <a:bodyPr/>
        <a:lstStyle/>
        <a:p>
          <a:endParaRPr lang="ru-RU"/>
        </a:p>
      </dgm:t>
    </dgm:pt>
    <dgm:pt modelId="{432929D2-CD31-4419-B03F-53222B5E43AB}" type="sibTrans" cxnId="{A4963C89-2EF1-44E7-B394-3C1BE59CFC9C}">
      <dgm:prSet/>
      <dgm:spPr/>
      <dgm:t>
        <a:bodyPr/>
        <a:lstStyle/>
        <a:p>
          <a:endParaRPr lang="ru-RU"/>
        </a:p>
      </dgm:t>
    </dgm:pt>
    <dgm:pt modelId="{B5405917-3B3E-4544-BAF0-3B4CA6DE6901}" type="pres">
      <dgm:prSet presAssocID="{1C05E797-856B-4538-8A13-61784A76CF00}" presName="Name0" presStyleCnt="0">
        <dgm:presLayoutVars>
          <dgm:dir/>
          <dgm:resizeHandles val="exact"/>
        </dgm:presLayoutVars>
      </dgm:prSet>
      <dgm:spPr/>
    </dgm:pt>
    <dgm:pt modelId="{D3028861-804D-47FB-BEE2-4D5574CFC856}" type="pres">
      <dgm:prSet presAssocID="{1C05E797-856B-4538-8A13-61784A76CF00}" presName="fgShape" presStyleLbl="fgShp" presStyleIdx="0" presStyleCnt="1"/>
      <dgm:spPr/>
    </dgm:pt>
    <dgm:pt modelId="{942E740E-578D-4C81-A9CF-A4926DB08C83}" type="pres">
      <dgm:prSet presAssocID="{1C05E797-856B-4538-8A13-61784A76CF00}" presName="linComp" presStyleCnt="0"/>
      <dgm:spPr/>
    </dgm:pt>
    <dgm:pt modelId="{745C27FB-62BD-4FF6-BA13-954AFC98CB42}" type="pres">
      <dgm:prSet presAssocID="{91245BA0-E596-41A0-9493-971BFDDB621A}" presName="compNode" presStyleCnt="0"/>
      <dgm:spPr/>
    </dgm:pt>
    <dgm:pt modelId="{BA7F9558-4E14-469B-9D8A-885D470F6D25}" type="pres">
      <dgm:prSet presAssocID="{91245BA0-E596-41A0-9493-971BFDDB621A}" presName="bkgdShape" presStyleLbl="node1" presStyleIdx="0" presStyleCnt="3"/>
      <dgm:spPr/>
      <dgm:t>
        <a:bodyPr/>
        <a:lstStyle/>
        <a:p>
          <a:endParaRPr lang="ru-RU"/>
        </a:p>
      </dgm:t>
    </dgm:pt>
    <dgm:pt modelId="{67A59940-CA7B-4C2B-A186-69125CFDB3DE}" type="pres">
      <dgm:prSet presAssocID="{91245BA0-E596-41A0-9493-971BFDDB621A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3B32B1-479B-44D5-857A-67F2A13DCC49}" type="pres">
      <dgm:prSet presAssocID="{91245BA0-E596-41A0-9493-971BFDDB621A}" presName="invisiNode" presStyleLbl="node1" presStyleIdx="0" presStyleCnt="3"/>
      <dgm:spPr/>
    </dgm:pt>
    <dgm:pt modelId="{40348208-3CA0-4C57-9404-CFA3BE66445F}" type="pres">
      <dgm:prSet presAssocID="{91245BA0-E596-41A0-9493-971BFDDB621A}" presName="imagNode" presStyleLbl="fgImgPlace1" presStyleIdx="0" presStyleCnt="3" custScaleX="147903" custScaleY="115343" custLinFactNeighborX="-1756" custLinFactNeighborY="-185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</dgm:spPr>
    </dgm:pt>
    <dgm:pt modelId="{6681C06F-3D47-4648-9EE9-0BAA5952C3C6}" type="pres">
      <dgm:prSet presAssocID="{A5117A8A-813A-4464-99D3-08A42A4A346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7C78C77-80F9-410B-B1F8-5BF8A513BE8B}" type="pres">
      <dgm:prSet presAssocID="{6DC06B37-36B0-463B-827D-CB576F4FC52E}" presName="compNode" presStyleCnt="0"/>
      <dgm:spPr/>
    </dgm:pt>
    <dgm:pt modelId="{C0D8AA18-9110-4E0A-B2AC-EBC38C2171B6}" type="pres">
      <dgm:prSet presAssocID="{6DC06B37-36B0-463B-827D-CB576F4FC52E}" presName="bkgdShape" presStyleLbl="node1" presStyleIdx="1" presStyleCnt="3"/>
      <dgm:spPr/>
      <dgm:t>
        <a:bodyPr/>
        <a:lstStyle/>
        <a:p>
          <a:endParaRPr lang="ru-RU"/>
        </a:p>
      </dgm:t>
    </dgm:pt>
    <dgm:pt modelId="{4AD4D6F1-7510-4531-B569-8AB1802BC808}" type="pres">
      <dgm:prSet presAssocID="{6DC06B37-36B0-463B-827D-CB576F4FC52E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BF209-2BCB-4368-A9A0-C4D7A18C048A}" type="pres">
      <dgm:prSet presAssocID="{6DC06B37-36B0-463B-827D-CB576F4FC52E}" presName="invisiNode" presStyleLbl="node1" presStyleIdx="1" presStyleCnt="3"/>
      <dgm:spPr/>
    </dgm:pt>
    <dgm:pt modelId="{A79B07F8-8390-49F4-AC97-E2E5808793D9}" type="pres">
      <dgm:prSet presAssocID="{6DC06B37-36B0-463B-827D-CB576F4FC52E}" presName="imagNode" presStyleLbl="fgImgPlace1" presStyleIdx="1" presStyleCnt="3" custScaleX="154182" custScaleY="131142" custLinFactNeighborX="-7022" custLinFactNeighborY="-185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>
          <a:noFill/>
        </a:ln>
      </dgm:spPr>
    </dgm:pt>
    <dgm:pt modelId="{15D5A49E-B578-4674-8BD3-6B869F22DF10}" type="pres">
      <dgm:prSet presAssocID="{4AFF2BA7-1CB8-4B38-A871-116AA1C20BF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3968B35-0EB5-41BB-A43B-9E6D278841A8}" type="pres">
      <dgm:prSet presAssocID="{DAC7BF67-8898-4249-9BB9-E7EC5822A9F6}" presName="compNode" presStyleCnt="0"/>
      <dgm:spPr/>
    </dgm:pt>
    <dgm:pt modelId="{A81B2421-6E6B-4387-ADC6-847781498AC8}" type="pres">
      <dgm:prSet presAssocID="{DAC7BF67-8898-4249-9BB9-E7EC5822A9F6}" presName="bkgdShape" presStyleLbl="node1" presStyleIdx="2" presStyleCnt="3"/>
      <dgm:spPr/>
      <dgm:t>
        <a:bodyPr/>
        <a:lstStyle/>
        <a:p>
          <a:endParaRPr lang="ru-RU"/>
        </a:p>
      </dgm:t>
    </dgm:pt>
    <dgm:pt modelId="{D187DAD3-B670-46EB-B7E2-C8B30350029C}" type="pres">
      <dgm:prSet presAssocID="{DAC7BF67-8898-4249-9BB9-E7EC5822A9F6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38CC-7C8F-4533-A638-7C3B0B8DD94D}" type="pres">
      <dgm:prSet presAssocID="{DAC7BF67-8898-4249-9BB9-E7EC5822A9F6}" presName="invisiNode" presStyleLbl="node1" presStyleIdx="2" presStyleCnt="3"/>
      <dgm:spPr/>
    </dgm:pt>
    <dgm:pt modelId="{D8E379ED-D7F6-46ED-B358-F3F08313D6BD}" type="pres">
      <dgm:prSet presAssocID="{DAC7BF67-8898-4249-9BB9-E7EC5822A9F6}" presName="imagNode" presStyleLbl="fgImgPlace1" presStyleIdx="2" presStyleCnt="3" custScaleX="121842" custScaleY="104812" custLinFactNeighborX="-6143" custLinFactNeighborY="-185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</dgm:spPr>
    </dgm:pt>
  </dgm:ptLst>
  <dgm:cxnLst>
    <dgm:cxn modelId="{CE3E8655-74B4-4102-BEB8-48EF147BA493}" type="presOf" srcId="{91245BA0-E596-41A0-9493-971BFDDB621A}" destId="{67A59940-CA7B-4C2B-A186-69125CFDB3DE}" srcOrd="1" destOrd="0" presId="urn:microsoft.com/office/officeart/2005/8/layout/hList7"/>
    <dgm:cxn modelId="{FE0C7B83-129C-4B47-BFA0-33DD0433C746}" type="presOf" srcId="{A5117A8A-813A-4464-99D3-08A42A4A3463}" destId="{6681C06F-3D47-4648-9EE9-0BAA5952C3C6}" srcOrd="0" destOrd="0" presId="urn:microsoft.com/office/officeart/2005/8/layout/hList7"/>
    <dgm:cxn modelId="{6083D4F7-87A9-4A9E-87CD-84210F5B0772}" type="presOf" srcId="{1C05E797-856B-4538-8A13-61784A76CF00}" destId="{B5405917-3B3E-4544-BAF0-3B4CA6DE6901}" srcOrd="0" destOrd="0" presId="urn:microsoft.com/office/officeart/2005/8/layout/hList7"/>
    <dgm:cxn modelId="{3C0A10E3-E212-4B72-9D4A-96286D185089}" type="presOf" srcId="{DAC7BF67-8898-4249-9BB9-E7EC5822A9F6}" destId="{D187DAD3-B670-46EB-B7E2-C8B30350029C}" srcOrd="1" destOrd="0" presId="urn:microsoft.com/office/officeart/2005/8/layout/hList7"/>
    <dgm:cxn modelId="{AA39417C-7E9D-4C05-A788-6D7E21875451}" srcId="{1C05E797-856B-4538-8A13-61784A76CF00}" destId="{91245BA0-E596-41A0-9493-971BFDDB621A}" srcOrd="0" destOrd="0" parTransId="{7AE803FF-3103-43A4-8C3A-22DA7F18E3B2}" sibTransId="{A5117A8A-813A-4464-99D3-08A42A4A3463}"/>
    <dgm:cxn modelId="{E095B1F0-6BCE-49E5-8916-75B94548A962}" type="presOf" srcId="{DAC7BF67-8898-4249-9BB9-E7EC5822A9F6}" destId="{A81B2421-6E6B-4387-ADC6-847781498AC8}" srcOrd="0" destOrd="0" presId="urn:microsoft.com/office/officeart/2005/8/layout/hList7"/>
    <dgm:cxn modelId="{8E066664-3D4C-44D3-A3C2-B0991B595D66}" srcId="{1C05E797-856B-4538-8A13-61784A76CF00}" destId="{6DC06B37-36B0-463B-827D-CB576F4FC52E}" srcOrd="1" destOrd="0" parTransId="{30D391FB-DEBB-4100-A050-1A4B8A97FF99}" sibTransId="{4AFF2BA7-1CB8-4B38-A871-116AA1C20BF0}"/>
    <dgm:cxn modelId="{DADDC1F7-88D3-40FC-AC99-045134B214B1}" type="presOf" srcId="{91245BA0-E596-41A0-9493-971BFDDB621A}" destId="{BA7F9558-4E14-469B-9D8A-885D470F6D25}" srcOrd="0" destOrd="0" presId="urn:microsoft.com/office/officeart/2005/8/layout/hList7"/>
    <dgm:cxn modelId="{D54DD32F-4B9B-4913-A4D0-CC2C54917AD4}" type="presOf" srcId="{4AFF2BA7-1CB8-4B38-A871-116AA1C20BF0}" destId="{15D5A49E-B578-4674-8BD3-6B869F22DF10}" srcOrd="0" destOrd="0" presId="urn:microsoft.com/office/officeart/2005/8/layout/hList7"/>
    <dgm:cxn modelId="{A4963C89-2EF1-44E7-B394-3C1BE59CFC9C}" srcId="{1C05E797-856B-4538-8A13-61784A76CF00}" destId="{DAC7BF67-8898-4249-9BB9-E7EC5822A9F6}" srcOrd="2" destOrd="0" parTransId="{2404DCC3-FB22-4597-B215-4D3FEBAFBDBD}" sibTransId="{432929D2-CD31-4419-B03F-53222B5E43AB}"/>
    <dgm:cxn modelId="{85F2C9ED-CDF6-49F5-A275-442D4E9F0879}" type="presOf" srcId="{6DC06B37-36B0-463B-827D-CB576F4FC52E}" destId="{4AD4D6F1-7510-4531-B569-8AB1802BC808}" srcOrd="1" destOrd="0" presId="urn:microsoft.com/office/officeart/2005/8/layout/hList7"/>
    <dgm:cxn modelId="{1734ED13-76F0-4456-8A7F-F3EC00EE0B3D}" type="presOf" srcId="{6DC06B37-36B0-463B-827D-CB576F4FC52E}" destId="{C0D8AA18-9110-4E0A-B2AC-EBC38C2171B6}" srcOrd="0" destOrd="0" presId="urn:microsoft.com/office/officeart/2005/8/layout/hList7"/>
    <dgm:cxn modelId="{E6847E07-BB04-407E-BDB4-A5331D78CDCC}" type="presParOf" srcId="{B5405917-3B3E-4544-BAF0-3B4CA6DE6901}" destId="{D3028861-804D-47FB-BEE2-4D5574CFC856}" srcOrd="0" destOrd="0" presId="urn:microsoft.com/office/officeart/2005/8/layout/hList7"/>
    <dgm:cxn modelId="{A5530722-9BF6-478C-8088-BA71E03005C8}" type="presParOf" srcId="{B5405917-3B3E-4544-BAF0-3B4CA6DE6901}" destId="{942E740E-578D-4C81-A9CF-A4926DB08C83}" srcOrd="1" destOrd="0" presId="urn:microsoft.com/office/officeart/2005/8/layout/hList7"/>
    <dgm:cxn modelId="{4A1EA043-BD78-46DA-968A-7175EB8B88F3}" type="presParOf" srcId="{942E740E-578D-4C81-A9CF-A4926DB08C83}" destId="{745C27FB-62BD-4FF6-BA13-954AFC98CB42}" srcOrd="0" destOrd="0" presId="urn:microsoft.com/office/officeart/2005/8/layout/hList7"/>
    <dgm:cxn modelId="{8E06C2A7-33C4-4C05-9A44-C4F3578AEA51}" type="presParOf" srcId="{745C27FB-62BD-4FF6-BA13-954AFC98CB42}" destId="{BA7F9558-4E14-469B-9D8A-885D470F6D25}" srcOrd="0" destOrd="0" presId="urn:microsoft.com/office/officeart/2005/8/layout/hList7"/>
    <dgm:cxn modelId="{F7F45082-7C2B-4B68-9142-B80D1121815C}" type="presParOf" srcId="{745C27FB-62BD-4FF6-BA13-954AFC98CB42}" destId="{67A59940-CA7B-4C2B-A186-69125CFDB3DE}" srcOrd="1" destOrd="0" presId="urn:microsoft.com/office/officeart/2005/8/layout/hList7"/>
    <dgm:cxn modelId="{34F2559E-DF8D-4277-B1FD-E8D3C14D03E4}" type="presParOf" srcId="{745C27FB-62BD-4FF6-BA13-954AFC98CB42}" destId="{FB3B32B1-479B-44D5-857A-67F2A13DCC49}" srcOrd="2" destOrd="0" presId="urn:microsoft.com/office/officeart/2005/8/layout/hList7"/>
    <dgm:cxn modelId="{A27257A7-4DF7-4E30-A614-4D1DEFCA92E7}" type="presParOf" srcId="{745C27FB-62BD-4FF6-BA13-954AFC98CB42}" destId="{40348208-3CA0-4C57-9404-CFA3BE66445F}" srcOrd="3" destOrd="0" presId="urn:microsoft.com/office/officeart/2005/8/layout/hList7"/>
    <dgm:cxn modelId="{B470928C-BEBE-4651-9E5F-6E6A8F5FA251}" type="presParOf" srcId="{942E740E-578D-4C81-A9CF-A4926DB08C83}" destId="{6681C06F-3D47-4648-9EE9-0BAA5952C3C6}" srcOrd="1" destOrd="0" presId="urn:microsoft.com/office/officeart/2005/8/layout/hList7"/>
    <dgm:cxn modelId="{4F41494A-C4A9-432F-8499-8FB976C9531D}" type="presParOf" srcId="{942E740E-578D-4C81-A9CF-A4926DB08C83}" destId="{97C78C77-80F9-410B-B1F8-5BF8A513BE8B}" srcOrd="2" destOrd="0" presId="urn:microsoft.com/office/officeart/2005/8/layout/hList7"/>
    <dgm:cxn modelId="{2A14E873-48C0-4D08-AFED-AC22DDCC03FA}" type="presParOf" srcId="{97C78C77-80F9-410B-B1F8-5BF8A513BE8B}" destId="{C0D8AA18-9110-4E0A-B2AC-EBC38C2171B6}" srcOrd="0" destOrd="0" presId="urn:microsoft.com/office/officeart/2005/8/layout/hList7"/>
    <dgm:cxn modelId="{2B942322-D623-47CC-822F-A24EA8616DD0}" type="presParOf" srcId="{97C78C77-80F9-410B-B1F8-5BF8A513BE8B}" destId="{4AD4D6F1-7510-4531-B569-8AB1802BC808}" srcOrd="1" destOrd="0" presId="urn:microsoft.com/office/officeart/2005/8/layout/hList7"/>
    <dgm:cxn modelId="{A93AD602-6050-495D-A3BF-56A325A722EE}" type="presParOf" srcId="{97C78C77-80F9-410B-B1F8-5BF8A513BE8B}" destId="{B8CBF209-2BCB-4368-A9A0-C4D7A18C048A}" srcOrd="2" destOrd="0" presId="urn:microsoft.com/office/officeart/2005/8/layout/hList7"/>
    <dgm:cxn modelId="{916E4522-3D9D-4752-A77C-31DA85E1F68C}" type="presParOf" srcId="{97C78C77-80F9-410B-B1F8-5BF8A513BE8B}" destId="{A79B07F8-8390-49F4-AC97-E2E5808793D9}" srcOrd="3" destOrd="0" presId="urn:microsoft.com/office/officeart/2005/8/layout/hList7"/>
    <dgm:cxn modelId="{710D8C92-92BA-41FF-995F-6C1BAC11E922}" type="presParOf" srcId="{942E740E-578D-4C81-A9CF-A4926DB08C83}" destId="{15D5A49E-B578-4674-8BD3-6B869F22DF10}" srcOrd="3" destOrd="0" presId="urn:microsoft.com/office/officeart/2005/8/layout/hList7"/>
    <dgm:cxn modelId="{A0D7BD40-5438-4E2D-B8DD-F929BEF5E402}" type="presParOf" srcId="{942E740E-578D-4C81-A9CF-A4926DB08C83}" destId="{73968B35-0EB5-41BB-A43B-9E6D278841A8}" srcOrd="4" destOrd="0" presId="urn:microsoft.com/office/officeart/2005/8/layout/hList7"/>
    <dgm:cxn modelId="{C4DB214D-B465-4B36-9A3F-EBB5E7AC15E9}" type="presParOf" srcId="{73968B35-0EB5-41BB-A43B-9E6D278841A8}" destId="{A81B2421-6E6B-4387-ADC6-847781498AC8}" srcOrd="0" destOrd="0" presId="urn:microsoft.com/office/officeart/2005/8/layout/hList7"/>
    <dgm:cxn modelId="{DAE65284-2C47-4902-9A7E-10FE1EC44779}" type="presParOf" srcId="{73968B35-0EB5-41BB-A43B-9E6D278841A8}" destId="{D187DAD3-B670-46EB-B7E2-C8B30350029C}" srcOrd="1" destOrd="0" presId="urn:microsoft.com/office/officeart/2005/8/layout/hList7"/>
    <dgm:cxn modelId="{F1743562-B71A-49D4-84BB-C07C680831CD}" type="presParOf" srcId="{73968B35-0EB5-41BB-A43B-9E6D278841A8}" destId="{2E4C38CC-7C8F-4533-A638-7C3B0B8DD94D}" srcOrd="2" destOrd="0" presId="urn:microsoft.com/office/officeart/2005/8/layout/hList7"/>
    <dgm:cxn modelId="{C279EF90-9490-418C-B028-7255DABA91F5}" type="presParOf" srcId="{73968B35-0EB5-41BB-A43B-9E6D278841A8}" destId="{D8E379ED-D7F6-46ED-B358-F3F08313D6B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5C711B-F6A7-4093-A076-C397A96C0B0C}" type="doc">
      <dgm:prSet loTypeId="urn:microsoft.com/office/officeart/2005/8/layout/venn2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BAEF657-19E5-4EC7-882A-683E2A611CDF}">
      <dgm:prSet phldrT="[Текст]"/>
      <dgm:spPr/>
      <dgm:t>
        <a:bodyPr/>
        <a:lstStyle/>
        <a:p>
          <a:r>
            <a:rPr lang="ru-RU" dirty="0" smtClean="0"/>
            <a:t>Отражение в памяти народа</a:t>
          </a:r>
          <a:endParaRPr lang="ru-RU" dirty="0"/>
        </a:p>
      </dgm:t>
    </dgm:pt>
    <dgm:pt modelId="{48D6305A-77C1-4B5E-A46C-CB93EDA8C0AF}" type="parTrans" cxnId="{D9A3264E-9B6A-4063-8ACC-F985342EA54E}">
      <dgm:prSet/>
      <dgm:spPr/>
      <dgm:t>
        <a:bodyPr/>
        <a:lstStyle/>
        <a:p>
          <a:endParaRPr lang="ru-RU"/>
        </a:p>
      </dgm:t>
    </dgm:pt>
    <dgm:pt modelId="{170AD7A0-5310-4491-9EC8-7C3191EFD18F}" type="sibTrans" cxnId="{D9A3264E-9B6A-4063-8ACC-F985342EA54E}">
      <dgm:prSet/>
      <dgm:spPr/>
      <dgm:t>
        <a:bodyPr/>
        <a:lstStyle/>
        <a:p>
          <a:endParaRPr lang="ru-RU"/>
        </a:p>
      </dgm:t>
    </dgm:pt>
    <dgm:pt modelId="{2B1C6DF8-0D0E-43FB-B040-48C3710A5E9D}">
      <dgm:prSet phldrT="[Текст]"/>
      <dgm:spPr/>
      <dgm:t>
        <a:bodyPr/>
        <a:lstStyle/>
        <a:p>
          <a:r>
            <a:rPr lang="ru-RU" dirty="0" err="1" smtClean="0"/>
            <a:t>Межпредметные</a:t>
          </a:r>
          <a:r>
            <a:rPr lang="ru-RU" dirty="0" smtClean="0"/>
            <a:t> связи</a:t>
          </a:r>
          <a:endParaRPr lang="ru-RU" dirty="0"/>
        </a:p>
      </dgm:t>
    </dgm:pt>
    <dgm:pt modelId="{9BFE4AC7-D2C8-4C97-9032-2A7D0E2E26B6}" type="parTrans" cxnId="{F6871536-6F40-4069-BEB2-ECAB078D2A92}">
      <dgm:prSet/>
      <dgm:spPr/>
      <dgm:t>
        <a:bodyPr/>
        <a:lstStyle/>
        <a:p>
          <a:endParaRPr lang="ru-RU"/>
        </a:p>
      </dgm:t>
    </dgm:pt>
    <dgm:pt modelId="{29329805-1208-4324-9C6A-E4B01816802F}" type="sibTrans" cxnId="{F6871536-6F40-4069-BEB2-ECAB078D2A92}">
      <dgm:prSet/>
      <dgm:spPr/>
      <dgm:t>
        <a:bodyPr/>
        <a:lstStyle/>
        <a:p>
          <a:endParaRPr lang="ru-RU"/>
        </a:p>
      </dgm:t>
    </dgm:pt>
    <dgm:pt modelId="{95494890-904F-4667-8A19-357728C89AB0}">
      <dgm:prSet phldrT="[Текст]"/>
      <dgm:spPr/>
      <dgm:t>
        <a:bodyPr/>
        <a:lstStyle/>
        <a:p>
          <a:r>
            <a:rPr lang="ru-RU" dirty="0" smtClean="0"/>
            <a:t>Духовно-нравственные ценности и качества</a:t>
          </a:r>
          <a:endParaRPr lang="ru-RU" dirty="0"/>
        </a:p>
      </dgm:t>
    </dgm:pt>
    <dgm:pt modelId="{1A4DAAB3-55A0-4804-9479-DA85A4C65EF7}" type="parTrans" cxnId="{B5D8B9A8-2126-458E-B945-C91579D670FA}">
      <dgm:prSet/>
      <dgm:spPr/>
      <dgm:t>
        <a:bodyPr/>
        <a:lstStyle/>
        <a:p>
          <a:endParaRPr lang="ru-RU"/>
        </a:p>
      </dgm:t>
    </dgm:pt>
    <dgm:pt modelId="{EFFE9E08-56AB-42FF-A5E5-36406C5BC456}" type="sibTrans" cxnId="{B5D8B9A8-2126-458E-B945-C91579D670FA}">
      <dgm:prSet/>
      <dgm:spPr/>
      <dgm:t>
        <a:bodyPr/>
        <a:lstStyle/>
        <a:p>
          <a:endParaRPr lang="ru-RU"/>
        </a:p>
      </dgm:t>
    </dgm:pt>
    <dgm:pt modelId="{55FE2DE0-0128-4942-B909-F314B805C8F9}">
      <dgm:prSet phldrT="[Текст]"/>
      <dgm:spPr/>
      <dgm:t>
        <a:bodyPr/>
        <a:lstStyle/>
        <a:p>
          <a:r>
            <a:rPr lang="ru-RU" b="1" dirty="0" smtClean="0"/>
            <a:t>Герой</a:t>
          </a:r>
          <a:endParaRPr lang="ru-RU" b="1" dirty="0"/>
        </a:p>
      </dgm:t>
    </dgm:pt>
    <dgm:pt modelId="{D04E3A81-738C-4DEF-AD31-CE0B125510D8}" type="parTrans" cxnId="{0772226C-7F82-4F52-B0A2-201625460592}">
      <dgm:prSet/>
      <dgm:spPr/>
      <dgm:t>
        <a:bodyPr/>
        <a:lstStyle/>
        <a:p>
          <a:endParaRPr lang="ru-RU"/>
        </a:p>
      </dgm:t>
    </dgm:pt>
    <dgm:pt modelId="{EB4F2954-833D-4FC2-A3FB-678BBDDB812A}" type="sibTrans" cxnId="{0772226C-7F82-4F52-B0A2-201625460592}">
      <dgm:prSet/>
      <dgm:spPr/>
      <dgm:t>
        <a:bodyPr/>
        <a:lstStyle/>
        <a:p>
          <a:endParaRPr lang="ru-RU"/>
        </a:p>
      </dgm:t>
    </dgm:pt>
    <dgm:pt modelId="{202E8B2A-76B6-4A4F-8B34-A7F529B1A492}" type="pres">
      <dgm:prSet presAssocID="{BE5C711B-F6A7-4093-A076-C397A96C0B0C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0F8C5F-427A-4D53-939C-C5BDB52B1A33}" type="pres">
      <dgm:prSet presAssocID="{BE5C711B-F6A7-4093-A076-C397A96C0B0C}" presName="comp1" presStyleCnt="0"/>
      <dgm:spPr/>
    </dgm:pt>
    <dgm:pt modelId="{9E51CAF5-29C7-495A-AA3A-FEC25A9611AD}" type="pres">
      <dgm:prSet presAssocID="{BE5C711B-F6A7-4093-A076-C397A96C0B0C}" presName="circle1" presStyleLbl="node1" presStyleIdx="0" presStyleCnt="4"/>
      <dgm:spPr/>
      <dgm:t>
        <a:bodyPr/>
        <a:lstStyle/>
        <a:p>
          <a:endParaRPr lang="ru-RU"/>
        </a:p>
      </dgm:t>
    </dgm:pt>
    <dgm:pt modelId="{22C2C190-F23F-46C8-B1CD-805FF0B0E2FE}" type="pres">
      <dgm:prSet presAssocID="{BE5C711B-F6A7-4093-A076-C397A96C0B0C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921D95-9FA9-4659-90E4-F29F343E56DD}" type="pres">
      <dgm:prSet presAssocID="{BE5C711B-F6A7-4093-A076-C397A96C0B0C}" presName="comp2" presStyleCnt="0"/>
      <dgm:spPr/>
    </dgm:pt>
    <dgm:pt modelId="{B0DE0C52-4FF1-429D-BA32-F5D42C81BE3D}" type="pres">
      <dgm:prSet presAssocID="{BE5C711B-F6A7-4093-A076-C397A96C0B0C}" presName="circle2" presStyleLbl="node1" presStyleIdx="1" presStyleCnt="4"/>
      <dgm:spPr/>
      <dgm:t>
        <a:bodyPr/>
        <a:lstStyle/>
        <a:p>
          <a:endParaRPr lang="ru-RU"/>
        </a:p>
      </dgm:t>
    </dgm:pt>
    <dgm:pt modelId="{EB9C7300-EEEA-4F44-BE93-F6161E395703}" type="pres">
      <dgm:prSet presAssocID="{BE5C711B-F6A7-4093-A076-C397A96C0B0C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431A8-99DB-4B0A-833F-B9D3735041BE}" type="pres">
      <dgm:prSet presAssocID="{BE5C711B-F6A7-4093-A076-C397A96C0B0C}" presName="comp3" presStyleCnt="0"/>
      <dgm:spPr/>
    </dgm:pt>
    <dgm:pt modelId="{AED2D821-5B4D-473A-8FC8-BBBD6473CF44}" type="pres">
      <dgm:prSet presAssocID="{BE5C711B-F6A7-4093-A076-C397A96C0B0C}" presName="circle3" presStyleLbl="node1" presStyleIdx="2" presStyleCnt="4"/>
      <dgm:spPr/>
      <dgm:t>
        <a:bodyPr/>
        <a:lstStyle/>
        <a:p>
          <a:endParaRPr lang="ru-RU"/>
        </a:p>
      </dgm:t>
    </dgm:pt>
    <dgm:pt modelId="{43B82D77-318D-4D7B-82C8-07972035AD9E}" type="pres">
      <dgm:prSet presAssocID="{BE5C711B-F6A7-4093-A076-C397A96C0B0C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28B016-7D44-4ABA-896D-48291A9DD76F}" type="pres">
      <dgm:prSet presAssocID="{BE5C711B-F6A7-4093-A076-C397A96C0B0C}" presName="comp4" presStyleCnt="0"/>
      <dgm:spPr/>
    </dgm:pt>
    <dgm:pt modelId="{49141A55-4FEA-40FE-82A0-05E936EC0475}" type="pres">
      <dgm:prSet presAssocID="{BE5C711B-F6A7-4093-A076-C397A96C0B0C}" presName="circle4" presStyleLbl="node1" presStyleIdx="3" presStyleCnt="4" custLinFactNeighborX="1192" custLinFactNeighborY="-2054"/>
      <dgm:spPr/>
      <dgm:t>
        <a:bodyPr/>
        <a:lstStyle/>
        <a:p>
          <a:endParaRPr lang="ru-RU"/>
        </a:p>
      </dgm:t>
    </dgm:pt>
    <dgm:pt modelId="{A5D47A07-3449-4478-B5D4-43A51CE94CC2}" type="pres">
      <dgm:prSet presAssocID="{BE5C711B-F6A7-4093-A076-C397A96C0B0C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22B3E2-5A4A-40CF-8DE8-ABB07847266F}" type="presOf" srcId="{2B1C6DF8-0D0E-43FB-B040-48C3710A5E9D}" destId="{B0DE0C52-4FF1-429D-BA32-F5D42C81BE3D}" srcOrd="0" destOrd="0" presId="urn:microsoft.com/office/officeart/2005/8/layout/venn2"/>
    <dgm:cxn modelId="{F6871536-6F40-4069-BEB2-ECAB078D2A92}" srcId="{BE5C711B-F6A7-4093-A076-C397A96C0B0C}" destId="{2B1C6DF8-0D0E-43FB-B040-48C3710A5E9D}" srcOrd="1" destOrd="0" parTransId="{9BFE4AC7-D2C8-4C97-9032-2A7D0E2E26B6}" sibTransId="{29329805-1208-4324-9C6A-E4B01816802F}"/>
    <dgm:cxn modelId="{0772226C-7F82-4F52-B0A2-201625460592}" srcId="{BE5C711B-F6A7-4093-A076-C397A96C0B0C}" destId="{55FE2DE0-0128-4942-B909-F314B805C8F9}" srcOrd="3" destOrd="0" parTransId="{D04E3A81-738C-4DEF-AD31-CE0B125510D8}" sibTransId="{EB4F2954-833D-4FC2-A3FB-678BBDDB812A}"/>
    <dgm:cxn modelId="{D5771D3C-5694-407B-B04D-089C231CA39A}" type="presOf" srcId="{2B1C6DF8-0D0E-43FB-B040-48C3710A5E9D}" destId="{EB9C7300-EEEA-4F44-BE93-F6161E395703}" srcOrd="1" destOrd="0" presId="urn:microsoft.com/office/officeart/2005/8/layout/venn2"/>
    <dgm:cxn modelId="{2BA41307-711F-43CB-B975-87184FCCB85D}" type="presOf" srcId="{55FE2DE0-0128-4942-B909-F314B805C8F9}" destId="{49141A55-4FEA-40FE-82A0-05E936EC0475}" srcOrd="0" destOrd="0" presId="urn:microsoft.com/office/officeart/2005/8/layout/venn2"/>
    <dgm:cxn modelId="{6197B0A2-A2CB-46D1-9BE0-3B03285042DF}" type="presOf" srcId="{55FE2DE0-0128-4942-B909-F314B805C8F9}" destId="{A5D47A07-3449-4478-B5D4-43A51CE94CC2}" srcOrd="1" destOrd="0" presId="urn:microsoft.com/office/officeart/2005/8/layout/venn2"/>
    <dgm:cxn modelId="{E3AE3C12-95FB-442E-B191-2F814DB60E98}" type="presOf" srcId="{3BAEF657-19E5-4EC7-882A-683E2A611CDF}" destId="{22C2C190-F23F-46C8-B1CD-805FF0B0E2FE}" srcOrd="1" destOrd="0" presId="urn:microsoft.com/office/officeart/2005/8/layout/venn2"/>
    <dgm:cxn modelId="{B5D8B9A8-2126-458E-B945-C91579D670FA}" srcId="{BE5C711B-F6A7-4093-A076-C397A96C0B0C}" destId="{95494890-904F-4667-8A19-357728C89AB0}" srcOrd="2" destOrd="0" parTransId="{1A4DAAB3-55A0-4804-9479-DA85A4C65EF7}" sibTransId="{EFFE9E08-56AB-42FF-A5E5-36406C5BC456}"/>
    <dgm:cxn modelId="{1F998239-BBFD-4720-B4DE-2DE24C7F3949}" type="presOf" srcId="{BE5C711B-F6A7-4093-A076-C397A96C0B0C}" destId="{202E8B2A-76B6-4A4F-8B34-A7F529B1A492}" srcOrd="0" destOrd="0" presId="urn:microsoft.com/office/officeart/2005/8/layout/venn2"/>
    <dgm:cxn modelId="{4389225A-F843-4521-A1D3-CD016894786F}" type="presOf" srcId="{95494890-904F-4667-8A19-357728C89AB0}" destId="{AED2D821-5B4D-473A-8FC8-BBBD6473CF44}" srcOrd="0" destOrd="0" presId="urn:microsoft.com/office/officeart/2005/8/layout/venn2"/>
    <dgm:cxn modelId="{D9A3264E-9B6A-4063-8ACC-F985342EA54E}" srcId="{BE5C711B-F6A7-4093-A076-C397A96C0B0C}" destId="{3BAEF657-19E5-4EC7-882A-683E2A611CDF}" srcOrd="0" destOrd="0" parTransId="{48D6305A-77C1-4B5E-A46C-CB93EDA8C0AF}" sibTransId="{170AD7A0-5310-4491-9EC8-7C3191EFD18F}"/>
    <dgm:cxn modelId="{EEB85F3E-33D1-49BA-B159-AF0EC591CF7D}" type="presOf" srcId="{3BAEF657-19E5-4EC7-882A-683E2A611CDF}" destId="{9E51CAF5-29C7-495A-AA3A-FEC25A9611AD}" srcOrd="0" destOrd="0" presId="urn:microsoft.com/office/officeart/2005/8/layout/venn2"/>
    <dgm:cxn modelId="{9DAA6B0E-D057-4469-AA0C-24BCEBCECF38}" type="presOf" srcId="{95494890-904F-4667-8A19-357728C89AB0}" destId="{43B82D77-318D-4D7B-82C8-07972035AD9E}" srcOrd="1" destOrd="0" presId="urn:microsoft.com/office/officeart/2005/8/layout/venn2"/>
    <dgm:cxn modelId="{CB93DD13-8627-4629-88EF-A02B23878D30}" type="presParOf" srcId="{202E8B2A-76B6-4A4F-8B34-A7F529B1A492}" destId="{2B0F8C5F-427A-4D53-939C-C5BDB52B1A33}" srcOrd="0" destOrd="0" presId="urn:microsoft.com/office/officeart/2005/8/layout/venn2"/>
    <dgm:cxn modelId="{224148DE-559D-46E1-8F1B-B1AAC23402BC}" type="presParOf" srcId="{2B0F8C5F-427A-4D53-939C-C5BDB52B1A33}" destId="{9E51CAF5-29C7-495A-AA3A-FEC25A9611AD}" srcOrd="0" destOrd="0" presId="urn:microsoft.com/office/officeart/2005/8/layout/venn2"/>
    <dgm:cxn modelId="{57648B32-7D20-4C58-B597-25D13A143E4E}" type="presParOf" srcId="{2B0F8C5F-427A-4D53-939C-C5BDB52B1A33}" destId="{22C2C190-F23F-46C8-B1CD-805FF0B0E2FE}" srcOrd="1" destOrd="0" presId="urn:microsoft.com/office/officeart/2005/8/layout/venn2"/>
    <dgm:cxn modelId="{8D1B506F-27EC-4F0C-8117-A78CEB2123FE}" type="presParOf" srcId="{202E8B2A-76B6-4A4F-8B34-A7F529B1A492}" destId="{F4921D95-9FA9-4659-90E4-F29F343E56DD}" srcOrd="1" destOrd="0" presId="urn:microsoft.com/office/officeart/2005/8/layout/venn2"/>
    <dgm:cxn modelId="{939B782C-F836-45B3-8349-40437D151C26}" type="presParOf" srcId="{F4921D95-9FA9-4659-90E4-F29F343E56DD}" destId="{B0DE0C52-4FF1-429D-BA32-F5D42C81BE3D}" srcOrd="0" destOrd="0" presId="urn:microsoft.com/office/officeart/2005/8/layout/venn2"/>
    <dgm:cxn modelId="{BF3B97E1-AA77-4704-8E70-185046ACDB3A}" type="presParOf" srcId="{F4921D95-9FA9-4659-90E4-F29F343E56DD}" destId="{EB9C7300-EEEA-4F44-BE93-F6161E395703}" srcOrd="1" destOrd="0" presId="urn:microsoft.com/office/officeart/2005/8/layout/venn2"/>
    <dgm:cxn modelId="{8D3AB242-BBC4-4A96-AE39-92FD7D6BC08B}" type="presParOf" srcId="{202E8B2A-76B6-4A4F-8B34-A7F529B1A492}" destId="{DF0431A8-99DB-4B0A-833F-B9D3735041BE}" srcOrd="2" destOrd="0" presId="urn:microsoft.com/office/officeart/2005/8/layout/venn2"/>
    <dgm:cxn modelId="{136D8735-A959-486A-912E-B851015A89E2}" type="presParOf" srcId="{DF0431A8-99DB-4B0A-833F-B9D3735041BE}" destId="{AED2D821-5B4D-473A-8FC8-BBBD6473CF44}" srcOrd="0" destOrd="0" presId="urn:microsoft.com/office/officeart/2005/8/layout/venn2"/>
    <dgm:cxn modelId="{7F357C8F-4EF1-4E4B-96C5-4E1BFF15A7B8}" type="presParOf" srcId="{DF0431A8-99DB-4B0A-833F-B9D3735041BE}" destId="{43B82D77-318D-4D7B-82C8-07972035AD9E}" srcOrd="1" destOrd="0" presId="urn:microsoft.com/office/officeart/2005/8/layout/venn2"/>
    <dgm:cxn modelId="{C7D99DB1-16E2-4C74-A840-2F90AF9FED4E}" type="presParOf" srcId="{202E8B2A-76B6-4A4F-8B34-A7F529B1A492}" destId="{B928B016-7D44-4ABA-896D-48291A9DD76F}" srcOrd="3" destOrd="0" presId="urn:microsoft.com/office/officeart/2005/8/layout/venn2"/>
    <dgm:cxn modelId="{996273AB-929D-4B3B-8C3E-FE47064A7872}" type="presParOf" srcId="{B928B016-7D44-4ABA-896D-48291A9DD76F}" destId="{49141A55-4FEA-40FE-82A0-05E936EC0475}" srcOrd="0" destOrd="0" presId="urn:microsoft.com/office/officeart/2005/8/layout/venn2"/>
    <dgm:cxn modelId="{5E79D6F4-CF98-43D0-8F23-08AC50DD6919}" type="presParOf" srcId="{B928B016-7D44-4ABA-896D-48291A9DD76F}" destId="{A5D47A07-3449-4478-B5D4-43A51CE94CC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2C0118-5E35-4ADB-842E-097CFF7D5736}" type="doc">
      <dgm:prSet loTypeId="urn:microsoft.com/office/officeart/2008/layout/AlternatingHexagons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159B8A40-06AA-4157-BD01-EA5F9292C142}">
      <dgm:prSet phldrT="[Текст]" custT="1"/>
      <dgm:spPr/>
      <dgm:t>
        <a:bodyPr/>
        <a:lstStyle/>
        <a:p>
          <a:r>
            <a:rPr lang="ru-RU" sz="2000" dirty="0" smtClean="0"/>
            <a:t>рассказы</a:t>
          </a:r>
          <a:endParaRPr lang="ru-RU" sz="2000" dirty="0"/>
        </a:p>
      </dgm:t>
    </dgm:pt>
    <dgm:pt modelId="{71E352B5-C1E2-4D9D-9121-15EE45DD9616}" type="parTrans" cxnId="{9604E3B5-CF1B-4DFA-AF8F-37AA560289F3}">
      <dgm:prSet/>
      <dgm:spPr/>
      <dgm:t>
        <a:bodyPr/>
        <a:lstStyle/>
        <a:p>
          <a:endParaRPr lang="ru-RU"/>
        </a:p>
      </dgm:t>
    </dgm:pt>
    <dgm:pt modelId="{5B04B9E3-2432-4B23-A16A-323EA605C8B7}" type="sibTrans" cxnId="{9604E3B5-CF1B-4DFA-AF8F-37AA560289F3}">
      <dgm:prSet/>
      <dgm:spPr/>
      <dgm:t>
        <a:bodyPr/>
        <a:lstStyle/>
        <a:p>
          <a:r>
            <a:rPr lang="ru-RU" dirty="0" smtClean="0"/>
            <a:t>иллюстрации</a:t>
          </a:r>
          <a:endParaRPr lang="ru-RU" dirty="0"/>
        </a:p>
      </dgm:t>
    </dgm:pt>
    <dgm:pt modelId="{71E8BAC7-7FC2-4EFD-9A5E-10B124FBC43A}">
      <dgm:prSet phldrT="[Текст]"/>
      <dgm:spPr/>
      <dgm:t>
        <a:bodyPr/>
        <a:lstStyle/>
        <a:p>
          <a:r>
            <a:rPr lang="ru-RU" dirty="0" smtClean="0"/>
            <a:t>Увлекательные и захватывающие, простые и понятные истории</a:t>
          </a:r>
          <a:endParaRPr lang="ru-RU" dirty="0"/>
        </a:p>
      </dgm:t>
    </dgm:pt>
    <dgm:pt modelId="{6283F823-8CF9-459D-8FA2-2D7067B64E2E}" type="parTrans" cxnId="{1AC7EBE6-C718-45D9-AAB6-5E9E339B98FF}">
      <dgm:prSet/>
      <dgm:spPr/>
      <dgm:t>
        <a:bodyPr/>
        <a:lstStyle/>
        <a:p>
          <a:endParaRPr lang="ru-RU"/>
        </a:p>
      </dgm:t>
    </dgm:pt>
    <dgm:pt modelId="{14733D64-14DA-454C-8525-F085778BAE70}" type="sibTrans" cxnId="{1AC7EBE6-C718-45D9-AAB6-5E9E339B98FF}">
      <dgm:prSet/>
      <dgm:spPr/>
      <dgm:t>
        <a:bodyPr/>
        <a:lstStyle/>
        <a:p>
          <a:endParaRPr lang="ru-RU"/>
        </a:p>
      </dgm:t>
    </dgm:pt>
    <dgm:pt modelId="{3E8F72DE-998D-4BFE-B07D-DA3D57F828E8}">
      <dgm:prSet phldrT="[Текст]"/>
      <dgm:spPr/>
      <dgm:t>
        <a:bodyPr/>
        <a:lstStyle/>
        <a:p>
          <a:r>
            <a:rPr lang="ru-RU" dirty="0" smtClean="0"/>
            <a:t>разбор видеосюжетов о героях</a:t>
          </a:r>
          <a:endParaRPr lang="ru-RU" dirty="0"/>
        </a:p>
      </dgm:t>
    </dgm:pt>
    <dgm:pt modelId="{3FC04A44-884C-40BD-A7AC-C85B2B259333}" type="parTrans" cxnId="{276F5C40-9F8B-4DDC-B22A-2F8CD78771B1}">
      <dgm:prSet/>
      <dgm:spPr/>
      <dgm:t>
        <a:bodyPr/>
        <a:lstStyle/>
        <a:p>
          <a:endParaRPr lang="ru-RU"/>
        </a:p>
      </dgm:t>
    </dgm:pt>
    <dgm:pt modelId="{6342743D-E9FB-4330-9105-7ED78CD77ED9}" type="sibTrans" cxnId="{276F5C40-9F8B-4DDC-B22A-2F8CD78771B1}">
      <dgm:prSet/>
      <dgm:spPr/>
      <dgm:t>
        <a:bodyPr/>
        <a:lstStyle/>
        <a:p>
          <a:endParaRPr lang="ru-RU"/>
        </a:p>
      </dgm:t>
    </dgm:pt>
    <dgm:pt modelId="{BAEB6BC3-3F86-4050-9E9E-88C81EE7E769}">
      <dgm:prSet phldrT="[Текст]"/>
      <dgm:spPr/>
      <dgm:t>
        <a:bodyPr/>
        <a:lstStyle/>
        <a:p>
          <a:r>
            <a:rPr lang="ru-RU" dirty="0" smtClean="0"/>
            <a:t>беседы</a:t>
          </a:r>
          <a:endParaRPr lang="ru-RU" dirty="0"/>
        </a:p>
      </dgm:t>
    </dgm:pt>
    <dgm:pt modelId="{91739A39-E707-46DF-8F8B-60E7F1D9C5B7}" type="parTrans" cxnId="{EB366F23-B790-4C9D-AC2B-554951C3E9FB}">
      <dgm:prSet/>
      <dgm:spPr/>
      <dgm:t>
        <a:bodyPr/>
        <a:lstStyle/>
        <a:p>
          <a:endParaRPr lang="ru-RU"/>
        </a:p>
      </dgm:t>
    </dgm:pt>
    <dgm:pt modelId="{B167AF86-2C9E-4865-9E0E-6D46655E3314}" type="sibTrans" cxnId="{EB366F23-B790-4C9D-AC2B-554951C3E9FB}">
      <dgm:prSet/>
      <dgm:spPr/>
      <dgm:t>
        <a:bodyPr/>
        <a:lstStyle/>
        <a:p>
          <a:r>
            <a:rPr lang="ru-RU" dirty="0" err="1" smtClean="0"/>
            <a:t>интерактив</a:t>
          </a:r>
          <a:endParaRPr lang="ru-RU" dirty="0"/>
        </a:p>
      </dgm:t>
    </dgm:pt>
    <dgm:pt modelId="{F87401BB-9E5F-47CA-A422-C08C5C0D9E8A}">
      <dgm:prSet phldrT="[Текст]"/>
      <dgm:spPr/>
      <dgm:t>
        <a:bodyPr/>
        <a:lstStyle/>
        <a:p>
          <a:r>
            <a:rPr lang="ru-RU" dirty="0" smtClean="0"/>
            <a:t>коллективные обсуждения</a:t>
          </a:r>
          <a:endParaRPr lang="ru-RU" dirty="0"/>
        </a:p>
      </dgm:t>
    </dgm:pt>
    <dgm:pt modelId="{8CD9A95A-15D8-4D8E-A390-0CC3A2EA1D3C}" type="parTrans" cxnId="{0D8D2A9D-DAFC-427D-B891-51D42A323C75}">
      <dgm:prSet/>
      <dgm:spPr/>
      <dgm:t>
        <a:bodyPr/>
        <a:lstStyle/>
        <a:p>
          <a:endParaRPr lang="ru-RU"/>
        </a:p>
      </dgm:t>
    </dgm:pt>
    <dgm:pt modelId="{9DAC5011-A5F0-49FD-87C2-0EFCD896E8C1}" type="sibTrans" cxnId="{0D8D2A9D-DAFC-427D-B891-51D42A323C75}">
      <dgm:prSet/>
      <dgm:spPr/>
      <dgm:t>
        <a:bodyPr/>
        <a:lstStyle/>
        <a:p>
          <a:endParaRPr lang="ru-RU"/>
        </a:p>
      </dgm:t>
    </dgm:pt>
    <dgm:pt modelId="{40B9613C-3335-4212-9884-D54381210F61}">
      <dgm:prSet phldrT="[Текст]"/>
      <dgm:spPr/>
      <dgm:t>
        <a:bodyPr/>
        <a:lstStyle/>
        <a:p>
          <a:r>
            <a:rPr lang="ru-RU" dirty="0" smtClean="0"/>
            <a:t>видео</a:t>
          </a:r>
        </a:p>
        <a:p>
          <a:r>
            <a:rPr lang="ru-RU" dirty="0" smtClean="0"/>
            <a:t>сюжеты</a:t>
          </a:r>
          <a:endParaRPr lang="ru-RU" dirty="0"/>
        </a:p>
      </dgm:t>
    </dgm:pt>
    <dgm:pt modelId="{DFE74B4D-74D7-4371-9B70-4EB160EE7665}" type="sibTrans" cxnId="{3200DD9D-45BF-4ABD-9783-BED14B1B74A7}">
      <dgm:prSet/>
      <dgm:spPr/>
      <dgm:t>
        <a:bodyPr/>
        <a:lstStyle/>
        <a:p>
          <a:r>
            <a:rPr lang="ru-RU" dirty="0" smtClean="0"/>
            <a:t>проектная деятельность</a:t>
          </a:r>
          <a:endParaRPr lang="ru-RU" dirty="0"/>
        </a:p>
      </dgm:t>
    </dgm:pt>
    <dgm:pt modelId="{AD3EE99E-270B-4AB4-91F1-67413C21B55C}" type="parTrans" cxnId="{3200DD9D-45BF-4ABD-9783-BED14B1B74A7}">
      <dgm:prSet/>
      <dgm:spPr/>
      <dgm:t>
        <a:bodyPr/>
        <a:lstStyle/>
        <a:p>
          <a:endParaRPr lang="ru-RU"/>
        </a:p>
      </dgm:t>
    </dgm:pt>
    <dgm:pt modelId="{D5A46643-7FE4-4138-8859-48F8989314FC}" type="pres">
      <dgm:prSet presAssocID="{492C0118-5E35-4ADB-842E-097CFF7D5736}" presName="Name0" presStyleCnt="0">
        <dgm:presLayoutVars>
          <dgm:chMax/>
          <dgm:chPref/>
          <dgm:dir/>
          <dgm:animLvl val="lvl"/>
        </dgm:presLayoutVars>
      </dgm:prSet>
      <dgm:spPr/>
    </dgm:pt>
    <dgm:pt modelId="{F725093D-2A99-4FDD-9033-B76F3E45B11A}" type="pres">
      <dgm:prSet presAssocID="{159B8A40-06AA-4157-BD01-EA5F9292C142}" presName="composite" presStyleCnt="0"/>
      <dgm:spPr/>
    </dgm:pt>
    <dgm:pt modelId="{890EA55E-DE14-4EA1-8FEA-FB19B9F71407}" type="pres">
      <dgm:prSet presAssocID="{159B8A40-06AA-4157-BD01-EA5F9292C142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C85D578D-9B36-488A-9F5D-41CAFF06EB66}" type="pres">
      <dgm:prSet presAssocID="{159B8A40-06AA-4157-BD01-EA5F9292C142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D6540B-1E9E-47F1-8B94-E0BED016078B}" type="pres">
      <dgm:prSet presAssocID="{159B8A40-06AA-4157-BD01-EA5F9292C142}" presName="BalanceSpacing" presStyleCnt="0"/>
      <dgm:spPr/>
    </dgm:pt>
    <dgm:pt modelId="{769FCFBE-210A-4C8D-A6C6-0A0326B92613}" type="pres">
      <dgm:prSet presAssocID="{159B8A40-06AA-4157-BD01-EA5F9292C142}" presName="BalanceSpacing1" presStyleCnt="0"/>
      <dgm:spPr/>
    </dgm:pt>
    <dgm:pt modelId="{2BE8F755-0722-41A6-9F08-7A2B351E2A6C}" type="pres">
      <dgm:prSet presAssocID="{5B04B9E3-2432-4B23-A16A-323EA605C8B7}" presName="Accent1Text" presStyleLbl="node1" presStyleIdx="1" presStyleCnt="6"/>
      <dgm:spPr/>
    </dgm:pt>
    <dgm:pt modelId="{7AA9D144-A941-4FCE-95A6-3445A21AB502}" type="pres">
      <dgm:prSet presAssocID="{5B04B9E3-2432-4B23-A16A-323EA605C8B7}" presName="spaceBetweenRectangles" presStyleCnt="0"/>
      <dgm:spPr/>
    </dgm:pt>
    <dgm:pt modelId="{D7003BF6-EF6C-4DCE-B6D2-0BD049D5A227}" type="pres">
      <dgm:prSet presAssocID="{40B9613C-3335-4212-9884-D54381210F61}" presName="composite" presStyleCnt="0"/>
      <dgm:spPr/>
    </dgm:pt>
    <dgm:pt modelId="{C37564CE-8F49-48FA-B111-CF93C72AF4D3}" type="pres">
      <dgm:prSet presAssocID="{40B9613C-3335-4212-9884-D54381210F61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0C390E-DE31-46CC-96DC-4BDF42C820D5}" type="pres">
      <dgm:prSet presAssocID="{40B9613C-3335-4212-9884-D54381210F61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38699B3-B37C-4B60-8C09-07AC30F76CFF}" type="pres">
      <dgm:prSet presAssocID="{40B9613C-3335-4212-9884-D54381210F61}" presName="BalanceSpacing" presStyleCnt="0"/>
      <dgm:spPr/>
    </dgm:pt>
    <dgm:pt modelId="{D8F59DB3-BBC3-4EED-B304-5C2AC9A41955}" type="pres">
      <dgm:prSet presAssocID="{40B9613C-3335-4212-9884-D54381210F61}" presName="BalanceSpacing1" presStyleCnt="0"/>
      <dgm:spPr/>
    </dgm:pt>
    <dgm:pt modelId="{39365BE0-D34F-48FF-A09C-2101C5746D46}" type="pres">
      <dgm:prSet presAssocID="{DFE74B4D-74D7-4371-9B70-4EB160EE7665}" presName="Accent1Text" presStyleLbl="node1" presStyleIdx="3" presStyleCnt="6"/>
      <dgm:spPr/>
    </dgm:pt>
    <dgm:pt modelId="{3956CDE2-33BC-423B-B74A-5863F0E8632F}" type="pres">
      <dgm:prSet presAssocID="{DFE74B4D-74D7-4371-9B70-4EB160EE7665}" presName="spaceBetweenRectangles" presStyleCnt="0"/>
      <dgm:spPr/>
    </dgm:pt>
    <dgm:pt modelId="{CB7D40BB-29F9-4AF2-A6C9-97381080D8A9}" type="pres">
      <dgm:prSet presAssocID="{BAEB6BC3-3F86-4050-9E9E-88C81EE7E769}" presName="composite" presStyleCnt="0"/>
      <dgm:spPr/>
    </dgm:pt>
    <dgm:pt modelId="{814627E0-9986-4EE3-BDAE-10AAA3D9734C}" type="pres">
      <dgm:prSet presAssocID="{BAEB6BC3-3F86-4050-9E9E-88C81EE7E769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D48C4F3C-95BB-4848-8A1F-8AA81DC26448}" type="pres">
      <dgm:prSet presAssocID="{BAEB6BC3-3F86-4050-9E9E-88C81EE7E769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3CBB7EE9-B236-4051-8D17-61C8B8079724}" type="pres">
      <dgm:prSet presAssocID="{BAEB6BC3-3F86-4050-9E9E-88C81EE7E769}" presName="BalanceSpacing" presStyleCnt="0"/>
      <dgm:spPr/>
    </dgm:pt>
    <dgm:pt modelId="{278FBAF7-9A66-4EC9-907F-E274ACB3F0C3}" type="pres">
      <dgm:prSet presAssocID="{BAEB6BC3-3F86-4050-9E9E-88C81EE7E769}" presName="BalanceSpacing1" presStyleCnt="0"/>
      <dgm:spPr/>
    </dgm:pt>
    <dgm:pt modelId="{000EFEC6-0B51-47B1-A8EB-BB976E0EBB4F}" type="pres">
      <dgm:prSet presAssocID="{B167AF86-2C9E-4865-9E0E-6D46655E3314}" presName="Accent1Text" presStyleLbl="node1" presStyleIdx="5" presStyleCnt="6"/>
      <dgm:spPr/>
    </dgm:pt>
  </dgm:ptLst>
  <dgm:cxnLst>
    <dgm:cxn modelId="{C38E5455-69FF-4EC4-AF50-522C5CB977C9}" type="presOf" srcId="{B167AF86-2C9E-4865-9E0E-6D46655E3314}" destId="{000EFEC6-0B51-47B1-A8EB-BB976E0EBB4F}" srcOrd="0" destOrd="0" presId="urn:microsoft.com/office/officeart/2008/layout/AlternatingHexagons"/>
    <dgm:cxn modelId="{3200DD9D-45BF-4ABD-9783-BED14B1B74A7}" srcId="{492C0118-5E35-4ADB-842E-097CFF7D5736}" destId="{40B9613C-3335-4212-9884-D54381210F61}" srcOrd="1" destOrd="0" parTransId="{AD3EE99E-270B-4AB4-91F1-67413C21B55C}" sibTransId="{DFE74B4D-74D7-4371-9B70-4EB160EE7665}"/>
    <dgm:cxn modelId="{1AC7EBE6-C718-45D9-AAB6-5E9E339B98FF}" srcId="{159B8A40-06AA-4157-BD01-EA5F9292C142}" destId="{71E8BAC7-7FC2-4EFD-9A5E-10B124FBC43A}" srcOrd="0" destOrd="0" parTransId="{6283F823-8CF9-459D-8FA2-2D7067B64E2E}" sibTransId="{14733D64-14DA-454C-8525-F085778BAE70}"/>
    <dgm:cxn modelId="{9604E3B5-CF1B-4DFA-AF8F-37AA560289F3}" srcId="{492C0118-5E35-4ADB-842E-097CFF7D5736}" destId="{159B8A40-06AA-4157-BD01-EA5F9292C142}" srcOrd="0" destOrd="0" parTransId="{71E352B5-C1E2-4D9D-9121-15EE45DD9616}" sibTransId="{5B04B9E3-2432-4B23-A16A-323EA605C8B7}"/>
    <dgm:cxn modelId="{7D9A3CA5-CC0C-48C8-AFFA-0B79422FA477}" type="presOf" srcId="{71E8BAC7-7FC2-4EFD-9A5E-10B124FBC43A}" destId="{C85D578D-9B36-488A-9F5D-41CAFF06EB66}" srcOrd="0" destOrd="0" presId="urn:microsoft.com/office/officeart/2008/layout/AlternatingHexagons"/>
    <dgm:cxn modelId="{276F5C40-9F8B-4DDC-B22A-2F8CD78771B1}" srcId="{40B9613C-3335-4212-9884-D54381210F61}" destId="{3E8F72DE-998D-4BFE-B07D-DA3D57F828E8}" srcOrd="0" destOrd="0" parTransId="{3FC04A44-884C-40BD-A7AC-C85B2B259333}" sibTransId="{6342743D-E9FB-4330-9105-7ED78CD77ED9}"/>
    <dgm:cxn modelId="{FA286CDC-01E4-4123-8D60-CC8811BEE530}" type="presOf" srcId="{40B9613C-3335-4212-9884-D54381210F61}" destId="{C37564CE-8F49-48FA-B111-CF93C72AF4D3}" srcOrd="0" destOrd="0" presId="urn:microsoft.com/office/officeart/2008/layout/AlternatingHexagons"/>
    <dgm:cxn modelId="{7841605A-CED0-4BD8-B9EC-F687308AA7C1}" type="presOf" srcId="{5B04B9E3-2432-4B23-A16A-323EA605C8B7}" destId="{2BE8F755-0722-41A6-9F08-7A2B351E2A6C}" srcOrd="0" destOrd="0" presId="urn:microsoft.com/office/officeart/2008/layout/AlternatingHexagons"/>
    <dgm:cxn modelId="{A5E01B95-4C45-4717-90D1-74473D22AA48}" type="presOf" srcId="{F87401BB-9E5F-47CA-A422-C08C5C0D9E8A}" destId="{D48C4F3C-95BB-4848-8A1F-8AA81DC26448}" srcOrd="0" destOrd="0" presId="urn:microsoft.com/office/officeart/2008/layout/AlternatingHexagons"/>
    <dgm:cxn modelId="{0D8D2A9D-DAFC-427D-B891-51D42A323C75}" srcId="{BAEB6BC3-3F86-4050-9E9E-88C81EE7E769}" destId="{F87401BB-9E5F-47CA-A422-C08C5C0D9E8A}" srcOrd="0" destOrd="0" parTransId="{8CD9A95A-15D8-4D8E-A390-0CC3A2EA1D3C}" sibTransId="{9DAC5011-A5F0-49FD-87C2-0EFCD896E8C1}"/>
    <dgm:cxn modelId="{75EFAFB1-6B7C-452B-B8A4-BF3AA7348516}" type="presOf" srcId="{BAEB6BC3-3F86-4050-9E9E-88C81EE7E769}" destId="{814627E0-9986-4EE3-BDAE-10AAA3D9734C}" srcOrd="0" destOrd="0" presId="urn:microsoft.com/office/officeart/2008/layout/AlternatingHexagons"/>
    <dgm:cxn modelId="{D811A724-405D-4B1F-B6F1-F3B1A1AAE987}" type="presOf" srcId="{492C0118-5E35-4ADB-842E-097CFF7D5736}" destId="{D5A46643-7FE4-4138-8859-48F8989314FC}" srcOrd="0" destOrd="0" presId="urn:microsoft.com/office/officeart/2008/layout/AlternatingHexagons"/>
    <dgm:cxn modelId="{8EC7A026-73DD-4825-A198-60072D9519B2}" type="presOf" srcId="{3E8F72DE-998D-4BFE-B07D-DA3D57F828E8}" destId="{5D0C390E-DE31-46CC-96DC-4BDF42C820D5}" srcOrd="0" destOrd="0" presId="urn:microsoft.com/office/officeart/2008/layout/AlternatingHexagons"/>
    <dgm:cxn modelId="{81A49433-614A-4F30-8401-DD6A013351C0}" type="presOf" srcId="{159B8A40-06AA-4157-BD01-EA5F9292C142}" destId="{890EA55E-DE14-4EA1-8FEA-FB19B9F71407}" srcOrd="0" destOrd="0" presId="urn:microsoft.com/office/officeart/2008/layout/AlternatingHexagons"/>
    <dgm:cxn modelId="{2EB5586E-CAF1-4734-BC7C-0625DAC2B94B}" type="presOf" srcId="{DFE74B4D-74D7-4371-9B70-4EB160EE7665}" destId="{39365BE0-D34F-48FF-A09C-2101C5746D46}" srcOrd="0" destOrd="0" presId="urn:microsoft.com/office/officeart/2008/layout/AlternatingHexagons"/>
    <dgm:cxn modelId="{EB366F23-B790-4C9D-AC2B-554951C3E9FB}" srcId="{492C0118-5E35-4ADB-842E-097CFF7D5736}" destId="{BAEB6BC3-3F86-4050-9E9E-88C81EE7E769}" srcOrd="2" destOrd="0" parTransId="{91739A39-E707-46DF-8F8B-60E7F1D9C5B7}" sibTransId="{B167AF86-2C9E-4865-9E0E-6D46655E3314}"/>
    <dgm:cxn modelId="{072FBA82-8033-43D9-BE56-B2486E90C6C9}" type="presParOf" srcId="{D5A46643-7FE4-4138-8859-48F8989314FC}" destId="{F725093D-2A99-4FDD-9033-B76F3E45B11A}" srcOrd="0" destOrd="0" presId="urn:microsoft.com/office/officeart/2008/layout/AlternatingHexagons"/>
    <dgm:cxn modelId="{6916EC35-2856-4923-8291-997A5148337E}" type="presParOf" srcId="{F725093D-2A99-4FDD-9033-B76F3E45B11A}" destId="{890EA55E-DE14-4EA1-8FEA-FB19B9F71407}" srcOrd="0" destOrd="0" presId="urn:microsoft.com/office/officeart/2008/layout/AlternatingHexagons"/>
    <dgm:cxn modelId="{75F85F66-52C3-45CC-9B54-C8785B6780FC}" type="presParOf" srcId="{F725093D-2A99-4FDD-9033-B76F3E45B11A}" destId="{C85D578D-9B36-488A-9F5D-41CAFF06EB66}" srcOrd="1" destOrd="0" presId="urn:microsoft.com/office/officeart/2008/layout/AlternatingHexagons"/>
    <dgm:cxn modelId="{3F276D6E-B7C3-433C-AB32-DA7414DC3EDF}" type="presParOf" srcId="{F725093D-2A99-4FDD-9033-B76F3E45B11A}" destId="{22D6540B-1E9E-47F1-8B94-E0BED016078B}" srcOrd="2" destOrd="0" presId="urn:microsoft.com/office/officeart/2008/layout/AlternatingHexagons"/>
    <dgm:cxn modelId="{C4CC01D0-77CB-474A-800D-73575A572DBA}" type="presParOf" srcId="{F725093D-2A99-4FDD-9033-B76F3E45B11A}" destId="{769FCFBE-210A-4C8D-A6C6-0A0326B92613}" srcOrd="3" destOrd="0" presId="urn:microsoft.com/office/officeart/2008/layout/AlternatingHexagons"/>
    <dgm:cxn modelId="{2B4E9F43-6DEC-4013-B598-A8D09962C238}" type="presParOf" srcId="{F725093D-2A99-4FDD-9033-B76F3E45B11A}" destId="{2BE8F755-0722-41A6-9F08-7A2B351E2A6C}" srcOrd="4" destOrd="0" presId="urn:microsoft.com/office/officeart/2008/layout/AlternatingHexagons"/>
    <dgm:cxn modelId="{64385A6A-5127-4154-A376-EDDCF117F221}" type="presParOf" srcId="{D5A46643-7FE4-4138-8859-48F8989314FC}" destId="{7AA9D144-A941-4FCE-95A6-3445A21AB502}" srcOrd="1" destOrd="0" presId="urn:microsoft.com/office/officeart/2008/layout/AlternatingHexagons"/>
    <dgm:cxn modelId="{FF35B168-C719-468B-8708-C60D71537EA5}" type="presParOf" srcId="{D5A46643-7FE4-4138-8859-48F8989314FC}" destId="{D7003BF6-EF6C-4DCE-B6D2-0BD049D5A227}" srcOrd="2" destOrd="0" presId="urn:microsoft.com/office/officeart/2008/layout/AlternatingHexagons"/>
    <dgm:cxn modelId="{E5255F96-3A59-4D0C-BFE0-8249E55689C7}" type="presParOf" srcId="{D7003BF6-EF6C-4DCE-B6D2-0BD049D5A227}" destId="{C37564CE-8F49-48FA-B111-CF93C72AF4D3}" srcOrd="0" destOrd="0" presId="urn:microsoft.com/office/officeart/2008/layout/AlternatingHexagons"/>
    <dgm:cxn modelId="{F0C21DCB-D80A-4760-A78C-11831BBCFA55}" type="presParOf" srcId="{D7003BF6-EF6C-4DCE-B6D2-0BD049D5A227}" destId="{5D0C390E-DE31-46CC-96DC-4BDF42C820D5}" srcOrd="1" destOrd="0" presId="urn:microsoft.com/office/officeart/2008/layout/AlternatingHexagons"/>
    <dgm:cxn modelId="{ADCEF101-30EF-48AD-94C5-A9E6BF174E4D}" type="presParOf" srcId="{D7003BF6-EF6C-4DCE-B6D2-0BD049D5A227}" destId="{238699B3-B37C-4B60-8C09-07AC30F76CFF}" srcOrd="2" destOrd="0" presId="urn:microsoft.com/office/officeart/2008/layout/AlternatingHexagons"/>
    <dgm:cxn modelId="{C9981F6A-F5D6-4343-89D2-F2989B88AB90}" type="presParOf" srcId="{D7003BF6-EF6C-4DCE-B6D2-0BD049D5A227}" destId="{D8F59DB3-BBC3-4EED-B304-5C2AC9A41955}" srcOrd="3" destOrd="0" presId="urn:microsoft.com/office/officeart/2008/layout/AlternatingHexagons"/>
    <dgm:cxn modelId="{759CD2D3-7A90-43A9-9267-4F7F896934C3}" type="presParOf" srcId="{D7003BF6-EF6C-4DCE-B6D2-0BD049D5A227}" destId="{39365BE0-D34F-48FF-A09C-2101C5746D46}" srcOrd="4" destOrd="0" presId="urn:microsoft.com/office/officeart/2008/layout/AlternatingHexagons"/>
    <dgm:cxn modelId="{1D70D903-E02D-46D6-8210-F3E60DD47C0E}" type="presParOf" srcId="{D5A46643-7FE4-4138-8859-48F8989314FC}" destId="{3956CDE2-33BC-423B-B74A-5863F0E8632F}" srcOrd="3" destOrd="0" presId="urn:microsoft.com/office/officeart/2008/layout/AlternatingHexagons"/>
    <dgm:cxn modelId="{930FC8D2-34CE-4826-AC1C-91BE6957B04B}" type="presParOf" srcId="{D5A46643-7FE4-4138-8859-48F8989314FC}" destId="{CB7D40BB-29F9-4AF2-A6C9-97381080D8A9}" srcOrd="4" destOrd="0" presId="urn:microsoft.com/office/officeart/2008/layout/AlternatingHexagons"/>
    <dgm:cxn modelId="{19D33619-DF59-44F2-AC25-6DD97A3208E0}" type="presParOf" srcId="{CB7D40BB-29F9-4AF2-A6C9-97381080D8A9}" destId="{814627E0-9986-4EE3-BDAE-10AAA3D9734C}" srcOrd="0" destOrd="0" presId="urn:microsoft.com/office/officeart/2008/layout/AlternatingHexagons"/>
    <dgm:cxn modelId="{5C7987D1-D690-4AD3-8D53-D8EBB069D3F3}" type="presParOf" srcId="{CB7D40BB-29F9-4AF2-A6C9-97381080D8A9}" destId="{D48C4F3C-95BB-4848-8A1F-8AA81DC26448}" srcOrd="1" destOrd="0" presId="urn:microsoft.com/office/officeart/2008/layout/AlternatingHexagons"/>
    <dgm:cxn modelId="{41187D8E-F829-4555-876A-6E940DF6FAC8}" type="presParOf" srcId="{CB7D40BB-29F9-4AF2-A6C9-97381080D8A9}" destId="{3CBB7EE9-B236-4051-8D17-61C8B8079724}" srcOrd="2" destOrd="0" presId="urn:microsoft.com/office/officeart/2008/layout/AlternatingHexagons"/>
    <dgm:cxn modelId="{790A6815-BE09-452B-9D68-66CB13A0804F}" type="presParOf" srcId="{CB7D40BB-29F9-4AF2-A6C9-97381080D8A9}" destId="{278FBAF7-9A66-4EC9-907F-E274ACB3F0C3}" srcOrd="3" destOrd="0" presId="urn:microsoft.com/office/officeart/2008/layout/AlternatingHexagons"/>
    <dgm:cxn modelId="{F7D4BBBB-034A-4AC0-A842-5E9462ECA148}" type="presParOf" srcId="{CB7D40BB-29F9-4AF2-A6C9-97381080D8A9}" destId="{000EFEC6-0B51-47B1-A8EB-BB976E0EBB4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9B6E4-063C-412C-9FA7-59DEF2961B23}">
      <dsp:nvSpPr>
        <dsp:cNvPr id="0" name=""/>
        <dsp:cNvSpPr/>
      </dsp:nvSpPr>
      <dsp:spPr>
        <a:xfrm>
          <a:off x="0" y="0"/>
          <a:ext cx="4034966" cy="6682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Основы духовно-нравственной культуры народов России (ОДНКНР)</a:t>
          </a:r>
          <a:endParaRPr lang="ru-RU" sz="1600" kern="1200" dirty="0"/>
        </a:p>
      </dsp:txBody>
      <dsp:txXfrm>
        <a:off x="19572" y="19572"/>
        <a:ext cx="3235702" cy="629093"/>
      </dsp:txXfrm>
    </dsp:sp>
    <dsp:sp modelId="{129C8784-0A17-4A17-8F93-7D8FB2032B50}">
      <dsp:nvSpPr>
        <dsp:cNvPr id="0" name=""/>
        <dsp:cNvSpPr/>
      </dsp:nvSpPr>
      <dsp:spPr>
        <a:xfrm>
          <a:off x="301312" y="761048"/>
          <a:ext cx="4034966" cy="6682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5-6 классы</a:t>
          </a:r>
          <a:endParaRPr lang="ru-RU" sz="1600" kern="1200" dirty="0"/>
        </a:p>
      </dsp:txBody>
      <dsp:txXfrm>
        <a:off x="320884" y="780620"/>
        <a:ext cx="3260155" cy="629093"/>
      </dsp:txXfrm>
    </dsp:sp>
    <dsp:sp modelId="{DF2DFD65-6547-4FFD-8280-FDC537EFE30E}">
      <dsp:nvSpPr>
        <dsp:cNvPr id="0" name=""/>
        <dsp:cNvSpPr/>
      </dsp:nvSpPr>
      <dsp:spPr>
        <a:xfrm>
          <a:off x="602624" y="1522096"/>
          <a:ext cx="4034966" cy="6682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68 часов</a:t>
          </a:r>
          <a:endParaRPr lang="ru-RU" sz="1600" kern="1200" dirty="0"/>
        </a:p>
      </dsp:txBody>
      <dsp:txXfrm>
        <a:off x="622196" y="1541668"/>
        <a:ext cx="3260155" cy="629093"/>
      </dsp:txXfrm>
    </dsp:sp>
    <dsp:sp modelId="{20C201E8-1594-4ADB-96D5-9D99D68BF4F5}">
      <dsp:nvSpPr>
        <dsp:cNvPr id="0" name=""/>
        <dsp:cNvSpPr/>
      </dsp:nvSpPr>
      <dsp:spPr>
        <a:xfrm>
          <a:off x="903937" y="2283144"/>
          <a:ext cx="4034966" cy="6682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Многообразие материальной и духовной культуры России</a:t>
          </a:r>
          <a:endParaRPr lang="ru-RU" sz="1600" kern="1200" dirty="0"/>
        </a:p>
      </dsp:txBody>
      <dsp:txXfrm>
        <a:off x="923509" y="2302716"/>
        <a:ext cx="3260155" cy="629093"/>
      </dsp:txXfrm>
    </dsp:sp>
    <dsp:sp modelId="{7F27FD3F-96D8-4C65-8534-28574299DC9F}">
      <dsp:nvSpPr>
        <dsp:cNvPr id="0" name=""/>
        <dsp:cNvSpPr/>
      </dsp:nvSpPr>
      <dsp:spPr>
        <a:xfrm>
          <a:off x="1205249" y="3044192"/>
          <a:ext cx="4034966" cy="6682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Учителя разных предметов</a:t>
          </a:r>
          <a:endParaRPr lang="ru-RU" sz="1600" kern="1200" dirty="0"/>
        </a:p>
      </dsp:txBody>
      <dsp:txXfrm>
        <a:off x="1224821" y="3063764"/>
        <a:ext cx="3260155" cy="629093"/>
      </dsp:txXfrm>
    </dsp:sp>
    <dsp:sp modelId="{69216789-DE32-4611-AA3B-884A9FAB1CDA}">
      <dsp:nvSpPr>
        <dsp:cNvPr id="0" name=""/>
        <dsp:cNvSpPr/>
      </dsp:nvSpPr>
      <dsp:spPr>
        <a:xfrm>
          <a:off x="3600612" y="488184"/>
          <a:ext cx="434354" cy="43435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3698342" y="488184"/>
        <a:ext cx="238894" cy="326851"/>
      </dsp:txXfrm>
    </dsp:sp>
    <dsp:sp modelId="{21E4FB76-601B-49CF-983D-22C33204260C}">
      <dsp:nvSpPr>
        <dsp:cNvPr id="0" name=""/>
        <dsp:cNvSpPr/>
      </dsp:nvSpPr>
      <dsp:spPr>
        <a:xfrm>
          <a:off x="3901924" y="1249232"/>
          <a:ext cx="434354" cy="43435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3999654" y="1249232"/>
        <a:ext cx="238894" cy="326851"/>
      </dsp:txXfrm>
    </dsp:sp>
    <dsp:sp modelId="{DCBCC903-96C4-432C-8496-9A04A1E1B034}">
      <dsp:nvSpPr>
        <dsp:cNvPr id="0" name=""/>
        <dsp:cNvSpPr/>
      </dsp:nvSpPr>
      <dsp:spPr>
        <a:xfrm>
          <a:off x="4203236" y="1999143"/>
          <a:ext cx="434354" cy="43435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300966" y="1999143"/>
        <a:ext cx="238894" cy="326851"/>
      </dsp:txXfrm>
    </dsp:sp>
    <dsp:sp modelId="{65CF2F96-5EFF-42AF-B9DF-0A234D5CA2D5}">
      <dsp:nvSpPr>
        <dsp:cNvPr id="0" name=""/>
        <dsp:cNvSpPr/>
      </dsp:nvSpPr>
      <dsp:spPr>
        <a:xfrm>
          <a:off x="4504549" y="2767616"/>
          <a:ext cx="434354" cy="43435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602279" y="2767616"/>
        <a:ext cx="238894" cy="3268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9B6E4-063C-412C-9FA7-59DEF2961B23}">
      <dsp:nvSpPr>
        <dsp:cNvPr id="0" name=""/>
        <dsp:cNvSpPr/>
      </dsp:nvSpPr>
      <dsp:spPr>
        <a:xfrm>
          <a:off x="0" y="0"/>
          <a:ext cx="4034966" cy="6682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Духовно-нравственная культура России (ДНКР)</a:t>
          </a:r>
          <a:endParaRPr lang="ru-RU" sz="1300" kern="1200" dirty="0"/>
        </a:p>
      </dsp:txBody>
      <dsp:txXfrm>
        <a:off x="19572" y="19572"/>
        <a:ext cx="3235702" cy="629093"/>
      </dsp:txXfrm>
    </dsp:sp>
    <dsp:sp modelId="{129C8784-0A17-4A17-8F93-7D8FB2032B50}">
      <dsp:nvSpPr>
        <dsp:cNvPr id="0" name=""/>
        <dsp:cNvSpPr/>
      </dsp:nvSpPr>
      <dsp:spPr>
        <a:xfrm>
          <a:off x="301312" y="761048"/>
          <a:ext cx="4034966" cy="6682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5-7 классы</a:t>
          </a:r>
          <a:endParaRPr lang="ru-RU" sz="1300" kern="1200" dirty="0"/>
        </a:p>
      </dsp:txBody>
      <dsp:txXfrm>
        <a:off x="320884" y="780620"/>
        <a:ext cx="3260155" cy="629093"/>
      </dsp:txXfrm>
    </dsp:sp>
    <dsp:sp modelId="{DF2DFD65-6547-4FFD-8280-FDC537EFE30E}">
      <dsp:nvSpPr>
        <dsp:cNvPr id="0" name=""/>
        <dsp:cNvSpPr/>
      </dsp:nvSpPr>
      <dsp:spPr>
        <a:xfrm>
          <a:off x="602624" y="1522096"/>
          <a:ext cx="4034966" cy="6682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85 часов</a:t>
          </a:r>
          <a:endParaRPr lang="ru-RU" sz="1300" kern="1200" dirty="0"/>
        </a:p>
      </dsp:txBody>
      <dsp:txXfrm>
        <a:off x="622196" y="1541668"/>
        <a:ext cx="3260155" cy="629093"/>
      </dsp:txXfrm>
    </dsp:sp>
    <dsp:sp modelId="{20C201E8-1594-4ADB-96D5-9D99D68BF4F5}">
      <dsp:nvSpPr>
        <dsp:cNvPr id="0" name=""/>
        <dsp:cNvSpPr/>
      </dsp:nvSpPr>
      <dsp:spPr>
        <a:xfrm>
          <a:off x="903937" y="2283144"/>
          <a:ext cx="4034966" cy="6682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Герои – носители традиционных российских духовно-нравственных ценностей</a:t>
          </a:r>
          <a:endParaRPr lang="ru-RU" sz="1300" kern="1200" dirty="0"/>
        </a:p>
      </dsp:txBody>
      <dsp:txXfrm>
        <a:off x="923509" y="2302716"/>
        <a:ext cx="3260155" cy="629093"/>
      </dsp:txXfrm>
    </dsp:sp>
    <dsp:sp modelId="{7F27FD3F-96D8-4C65-8534-28574299DC9F}">
      <dsp:nvSpPr>
        <dsp:cNvPr id="0" name=""/>
        <dsp:cNvSpPr/>
      </dsp:nvSpPr>
      <dsp:spPr>
        <a:xfrm>
          <a:off x="1205249" y="3044192"/>
          <a:ext cx="4034966" cy="66823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Учителя истории</a:t>
          </a:r>
          <a:endParaRPr lang="ru-RU" sz="1300" kern="1200" dirty="0"/>
        </a:p>
      </dsp:txBody>
      <dsp:txXfrm>
        <a:off x="1224821" y="3063764"/>
        <a:ext cx="3260155" cy="629093"/>
      </dsp:txXfrm>
    </dsp:sp>
    <dsp:sp modelId="{69216789-DE32-4611-AA3B-884A9FAB1CDA}">
      <dsp:nvSpPr>
        <dsp:cNvPr id="0" name=""/>
        <dsp:cNvSpPr/>
      </dsp:nvSpPr>
      <dsp:spPr>
        <a:xfrm>
          <a:off x="3600612" y="488184"/>
          <a:ext cx="434354" cy="43435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3698342" y="488184"/>
        <a:ext cx="238894" cy="326851"/>
      </dsp:txXfrm>
    </dsp:sp>
    <dsp:sp modelId="{21E4FB76-601B-49CF-983D-22C33204260C}">
      <dsp:nvSpPr>
        <dsp:cNvPr id="0" name=""/>
        <dsp:cNvSpPr/>
      </dsp:nvSpPr>
      <dsp:spPr>
        <a:xfrm>
          <a:off x="3901924" y="1249232"/>
          <a:ext cx="434354" cy="43435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3999654" y="1249232"/>
        <a:ext cx="238894" cy="326851"/>
      </dsp:txXfrm>
    </dsp:sp>
    <dsp:sp modelId="{DCBCC903-96C4-432C-8496-9A04A1E1B034}">
      <dsp:nvSpPr>
        <dsp:cNvPr id="0" name=""/>
        <dsp:cNvSpPr/>
      </dsp:nvSpPr>
      <dsp:spPr>
        <a:xfrm>
          <a:off x="4203236" y="1999143"/>
          <a:ext cx="434354" cy="43435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300966" y="1999143"/>
        <a:ext cx="238894" cy="326851"/>
      </dsp:txXfrm>
    </dsp:sp>
    <dsp:sp modelId="{65CF2F96-5EFF-42AF-B9DF-0A234D5CA2D5}">
      <dsp:nvSpPr>
        <dsp:cNvPr id="0" name=""/>
        <dsp:cNvSpPr/>
      </dsp:nvSpPr>
      <dsp:spPr>
        <a:xfrm>
          <a:off x="4504549" y="2767616"/>
          <a:ext cx="434354" cy="43435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602279" y="2767616"/>
        <a:ext cx="238894" cy="3268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7F9558-4E14-469B-9D8A-885D470F6D25}">
      <dsp:nvSpPr>
        <dsp:cNvPr id="0" name=""/>
        <dsp:cNvSpPr/>
      </dsp:nvSpPr>
      <dsp:spPr>
        <a:xfrm>
          <a:off x="1889" y="0"/>
          <a:ext cx="2940069" cy="30082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17 часов</a:t>
          </a:r>
          <a:endParaRPr lang="ru-RU" sz="4200" kern="1200" dirty="0"/>
        </a:p>
      </dsp:txBody>
      <dsp:txXfrm>
        <a:off x="1889" y="1203308"/>
        <a:ext cx="2940069" cy="1203308"/>
      </dsp:txXfrm>
    </dsp:sp>
    <dsp:sp modelId="{40348208-3CA0-4C57-9404-CFA3BE66445F}">
      <dsp:nvSpPr>
        <dsp:cNvPr id="0" name=""/>
        <dsp:cNvSpPr/>
      </dsp:nvSpPr>
      <dsp:spPr>
        <a:xfrm>
          <a:off x="713521" y="85054"/>
          <a:ext cx="1481625" cy="115545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D8AA18-9110-4E0A-B2AC-EBC38C2171B6}">
      <dsp:nvSpPr>
        <dsp:cNvPr id="0" name=""/>
        <dsp:cNvSpPr/>
      </dsp:nvSpPr>
      <dsp:spPr>
        <a:xfrm>
          <a:off x="3030161" y="0"/>
          <a:ext cx="2940069" cy="30082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34 часа</a:t>
          </a:r>
          <a:endParaRPr lang="ru-RU" sz="4200" kern="1200" dirty="0"/>
        </a:p>
      </dsp:txBody>
      <dsp:txXfrm>
        <a:off x="3030161" y="1203308"/>
        <a:ext cx="2940069" cy="1203308"/>
      </dsp:txXfrm>
    </dsp:sp>
    <dsp:sp modelId="{A79B07F8-8390-49F4-AC97-E2E5808793D9}">
      <dsp:nvSpPr>
        <dsp:cNvPr id="0" name=""/>
        <dsp:cNvSpPr/>
      </dsp:nvSpPr>
      <dsp:spPr>
        <a:xfrm>
          <a:off x="3657590" y="5920"/>
          <a:ext cx="1544525" cy="131372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1B2421-6E6B-4387-ADC6-847781498AC8}">
      <dsp:nvSpPr>
        <dsp:cNvPr id="0" name=""/>
        <dsp:cNvSpPr/>
      </dsp:nvSpPr>
      <dsp:spPr>
        <a:xfrm>
          <a:off x="6058432" y="0"/>
          <a:ext cx="2940069" cy="30082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/>
            <a:t>34 часа</a:t>
          </a:r>
          <a:endParaRPr lang="ru-RU" sz="4200" kern="1200" dirty="0"/>
        </a:p>
      </dsp:txBody>
      <dsp:txXfrm>
        <a:off x="6058432" y="1203308"/>
        <a:ext cx="2940069" cy="1203308"/>
      </dsp:txXfrm>
    </dsp:sp>
    <dsp:sp modelId="{D8E379ED-D7F6-46ED-B358-F3F08313D6BD}">
      <dsp:nvSpPr>
        <dsp:cNvPr id="0" name=""/>
        <dsp:cNvSpPr/>
      </dsp:nvSpPr>
      <dsp:spPr>
        <a:xfrm>
          <a:off x="6856650" y="137801"/>
          <a:ext cx="1220557" cy="104995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28861-804D-47FB-BEE2-4D5574CFC856}">
      <dsp:nvSpPr>
        <dsp:cNvPr id="0" name=""/>
        <dsp:cNvSpPr/>
      </dsp:nvSpPr>
      <dsp:spPr>
        <a:xfrm>
          <a:off x="360015" y="2406617"/>
          <a:ext cx="8280360" cy="451240"/>
        </a:xfrm>
        <a:prstGeom prst="leftRight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51CAF5-29C7-495A-AA3A-FEC25A9611AD}">
      <dsp:nvSpPr>
        <dsp:cNvPr id="0" name=""/>
        <dsp:cNvSpPr/>
      </dsp:nvSpPr>
      <dsp:spPr>
        <a:xfrm>
          <a:off x="1713734" y="0"/>
          <a:ext cx="3148201" cy="31482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Отражение в памяти народа</a:t>
          </a:r>
          <a:endParaRPr lang="ru-RU" sz="700" kern="1200" dirty="0"/>
        </a:p>
      </dsp:txBody>
      <dsp:txXfrm>
        <a:off x="2847716" y="157410"/>
        <a:ext cx="880236" cy="472230"/>
      </dsp:txXfrm>
    </dsp:sp>
    <dsp:sp modelId="{B0DE0C52-4FF1-429D-BA32-F5D42C81BE3D}">
      <dsp:nvSpPr>
        <dsp:cNvPr id="0" name=""/>
        <dsp:cNvSpPr/>
      </dsp:nvSpPr>
      <dsp:spPr>
        <a:xfrm>
          <a:off x="2028554" y="629640"/>
          <a:ext cx="2518560" cy="2518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err="1" smtClean="0"/>
            <a:t>Межпредметные</a:t>
          </a:r>
          <a:r>
            <a:rPr lang="ru-RU" sz="700" kern="1200" dirty="0" smtClean="0"/>
            <a:t> связи</a:t>
          </a:r>
          <a:endParaRPr lang="ru-RU" sz="700" kern="1200" dirty="0"/>
        </a:p>
      </dsp:txBody>
      <dsp:txXfrm>
        <a:off x="2847716" y="780753"/>
        <a:ext cx="880236" cy="453340"/>
      </dsp:txXfrm>
    </dsp:sp>
    <dsp:sp modelId="{AED2D821-5B4D-473A-8FC8-BBBD6473CF44}">
      <dsp:nvSpPr>
        <dsp:cNvPr id="0" name=""/>
        <dsp:cNvSpPr/>
      </dsp:nvSpPr>
      <dsp:spPr>
        <a:xfrm>
          <a:off x="2343374" y="1259280"/>
          <a:ext cx="1888920" cy="18889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Духовно-нравственные ценности и качества</a:t>
          </a:r>
          <a:endParaRPr lang="ru-RU" sz="700" kern="1200" dirty="0"/>
        </a:p>
      </dsp:txBody>
      <dsp:txXfrm>
        <a:off x="2847716" y="1400949"/>
        <a:ext cx="880236" cy="425007"/>
      </dsp:txXfrm>
    </dsp:sp>
    <dsp:sp modelId="{49141A55-4FEA-40FE-82A0-05E936EC0475}">
      <dsp:nvSpPr>
        <dsp:cNvPr id="0" name=""/>
        <dsp:cNvSpPr/>
      </dsp:nvSpPr>
      <dsp:spPr>
        <a:xfrm>
          <a:off x="2673205" y="1863054"/>
          <a:ext cx="1259280" cy="12592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784" tIns="49784" rIns="49784" bIns="49784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/>
            <a:t>Герой</a:t>
          </a:r>
          <a:endParaRPr lang="ru-RU" sz="700" b="1" kern="1200" dirty="0"/>
        </a:p>
      </dsp:txBody>
      <dsp:txXfrm>
        <a:off x="2857622" y="2177875"/>
        <a:ext cx="890445" cy="6296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EA55E-DE14-4EA1-8FEA-FB19B9F71407}">
      <dsp:nvSpPr>
        <dsp:cNvPr id="0" name=""/>
        <dsp:cNvSpPr/>
      </dsp:nvSpPr>
      <dsp:spPr>
        <a:xfrm rot="5400000">
          <a:off x="3506806" y="130656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рассказы</a:t>
          </a:r>
          <a:endParaRPr lang="ru-RU" sz="2000" kern="1200" dirty="0"/>
        </a:p>
      </dsp:txBody>
      <dsp:txXfrm rot="-5400000">
        <a:off x="3909687" y="313106"/>
        <a:ext cx="1202866" cy="1382606"/>
      </dsp:txXfrm>
    </dsp:sp>
    <dsp:sp modelId="{C85D578D-9B36-488A-9F5D-41CAFF06EB66}">
      <dsp:nvSpPr>
        <dsp:cNvPr id="0" name=""/>
        <dsp:cNvSpPr/>
      </dsp:nvSpPr>
      <dsp:spPr>
        <a:xfrm>
          <a:off x="5437901" y="401821"/>
          <a:ext cx="2241629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Увлекательные и захватывающие, простые и понятные истории</a:t>
          </a:r>
          <a:endParaRPr lang="ru-RU" sz="1800" kern="1200" dirty="0"/>
        </a:p>
      </dsp:txBody>
      <dsp:txXfrm>
        <a:off x="5437901" y="401821"/>
        <a:ext cx="2241629" cy="1205177"/>
      </dsp:txXfrm>
    </dsp:sp>
    <dsp:sp modelId="{2BE8F755-0722-41A6-9F08-7A2B351E2A6C}">
      <dsp:nvSpPr>
        <dsp:cNvPr id="0" name=""/>
        <dsp:cNvSpPr/>
      </dsp:nvSpPr>
      <dsp:spPr>
        <a:xfrm rot="5400000">
          <a:off x="1619499" y="130656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иллюстрации</a:t>
          </a:r>
          <a:endParaRPr lang="ru-RU" sz="1600" kern="1200" dirty="0"/>
        </a:p>
      </dsp:txBody>
      <dsp:txXfrm rot="-5400000">
        <a:off x="2022380" y="313106"/>
        <a:ext cx="1202866" cy="1382606"/>
      </dsp:txXfrm>
    </dsp:sp>
    <dsp:sp modelId="{C37564CE-8F49-48FA-B111-CF93C72AF4D3}">
      <dsp:nvSpPr>
        <dsp:cNvPr id="0" name=""/>
        <dsp:cNvSpPr/>
      </dsp:nvSpPr>
      <dsp:spPr>
        <a:xfrm rot="5400000">
          <a:off x="2559537" y="1835580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видео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сюжеты</a:t>
          </a:r>
          <a:endParaRPr lang="ru-RU" sz="2100" kern="1200" dirty="0"/>
        </a:p>
      </dsp:txBody>
      <dsp:txXfrm rot="-5400000">
        <a:off x="2962418" y="2018030"/>
        <a:ext cx="1202866" cy="1382606"/>
      </dsp:txXfrm>
    </dsp:sp>
    <dsp:sp modelId="{5D0C390E-DE31-46CC-96DC-4BDF42C820D5}">
      <dsp:nvSpPr>
        <dsp:cNvPr id="0" name=""/>
        <dsp:cNvSpPr/>
      </dsp:nvSpPr>
      <dsp:spPr>
        <a:xfrm>
          <a:off x="448468" y="2106744"/>
          <a:ext cx="2169318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разбор видеосюжетов о героях</a:t>
          </a:r>
          <a:endParaRPr lang="ru-RU" sz="1800" kern="1200" dirty="0"/>
        </a:p>
      </dsp:txBody>
      <dsp:txXfrm>
        <a:off x="448468" y="2106744"/>
        <a:ext cx="2169318" cy="1205177"/>
      </dsp:txXfrm>
    </dsp:sp>
    <dsp:sp modelId="{39365BE0-D34F-48FF-A09C-2101C5746D46}">
      <dsp:nvSpPr>
        <dsp:cNvPr id="0" name=""/>
        <dsp:cNvSpPr/>
      </dsp:nvSpPr>
      <dsp:spPr>
        <a:xfrm rot="5400000">
          <a:off x="4446844" y="1835580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проектная деятельность</a:t>
          </a:r>
          <a:endParaRPr lang="ru-RU" sz="1600" kern="1200" dirty="0"/>
        </a:p>
      </dsp:txBody>
      <dsp:txXfrm rot="-5400000">
        <a:off x="4849725" y="2018030"/>
        <a:ext cx="1202866" cy="1382606"/>
      </dsp:txXfrm>
    </dsp:sp>
    <dsp:sp modelId="{814627E0-9986-4EE3-BDAE-10AAA3D9734C}">
      <dsp:nvSpPr>
        <dsp:cNvPr id="0" name=""/>
        <dsp:cNvSpPr/>
      </dsp:nvSpPr>
      <dsp:spPr>
        <a:xfrm rot="5400000">
          <a:off x="3506806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беседы</a:t>
          </a:r>
          <a:endParaRPr lang="ru-RU" sz="2100" kern="1200" dirty="0"/>
        </a:p>
      </dsp:txBody>
      <dsp:txXfrm rot="-5400000">
        <a:off x="3909687" y="3722953"/>
        <a:ext cx="1202866" cy="1382606"/>
      </dsp:txXfrm>
    </dsp:sp>
    <dsp:sp modelId="{D48C4F3C-95BB-4848-8A1F-8AA81DC26448}">
      <dsp:nvSpPr>
        <dsp:cNvPr id="0" name=""/>
        <dsp:cNvSpPr/>
      </dsp:nvSpPr>
      <dsp:spPr>
        <a:xfrm>
          <a:off x="5437901" y="3811668"/>
          <a:ext cx="2241629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коллективные обсуждения</a:t>
          </a:r>
          <a:endParaRPr lang="ru-RU" sz="1800" kern="1200" dirty="0"/>
        </a:p>
      </dsp:txBody>
      <dsp:txXfrm>
        <a:off x="5437901" y="3811668"/>
        <a:ext cx="2241629" cy="1205177"/>
      </dsp:txXfrm>
    </dsp:sp>
    <dsp:sp modelId="{000EFEC6-0B51-47B1-A8EB-BB976E0EBB4F}">
      <dsp:nvSpPr>
        <dsp:cNvPr id="0" name=""/>
        <dsp:cNvSpPr/>
      </dsp:nvSpPr>
      <dsp:spPr>
        <a:xfrm rot="5400000">
          <a:off x="1619499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err="1" smtClean="0"/>
            <a:t>интерактив</a:t>
          </a:r>
          <a:endParaRPr lang="ru-RU" sz="1900" kern="1200" dirty="0"/>
        </a:p>
      </dsp:txBody>
      <dsp:txXfrm rot="-5400000">
        <a:off x="2022380" y="3722953"/>
        <a:ext cx="1202866" cy="1382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73AD2-6A7D-45D5-8D77-228A8C60DE8F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C4D31D-E3F5-4A8B-97A3-42FF16FD24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975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4D31D-E3F5-4A8B-97A3-42FF16FD242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116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4D31D-E3F5-4A8B-97A3-42FF16FD242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782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4D31D-E3F5-4A8B-97A3-42FF16FD242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82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4D31D-E3F5-4A8B-97A3-42FF16FD242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078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4D31D-E3F5-4A8B-97A3-42FF16FD242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774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4D31D-E3F5-4A8B-97A3-42FF16FD242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506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898639-9110-4A5E-BA41-4E9647A93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0D16BC-2840-43A8-9E44-F0B5B1F93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FCF4A8-0A76-447A-830C-0ED9F1E4F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DD0F42-1D33-45FB-9F6B-B53B7EFFC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3B2F65-3457-4CF9-897B-AE893A20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142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50AB9-F59A-4770-BBA8-FF7C37DF5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49FA37-B9C3-4E41-A886-6FF235D77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B174A7-F996-4904-A526-E0A1EDA3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F7161B-3728-43E3-A89D-4DD69C9B3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EE08EC-E32E-41A5-9B7F-84C8229CF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935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7174C4D-F966-4AF4-B8FB-A17E779FEF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B8FF6A-2C41-4F05-8FBB-F474A5CC3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BC3A67-FE92-4289-99D3-39234AD48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EA8A77-85A2-451C-9E9D-35D75661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7763CC-EC19-4B3A-A8C5-1535B50B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614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D28DE-2871-4F47-B4C1-4781D2446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179ECB-E439-4523-8B08-649771E12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A65325-72EF-4134-B64D-A7C186A09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90B0FA-C74C-4166-A82F-7167FEE4E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5AC895-07FB-4E45-981E-45D91954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62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995E45-E1D2-446A-85DA-560880D99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B149E0-661E-47AE-BFD5-9DEFFEE38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2471F-B31C-4DB2-A8D1-EA028206F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7D6967-BE47-4AC3-ACB1-996B43641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4833A6-8281-4CC1-A2AF-A5BDD68A5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2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3AE6D-9A5B-4561-B581-4468FF3E5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8B20D8-99EA-40A2-9EA9-B750EC23A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9BD50C-B984-4E6C-A400-62B84953B1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9DA944-5E14-47F8-9B35-F7472DE66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0614F7-B2A6-4565-9BE1-EB4D976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B0B76E-D3B9-435E-8D1F-EDE58E45C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27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30EB4-3975-483A-9639-1795A744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2706FE-62FA-43B5-B1A1-DC98FEF0F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E2858A-F59B-4F9F-B0EE-F45E6C451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56957B0-6F94-4C28-BD8C-D41288808D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5999FE-4F01-4EF7-A3A6-0DDFFC1D2D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9092657-BD58-4FBF-8BD9-60EE9775E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DAC030-7454-479B-8C48-043EFD54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4D2BFD-7975-43BC-8263-939FE54A0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73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7C3260-FA5E-4885-80BD-18C4523D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AC42FEB-ABCD-4D75-9E3C-6B74EF7B5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DF189DB-4FA9-483E-A88E-94FD423C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BE105E-4571-4E3B-AAB9-EF649F9A6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97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DD2DA54-2758-4166-95F0-CDEE7DDA1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50C133E-D66C-4DE4-8303-8532FC520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42DC0FF-7A74-4AD5-B3F4-664D05B0F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693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F433DF-2A51-4918-B08A-8A6E73A02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A8FB95-31D7-4A46-9984-96532B9CB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4469A1-1759-4935-9FA5-39BC87CEA3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7AC9F7-679A-4C3C-B109-2EA22ADBB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37BD59-0A78-42DB-90B6-E6C83AB91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35FC13-2F7E-4B1E-9B6F-E1FA8274E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4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1895C-8053-4321-A97D-E82442525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556DAF6-A9D1-4FC3-A212-2B10ADB778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CB6EE-204A-46D7-80B1-ED38E2344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EC62FF-3A45-403D-B109-568D1219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B80932-DA6C-4333-84A1-CC83B126A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50F7A3-F3F7-45AC-986E-2AB86EC2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20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34147-305E-4D0F-888B-973355FF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1F4E4C0-459B-4D69-B8EE-CFD920AAB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458F50-6E82-4C3F-A798-C4AAEFA1C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97F41-3148-49C5-B1EC-4EE24BA1DCD7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6B63D6-DA7C-408B-A4AC-693FE6609F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0797CB-2F6E-41C1-BDD1-DAFB61EDB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ABFAC-7CB6-4D42-97F0-FA8B11D44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82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891B7-94AF-4959-B8B0-604C3B2421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DBD1D7-32BF-4C6A-8AB6-4AB7B256DD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122C7B-E050-4D9C-865F-9EC5E88AC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30D7A8-9068-4778-8994-BD0930CB2A53}"/>
              </a:ext>
            </a:extLst>
          </p:cNvPr>
          <p:cNvSpPr txBox="1"/>
          <p:nvPr/>
        </p:nvSpPr>
        <p:spPr>
          <a:xfrm>
            <a:off x="834500" y="1307812"/>
            <a:ext cx="7289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Особенности введения в школьный курс нового учебного предмета </a:t>
            </a:r>
          </a:p>
          <a:p>
            <a:r>
              <a:rPr lang="ru-RU" sz="3200" dirty="0" smtClean="0"/>
              <a:t>«Духовно-нравственная культура России»</a:t>
            </a:r>
            <a:endParaRPr lang="ru-RU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4AB486-2F8E-4115-B228-0100B7229002}"/>
              </a:ext>
            </a:extLst>
          </p:cNvPr>
          <p:cNvSpPr txBox="1"/>
          <p:nvPr/>
        </p:nvSpPr>
        <p:spPr>
          <a:xfrm>
            <a:off x="570731" y="4334470"/>
            <a:ext cx="43145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Беккер Наталья Владимировна,</a:t>
            </a:r>
          </a:p>
          <a:p>
            <a:r>
              <a:rPr lang="ru-RU" dirty="0" smtClean="0"/>
              <a:t>старший преподаватель центра развития педагогического мастерства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992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FE302-EEB9-4D27-9909-06A929D52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21A78A-DDC6-4C62-A594-F1F528B66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91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C9F01A-B270-40E8-BAD3-5EA577F4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8BBF31C-4EE6-47E2-9FBE-A45E6EDD2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Скругленный прямоугольник 2"/>
          <p:cNvSpPr/>
          <p:nvPr/>
        </p:nvSpPr>
        <p:spPr>
          <a:xfrm>
            <a:off x="6717323" y="1459524"/>
            <a:ext cx="4510454" cy="264648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Традиционные фундаментальные ценности у представителей всех традиционных конфессий одинаковые. Это то, что объединяет  весь многонациональный и многоконфессиональный народ России, делает его единым народом, лежит в основе нашей идентичности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208" y="1178292"/>
            <a:ext cx="6099716" cy="39212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2208" y="5099538"/>
            <a:ext cx="6099716" cy="6594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Поручение Президента Российской Федерации</a:t>
            </a:r>
          </a:p>
          <a:p>
            <a:pPr algn="ctr"/>
            <a:r>
              <a:rPr lang="ru-RU" dirty="0" smtClean="0"/>
              <a:t>по введению ДНКР от  09.12.2024 № Пр-2608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2491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" y="54"/>
            <a:ext cx="12179022" cy="6858000"/>
          </a:xfrm>
          <a:solidFill>
            <a:schemeClr val="bg1"/>
          </a:solidFill>
        </p:spPr>
      </p:pic>
      <p:sp>
        <p:nvSpPr>
          <p:cNvPr id="3" name="Скругленный прямоугольник 2"/>
          <p:cNvSpPr/>
          <p:nvPr/>
        </p:nvSpPr>
        <p:spPr>
          <a:xfrm>
            <a:off x="3174024" y="368561"/>
            <a:ext cx="4703884" cy="733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398043" y="443129"/>
            <a:ext cx="42558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/>
              <a:t>Межпредметные</a:t>
            </a:r>
            <a:r>
              <a:rPr lang="ru-RU" sz="3200" dirty="0" smtClean="0"/>
              <a:t> связи</a:t>
            </a:r>
            <a:endParaRPr lang="ru-RU" sz="32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65639" y="1398299"/>
            <a:ext cx="4703884" cy="733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65639" y="1530376"/>
            <a:ext cx="4755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Основы религиозных культур и светской этики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50004" y="1899708"/>
            <a:ext cx="2791373" cy="73391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4 класс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94745" y="1398298"/>
            <a:ext cx="4703884" cy="733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420629" y="1530376"/>
            <a:ext cx="4105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Духовно-нравственная культура России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14119" y="1986512"/>
            <a:ext cx="2791373" cy="73391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Единый целостный курс 5-7 классы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189744" y="3530456"/>
            <a:ext cx="2826517" cy="137900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история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литература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обществознание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482221" y="4716264"/>
            <a:ext cx="2791373" cy="73391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интеграция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5-11 классы</a:t>
            </a:r>
            <a:endParaRPr lang="ru-RU" sz="2000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>
            <a:stCxn id="14" idx="3"/>
          </p:cNvCxnSpPr>
          <p:nvPr/>
        </p:nvCxnSpPr>
        <p:spPr>
          <a:xfrm>
            <a:off x="5741377" y="2266665"/>
            <a:ext cx="3172742" cy="3669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9273594" y="2720425"/>
            <a:ext cx="1962975" cy="19958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153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5A7D9-778B-4D15-BC15-4E3DA4612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0737E8-6745-408E-AF42-539438731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" y="0"/>
            <a:ext cx="12179022" cy="6858000"/>
          </a:xfrm>
        </p:spPr>
      </p:pic>
      <p:sp>
        <p:nvSpPr>
          <p:cNvPr id="3" name="Скругленный прямоугольник 2"/>
          <p:cNvSpPr/>
          <p:nvPr/>
        </p:nvSpPr>
        <p:spPr>
          <a:xfrm>
            <a:off x="1565031" y="365125"/>
            <a:ext cx="1907931" cy="6330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891784" y="443131"/>
            <a:ext cx="11063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Было</a:t>
            </a:r>
            <a:endParaRPr lang="ru-RU" sz="3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458807" y="321337"/>
            <a:ext cx="1907931" cy="6330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819500" y="407479"/>
            <a:ext cx="11865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Стало</a:t>
            </a:r>
            <a:endParaRPr lang="ru-RU" sz="3200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770850675"/>
              </p:ext>
            </p:extLst>
          </p:nvPr>
        </p:nvGraphicFramePr>
        <p:xfrm>
          <a:off x="378069" y="1123179"/>
          <a:ext cx="5240216" cy="3712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4104386308"/>
              </p:ext>
            </p:extLst>
          </p:nvPr>
        </p:nvGraphicFramePr>
        <p:xfrm>
          <a:off x="5865934" y="1123179"/>
          <a:ext cx="5240216" cy="3712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99967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C9F01A-B270-40E8-BAD3-5EA577F4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8BBF31C-4EE6-47E2-9FBE-A45E6EDD2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36171136"/>
              </p:ext>
            </p:extLst>
          </p:nvPr>
        </p:nvGraphicFramePr>
        <p:xfrm>
          <a:off x="433753" y="1266072"/>
          <a:ext cx="9000392" cy="300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460" y="4392037"/>
            <a:ext cx="2614978" cy="185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46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C9F01A-B270-40E8-BAD3-5EA577F4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8BBF31C-4EE6-47E2-9FBE-A45E6EDD2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1" name="Скругленный прямоугольник 10"/>
          <p:cNvSpPr/>
          <p:nvPr/>
        </p:nvSpPr>
        <p:spPr>
          <a:xfrm>
            <a:off x="1565031" y="365125"/>
            <a:ext cx="7385538" cy="633046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971800" y="351840"/>
            <a:ext cx="51433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7 содержательных линий</a:t>
            </a:r>
            <a:endParaRPr lang="ru-RU" sz="3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18746" y="1165469"/>
            <a:ext cx="5240215" cy="6770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Россия: Родина, страна, государство</a:t>
            </a:r>
            <a:endParaRPr lang="ru-RU" sz="2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758961" y="1590552"/>
            <a:ext cx="5240215" cy="6770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Традиционные религии России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18746" y="2189405"/>
            <a:ext cx="5240215" cy="6770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Историческая память и преемственность поколений 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758960" y="2623403"/>
            <a:ext cx="5240215" cy="6770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Крепкая семья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18746" y="3159002"/>
            <a:ext cx="5240215" cy="6770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Права и свободы, обязанности и ответственность человека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758960" y="3700400"/>
            <a:ext cx="5240215" cy="6770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Созидательный труд</a:t>
            </a:r>
            <a:endParaRPr lang="ru-RU" sz="2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18744" y="4209834"/>
            <a:ext cx="5240215" cy="6770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Высокие нравственные идеалы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758959" y="4737802"/>
            <a:ext cx="5240215" cy="6770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/>
              <a:t>Жизненная позиция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57849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C9F01A-B270-40E8-BAD3-5EA577F4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8BBF31C-4EE6-47E2-9FBE-A45E6EDD2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1565031" y="365125"/>
            <a:ext cx="7385538" cy="633046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971800" y="351840"/>
            <a:ext cx="433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СОДЕРЖАНИЕ УРОКА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3385" y="1450731"/>
            <a:ext cx="5240215" cy="67700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Строится вокруг одной главной темы, ценности, включающей «важные слова»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3384" y="2347791"/>
            <a:ext cx="5240216" cy="7936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Увлекательные и захватывающие простые и понятные истории о героях и важных поступках из их жизни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03384" y="3361472"/>
            <a:ext cx="5240216" cy="7936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Используются примеры региональных и местных героев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03384" y="4375153"/>
            <a:ext cx="5240216" cy="7936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Ценности раскрываются на примере поступков героя из российской истории или современности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03384" y="5388834"/>
            <a:ext cx="5240216" cy="7936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Иллюстративный материал формирует образы исторической памяти о героях</a:t>
            </a:r>
            <a:endParaRPr lang="ru-RU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795842026"/>
              </p:ext>
            </p:extLst>
          </p:nvPr>
        </p:nvGraphicFramePr>
        <p:xfrm>
          <a:off x="5452695" y="1350011"/>
          <a:ext cx="6575670" cy="3148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1680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C9F01A-B270-40E8-BAD3-5EA577F4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8BBF31C-4EE6-47E2-9FBE-A45E6EDD2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1565031" y="365125"/>
            <a:ext cx="7385538" cy="633046"/>
          </a:xfrm>
          <a:prstGeom prst="round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971800" y="351840"/>
            <a:ext cx="433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СОДЕРЖАНИЕ УРОКА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934" y="1471613"/>
            <a:ext cx="1793998" cy="25343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1636" y="1457317"/>
            <a:ext cx="3918857" cy="25717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156923" y="1452171"/>
            <a:ext cx="17951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Единство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3013616" y="2164130"/>
            <a:ext cx="23921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Достоинство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1161370" y="4307981"/>
            <a:ext cx="22755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Патриотизм</a:t>
            </a:r>
            <a:endParaRPr lang="ru-RU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3945335" y="4307981"/>
            <a:ext cx="2331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Миролюбие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2462632" y="5194746"/>
            <a:ext cx="1555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Любовь</a:t>
            </a:r>
            <a:endParaRPr lang="ru-RU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5777332" y="5181467"/>
            <a:ext cx="1947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Мужество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7331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C9F01A-B270-40E8-BAD3-5EA577F4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8BBF31C-4EE6-47E2-9FBE-A45E6EDD2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ln>
            <a:solidFill>
              <a:schemeClr val="accent4">
                <a:lumMod val="75000"/>
              </a:schemeClr>
            </a:solidFill>
          </a:ln>
        </p:spPr>
      </p:pic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3852372862"/>
              </p:ext>
            </p:extLst>
          </p:nvPr>
        </p:nvGraphicFramePr>
        <p:xfrm>
          <a:off x="994508" y="52623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000676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276</Words>
  <Application>Microsoft Office PowerPoint</Application>
  <PresentationFormat>Широкоэкранный</PresentationFormat>
  <Paragraphs>74</Paragraphs>
  <Slides>10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Katycha</dc:creator>
  <cp:lastModifiedBy>Наталья Владимировна Беккер</cp:lastModifiedBy>
  <cp:revision>19</cp:revision>
  <dcterms:created xsi:type="dcterms:W3CDTF">2025-01-28T13:20:38Z</dcterms:created>
  <dcterms:modified xsi:type="dcterms:W3CDTF">2025-12-16T06:35:38Z</dcterms:modified>
</cp:coreProperties>
</file>