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1" r:id="rId1"/>
  </p:sldMasterIdLst>
  <p:notesMasterIdLst>
    <p:notesMasterId r:id="rId59"/>
  </p:notesMasterIdLst>
  <p:sldIdLst>
    <p:sldId id="256" r:id="rId2"/>
    <p:sldId id="711" r:id="rId3"/>
    <p:sldId id="783" r:id="rId4"/>
    <p:sldId id="790" r:id="rId5"/>
    <p:sldId id="714" r:id="rId6"/>
    <p:sldId id="918" r:id="rId7"/>
    <p:sldId id="715" r:id="rId8"/>
    <p:sldId id="717" r:id="rId9"/>
    <p:sldId id="776" r:id="rId10"/>
    <p:sldId id="718" r:id="rId11"/>
    <p:sldId id="719" r:id="rId12"/>
    <p:sldId id="720" r:id="rId13"/>
    <p:sldId id="721" r:id="rId14"/>
    <p:sldId id="879" r:id="rId15"/>
    <p:sldId id="880" r:id="rId16"/>
    <p:sldId id="881" r:id="rId17"/>
    <p:sldId id="882" r:id="rId18"/>
    <p:sldId id="898" r:id="rId19"/>
    <p:sldId id="899" r:id="rId20"/>
    <p:sldId id="900" r:id="rId21"/>
    <p:sldId id="901" r:id="rId22"/>
    <p:sldId id="884" r:id="rId23"/>
    <p:sldId id="885" r:id="rId24"/>
    <p:sldId id="916" r:id="rId25"/>
    <p:sldId id="904" r:id="rId26"/>
    <p:sldId id="902" r:id="rId27"/>
    <p:sldId id="905" r:id="rId28"/>
    <p:sldId id="906" r:id="rId29"/>
    <p:sldId id="907" r:id="rId30"/>
    <p:sldId id="908" r:id="rId31"/>
    <p:sldId id="909" r:id="rId32"/>
    <p:sldId id="892" r:id="rId33"/>
    <p:sldId id="888" r:id="rId34"/>
    <p:sldId id="889" r:id="rId35"/>
    <p:sldId id="890" r:id="rId36"/>
    <p:sldId id="891" r:id="rId37"/>
    <p:sldId id="396" r:id="rId38"/>
    <p:sldId id="397" r:id="rId39"/>
    <p:sldId id="398" r:id="rId40"/>
    <p:sldId id="399" r:id="rId41"/>
    <p:sldId id="400" r:id="rId42"/>
    <p:sldId id="401" r:id="rId43"/>
    <p:sldId id="791" r:id="rId44"/>
    <p:sldId id="403" r:id="rId45"/>
    <p:sldId id="893" r:id="rId46"/>
    <p:sldId id="894" r:id="rId47"/>
    <p:sldId id="895" r:id="rId48"/>
    <p:sldId id="896" r:id="rId49"/>
    <p:sldId id="897" r:id="rId50"/>
    <p:sldId id="910" r:id="rId51"/>
    <p:sldId id="912" r:id="rId52"/>
    <p:sldId id="913" r:id="rId53"/>
    <p:sldId id="911" r:id="rId54"/>
    <p:sldId id="914" r:id="rId55"/>
    <p:sldId id="915" r:id="rId56"/>
    <p:sldId id="917" r:id="rId57"/>
    <p:sldId id="813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51" d="100"/>
          <a:sy n="51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13D65-7C48-44C2-B4F7-17946B81C441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3DD86EEC-2EDF-46B9-B464-24CD0BA37D42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Проблема</a:t>
          </a:r>
        </a:p>
      </dgm:t>
    </dgm:pt>
    <dgm:pt modelId="{1131C315-4349-4586-8241-505D713E36C6}" type="parTrans" cxnId="{5DA49CAB-ADFA-43DD-B6D5-5BAF349AC53A}">
      <dgm:prSet/>
      <dgm:spPr/>
      <dgm:t>
        <a:bodyPr/>
        <a:lstStyle/>
        <a:p>
          <a:endParaRPr lang="ru-RU"/>
        </a:p>
      </dgm:t>
    </dgm:pt>
    <dgm:pt modelId="{7932BA72-7730-456E-8923-36ABAD9F276C}" type="sibTrans" cxnId="{5DA49CAB-ADFA-43DD-B6D5-5BAF349AC53A}">
      <dgm:prSet/>
      <dgm:spPr/>
      <dgm:t>
        <a:bodyPr/>
        <a:lstStyle/>
        <a:p>
          <a:endParaRPr lang="ru-RU"/>
        </a:p>
      </dgm:t>
    </dgm:pt>
    <dgm:pt modelId="{73A7C615-3472-4C47-BC27-716035487521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Комментарий</a:t>
          </a:r>
        </a:p>
      </dgm:t>
    </dgm:pt>
    <dgm:pt modelId="{EBE94A27-088B-432E-AFDA-3A466FCEF5B1}" type="parTrans" cxnId="{8D1361F2-C186-4B44-823C-A63A3A908396}">
      <dgm:prSet/>
      <dgm:spPr/>
      <dgm:t>
        <a:bodyPr/>
        <a:lstStyle/>
        <a:p>
          <a:endParaRPr lang="ru-RU"/>
        </a:p>
      </dgm:t>
    </dgm:pt>
    <dgm:pt modelId="{8C65F31E-C3BC-4D08-A0F0-1219F80EFC0C}" type="sibTrans" cxnId="{8D1361F2-C186-4B44-823C-A63A3A908396}">
      <dgm:prSet/>
      <dgm:spPr/>
      <dgm:t>
        <a:bodyPr/>
        <a:lstStyle/>
        <a:p>
          <a:endParaRPr lang="ru-RU"/>
        </a:p>
      </dgm:t>
    </dgm:pt>
    <dgm:pt modelId="{48198595-6403-4E37-9096-CE3B842F5BCD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Позиция автора</a:t>
          </a:r>
        </a:p>
      </dgm:t>
    </dgm:pt>
    <dgm:pt modelId="{C1212B50-5352-4531-9BFE-73CFD4E67541}" type="parTrans" cxnId="{F6E4B4FD-8EC6-4B86-A259-A2FCD9704016}">
      <dgm:prSet/>
      <dgm:spPr/>
      <dgm:t>
        <a:bodyPr/>
        <a:lstStyle/>
        <a:p>
          <a:endParaRPr lang="ru-RU"/>
        </a:p>
      </dgm:t>
    </dgm:pt>
    <dgm:pt modelId="{65F38AF5-8FB6-43D7-9126-03334B0C8D6A}" type="sibTrans" cxnId="{F6E4B4FD-8EC6-4B86-A259-A2FCD9704016}">
      <dgm:prSet/>
      <dgm:spPr/>
      <dgm:t>
        <a:bodyPr/>
        <a:lstStyle/>
        <a:p>
          <a:endParaRPr lang="ru-RU"/>
        </a:p>
      </dgm:t>
    </dgm:pt>
    <dgm:pt modelId="{F13983E2-9699-428E-826F-237BC4D2E501}" type="pres">
      <dgm:prSet presAssocID="{19213D65-7C48-44C2-B4F7-17946B81C441}" presName="CompostProcess" presStyleCnt="0">
        <dgm:presLayoutVars>
          <dgm:dir/>
          <dgm:resizeHandles val="exact"/>
        </dgm:presLayoutVars>
      </dgm:prSet>
      <dgm:spPr/>
    </dgm:pt>
    <dgm:pt modelId="{6A88AE1E-B63B-4ABA-B43E-8587BE6C48A9}" type="pres">
      <dgm:prSet presAssocID="{19213D65-7C48-44C2-B4F7-17946B81C441}" presName="arrow" presStyleLbl="bgShp" presStyleIdx="0" presStyleCnt="1"/>
      <dgm:spPr/>
    </dgm:pt>
    <dgm:pt modelId="{11804232-9504-42A7-99F8-62553D9F35D1}" type="pres">
      <dgm:prSet presAssocID="{19213D65-7C48-44C2-B4F7-17946B81C441}" presName="linearProcess" presStyleCnt="0"/>
      <dgm:spPr/>
    </dgm:pt>
    <dgm:pt modelId="{0EF420F4-F976-4AE0-947A-BD524BFCE385}" type="pres">
      <dgm:prSet presAssocID="{3DD86EEC-2EDF-46B9-B464-24CD0BA37D4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D6716-9353-4986-BCDC-76B6E544476D}" type="pres">
      <dgm:prSet presAssocID="{7932BA72-7730-456E-8923-36ABAD9F276C}" presName="sibTrans" presStyleCnt="0"/>
      <dgm:spPr/>
    </dgm:pt>
    <dgm:pt modelId="{A99A17CF-D74D-49B2-86B5-094E403C6B8E}" type="pres">
      <dgm:prSet presAssocID="{73A7C615-3472-4C47-BC27-71603548752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BDE1CF-CF8C-464F-9891-9AB7AE5FB457}" type="pres">
      <dgm:prSet presAssocID="{8C65F31E-C3BC-4D08-A0F0-1219F80EFC0C}" presName="sibTrans" presStyleCnt="0"/>
      <dgm:spPr/>
    </dgm:pt>
    <dgm:pt modelId="{C76D0425-4D70-4901-832C-4857A1FC361D}" type="pres">
      <dgm:prSet presAssocID="{48198595-6403-4E37-9096-CE3B842F5BC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C805D6-0DD2-4D44-AD35-2BFD3E9306C3}" type="presOf" srcId="{73A7C615-3472-4C47-BC27-716035487521}" destId="{A99A17CF-D74D-49B2-86B5-094E403C6B8E}" srcOrd="0" destOrd="0" presId="urn:microsoft.com/office/officeart/2005/8/layout/hProcess9"/>
    <dgm:cxn modelId="{8D1361F2-C186-4B44-823C-A63A3A908396}" srcId="{19213D65-7C48-44C2-B4F7-17946B81C441}" destId="{73A7C615-3472-4C47-BC27-716035487521}" srcOrd="1" destOrd="0" parTransId="{EBE94A27-088B-432E-AFDA-3A466FCEF5B1}" sibTransId="{8C65F31E-C3BC-4D08-A0F0-1219F80EFC0C}"/>
    <dgm:cxn modelId="{5DA49CAB-ADFA-43DD-B6D5-5BAF349AC53A}" srcId="{19213D65-7C48-44C2-B4F7-17946B81C441}" destId="{3DD86EEC-2EDF-46B9-B464-24CD0BA37D42}" srcOrd="0" destOrd="0" parTransId="{1131C315-4349-4586-8241-505D713E36C6}" sibTransId="{7932BA72-7730-456E-8923-36ABAD9F276C}"/>
    <dgm:cxn modelId="{0B4454CD-074F-470E-9D1F-D38A561D291D}" type="presOf" srcId="{3DD86EEC-2EDF-46B9-B464-24CD0BA37D42}" destId="{0EF420F4-F976-4AE0-947A-BD524BFCE385}" srcOrd="0" destOrd="0" presId="urn:microsoft.com/office/officeart/2005/8/layout/hProcess9"/>
    <dgm:cxn modelId="{F6E4B4FD-8EC6-4B86-A259-A2FCD9704016}" srcId="{19213D65-7C48-44C2-B4F7-17946B81C441}" destId="{48198595-6403-4E37-9096-CE3B842F5BCD}" srcOrd="2" destOrd="0" parTransId="{C1212B50-5352-4531-9BFE-73CFD4E67541}" sibTransId="{65F38AF5-8FB6-43D7-9126-03334B0C8D6A}"/>
    <dgm:cxn modelId="{96B9B764-02C0-44E4-8C30-CB4F618131F0}" type="presOf" srcId="{48198595-6403-4E37-9096-CE3B842F5BCD}" destId="{C76D0425-4D70-4901-832C-4857A1FC361D}" srcOrd="0" destOrd="0" presId="urn:microsoft.com/office/officeart/2005/8/layout/hProcess9"/>
    <dgm:cxn modelId="{1E28FCD0-F437-4F80-9DE8-189180C9BA6C}" type="presOf" srcId="{19213D65-7C48-44C2-B4F7-17946B81C441}" destId="{F13983E2-9699-428E-826F-237BC4D2E501}" srcOrd="0" destOrd="0" presId="urn:microsoft.com/office/officeart/2005/8/layout/hProcess9"/>
    <dgm:cxn modelId="{3D20836B-FD78-4E34-BD5C-FE471966621C}" type="presParOf" srcId="{F13983E2-9699-428E-826F-237BC4D2E501}" destId="{6A88AE1E-B63B-4ABA-B43E-8587BE6C48A9}" srcOrd="0" destOrd="0" presId="urn:microsoft.com/office/officeart/2005/8/layout/hProcess9"/>
    <dgm:cxn modelId="{77608F46-14B0-4EC3-BA10-9C799E698D8C}" type="presParOf" srcId="{F13983E2-9699-428E-826F-237BC4D2E501}" destId="{11804232-9504-42A7-99F8-62553D9F35D1}" srcOrd="1" destOrd="0" presId="urn:microsoft.com/office/officeart/2005/8/layout/hProcess9"/>
    <dgm:cxn modelId="{61B69898-12F7-4F8F-A00C-646ECED2D8B5}" type="presParOf" srcId="{11804232-9504-42A7-99F8-62553D9F35D1}" destId="{0EF420F4-F976-4AE0-947A-BD524BFCE385}" srcOrd="0" destOrd="0" presId="urn:microsoft.com/office/officeart/2005/8/layout/hProcess9"/>
    <dgm:cxn modelId="{0E49F8BC-F0F3-4ABA-BCB3-1F9C26518F7F}" type="presParOf" srcId="{11804232-9504-42A7-99F8-62553D9F35D1}" destId="{670D6716-9353-4986-BCDC-76B6E544476D}" srcOrd="1" destOrd="0" presId="urn:microsoft.com/office/officeart/2005/8/layout/hProcess9"/>
    <dgm:cxn modelId="{3076198A-4FF6-4F1A-88B4-DA2AEC2C6699}" type="presParOf" srcId="{11804232-9504-42A7-99F8-62553D9F35D1}" destId="{A99A17CF-D74D-49B2-86B5-094E403C6B8E}" srcOrd="2" destOrd="0" presId="urn:microsoft.com/office/officeart/2005/8/layout/hProcess9"/>
    <dgm:cxn modelId="{EEDAC457-F9EB-49FF-9716-BE30695DB245}" type="presParOf" srcId="{11804232-9504-42A7-99F8-62553D9F35D1}" destId="{64BDE1CF-CF8C-464F-9891-9AB7AE5FB457}" srcOrd="3" destOrd="0" presId="urn:microsoft.com/office/officeart/2005/8/layout/hProcess9"/>
    <dgm:cxn modelId="{0DB100A1-031C-4701-870A-8935610B0A42}" type="presParOf" srcId="{11804232-9504-42A7-99F8-62553D9F35D1}" destId="{C76D0425-4D70-4901-832C-4857A1FC361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5383DB-D62E-4A07-84C3-89ED69F3A7EF}" type="doc">
      <dgm:prSet loTypeId="urn:microsoft.com/office/officeart/2008/layout/LinedLis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5B688-B1ED-4438-8847-BF0BCF860D82}">
      <dgm:prSet phldrT="[Текст]" custT="1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Комментарий</a:t>
          </a:r>
        </a:p>
      </dgm:t>
    </dgm:pt>
    <dgm:pt modelId="{D8594B75-22D7-40D4-A218-907315E504F4}" type="parTrans" cxnId="{137C8822-EC2E-4785-844E-9C7EB4F79D71}">
      <dgm:prSet/>
      <dgm:spPr/>
      <dgm:t>
        <a:bodyPr/>
        <a:lstStyle/>
        <a:p>
          <a:endParaRPr lang="ru-RU"/>
        </a:p>
      </dgm:t>
    </dgm:pt>
    <dgm:pt modelId="{D785357B-8679-4412-AD0B-86DF3FFDB928}" type="sibTrans" cxnId="{137C8822-EC2E-4785-844E-9C7EB4F79D71}">
      <dgm:prSet/>
      <dgm:spPr/>
      <dgm:t>
        <a:bodyPr/>
        <a:lstStyle/>
        <a:p>
          <a:endParaRPr lang="ru-RU"/>
        </a:p>
      </dgm:t>
    </dgm:pt>
    <dgm:pt modelId="{90F98770-0561-4490-A82F-9F5D3BE2E634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Один пример</a:t>
          </a:r>
        </a:p>
        <a:p>
          <a:endParaRPr lang="ru-RU" b="1" dirty="0"/>
        </a:p>
      </dgm:t>
    </dgm:pt>
    <dgm:pt modelId="{77A63C00-F29A-43AC-AC1A-81AAD815A084}" type="parTrans" cxnId="{D996D0B8-9064-4413-B898-8481B311284B}">
      <dgm:prSet/>
      <dgm:spPr/>
      <dgm:t>
        <a:bodyPr/>
        <a:lstStyle/>
        <a:p>
          <a:endParaRPr lang="ru-RU"/>
        </a:p>
      </dgm:t>
    </dgm:pt>
    <dgm:pt modelId="{F4B61E45-8540-48C0-A058-64F11937E570}" type="sibTrans" cxnId="{D996D0B8-9064-4413-B898-8481B311284B}">
      <dgm:prSet/>
      <dgm:spPr/>
      <dgm:t>
        <a:bodyPr/>
        <a:lstStyle/>
        <a:p>
          <a:endParaRPr lang="ru-RU"/>
        </a:p>
      </dgm:t>
    </dgm:pt>
    <dgm:pt modelId="{C7D74434-0A34-4F56-991B-DE4881F1956D}">
      <dgm:prSet phldrT="[Текст]"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B631C9C9-CC48-476E-A1D9-7476C929D565}" type="parTrans" cxnId="{CB0C3FBF-2A63-4C30-BEC1-3A396D2BEC85}">
      <dgm:prSet/>
      <dgm:spPr/>
      <dgm:t>
        <a:bodyPr/>
        <a:lstStyle/>
        <a:p>
          <a:endParaRPr lang="ru-RU"/>
        </a:p>
      </dgm:t>
    </dgm:pt>
    <dgm:pt modelId="{89D8EEB8-040C-4B93-9104-3A94EFBBAECD}" type="sibTrans" cxnId="{CB0C3FBF-2A63-4C30-BEC1-3A396D2BEC85}">
      <dgm:prSet/>
      <dgm:spPr/>
      <dgm:t>
        <a:bodyPr/>
        <a:lstStyle/>
        <a:p>
          <a:endParaRPr lang="ru-RU"/>
        </a:p>
      </dgm:t>
    </dgm:pt>
    <dgm:pt modelId="{FC3C61C4-9BCA-4B47-89C3-CE6F888F465D}">
      <dgm:prSet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822B216E-F088-458A-9681-3848038813ED}" type="parTrans" cxnId="{D3DB0ADF-68AE-4DE6-8E00-017AE886F8A4}">
      <dgm:prSet/>
      <dgm:spPr/>
      <dgm:t>
        <a:bodyPr/>
        <a:lstStyle/>
        <a:p>
          <a:endParaRPr lang="ru-RU"/>
        </a:p>
      </dgm:t>
    </dgm:pt>
    <dgm:pt modelId="{E8029853-978F-4A00-A8C6-08F4415079A1}" type="sibTrans" cxnId="{D3DB0ADF-68AE-4DE6-8E00-017AE886F8A4}">
      <dgm:prSet/>
      <dgm:spPr/>
      <dgm:t>
        <a:bodyPr/>
        <a:lstStyle/>
        <a:p>
          <a:endParaRPr lang="ru-RU"/>
        </a:p>
      </dgm:t>
    </dgm:pt>
    <dgm:pt modelId="{C7D66530-03E8-489D-958A-4D8F041B59FF}">
      <dgm:prSet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AB92DE45-4A39-4E37-842E-555DDD81E210}" type="parTrans" cxnId="{EA8BB713-36EF-45D4-B493-1134918294DB}">
      <dgm:prSet/>
      <dgm:spPr/>
      <dgm:t>
        <a:bodyPr/>
        <a:lstStyle/>
        <a:p>
          <a:endParaRPr lang="ru-RU"/>
        </a:p>
      </dgm:t>
    </dgm:pt>
    <dgm:pt modelId="{BFA58148-F721-4CCA-90DA-2D21B3A96D6A}" type="sibTrans" cxnId="{EA8BB713-36EF-45D4-B493-1134918294DB}">
      <dgm:prSet/>
      <dgm:spPr/>
      <dgm:t>
        <a:bodyPr/>
        <a:lstStyle/>
        <a:p>
          <a:endParaRPr lang="ru-RU"/>
        </a:p>
      </dgm:t>
    </dgm:pt>
    <dgm:pt modelId="{4625150C-E17D-4ABA-9100-39F4B10A7F25}">
      <dgm:prSet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1C9AE651-124A-4CD1-8A15-9626EE372DD6}" type="parTrans" cxnId="{F9C14631-E155-4FD0-8B34-7C5A6832EA65}">
      <dgm:prSet/>
      <dgm:spPr/>
      <dgm:t>
        <a:bodyPr/>
        <a:lstStyle/>
        <a:p>
          <a:endParaRPr lang="ru-RU"/>
        </a:p>
      </dgm:t>
    </dgm:pt>
    <dgm:pt modelId="{27BF8AD1-5A98-4CA6-A7A1-0338AC9B81E1}" type="sibTrans" cxnId="{F9C14631-E155-4FD0-8B34-7C5A6832EA65}">
      <dgm:prSet/>
      <dgm:spPr/>
      <dgm:t>
        <a:bodyPr/>
        <a:lstStyle/>
        <a:p>
          <a:endParaRPr lang="ru-RU"/>
        </a:p>
      </dgm:t>
    </dgm:pt>
    <dgm:pt modelId="{4C282315-EEC4-4F54-8430-91713EF789BA}" type="pres">
      <dgm:prSet presAssocID="{295383DB-D62E-4A07-84C3-89ED69F3A7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67E5AB-78B8-44F9-88CD-D372FFF78E2F}" type="pres">
      <dgm:prSet presAssocID="{29D5B688-B1ED-4438-8847-BF0BCF860D82}" presName="thickLine" presStyleLbl="alignNode1" presStyleIdx="0" presStyleCnt="1"/>
      <dgm:spPr/>
    </dgm:pt>
    <dgm:pt modelId="{9109267B-FE04-4AFA-8E8E-9A8557FF952A}" type="pres">
      <dgm:prSet presAssocID="{29D5B688-B1ED-4438-8847-BF0BCF860D82}" presName="horz1" presStyleCnt="0"/>
      <dgm:spPr/>
    </dgm:pt>
    <dgm:pt modelId="{F69D3F30-4F9D-4998-8E12-4A0E1FAF1B36}" type="pres">
      <dgm:prSet presAssocID="{29D5B688-B1ED-4438-8847-BF0BCF860D82}" presName="tx1" presStyleLbl="revTx" presStyleIdx="0" presStyleCnt="6" custLinFactNeighborX="-4907" custLinFactNeighborY="-507"/>
      <dgm:spPr/>
      <dgm:t>
        <a:bodyPr/>
        <a:lstStyle/>
        <a:p>
          <a:endParaRPr lang="ru-RU"/>
        </a:p>
      </dgm:t>
    </dgm:pt>
    <dgm:pt modelId="{22A481EF-0CCE-414F-88D9-AB97AEA7485F}" type="pres">
      <dgm:prSet presAssocID="{29D5B688-B1ED-4438-8847-BF0BCF860D82}" presName="vert1" presStyleCnt="0"/>
      <dgm:spPr/>
    </dgm:pt>
    <dgm:pt modelId="{037D582F-B229-4E2E-A1AA-366B17A3DABF}" type="pres">
      <dgm:prSet presAssocID="{90F98770-0561-4490-A82F-9F5D3BE2E634}" presName="vertSpace2a" presStyleCnt="0"/>
      <dgm:spPr/>
    </dgm:pt>
    <dgm:pt modelId="{E967A2EA-E2D0-4AF7-A7B5-1B2A6F09A2E5}" type="pres">
      <dgm:prSet presAssocID="{90F98770-0561-4490-A82F-9F5D3BE2E634}" presName="horz2" presStyleCnt="0"/>
      <dgm:spPr/>
    </dgm:pt>
    <dgm:pt modelId="{0862EFBD-E085-48FB-AC47-2C1D2AE2A31E}" type="pres">
      <dgm:prSet presAssocID="{90F98770-0561-4490-A82F-9F5D3BE2E634}" presName="horzSpace2" presStyleCnt="0"/>
      <dgm:spPr/>
    </dgm:pt>
    <dgm:pt modelId="{157EF3CA-D3E1-4300-9B4F-2442165F9465}" type="pres">
      <dgm:prSet presAssocID="{90F98770-0561-4490-A82F-9F5D3BE2E634}" presName="tx2" presStyleLbl="revTx" presStyleIdx="1" presStyleCnt="6"/>
      <dgm:spPr/>
      <dgm:t>
        <a:bodyPr/>
        <a:lstStyle/>
        <a:p>
          <a:endParaRPr lang="ru-RU"/>
        </a:p>
      </dgm:t>
    </dgm:pt>
    <dgm:pt modelId="{56F041CB-DF47-4C07-8BEC-82DD0A9A9A6B}" type="pres">
      <dgm:prSet presAssocID="{90F98770-0561-4490-A82F-9F5D3BE2E634}" presName="vert2" presStyleCnt="0"/>
      <dgm:spPr/>
    </dgm:pt>
    <dgm:pt modelId="{3AF4EFC6-A496-42E8-81E4-BB3FE8A7EA04}" type="pres">
      <dgm:prSet presAssocID="{C7D66530-03E8-489D-958A-4D8F041B59FF}" presName="horz3" presStyleCnt="0"/>
      <dgm:spPr/>
    </dgm:pt>
    <dgm:pt modelId="{41E02E18-9EBE-445D-B7F4-D02CF95B160F}" type="pres">
      <dgm:prSet presAssocID="{C7D66530-03E8-489D-958A-4D8F041B59FF}" presName="horzSpace3" presStyleCnt="0"/>
      <dgm:spPr/>
    </dgm:pt>
    <dgm:pt modelId="{024A388B-33AC-4872-B4E6-618B0A670E43}" type="pres">
      <dgm:prSet presAssocID="{C7D66530-03E8-489D-958A-4D8F041B59FF}" presName="tx3" presStyleLbl="revTx" presStyleIdx="2" presStyleCnt="6"/>
      <dgm:spPr/>
      <dgm:t>
        <a:bodyPr/>
        <a:lstStyle/>
        <a:p>
          <a:endParaRPr lang="ru-RU"/>
        </a:p>
      </dgm:t>
    </dgm:pt>
    <dgm:pt modelId="{3A73841E-ECFF-4795-B557-1782D0E39D28}" type="pres">
      <dgm:prSet presAssocID="{C7D66530-03E8-489D-958A-4D8F041B59FF}" presName="vert3" presStyleCnt="0"/>
      <dgm:spPr/>
    </dgm:pt>
    <dgm:pt modelId="{84398970-3116-4B2D-A652-45F3582BAD87}" type="pres">
      <dgm:prSet presAssocID="{90F98770-0561-4490-A82F-9F5D3BE2E634}" presName="thinLine2b" presStyleLbl="callout" presStyleIdx="0" presStyleCnt="3"/>
      <dgm:spPr/>
    </dgm:pt>
    <dgm:pt modelId="{31FE91A4-9E8D-4433-8EF1-D7299F4DA447}" type="pres">
      <dgm:prSet presAssocID="{90F98770-0561-4490-A82F-9F5D3BE2E634}" presName="vertSpace2b" presStyleCnt="0"/>
      <dgm:spPr/>
    </dgm:pt>
    <dgm:pt modelId="{CDEA7DDF-CD45-453F-BC74-97398FC8FD19}" type="pres">
      <dgm:prSet presAssocID="{FC3C61C4-9BCA-4B47-89C3-CE6F888F465D}" presName="horz2" presStyleCnt="0"/>
      <dgm:spPr/>
    </dgm:pt>
    <dgm:pt modelId="{BFF9839A-8C66-4169-8712-5B3D421ADD7F}" type="pres">
      <dgm:prSet presAssocID="{FC3C61C4-9BCA-4B47-89C3-CE6F888F465D}" presName="horzSpace2" presStyleCnt="0"/>
      <dgm:spPr/>
    </dgm:pt>
    <dgm:pt modelId="{C743DEF0-CA20-41B4-9A7C-D5D92A908182}" type="pres">
      <dgm:prSet presAssocID="{FC3C61C4-9BCA-4B47-89C3-CE6F888F465D}" presName="tx2" presStyleLbl="revTx" presStyleIdx="3" presStyleCnt="6"/>
      <dgm:spPr/>
      <dgm:t>
        <a:bodyPr/>
        <a:lstStyle/>
        <a:p>
          <a:endParaRPr lang="ru-RU"/>
        </a:p>
      </dgm:t>
    </dgm:pt>
    <dgm:pt modelId="{AF15ADFB-1B43-483D-8BC2-540C3E0C9ECC}" type="pres">
      <dgm:prSet presAssocID="{FC3C61C4-9BCA-4B47-89C3-CE6F888F465D}" presName="vert2" presStyleCnt="0"/>
      <dgm:spPr/>
    </dgm:pt>
    <dgm:pt modelId="{23E685AE-ABCC-44D0-8E58-4236083A8EF4}" type="pres">
      <dgm:prSet presAssocID="{FC3C61C4-9BCA-4B47-89C3-CE6F888F465D}" presName="thinLine2b" presStyleLbl="callout" presStyleIdx="1" presStyleCnt="3"/>
      <dgm:spPr/>
    </dgm:pt>
    <dgm:pt modelId="{0557423D-6D8D-4B31-9E75-B20A63560CCD}" type="pres">
      <dgm:prSet presAssocID="{FC3C61C4-9BCA-4B47-89C3-CE6F888F465D}" presName="vertSpace2b" presStyleCnt="0"/>
      <dgm:spPr/>
    </dgm:pt>
    <dgm:pt modelId="{9C29BACC-142F-4736-9853-AC20CD0DF7C8}" type="pres">
      <dgm:prSet presAssocID="{C7D74434-0A34-4F56-991B-DE4881F1956D}" presName="horz2" presStyleCnt="0"/>
      <dgm:spPr/>
    </dgm:pt>
    <dgm:pt modelId="{DE2C63A0-8589-40CC-93F1-6421F8F9188F}" type="pres">
      <dgm:prSet presAssocID="{C7D74434-0A34-4F56-991B-DE4881F1956D}" presName="horzSpace2" presStyleCnt="0"/>
      <dgm:spPr/>
    </dgm:pt>
    <dgm:pt modelId="{B36AF2AF-0A37-4233-872B-120510B20DBC}" type="pres">
      <dgm:prSet presAssocID="{C7D74434-0A34-4F56-991B-DE4881F1956D}" presName="tx2" presStyleLbl="revTx" presStyleIdx="4" presStyleCnt="6"/>
      <dgm:spPr/>
      <dgm:t>
        <a:bodyPr/>
        <a:lstStyle/>
        <a:p>
          <a:endParaRPr lang="ru-RU"/>
        </a:p>
      </dgm:t>
    </dgm:pt>
    <dgm:pt modelId="{D77E7EA4-7770-456B-B47B-6F28A509EF84}" type="pres">
      <dgm:prSet presAssocID="{C7D74434-0A34-4F56-991B-DE4881F1956D}" presName="vert2" presStyleCnt="0"/>
      <dgm:spPr/>
    </dgm:pt>
    <dgm:pt modelId="{BC822068-ADA4-4D57-BC83-BEF8BAE813FF}" type="pres">
      <dgm:prSet presAssocID="{4625150C-E17D-4ABA-9100-39F4B10A7F25}" presName="horz3" presStyleCnt="0"/>
      <dgm:spPr/>
    </dgm:pt>
    <dgm:pt modelId="{50A39096-0886-445D-AF40-46CBC82358F3}" type="pres">
      <dgm:prSet presAssocID="{4625150C-E17D-4ABA-9100-39F4B10A7F25}" presName="horzSpace3" presStyleCnt="0"/>
      <dgm:spPr/>
    </dgm:pt>
    <dgm:pt modelId="{3FC6FB64-C1B2-43E3-AA93-FD6FE58977F2}" type="pres">
      <dgm:prSet presAssocID="{4625150C-E17D-4ABA-9100-39F4B10A7F25}" presName="tx3" presStyleLbl="revTx" presStyleIdx="5" presStyleCnt="6"/>
      <dgm:spPr/>
      <dgm:t>
        <a:bodyPr/>
        <a:lstStyle/>
        <a:p>
          <a:endParaRPr lang="ru-RU"/>
        </a:p>
      </dgm:t>
    </dgm:pt>
    <dgm:pt modelId="{B447BDFF-2D67-4566-827C-1A4833D9627F}" type="pres">
      <dgm:prSet presAssocID="{4625150C-E17D-4ABA-9100-39F4B10A7F25}" presName="vert3" presStyleCnt="0"/>
      <dgm:spPr/>
    </dgm:pt>
    <dgm:pt modelId="{06E51526-CC34-4DE8-8E2D-564D34F8F509}" type="pres">
      <dgm:prSet presAssocID="{C7D74434-0A34-4F56-991B-DE4881F1956D}" presName="thinLine2b" presStyleLbl="callout" presStyleIdx="2" presStyleCnt="3"/>
      <dgm:spPr/>
    </dgm:pt>
    <dgm:pt modelId="{D9D61311-E067-48A7-9F71-8D08A77D7E8E}" type="pres">
      <dgm:prSet presAssocID="{C7D74434-0A34-4F56-991B-DE4881F1956D}" presName="vertSpace2b" presStyleCnt="0"/>
      <dgm:spPr/>
    </dgm:pt>
  </dgm:ptLst>
  <dgm:cxnLst>
    <dgm:cxn modelId="{B7463409-7B48-4FE2-BB99-C52815E211C1}" type="presOf" srcId="{C7D66530-03E8-489D-958A-4D8F041B59FF}" destId="{024A388B-33AC-4872-B4E6-618B0A670E43}" srcOrd="0" destOrd="0" presId="urn:microsoft.com/office/officeart/2008/layout/LinedList"/>
    <dgm:cxn modelId="{F9C14631-E155-4FD0-8B34-7C5A6832EA65}" srcId="{C7D74434-0A34-4F56-991B-DE4881F1956D}" destId="{4625150C-E17D-4ABA-9100-39F4B10A7F25}" srcOrd="0" destOrd="0" parTransId="{1C9AE651-124A-4CD1-8A15-9626EE372DD6}" sibTransId="{27BF8AD1-5A98-4CA6-A7A1-0338AC9B81E1}"/>
    <dgm:cxn modelId="{D6396A9C-1DCC-4243-A6A2-B49F5173D548}" type="presOf" srcId="{295383DB-D62E-4A07-84C3-89ED69F3A7EF}" destId="{4C282315-EEC4-4F54-8430-91713EF789BA}" srcOrd="0" destOrd="0" presId="urn:microsoft.com/office/officeart/2008/layout/LinedList"/>
    <dgm:cxn modelId="{6CF2C94C-7D20-4A35-B1AE-4919C0A3B9F0}" type="presOf" srcId="{4625150C-E17D-4ABA-9100-39F4B10A7F25}" destId="{3FC6FB64-C1B2-43E3-AA93-FD6FE58977F2}" srcOrd="0" destOrd="0" presId="urn:microsoft.com/office/officeart/2008/layout/LinedList"/>
    <dgm:cxn modelId="{D3DB0ADF-68AE-4DE6-8E00-017AE886F8A4}" srcId="{29D5B688-B1ED-4438-8847-BF0BCF860D82}" destId="{FC3C61C4-9BCA-4B47-89C3-CE6F888F465D}" srcOrd="1" destOrd="0" parTransId="{822B216E-F088-458A-9681-3848038813ED}" sibTransId="{E8029853-978F-4A00-A8C6-08F4415079A1}"/>
    <dgm:cxn modelId="{BED0ADC3-2FE0-488E-A60D-30962C89919F}" type="presOf" srcId="{FC3C61C4-9BCA-4B47-89C3-CE6F888F465D}" destId="{C743DEF0-CA20-41B4-9A7C-D5D92A908182}" srcOrd="0" destOrd="0" presId="urn:microsoft.com/office/officeart/2008/layout/LinedList"/>
    <dgm:cxn modelId="{DC7CC741-06B8-46C3-ADC4-A85260EAB503}" type="presOf" srcId="{90F98770-0561-4490-A82F-9F5D3BE2E634}" destId="{157EF3CA-D3E1-4300-9B4F-2442165F9465}" srcOrd="0" destOrd="0" presId="urn:microsoft.com/office/officeart/2008/layout/LinedList"/>
    <dgm:cxn modelId="{EA8BB713-36EF-45D4-B493-1134918294DB}" srcId="{90F98770-0561-4490-A82F-9F5D3BE2E634}" destId="{C7D66530-03E8-489D-958A-4D8F041B59FF}" srcOrd="0" destOrd="0" parTransId="{AB92DE45-4A39-4E37-842E-555DDD81E210}" sibTransId="{BFA58148-F721-4CCA-90DA-2D21B3A96D6A}"/>
    <dgm:cxn modelId="{CB0C3FBF-2A63-4C30-BEC1-3A396D2BEC85}" srcId="{29D5B688-B1ED-4438-8847-BF0BCF860D82}" destId="{C7D74434-0A34-4F56-991B-DE4881F1956D}" srcOrd="2" destOrd="0" parTransId="{B631C9C9-CC48-476E-A1D9-7476C929D565}" sibTransId="{89D8EEB8-040C-4B93-9104-3A94EFBBAECD}"/>
    <dgm:cxn modelId="{50222539-D082-4153-9810-755D9931035B}" type="presOf" srcId="{29D5B688-B1ED-4438-8847-BF0BCF860D82}" destId="{F69D3F30-4F9D-4998-8E12-4A0E1FAF1B36}" srcOrd="0" destOrd="0" presId="urn:microsoft.com/office/officeart/2008/layout/LinedList"/>
    <dgm:cxn modelId="{4CDF884F-5B82-46E1-8967-4362BC6DAA61}" type="presOf" srcId="{C7D74434-0A34-4F56-991B-DE4881F1956D}" destId="{B36AF2AF-0A37-4233-872B-120510B20DBC}" srcOrd="0" destOrd="0" presId="urn:microsoft.com/office/officeart/2008/layout/LinedList"/>
    <dgm:cxn modelId="{D996D0B8-9064-4413-B898-8481B311284B}" srcId="{29D5B688-B1ED-4438-8847-BF0BCF860D82}" destId="{90F98770-0561-4490-A82F-9F5D3BE2E634}" srcOrd="0" destOrd="0" parTransId="{77A63C00-F29A-43AC-AC1A-81AAD815A084}" sibTransId="{F4B61E45-8540-48C0-A058-64F11937E570}"/>
    <dgm:cxn modelId="{137C8822-EC2E-4785-844E-9C7EB4F79D71}" srcId="{295383DB-D62E-4A07-84C3-89ED69F3A7EF}" destId="{29D5B688-B1ED-4438-8847-BF0BCF860D82}" srcOrd="0" destOrd="0" parTransId="{D8594B75-22D7-40D4-A218-907315E504F4}" sibTransId="{D785357B-8679-4412-AD0B-86DF3FFDB928}"/>
    <dgm:cxn modelId="{C395B2D4-5024-4441-8195-1DE0FF8B322F}" type="presParOf" srcId="{4C282315-EEC4-4F54-8430-91713EF789BA}" destId="{D167E5AB-78B8-44F9-88CD-D372FFF78E2F}" srcOrd="0" destOrd="0" presId="urn:microsoft.com/office/officeart/2008/layout/LinedList"/>
    <dgm:cxn modelId="{A0032F8D-D899-495C-8621-1AB43663A031}" type="presParOf" srcId="{4C282315-EEC4-4F54-8430-91713EF789BA}" destId="{9109267B-FE04-4AFA-8E8E-9A8557FF952A}" srcOrd="1" destOrd="0" presId="urn:microsoft.com/office/officeart/2008/layout/LinedList"/>
    <dgm:cxn modelId="{B00BC64B-268F-401A-92DA-3B92DE1D2420}" type="presParOf" srcId="{9109267B-FE04-4AFA-8E8E-9A8557FF952A}" destId="{F69D3F30-4F9D-4998-8E12-4A0E1FAF1B36}" srcOrd="0" destOrd="0" presId="urn:microsoft.com/office/officeart/2008/layout/LinedList"/>
    <dgm:cxn modelId="{739E6FD8-AF39-4EB9-8968-35CEAB10CA4F}" type="presParOf" srcId="{9109267B-FE04-4AFA-8E8E-9A8557FF952A}" destId="{22A481EF-0CCE-414F-88D9-AB97AEA7485F}" srcOrd="1" destOrd="0" presId="urn:microsoft.com/office/officeart/2008/layout/LinedList"/>
    <dgm:cxn modelId="{DF0532FC-6A53-4533-A2D6-2907F0D4587E}" type="presParOf" srcId="{22A481EF-0CCE-414F-88D9-AB97AEA7485F}" destId="{037D582F-B229-4E2E-A1AA-366B17A3DABF}" srcOrd="0" destOrd="0" presId="urn:microsoft.com/office/officeart/2008/layout/LinedList"/>
    <dgm:cxn modelId="{2D3AC849-6807-4597-8F04-950354FD51B8}" type="presParOf" srcId="{22A481EF-0CCE-414F-88D9-AB97AEA7485F}" destId="{E967A2EA-E2D0-4AF7-A7B5-1B2A6F09A2E5}" srcOrd="1" destOrd="0" presId="urn:microsoft.com/office/officeart/2008/layout/LinedList"/>
    <dgm:cxn modelId="{3E929CDA-294B-4AA8-AB1B-D47AFEA9485A}" type="presParOf" srcId="{E967A2EA-E2D0-4AF7-A7B5-1B2A6F09A2E5}" destId="{0862EFBD-E085-48FB-AC47-2C1D2AE2A31E}" srcOrd="0" destOrd="0" presId="urn:microsoft.com/office/officeart/2008/layout/LinedList"/>
    <dgm:cxn modelId="{BC514F33-47FA-4049-9A4D-D89BC8743648}" type="presParOf" srcId="{E967A2EA-E2D0-4AF7-A7B5-1B2A6F09A2E5}" destId="{157EF3CA-D3E1-4300-9B4F-2442165F9465}" srcOrd="1" destOrd="0" presId="urn:microsoft.com/office/officeart/2008/layout/LinedList"/>
    <dgm:cxn modelId="{4D60864C-9DD8-4243-88FF-CB47DC84F7E0}" type="presParOf" srcId="{E967A2EA-E2D0-4AF7-A7B5-1B2A6F09A2E5}" destId="{56F041CB-DF47-4C07-8BEC-82DD0A9A9A6B}" srcOrd="2" destOrd="0" presId="urn:microsoft.com/office/officeart/2008/layout/LinedList"/>
    <dgm:cxn modelId="{BB6ED339-F75C-448C-B272-A593030129F8}" type="presParOf" srcId="{56F041CB-DF47-4C07-8BEC-82DD0A9A9A6B}" destId="{3AF4EFC6-A496-42E8-81E4-BB3FE8A7EA04}" srcOrd="0" destOrd="0" presId="urn:microsoft.com/office/officeart/2008/layout/LinedList"/>
    <dgm:cxn modelId="{0C48E75D-17C9-471F-AEA2-6409A41F530B}" type="presParOf" srcId="{3AF4EFC6-A496-42E8-81E4-BB3FE8A7EA04}" destId="{41E02E18-9EBE-445D-B7F4-D02CF95B160F}" srcOrd="0" destOrd="0" presId="urn:microsoft.com/office/officeart/2008/layout/LinedList"/>
    <dgm:cxn modelId="{952134A0-54BB-48E8-B456-14391C5C0C8E}" type="presParOf" srcId="{3AF4EFC6-A496-42E8-81E4-BB3FE8A7EA04}" destId="{024A388B-33AC-4872-B4E6-618B0A670E43}" srcOrd="1" destOrd="0" presId="urn:microsoft.com/office/officeart/2008/layout/LinedList"/>
    <dgm:cxn modelId="{ED7AC19E-A017-423F-A8BE-3BFC789C79D0}" type="presParOf" srcId="{3AF4EFC6-A496-42E8-81E4-BB3FE8A7EA04}" destId="{3A73841E-ECFF-4795-B557-1782D0E39D28}" srcOrd="2" destOrd="0" presId="urn:microsoft.com/office/officeart/2008/layout/LinedList"/>
    <dgm:cxn modelId="{61FB1E99-289F-4302-84B4-57EC63229958}" type="presParOf" srcId="{22A481EF-0CCE-414F-88D9-AB97AEA7485F}" destId="{84398970-3116-4B2D-A652-45F3582BAD87}" srcOrd="2" destOrd="0" presId="urn:microsoft.com/office/officeart/2008/layout/LinedList"/>
    <dgm:cxn modelId="{76CAEBBE-2E1B-45B5-80CD-0BBBD77F2AD6}" type="presParOf" srcId="{22A481EF-0CCE-414F-88D9-AB97AEA7485F}" destId="{31FE91A4-9E8D-4433-8EF1-D7299F4DA447}" srcOrd="3" destOrd="0" presId="urn:microsoft.com/office/officeart/2008/layout/LinedList"/>
    <dgm:cxn modelId="{4734436D-FDC8-4F14-B861-04451F182AC6}" type="presParOf" srcId="{22A481EF-0CCE-414F-88D9-AB97AEA7485F}" destId="{CDEA7DDF-CD45-453F-BC74-97398FC8FD19}" srcOrd="4" destOrd="0" presId="urn:microsoft.com/office/officeart/2008/layout/LinedList"/>
    <dgm:cxn modelId="{9A6F1BFF-84A1-4741-AB57-B1811CE4CB6E}" type="presParOf" srcId="{CDEA7DDF-CD45-453F-BC74-97398FC8FD19}" destId="{BFF9839A-8C66-4169-8712-5B3D421ADD7F}" srcOrd="0" destOrd="0" presId="urn:microsoft.com/office/officeart/2008/layout/LinedList"/>
    <dgm:cxn modelId="{25D54E4D-104C-427E-89B7-E5B257AFA71B}" type="presParOf" srcId="{CDEA7DDF-CD45-453F-BC74-97398FC8FD19}" destId="{C743DEF0-CA20-41B4-9A7C-D5D92A908182}" srcOrd="1" destOrd="0" presId="urn:microsoft.com/office/officeart/2008/layout/LinedList"/>
    <dgm:cxn modelId="{B6E316A0-7F3E-4420-B111-B094039D4118}" type="presParOf" srcId="{CDEA7DDF-CD45-453F-BC74-97398FC8FD19}" destId="{AF15ADFB-1B43-483D-8BC2-540C3E0C9ECC}" srcOrd="2" destOrd="0" presId="urn:microsoft.com/office/officeart/2008/layout/LinedList"/>
    <dgm:cxn modelId="{C99F0294-817F-4791-96C6-276C344434B7}" type="presParOf" srcId="{22A481EF-0CCE-414F-88D9-AB97AEA7485F}" destId="{23E685AE-ABCC-44D0-8E58-4236083A8EF4}" srcOrd="5" destOrd="0" presId="urn:microsoft.com/office/officeart/2008/layout/LinedList"/>
    <dgm:cxn modelId="{9B3F6701-9D3B-4477-8843-9AD4FAF7CE8D}" type="presParOf" srcId="{22A481EF-0CCE-414F-88D9-AB97AEA7485F}" destId="{0557423D-6D8D-4B31-9E75-B20A63560CCD}" srcOrd="6" destOrd="0" presId="urn:microsoft.com/office/officeart/2008/layout/LinedList"/>
    <dgm:cxn modelId="{BED62699-6BB9-4BF5-BF02-0E108481F0A9}" type="presParOf" srcId="{22A481EF-0CCE-414F-88D9-AB97AEA7485F}" destId="{9C29BACC-142F-4736-9853-AC20CD0DF7C8}" srcOrd="7" destOrd="0" presId="urn:microsoft.com/office/officeart/2008/layout/LinedList"/>
    <dgm:cxn modelId="{8651D299-7A06-4BEE-8ACB-DB77096307C5}" type="presParOf" srcId="{9C29BACC-142F-4736-9853-AC20CD0DF7C8}" destId="{DE2C63A0-8589-40CC-93F1-6421F8F9188F}" srcOrd="0" destOrd="0" presId="urn:microsoft.com/office/officeart/2008/layout/LinedList"/>
    <dgm:cxn modelId="{D4B52C05-0359-4C94-BF8F-FD91CFA9B870}" type="presParOf" srcId="{9C29BACC-142F-4736-9853-AC20CD0DF7C8}" destId="{B36AF2AF-0A37-4233-872B-120510B20DBC}" srcOrd="1" destOrd="0" presId="urn:microsoft.com/office/officeart/2008/layout/LinedList"/>
    <dgm:cxn modelId="{E250C2D1-6636-45A0-B528-C16B45FB57B2}" type="presParOf" srcId="{9C29BACC-142F-4736-9853-AC20CD0DF7C8}" destId="{D77E7EA4-7770-456B-B47B-6F28A509EF84}" srcOrd="2" destOrd="0" presId="urn:microsoft.com/office/officeart/2008/layout/LinedList"/>
    <dgm:cxn modelId="{C3D91CBC-EFDE-47B3-B9F1-76DD211AD278}" type="presParOf" srcId="{D77E7EA4-7770-456B-B47B-6F28A509EF84}" destId="{BC822068-ADA4-4D57-BC83-BEF8BAE813FF}" srcOrd="0" destOrd="0" presId="urn:microsoft.com/office/officeart/2008/layout/LinedList"/>
    <dgm:cxn modelId="{A88D218E-B4B4-443B-8132-B716795EA296}" type="presParOf" srcId="{BC822068-ADA4-4D57-BC83-BEF8BAE813FF}" destId="{50A39096-0886-445D-AF40-46CBC82358F3}" srcOrd="0" destOrd="0" presId="urn:microsoft.com/office/officeart/2008/layout/LinedList"/>
    <dgm:cxn modelId="{7FBB185B-C556-44A9-BDD3-91F2B1397E27}" type="presParOf" srcId="{BC822068-ADA4-4D57-BC83-BEF8BAE813FF}" destId="{3FC6FB64-C1B2-43E3-AA93-FD6FE58977F2}" srcOrd="1" destOrd="0" presId="urn:microsoft.com/office/officeart/2008/layout/LinedList"/>
    <dgm:cxn modelId="{D454F57F-0E6B-4E28-9914-57A1F1EC83A0}" type="presParOf" srcId="{BC822068-ADA4-4D57-BC83-BEF8BAE813FF}" destId="{B447BDFF-2D67-4566-827C-1A4833D9627F}" srcOrd="2" destOrd="0" presId="urn:microsoft.com/office/officeart/2008/layout/LinedList"/>
    <dgm:cxn modelId="{618C1E0E-0E39-474B-8535-3151D7731048}" type="presParOf" srcId="{22A481EF-0CCE-414F-88D9-AB97AEA7485F}" destId="{06E51526-CC34-4DE8-8E2D-564D34F8F509}" srcOrd="8" destOrd="0" presId="urn:microsoft.com/office/officeart/2008/layout/LinedList"/>
    <dgm:cxn modelId="{524AB549-5CB8-4303-B98B-8EBAB41CD718}" type="presParOf" srcId="{22A481EF-0CCE-414F-88D9-AB97AEA7485F}" destId="{D9D61311-E067-48A7-9F71-8D08A77D7E8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B662CE9-CDEB-4E35-AD5F-09D7FCAD278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D58B85-6A57-4539-A350-8EB24C20C661}">
      <dgm:prSet phldrT="[Текст]"/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b="1" dirty="0"/>
            <a:t>Типичные</a:t>
          </a:r>
        </a:p>
        <a:p>
          <a:pPr>
            <a:spcAft>
              <a:spcPts val="0"/>
            </a:spcAft>
          </a:pPr>
          <a:r>
            <a:rPr lang="ru-RU" b="1" dirty="0"/>
            <a:t>ошибки комментирования</a:t>
          </a:r>
        </a:p>
      </dgm:t>
    </dgm:pt>
    <dgm:pt modelId="{0FF2D097-987A-4FAF-864F-3B397DF983B6}" type="parTrans" cxnId="{1ACD77F1-05B9-49F3-94E6-F9C3C4762FEC}">
      <dgm:prSet/>
      <dgm:spPr/>
      <dgm:t>
        <a:bodyPr/>
        <a:lstStyle/>
        <a:p>
          <a:endParaRPr lang="ru-RU"/>
        </a:p>
      </dgm:t>
    </dgm:pt>
    <dgm:pt modelId="{6A23D44F-DB85-4486-886C-CDA45FA77706}" type="sibTrans" cxnId="{1ACD77F1-05B9-49F3-94E6-F9C3C4762FEC}">
      <dgm:prSet/>
      <dgm:spPr/>
      <dgm:t>
        <a:bodyPr/>
        <a:lstStyle/>
        <a:p>
          <a:endParaRPr lang="ru-RU"/>
        </a:p>
      </dgm:t>
    </dgm:pt>
    <dgm:pt modelId="{40DA7C4B-F959-4798-AC14-C1B778A6DBA6}">
      <dgm:prSet phldrT="[Текст]"/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dirty="0"/>
            <a:t>Комментарий </a:t>
          </a:r>
          <a:endParaRPr lang="en-US" dirty="0"/>
        </a:p>
        <a:p>
          <a:pPr>
            <a:spcAft>
              <a:spcPts val="0"/>
            </a:spcAft>
          </a:pPr>
          <a:r>
            <a:rPr lang="ru-RU" dirty="0"/>
            <a:t>не опирается </a:t>
          </a:r>
          <a:endParaRPr lang="en-US" dirty="0"/>
        </a:p>
        <a:p>
          <a:pPr>
            <a:spcAft>
              <a:spcPts val="0"/>
            </a:spcAft>
          </a:pPr>
          <a:r>
            <a:rPr lang="ru-RU" dirty="0"/>
            <a:t>на текст</a:t>
          </a:r>
        </a:p>
      </dgm:t>
    </dgm:pt>
    <dgm:pt modelId="{E841DB67-9F9F-4EE6-865C-DB645B068E12}" type="parTrans" cxnId="{032DD2FC-A2B2-408C-AE1D-364EFCFBCC2D}">
      <dgm:prSet/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BBA7DC4A-46D5-4B51-9396-8A67B61D5315}" type="sibTrans" cxnId="{032DD2FC-A2B2-408C-AE1D-364EFCFBCC2D}">
      <dgm:prSet/>
      <dgm:spPr/>
      <dgm:t>
        <a:bodyPr/>
        <a:lstStyle/>
        <a:p>
          <a:endParaRPr lang="ru-RU"/>
        </a:p>
      </dgm:t>
    </dgm:pt>
    <dgm:pt modelId="{DAB8E701-C476-4470-A1F2-E3D6382FC3C3}">
      <dgm:prSet phldrT="[Текст]"/>
      <dgm:spPr>
        <a:ln>
          <a:solidFill>
            <a:srgbClr val="92D050"/>
          </a:solidFill>
        </a:ln>
      </dgm:spPr>
      <dgm:t>
        <a:bodyPr/>
        <a:lstStyle/>
        <a:p>
          <a:r>
            <a:rPr lang="ru-RU" dirty="0"/>
            <a:t>Комментарий подменяется пересказом или цитированием</a:t>
          </a:r>
        </a:p>
      </dgm:t>
    </dgm:pt>
    <dgm:pt modelId="{F98E8A36-3450-4158-B238-C3E737C0EF39}" type="parTrans" cxnId="{F0314679-55D6-4838-9E12-5FCDE913817A}">
      <dgm:prSet/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C18E175C-539B-4525-8E02-66E3880DC853}" type="sibTrans" cxnId="{F0314679-55D6-4838-9E12-5FCDE913817A}">
      <dgm:prSet/>
      <dgm:spPr/>
      <dgm:t>
        <a:bodyPr/>
        <a:lstStyle/>
        <a:p>
          <a:endParaRPr lang="ru-RU"/>
        </a:p>
      </dgm:t>
    </dgm:pt>
    <dgm:pt modelId="{A54EE4A5-BB37-476F-A1BF-672CA8A29B3D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ru-RU" dirty="0"/>
            <a:t>«Имитация» комментария</a:t>
          </a:r>
        </a:p>
      </dgm:t>
    </dgm:pt>
    <dgm:pt modelId="{3CF60D0D-F61F-41A6-B42F-D803847A9535}" type="parTrans" cxnId="{6AAE88F2-3731-49EC-B4CF-C6061B87C449}">
      <dgm:prSet/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6CC14998-BDB7-4B7A-9214-98D428951AD2}" type="sibTrans" cxnId="{6AAE88F2-3731-49EC-B4CF-C6061B87C449}">
      <dgm:prSet/>
      <dgm:spPr/>
      <dgm:t>
        <a:bodyPr/>
        <a:lstStyle/>
        <a:p>
          <a:endParaRPr lang="ru-RU"/>
        </a:p>
      </dgm:t>
    </dgm:pt>
    <dgm:pt modelId="{69986416-411E-4E24-8679-52054DE818CA}">
      <dgm:prSet/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dirty="0"/>
            <a:t>Комментарий </a:t>
          </a:r>
          <a:endParaRPr lang="en-US" dirty="0"/>
        </a:p>
        <a:p>
          <a:pPr>
            <a:spcAft>
              <a:spcPts val="0"/>
            </a:spcAft>
          </a:pPr>
          <a:r>
            <a:rPr lang="ru-RU" dirty="0"/>
            <a:t>не соответствует проблеме</a:t>
          </a:r>
        </a:p>
      </dgm:t>
    </dgm:pt>
    <dgm:pt modelId="{580F7309-EBFA-44B5-84D7-CE9AFFC8129E}" type="parTrans" cxnId="{F3997BB7-7C6B-4B11-98B8-056C3EC0290E}">
      <dgm:prSet/>
      <dgm:spPr>
        <a:ln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1C92E2A2-FC15-44DC-9504-ECAEF9A86742}" type="sibTrans" cxnId="{F3997BB7-7C6B-4B11-98B8-056C3EC0290E}">
      <dgm:prSet/>
      <dgm:spPr/>
      <dgm:t>
        <a:bodyPr/>
        <a:lstStyle/>
        <a:p>
          <a:endParaRPr lang="ru-RU"/>
        </a:p>
      </dgm:t>
    </dgm:pt>
    <dgm:pt modelId="{14FBA758-4B5D-47E3-9715-72D142697524}" type="pres">
      <dgm:prSet presAssocID="{FB662CE9-CDEB-4E35-AD5F-09D7FCAD27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1F1CBB-A973-43F6-B66B-36AA51CD36A9}" type="pres">
      <dgm:prSet presAssocID="{6CD58B85-6A57-4539-A350-8EB24C20C661}" presName="hierRoot1" presStyleCnt="0"/>
      <dgm:spPr/>
    </dgm:pt>
    <dgm:pt modelId="{D381B539-ECE4-412A-90F8-5BD652A650CF}" type="pres">
      <dgm:prSet presAssocID="{6CD58B85-6A57-4539-A350-8EB24C20C661}" presName="composite" presStyleCnt="0"/>
      <dgm:spPr/>
    </dgm:pt>
    <dgm:pt modelId="{E92792D7-4FB9-42E0-8D04-6DE3C9EB5BBC}" type="pres">
      <dgm:prSet presAssocID="{6CD58B85-6A57-4539-A350-8EB24C20C661}" presName="background" presStyleLbl="node0" presStyleIdx="0" presStyleCnt="1"/>
      <dgm:spPr>
        <a:solidFill>
          <a:srgbClr val="92D050"/>
        </a:solidFill>
        <a:ln>
          <a:solidFill>
            <a:srgbClr val="92D050"/>
          </a:solidFill>
        </a:ln>
      </dgm:spPr>
    </dgm:pt>
    <dgm:pt modelId="{C34496B4-A8A7-4FC6-A396-F4114C38C922}" type="pres">
      <dgm:prSet presAssocID="{6CD58B85-6A57-4539-A350-8EB24C20C66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5D7F8E-14EF-47A3-B99F-6F5EF1E47DD3}" type="pres">
      <dgm:prSet presAssocID="{6CD58B85-6A57-4539-A350-8EB24C20C661}" presName="hierChild2" presStyleCnt="0"/>
      <dgm:spPr/>
    </dgm:pt>
    <dgm:pt modelId="{1268E4E7-31D5-4A09-8ABF-655FB723AAD2}" type="pres">
      <dgm:prSet presAssocID="{E841DB67-9F9F-4EE6-865C-DB645B068E12}" presName="Name10" presStyleLbl="parChTrans1D2" presStyleIdx="0" presStyleCnt="4"/>
      <dgm:spPr/>
      <dgm:t>
        <a:bodyPr/>
        <a:lstStyle/>
        <a:p>
          <a:endParaRPr lang="ru-RU"/>
        </a:p>
      </dgm:t>
    </dgm:pt>
    <dgm:pt modelId="{DA860FA8-76F8-41CA-858F-5160D82BFC4C}" type="pres">
      <dgm:prSet presAssocID="{40DA7C4B-F959-4798-AC14-C1B778A6DBA6}" presName="hierRoot2" presStyleCnt="0"/>
      <dgm:spPr/>
    </dgm:pt>
    <dgm:pt modelId="{F21BFAB3-EBCE-4142-9C09-98F028981DD9}" type="pres">
      <dgm:prSet presAssocID="{40DA7C4B-F959-4798-AC14-C1B778A6DBA6}" presName="composite2" presStyleCnt="0"/>
      <dgm:spPr/>
    </dgm:pt>
    <dgm:pt modelId="{A9E7EF6B-E1CA-4BE7-B0A7-26DC4469BB91}" type="pres">
      <dgm:prSet presAssocID="{40DA7C4B-F959-4798-AC14-C1B778A6DBA6}" presName="background2" presStyleLbl="node2" presStyleIdx="0" presStyleCnt="4"/>
      <dgm:spPr>
        <a:solidFill>
          <a:srgbClr val="92D050"/>
        </a:solidFill>
        <a:ln>
          <a:solidFill>
            <a:srgbClr val="92D050"/>
          </a:solidFill>
        </a:ln>
      </dgm:spPr>
    </dgm:pt>
    <dgm:pt modelId="{7FB6B4CF-EDC4-4FA2-B6D8-72B077839FD0}" type="pres">
      <dgm:prSet presAssocID="{40DA7C4B-F959-4798-AC14-C1B778A6DBA6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CB1E95-B471-4EB5-BD9E-1893E7BF6838}" type="pres">
      <dgm:prSet presAssocID="{40DA7C4B-F959-4798-AC14-C1B778A6DBA6}" presName="hierChild3" presStyleCnt="0"/>
      <dgm:spPr/>
    </dgm:pt>
    <dgm:pt modelId="{C13370C2-81A4-455C-86B2-883A31EEA60C}" type="pres">
      <dgm:prSet presAssocID="{F98E8A36-3450-4158-B238-C3E737C0EF39}" presName="Name10" presStyleLbl="parChTrans1D2" presStyleIdx="1" presStyleCnt="4"/>
      <dgm:spPr/>
      <dgm:t>
        <a:bodyPr/>
        <a:lstStyle/>
        <a:p>
          <a:endParaRPr lang="ru-RU"/>
        </a:p>
      </dgm:t>
    </dgm:pt>
    <dgm:pt modelId="{B1F93398-DC33-4DF6-800F-A6A534E58AE7}" type="pres">
      <dgm:prSet presAssocID="{DAB8E701-C476-4470-A1F2-E3D6382FC3C3}" presName="hierRoot2" presStyleCnt="0"/>
      <dgm:spPr/>
    </dgm:pt>
    <dgm:pt modelId="{7EAB5897-F05A-49B5-B8F3-4B37E26AC736}" type="pres">
      <dgm:prSet presAssocID="{DAB8E701-C476-4470-A1F2-E3D6382FC3C3}" presName="composite2" presStyleCnt="0"/>
      <dgm:spPr/>
    </dgm:pt>
    <dgm:pt modelId="{9AA4DBEB-834A-415F-B987-9D257F85B621}" type="pres">
      <dgm:prSet presAssocID="{DAB8E701-C476-4470-A1F2-E3D6382FC3C3}" presName="background2" presStyleLbl="node2" presStyleIdx="1" presStyleCnt="4"/>
      <dgm:spPr>
        <a:solidFill>
          <a:srgbClr val="92D050"/>
        </a:solidFill>
      </dgm:spPr>
    </dgm:pt>
    <dgm:pt modelId="{AFFF0898-F7B2-4627-AB50-039AEF0C0370}" type="pres">
      <dgm:prSet presAssocID="{DAB8E701-C476-4470-A1F2-E3D6382FC3C3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7EB2A9-620F-490E-9FD1-AAC426127438}" type="pres">
      <dgm:prSet presAssocID="{DAB8E701-C476-4470-A1F2-E3D6382FC3C3}" presName="hierChild3" presStyleCnt="0"/>
      <dgm:spPr/>
    </dgm:pt>
    <dgm:pt modelId="{C7984A4E-701B-4ACF-BBCB-BBD8E0328CB5}" type="pres">
      <dgm:prSet presAssocID="{3CF60D0D-F61F-41A6-B42F-D803847A9535}" presName="Name10" presStyleLbl="parChTrans1D2" presStyleIdx="2" presStyleCnt="4"/>
      <dgm:spPr/>
      <dgm:t>
        <a:bodyPr/>
        <a:lstStyle/>
        <a:p>
          <a:endParaRPr lang="ru-RU"/>
        </a:p>
      </dgm:t>
    </dgm:pt>
    <dgm:pt modelId="{C74F28D4-E10F-46B0-86DF-EB6902C1EB69}" type="pres">
      <dgm:prSet presAssocID="{A54EE4A5-BB37-476F-A1BF-672CA8A29B3D}" presName="hierRoot2" presStyleCnt="0"/>
      <dgm:spPr/>
    </dgm:pt>
    <dgm:pt modelId="{F150E2B3-CFA0-46B7-A20A-7BB17723ACD5}" type="pres">
      <dgm:prSet presAssocID="{A54EE4A5-BB37-476F-A1BF-672CA8A29B3D}" presName="composite2" presStyleCnt="0"/>
      <dgm:spPr/>
    </dgm:pt>
    <dgm:pt modelId="{D43DCD8C-2A96-4F09-9C72-53452A3687EF}" type="pres">
      <dgm:prSet presAssocID="{A54EE4A5-BB37-476F-A1BF-672CA8A29B3D}" presName="background2" presStyleLbl="node2" presStyleIdx="2" presStyleCnt="4"/>
      <dgm:spPr>
        <a:solidFill>
          <a:srgbClr val="92D050"/>
        </a:solidFill>
        <a:ln>
          <a:solidFill>
            <a:srgbClr val="92D050"/>
          </a:solidFill>
        </a:ln>
      </dgm:spPr>
    </dgm:pt>
    <dgm:pt modelId="{4498F395-7807-4E14-B05C-19D8E8E175F4}" type="pres">
      <dgm:prSet presAssocID="{A54EE4A5-BB37-476F-A1BF-672CA8A29B3D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92E401-875A-40EF-8486-B03FF980DE3C}" type="pres">
      <dgm:prSet presAssocID="{A54EE4A5-BB37-476F-A1BF-672CA8A29B3D}" presName="hierChild3" presStyleCnt="0"/>
      <dgm:spPr/>
    </dgm:pt>
    <dgm:pt modelId="{BB6FED61-BB9C-429D-8903-72F113E2EEE5}" type="pres">
      <dgm:prSet presAssocID="{580F7309-EBFA-44B5-84D7-CE9AFFC8129E}" presName="Name10" presStyleLbl="parChTrans1D2" presStyleIdx="3" presStyleCnt="4"/>
      <dgm:spPr/>
      <dgm:t>
        <a:bodyPr/>
        <a:lstStyle/>
        <a:p>
          <a:endParaRPr lang="ru-RU"/>
        </a:p>
      </dgm:t>
    </dgm:pt>
    <dgm:pt modelId="{D85560D0-331C-4550-BE92-7C01A6F486BA}" type="pres">
      <dgm:prSet presAssocID="{69986416-411E-4E24-8679-52054DE818CA}" presName="hierRoot2" presStyleCnt="0"/>
      <dgm:spPr/>
    </dgm:pt>
    <dgm:pt modelId="{9C472224-2C07-4763-88CB-948C49712635}" type="pres">
      <dgm:prSet presAssocID="{69986416-411E-4E24-8679-52054DE818CA}" presName="composite2" presStyleCnt="0"/>
      <dgm:spPr/>
    </dgm:pt>
    <dgm:pt modelId="{B0FC7468-8CCC-4BA4-A8A6-05FED1DE96A1}" type="pres">
      <dgm:prSet presAssocID="{69986416-411E-4E24-8679-52054DE818CA}" presName="background2" presStyleLbl="node2" presStyleIdx="3" presStyleCnt="4"/>
      <dgm:spPr>
        <a:solidFill>
          <a:srgbClr val="92D050"/>
        </a:solidFill>
        <a:ln>
          <a:solidFill>
            <a:srgbClr val="92D050"/>
          </a:solidFill>
        </a:ln>
      </dgm:spPr>
    </dgm:pt>
    <dgm:pt modelId="{D2618651-15AB-4E9B-A765-DD59B1738177}" type="pres">
      <dgm:prSet presAssocID="{69986416-411E-4E24-8679-52054DE818CA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D99D37-FF9D-4A34-B246-C6C483D43665}" type="pres">
      <dgm:prSet presAssocID="{69986416-411E-4E24-8679-52054DE818CA}" presName="hierChild3" presStyleCnt="0"/>
      <dgm:spPr/>
    </dgm:pt>
  </dgm:ptLst>
  <dgm:cxnLst>
    <dgm:cxn modelId="{56C8B1E0-9269-4C21-B12F-17F87BF280B2}" type="presOf" srcId="{580F7309-EBFA-44B5-84D7-CE9AFFC8129E}" destId="{BB6FED61-BB9C-429D-8903-72F113E2EEE5}" srcOrd="0" destOrd="0" presId="urn:microsoft.com/office/officeart/2005/8/layout/hierarchy1"/>
    <dgm:cxn modelId="{85A11468-C1E2-451B-AC9F-6BA13345C21A}" type="presOf" srcId="{3CF60D0D-F61F-41A6-B42F-D803847A9535}" destId="{C7984A4E-701B-4ACF-BBCB-BBD8E0328CB5}" srcOrd="0" destOrd="0" presId="urn:microsoft.com/office/officeart/2005/8/layout/hierarchy1"/>
    <dgm:cxn modelId="{1ACD77F1-05B9-49F3-94E6-F9C3C4762FEC}" srcId="{FB662CE9-CDEB-4E35-AD5F-09D7FCAD278C}" destId="{6CD58B85-6A57-4539-A350-8EB24C20C661}" srcOrd="0" destOrd="0" parTransId="{0FF2D097-987A-4FAF-864F-3B397DF983B6}" sibTransId="{6A23D44F-DB85-4486-886C-CDA45FA77706}"/>
    <dgm:cxn modelId="{F0314679-55D6-4838-9E12-5FCDE913817A}" srcId="{6CD58B85-6A57-4539-A350-8EB24C20C661}" destId="{DAB8E701-C476-4470-A1F2-E3D6382FC3C3}" srcOrd="1" destOrd="0" parTransId="{F98E8A36-3450-4158-B238-C3E737C0EF39}" sibTransId="{C18E175C-539B-4525-8E02-66E3880DC853}"/>
    <dgm:cxn modelId="{AAE12C8A-C9C2-4886-9002-B4C3F7043757}" type="presOf" srcId="{6CD58B85-6A57-4539-A350-8EB24C20C661}" destId="{C34496B4-A8A7-4FC6-A396-F4114C38C922}" srcOrd="0" destOrd="0" presId="urn:microsoft.com/office/officeart/2005/8/layout/hierarchy1"/>
    <dgm:cxn modelId="{F45851E6-2E3F-4855-8B78-E566991D06F8}" type="presOf" srcId="{DAB8E701-C476-4470-A1F2-E3D6382FC3C3}" destId="{AFFF0898-F7B2-4627-AB50-039AEF0C0370}" srcOrd="0" destOrd="0" presId="urn:microsoft.com/office/officeart/2005/8/layout/hierarchy1"/>
    <dgm:cxn modelId="{C90DE43D-698F-4B1D-858D-0FFD4D75EB41}" type="presOf" srcId="{E841DB67-9F9F-4EE6-865C-DB645B068E12}" destId="{1268E4E7-31D5-4A09-8ABF-655FB723AAD2}" srcOrd="0" destOrd="0" presId="urn:microsoft.com/office/officeart/2005/8/layout/hierarchy1"/>
    <dgm:cxn modelId="{539B8BF3-4C31-4663-9506-F389EBF91622}" type="presOf" srcId="{40DA7C4B-F959-4798-AC14-C1B778A6DBA6}" destId="{7FB6B4CF-EDC4-4FA2-B6D8-72B077839FD0}" srcOrd="0" destOrd="0" presId="urn:microsoft.com/office/officeart/2005/8/layout/hierarchy1"/>
    <dgm:cxn modelId="{032DD2FC-A2B2-408C-AE1D-364EFCFBCC2D}" srcId="{6CD58B85-6A57-4539-A350-8EB24C20C661}" destId="{40DA7C4B-F959-4798-AC14-C1B778A6DBA6}" srcOrd="0" destOrd="0" parTransId="{E841DB67-9F9F-4EE6-865C-DB645B068E12}" sibTransId="{BBA7DC4A-46D5-4B51-9396-8A67B61D5315}"/>
    <dgm:cxn modelId="{F3997BB7-7C6B-4B11-98B8-056C3EC0290E}" srcId="{6CD58B85-6A57-4539-A350-8EB24C20C661}" destId="{69986416-411E-4E24-8679-52054DE818CA}" srcOrd="3" destOrd="0" parTransId="{580F7309-EBFA-44B5-84D7-CE9AFFC8129E}" sibTransId="{1C92E2A2-FC15-44DC-9504-ECAEF9A86742}"/>
    <dgm:cxn modelId="{5AF20C0A-6C39-4298-8E90-1A0D8ADD2AAF}" type="presOf" srcId="{69986416-411E-4E24-8679-52054DE818CA}" destId="{D2618651-15AB-4E9B-A765-DD59B1738177}" srcOrd="0" destOrd="0" presId="urn:microsoft.com/office/officeart/2005/8/layout/hierarchy1"/>
    <dgm:cxn modelId="{C08247B5-0577-4784-9200-4AFF62C0E449}" type="presOf" srcId="{A54EE4A5-BB37-476F-A1BF-672CA8A29B3D}" destId="{4498F395-7807-4E14-B05C-19D8E8E175F4}" srcOrd="0" destOrd="0" presId="urn:microsoft.com/office/officeart/2005/8/layout/hierarchy1"/>
    <dgm:cxn modelId="{972241FA-D241-4B32-9EA9-47C5D3F2A856}" type="presOf" srcId="{FB662CE9-CDEB-4E35-AD5F-09D7FCAD278C}" destId="{14FBA758-4B5D-47E3-9715-72D142697524}" srcOrd="0" destOrd="0" presId="urn:microsoft.com/office/officeart/2005/8/layout/hierarchy1"/>
    <dgm:cxn modelId="{6AAE88F2-3731-49EC-B4CF-C6061B87C449}" srcId="{6CD58B85-6A57-4539-A350-8EB24C20C661}" destId="{A54EE4A5-BB37-476F-A1BF-672CA8A29B3D}" srcOrd="2" destOrd="0" parTransId="{3CF60D0D-F61F-41A6-B42F-D803847A9535}" sibTransId="{6CC14998-BDB7-4B7A-9214-98D428951AD2}"/>
    <dgm:cxn modelId="{C466CDEA-81F7-4669-AC9E-DF16A723FE6C}" type="presOf" srcId="{F98E8A36-3450-4158-B238-C3E737C0EF39}" destId="{C13370C2-81A4-455C-86B2-883A31EEA60C}" srcOrd="0" destOrd="0" presId="urn:microsoft.com/office/officeart/2005/8/layout/hierarchy1"/>
    <dgm:cxn modelId="{338F24B8-41E9-4631-8372-DB690B69E9F1}" type="presParOf" srcId="{14FBA758-4B5D-47E3-9715-72D142697524}" destId="{6B1F1CBB-A973-43F6-B66B-36AA51CD36A9}" srcOrd="0" destOrd="0" presId="urn:microsoft.com/office/officeart/2005/8/layout/hierarchy1"/>
    <dgm:cxn modelId="{CC15B44D-C1C2-4036-8325-927F405364CD}" type="presParOf" srcId="{6B1F1CBB-A973-43F6-B66B-36AA51CD36A9}" destId="{D381B539-ECE4-412A-90F8-5BD652A650CF}" srcOrd="0" destOrd="0" presId="urn:microsoft.com/office/officeart/2005/8/layout/hierarchy1"/>
    <dgm:cxn modelId="{E37F4BD6-063A-4EE3-8C2E-C2A25BECCE66}" type="presParOf" srcId="{D381B539-ECE4-412A-90F8-5BD652A650CF}" destId="{E92792D7-4FB9-42E0-8D04-6DE3C9EB5BBC}" srcOrd="0" destOrd="0" presId="urn:microsoft.com/office/officeart/2005/8/layout/hierarchy1"/>
    <dgm:cxn modelId="{78D97999-47FF-4937-B71F-2502E9B66C46}" type="presParOf" srcId="{D381B539-ECE4-412A-90F8-5BD652A650CF}" destId="{C34496B4-A8A7-4FC6-A396-F4114C38C922}" srcOrd="1" destOrd="0" presId="urn:microsoft.com/office/officeart/2005/8/layout/hierarchy1"/>
    <dgm:cxn modelId="{88F6372B-3436-40B2-86C7-7245A585E0D4}" type="presParOf" srcId="{6B1F1CBB-A973-43F6-B66B-36AA51CD36A9}" destId="{6F5D7F8E-14EF-47A3-B99F-6F5EF1E47DD3}" srcOrd="1" destOrd="0" presId="urn:microsoft.com/office/officeart/2005/8/layout/hierarchy1"/>
    <dgm:cxn modelId="{8D3B2CDC-0C11-47D7-8221-BBB67BBE82D0}" type="presParOf" srcId="{6F5D7F8E-14EF-47A3-B99F-6F5EF1E47DD3}" destId="{1268E4E7-31D5-4A09-8ABF-655FB723AAD2}" srcOrd="0" destOrd="0" presId="urn:microsoft.com/office/officeart/2005/8/layout/hierarchy1"/>
    <dgm:cxn modelId="{935F63BB-0040-4AB0-9ECA-38CC3B1FBEC1}" type="presParOf" srcId="{6F5D7F8E-14EF-47A3-B99F-6F5EF1E47DD3}" destId="{DA860FA8-76F8-41CA-858F-5160D82BFC4C}" srcOrd="1" destOrd="0" presId="urn:microsoft.com/office/officeart/2005/8/layout/hierarchy1"/>
    <dgm:cxn modelId="{D2514BBC-292B-42BD-BD30-52C5358A2997}" type="presParOf" srcId="{DA860FA8-76F8-41CA-858F-5160D82BFC4C}" destId="{F21BFAB3-EBCE-4142-9C09-98F028981DD9}" srcOrd="0" destOrd="0" presId="urn:microsoft.com/office/officeart/2005/8/layout/hierarchy1"/>
    <dgm:cxn modelId="{0CA9FAD6-1349-4DEB-BE8A-B513EDECD045}" type="presParOf" srcId="{F21BFAB3-EBCE-4142-9C09-98F028981DD9}" destId="{A9E7EF6B-E1CA-4BE7-B0A7-26DC4469BB91}" srcOrd="0" destOrd="0" presId="urn:microsoft.com/office/officeart/2005/8/layout/hierarchy1"/>
    <dgm:cxn modelId="{9C0B0031-A1EA-4897-8369-530DB1DBB00F}" type="presParOf" srcId="{F21BFAB3-EBCE-4142-9C09-98F028981DD9}" destId="{7FB6B4CF-EDC4-4FA2-B6D8-72B077839FD0}" srcOrd="1" destOrd="0" presId="urn:microsoft.com/office/officeart/2005/8/layout/hierarchy1"/>
    <dgm:cxn modelId="{78AF908B-B8AC-4774-AE35-74890281018D}" type="presParOf" srcId="{DA860FA8-76F8-41CA-858F-5160D82BFC4C}" destId="{45CB1E95-B471-4EB5-BD9E-1893E7BF6838}" srcOrd="1" destOrd="0" presId="urn:microsoft.com/office/officeart/2005/8/layout/hierarchy1"/>
    <dgm:cxn modelId="{F5CEC396-483D-4A19-9206-9C9E778348F5}" type="presParOf" srcId="{6F5D7F8E-14EF-47A3-B99F-6F5EF1E47DD3}" destId="{C13370C2-81A4-455C-86B2-883A31EEA60C}" srcOrd="2" destOrd="0" presId="urn:microsoft.com/office/officeart/2005/8/layout/hierarchy1"/>
    <dgm:cxn modelId="{28298C71-0E0E-494A-A269-249EDEF776DC}" type="presParOf" srcId="{6F5D7F8E-14EF-47A3-B99F-6F5EF1E47DD3}" destId="{B1F93398-DC33-4DF6-800F-A6A534E58AE7}" srcOrd="3" destOrd="0" presId="urn:microsoft.com/office/officeart/2005/8/layout/hierarchy1"/>
    <dgm:cxn modelId="{CB603DEC-BEAF-4DB6-B312-5CC05379E3DB}" type="presParOf" srcId="{B1F93398-DC33-4DF6-800F-A6A534E58AE7}" destId="{7EAB5897-F05A-49B5-B8F3-4B37E26AC736}" srcOrd="0" destOrd="0" presId="urn:microsoft.com/office/officeart/2005/8/layout/hierarchy1"/>
    <dgm:cxn modelId="{AA8962AD-E641-4E6C-9391-9C745D5FD816}" type="presParOf" srcId="{7EAB5897-F05A-49B5-B8F3-4B37E26AC736}" destId="{9AA4DBEB-834A-415F-B987-9D257F85B621}" srcOrd="0" destOrd="0" presId="urn:microsoft.com/office/officeart/2005/8/layout/hierarchy1"/>
    <dgm:cxn modelId="{2C649B3B-9674-450D-9D59-8E07BB2A266A}" type="presParOf" srcId="{7EAB5897-F05A-49B5-B8F3-4B37E26AC736}" destId="{AFFF0898-F7B2-4627-AB50-039AEF0C0370}" srcOrd="1" destOrd="0" presId="urn:microsoft.com/office/officeart/2005/8/layout/hierarchy1"/>
    <dgm:cxn modelId="{403F52A2-C32B-4323-8678-0BCEFC23AA6B}" type="presParOf" srcId="{B1F93398-DC33-4DF6-800F-A6A534E58AE7}" destId="{437EB2A9-620F-490E-9FD1-AAC426127438}" srcOrd="1" destOrd="0" presId="urn:microsoft.com/office/officeart/2005/8/layout/hierarchy1"/>
    <dgm:cxn modelId="{14E0C544-000B-4540-9499-707A1FEF5254}" type="presParOf" srcId="{6F5D7F8E-14EF-47A3-B99F-6F5EF1E47DD3}" destId="{C7984A4E-701B-4ACF-BBCB-BBD8E0328CB5}" srcOrd="4" destOrd="0" presId="urn:microsoft.com/office/officeart/2005/8/layout/hierarchy1"/>
    <dgm:cxn modelId="{FED39969-D431-486C-BBE6-5E2EE750F432}" type="presParOf" srcId="{6F5D7F8E-14EF-47A3-B99F-6F5EF1E47DD3}" destId="{C74F28D4-E10F-46B0-86DF-EB6902C1EB69}" srcOrd="5" destOrd="0" presId="urn:microsoft.com/office/officeart/2005/8/layout/hierarchy1"/>
    <dgm:cxn modelId="{8C83686A-8FB8-45DF-B61B-8D73B2C9B83E}" type="presParOf" srcId="{C74F28D4-E10F-46B0-86DF-EB6902C1EB69}" destId="{F150E2B3-CFA0-46B7-A20A-7BB17723ACD5}" srcOrd="0" destOrd="0" presId="urn:microsoft.com/office/officeart/2005/8/layout/hierarchy1"/>
    <dgm:cxn modelId="{7172C9D7-4E85-40D4-8B52-D0FEE8D93B20}" type="presParOf" srcId="{F150E2B3-CFA0-46B7-A20A-7BB17723ACD5}" destId="{D43DCD8C-2A96-4F09-9C72-53452A3687EF}" srcOrd="0" destOrd="0" presId="urn:microsoft.com/office/officeart/2005/8/layout/hierarchy1"/>
    <dgm:cxn modelId="{9B725E74-7171-46CE-890C-C5017D249260}" type="presParOf" srcId="{F150E2B3-CFA0-46B7-A20A-7BB17723ACD5}" destId="{4498F395-7807-4E14-B05C-19D8E8E175F4}" srcOrd="1" destOrd="0" presId="urn:microsoft.com/office/officeart/2005/8/layout/hierarchy1"/>
    <dgm:cxn modelId="{DE24C818-E57A-4441-AB63-8EFF00F5A7D1}" type="presParOf" srcId="{C74F28D4-E10F-46B0-86DF-EB6902C1EB69}" destId="{6C92E401-875A-40EF-8486-B03FF980DE3C}" srcOrd="1" destOrd="0" presId="urn:microsoft.com/office/officeart/2005/8/layout/hierarchy1"/>
    <dgm:cxn modelId="{A89B8850-57F8-4658-A84B-C1E04144F38C}" type="presParOf" srcId="{6F5D7F8E-14EF-47A3-B99F-6F5EF1E47DD3}" destId="{BB6FED61-BB9C-429D-8903-72F113E2EEE5}" srcOrd="6" destOrd="0" presId="urn:microsoft.com/office/officeart/2005/8/layout/hierarchy1"/>
    <dgm:cxn modelId="{FE517606-6A4C-453A-A093-54D220985D2B}" type="presParOf" srcId="{6F5D7F8E-14EF-47A3-B99F-6F5EF1E47DD3}" destId="{D85560D0-331C-4550-BE92-7C01A6F486BA}" srcOrd="7" destOrd="0" presId="urn:microsoft.com/office/officeart/2005/8/layout/hierarchy1"/>
    <dgm:cxn modelId="{4CEF7D1E-3363-423B-81A3-FF32575A3D3F}" type="presParOf" srcId="{D85560D0-331C-4550-BE92-7C01A6F486BA}" destId="{9C472224-2C07-4763-88CB-948C49712635}" srcOrd="0" destOrd="0" presId="urn:microsoft.com/office/officeart/2005/8/layout/hierarchy1"/>
    <dgm:cxn modelId="{DEA32C5B-E616-4DC6-B422-77762A48A92F}" type="presParOf" srcId="{9C472224-2C07-4763-88CB-948C49712635}" destId="{B0FC7468-8CCC-4BA4-A8A6-05FED1DE96A1}" srcOrd="0" destOrd="0" presId="urn:microsoft.com/office/officeart/2005/8/layout/hierarchy1"/>
    <dgm:cxn modelId="{0453D7E6-75A6-4C2E-853C-5AE76161C2BD}" type="presParOf" srcId="{9C472224-2C07-4763-88CB-948C49712635}" destId="{D2618651-15AB-4E9B-A765-DD59B1738177}" srcOrd="1" destOrd="0" presId="urn:microsoft.com/office/officeart/2005/8/layout/hierarchy1"/>
    <dgm:cxn modelId="{5F800C84-2E06-4369-A1D5-ED3EA3240510}" type="presParOf" srcId="{D85560D0-331C-4550-BE92-7C01A6F486BA}" destId="{C6D99D37-FF9D-4A34-B246-C6C483D436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5F4990-20C0-450E-ADEE-75CCFC5F027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F66AAF-51DF-456C-9ABF-50BDECC95EE8}">
      <dgm:prSet phldrT="[Текст]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dirty="0" err="1">
              <a:solidFill>
                <a:schemeClr val="tx1"/>
              </a:solidFill>
            </a:rPr>
            <a:t>Фактуальная</a:t>
          </a:r>
          <a:endParaRPr lang="ru-RU" dirty="0">
            <a:solidFill>
              <a:schemeClr val="tx1"/>
            </a:solidFill>
          </a:endParaRPr>
        </a:p>
      </dgm:t>
    </dgm:pt>
    <dgm:pt modelId="{75CA6D26-ECF6-43A2-9BD3-76AD00501AEA}" type="parTrans" cxnId="{64CCF318-97F9-4830-AE86-969E6ED4FE70}">
      <dgm:prSet/>
      <dgm:spPr/>
      <dgm:t>
        <a:bodyPr/>
        <a:lstStyle/>
        <a:p>
          <a:endParaRPr lang="ru-RU"/>
        </a:p>
      </dgm:t>
    </dgm:pt>
    <dgm:pt modelId="{45E3B3CD-F713-4A85-862E-EB700C7D7C86}" type="sibTrans" cxnId="{64CCF318-97F9-4830-AE86-969E6ED4FE70}">
      <dgm:prSet/>
      <dgm:spPr/>
      <dgm:t>
        <a:bodyPr/>
        <a:lstStyle/>
        <a:p>
          <a:endParaRPr lang="ru-RU"/>
        </a:p>
      </dgm:t>
    </dgm:pt>
    <dgm:pt modelId="{6336FE74-B84E-47F6-B3AA-422CE0FDB55E}">
      <dgm:prSet phldrT="[Текст]" custT="1"/>
      <dgm:spPr/>
      <dgm:t>
        <a:bodyPr/>
        <a:lstStyle/>
        <a:p>
          <a:r>
            <a:rPr lang="ru-RU" sz="2000" dirty="0"/>
            <a:t>О чём пишет автор?</a:t>
          </a:r>
        </a:p>
      </dgm:t>
    </dgm:pt>
    <dgm:pt modelId="{ECBEFF45-23F6-4192-8E3C-1F4EAC094BFE}" type="parTrans" cxnId="{47B2F09C-C815-41A0-B271-6E6C3CEDEF9D}">
      <dgm:prSet/>
      <dgm:spPr/>
      <dgm:t>
        <a:bodyPr/>
        <a:lstStyle/>
        <a:p>
          <a:endParaRPr lang="ru-RU"/>
        </a:p>
      </dgm:t>
    </dgm:pt>
    <dgm:pt modelId="{A9FF600D-ECF3-42E4-B58D-083A9DA445D8}" type="sibTrans" cxnId="{47B2F09C-C815-41A0-B271-6E6C3CEDEF9D}">
      <dgm:prSet/>
      <dgm:spPr/>
      <dgm:t>
        <a:bodyPr/>
        <a:lstStyle/>
        <a:p>
          <a:endParaRPr lang="ru-RU"/>
        </a:p>
      </dgm:t>
    </dgm:pt>
    <dgm:pt modelId="{F821E0E5-125B-4119-A04C-30F7B5BC769D}">
      <dgm:prSet phldrT="[Текст]"/>
      <dgm:spPr>
        <a:solidFill>
          <a:srgbClr val="92D050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Концептуальная</a:t>
          </a:r>
        </a:p>
      </dgm:t>
    </dgm:pt>
    <dgm:pt modelId="{FA9C0E53-A8F9-40A0-953C-57BAB57B4D81}" type="parTrans" cxnId="{A59636A7-DFC9-42E3-9E73-CC28D2B002D3}">
      <dgm:prSet/>
      <dgm:spPr/>
      <dgm:t>
        <a:bodyPr/>
        <a:lstStyle/>
        <a:p>
          <a:endParaRPr lang="ru-RU"/>
        </a:p>
      </dgm:t>
    </dgm:pt>
    <dgm:pt modelId="{5C3AAE02-49EC-4F8D-8D42-72FAF8DAFE7C}" type="sibTrans" cxnId="{A59636A7-DFC9-42E3-9E73-CC28D2B002D3}">
      <dgm:prSet/>
      <dgm:spPr/>
      <dgm:t>
        <a:bodyPr/>
        <a:lstStyle/>
        <a:p>
          <a:endParaRPr lang="ru-RU"/>
        </a:p>
      </dgm:t>
    </dgm:pt>
    <dgm:pt modelId="{FEE08A87-C9FD-4A01-9181-7FD180EB9876}">
      <dgm:prSet phldrT="[Текст]" custT="1"/>
      <dgm:spPr/>
      <dgm:t>
        <a:bodyPr/>
        <a:lstStyle/>
        <a:p>
          <a:r>
            <a:rPr lang="ru-RU" sz="2000" dirty="0"/>
            <a:t>Почему автор так считает?</a:t>
          </a:r>
        </a:p>
      </dgm:t>
    </dgm:pt>
    <dgm:pt modelId="{AFE6F459-98D5-4829-B764-584D2A0B9356}" type="parTrans" cxnId="{ACC1A3CE-3980-4CFE-98BC-F568B1146731}">
      <dgm:prSet/>
      <dgm:spPr/>
      <dgm:t>
        <a:bodyPr/>
        <a:lstStyle/>
        <a:p>
          <a:endParaRPr lang="ru-RU"/>
        </a:p>
      </dgm:t>
    </dgm:pt>
    <dgm:pt modelId="{5843654D-BCE3-45BA-B97F-556381A25E2F}" type="sibTrans" cxnId="{ACC1A3CE-3980-4CFE-98BC-F568B1146731}">
      <dgm:prSet/>
      <dgm:spPr/>
      <dgm:t>
        <a:bodyPr/>
        <a:lstStyle/>
        <a:p>
          <a:endParaRPr lang="ru-RU"/>
        </a:p>
      </dgm:t>
    </dgm:pt>
    <dgm:pt modelId="{AE4193F5-E2FA-4F95-8C9A-19DA9B8E7B27}">
      <dgm:prSet phldrT="[Текст]" custT="1"/>
      <dgm:spPr/>
      <dgm:t>
        <a:bodyPr/>
        <a:lstStyle/>
        <a:p>
          <a:r>
            <a:rPr lang="ru-RU" sz="2000" dirty="0"/>
            <a:t>О чём говорит этот поступок?</a:t>
          </a:r>
        </a:p>
      </dgm:t>
    </dgm:pt>
    <dgm:pt modelId="{9A6E29AC-533F-4FD7-A56E-2661E0230A5E}" type="parTrans" cxnId="{A2B66522-9229-4EBA-A63F-7959C3BC2413}">
      <dgm:prSet/>
      <dgm:spPr/>
      <dgm:t>
        <a:bodyPr/>
        <a:lstStyle/>
        <a:p>
          <a:endParaRPr lang="ru-RU"/>
        </a:p>
      </dgm:t>
    </dgm:pt>
    <dgm:pt modelId="{F656DD4B-CE2F-4A8C-8834-4805EDC7E661}" type="sibTrans" cxnId="{A2B66522-9229-4EBA-A63F-7959C3BC2413}">
      <dgm:prSet/>
      <dgm:spPr/>
      <dgm:t>
        <a:bodyPr/>
        <a:lstStyle/>
        <a:p>
          <a:endParaRPr lang="ru-RU"/>
        </a:p>
      </dgm:t>
    </dgm:pt>
    <dgm:pt modelId="{591EF045-DB40-452B-BF89-A064FFF0D285}">
      <dgm:prSet phldrT="[Текст]"/>
      <dgm:spPr/>
      <dgm:t>
        <a:bodyPr/>
        <a:lstStyle/>
        <a:p>
          <a:endParaRPr lang="ru-RU" sz="2800" dirty="0"/>
        </a:p>
      </dgm:t>
    </dgm:pt>
    <dgm:pt modelId="{E5164299-823B-4E7E-B087-3E3BC7EA0A1B}" type="parTrans" cxnId="{8A43BBA6-0243-4646-8AAC-C2952757D9FB}">
      <dgm:prSet/>
      <dgm:spPr/>
      <dgm:t>
        <a:bodyPr/>
        <a:lstStyle/>
        <a:p>
          <a:endParaRPr lang="ru-RU"/>
        </a:p>
      </dgm:t>
    </dgm:pt>
    <dgm:pt modelId="{D763367D-9D05-44AE-8139-B3D4B5AC0C2E}" type="sibTrans" cxnId="{8A43BBA6-0243-4646-8AAC-C2952757D9FB}">
      <dgm:prSet/>
      <dgm:spPr/>
      <dgm:t>
        <a:bodyPr/>
        <a:lstStyle/>
        <a:p>
          <a:endParaRPr lang="ru-RU"/>
        </a:p>
      </dgm:t>
    </dgm:pt>
    <dgm:pt modelId="{CA69C320-14F0-4B5E-85D1-1F4AA42A690F}">
      <dgm:prSet phldrT="[Текст]" custT="1"/>
      <dgm:spPr/>
      <dgm:t>
        <a:bodyPr/>
        <a:lstStyle/>
        <a:p>
          <a:r>
            <a:rPr lang="ru-RU" sz="2000" dirty="0"/>
            <a:t>Как поступил герой?</a:t>
          </a:r>
        </a:p>
      </dgm:t>
    </dgm:pt>
    <dgm:pt modelId="{9046B2FF-1047-4B93-BD99-177727FE9EBB}" type="parTrans" cxnId="{747B6E1A-80C9-46E1-8DEB-B731824436C3}">
      <dgm:prSet/>
      <dgm:spPr/>
      <dgm:t>
        <a:bodyPr/>
        <a:lstStyle/>
        <a:p>
          <a:endParaRPr lang="ru-RU"/>
        </a:p>
      </dgm:t>
    </dgm:pt>
    <dgm:pt modelId="{D631D24B-7394-44D0-A87A-DCD2BF22BF76}" type="sibTrans" cxnId="{747B6E1A-80C9-46E1-8DEB-B731824436C3}">
      <dgm:prSet/>
      <dgm:spPr/>
      <dgm:t>
        <a:bodyPr/>
        <a:lstStyle/>
        <a:p>
          <a:endParaRPr lang="ru-RU"/>
        </a:p>
      </dgm:t>
    </dgm:pt>
    <dgm:pt modelId="{D33955B8-E4A8-4A16-B1D2-1A2B68817B06}">
      <dgm:prSet phldrT="[Текст]"/>
      <dgm:spPr/>
      <dgm:t>
        <a:bodyPr/>
        <a:lstStyle/>
        <a:p>
          <a:endParaRPr lang="ru-RU" sz="2600" dirty="0"/>
        </a:p>
      </dgm:t>
    </dgm:pt>
    <dgm:pt modelId="{618F13FF-D929-4A23-9E97-3F2E33DBAA12}" type="parTrans" cxnId="{02B500A8-272B-41E8-84F2-E9966E468EAC}">
      <dgm:prSet/>
      <dgm:spPr/>
      <dgm:t>
        <a:bodyPr/>
        <a:lstStyle/>
        <a:p>
          <a:endParaRPr lang="ru-RU"/>
        </a:p>
      </dgm:t>
    </dgm:pt>
    <dgm:pt modelId="{F245D79E-ACC5-4B24-A698-4CEC21F6FCCE}" type="sibTrans" cxnId="{02B500A8-272B-41E8-84F2-E9966E468EAC}">
      <dgm:prSet/>
      <dgm:spPr/>
      <dgm:t>
        <a:bodyPr/>
        <a:lstStyle/>
        <a:p>
          <a:endParaRPr lang="ru-RU"/>
        </a:p>
      </dgm:t>
    </dgm:pt>
    <dgm:pt modelId="{AFECDA50-85B5-48DA-AA10-1235F61AF3C2}">
      <dgm:prSet phldrT="[Текст]"/>
      <dgm:spPr/>
      <dgm:t>
        <a:bodyPr/>
        <a:lstStyle/>
        <a:p>
          <a:endParaRPr lang="ru-RU" sz="2800" dirty="0"/>
        </a:p>
      </dgm:t>
    </dgm:pt>
    <dgm:pt modelId="{D61AB8E9-80CC-43D0-8A40-72F680795AD4}" type="parTrans" cxnId="{423B48B8-C43F-400A-B912-777C20B26597}">
      <dgm:prSet/>
      <dgm:spPr/>
      <dgm:t>
        <a:bodyPr/>
        <a:lstStyle/>
        <a:p>
          <a:endParaRPr lang="ru-RU"/>
        </a:p>
      </dgm:t>
    </dgm:pt>
    <dgm:pt modelId="{D72789CB-E7D8-4E3E-80AE-EE0BC7348376}" type="sibTrans" cxnId="{423B48B8-C43F-400A-B912-777C20B26597}">
      <dgm:prSet/>
      <dgm:spPr/>
      <dgm:t>
        <a:bodyPr/>
        <a:lstStyle/>
        <a:p>
          <a:endParaRPr lang="ru-RU"/>
        </a:p>
      </dgm:t>
    </dgm:pt>
    <dgm:pt modelId="{14D79FD8-BAE7-470C-AAFF-E349B1BA65DF}">
      <dgm:prSet phldrT="[Текст]" custT="1"/>
      <dgm:spPr/>
      <dgm:t>
        <a:bodyPr/>
        <a:lstStyle/>
        <a:p>
          <a:r>
            <a:rPr lang="ru-RU" sz="2000" dirty="0"/>
            <a:t>Кого цитирует автор?</a:t>
          </a:r>
        </a:p>
      </dgm:t>
    </dgm:pt>
    <dgm:pt modelId="{016498B8-B242-4275-B163-F455A3C96C70}" type="parTrans" cxnId="{F2F7FFCF-2BA4-4B56-BBC0-EB11DC8D8DE6}">
      <dgm:prSet/>
      <dgm:spPr/>
      <dgm:t>
        <a:bodyPr/>
        <a:lstStyle/>
        <a:p>
          <a:endParaRPr lang="ru-RU"/>
        </a:p>
      </dgm:t>
    </dgm:pt>
    <dgm:pt modelId="{C41233DD-4B51-41BE-9644-9F180A578F32}" type="sibTrans" cxnId="{F2F7FFCF-2BA4-4B56-BBC0-EB11DC8D8DE6}">
      <dgm:prSet/>
      <dgm:spPr/>
      <dgm:t>
        <a:bodyPr/>
        <a:lstStyle/>
        <a:p>
          <a:endParaRPr lang="ru-RU"/>
        </a:p>
      </dgm:t>
    </dgm:pt>
    <dgm:pt modelId="{40E182E0-498D-4F4F-8122-EFC9963A6917}">
      <dgm:prSet phldrT="[Текст]" custT="1"/>
      <dgm:spPr/>
      <dgm:t>
        <a:bodyPr/>
        <a:lstStyle/>
        <a:p>
          <a:r>
            <a:rPr lang="ru-RU" sz="2000" dirty="0"/>
            <a:t>В чём значимость этой цитаты?</a:t>
          </a:r>
        </a:p>
      </dgm:t>
    </dgm:pt>
    <dgm:pt modelId="{261C33F0-D008-4BDE-A2CB-EE104223DFCD}" type="parTrans" cxnId="{D429AF65-92EB-41A9-A522-C05F64C266C2}">
      <dgm:prSet/>
      <dgm:spPr/>
      <dgm:t>
        <a:bodyPr/>
        <a:lstStyle/>
        <a:p>
          <a:endParaRPr lang="ru-RU"/>
        </a:p>
      </dgm:t>
    </dgm:pt>
    <dgm:pt modelId="{299FFBF8-74D2-41D2-AD8D-23D1BEC686D6}" type="sibTrans" cxnId="{D429AF65-92EB-41A9-A522-C05F64C266C2}">
      <dgm:prSet/>
      <dgm:spPr/>
      <dgm:t>
        <a:bodyPr/>
        <a:lstStyle/>
        <a:p>
          <a:endParaRPr lang="ru-RU"/>
        </a:p>
      </dgm:t>
    </dgm:pt>
    <dgm:pt modelId="{2B6592DD-ED6A-455D-BC01-3D93FB1173B1}">
      <dgm:prSet phldrT="[Текст]" custT="1"/>
      <dgm:spPr/>
      <dgm:t>
        <a:bodyPr/>
        <a:lstStyle/>
        <a:p>
          <a:r>
            <a:rPr lang="ru-RU" sz="2000" dirty="0"/>
            <a:t>Какие слова заслуживают особого внимания?</a:t>
          </a:r>
        </a:p>
      </dgm:t>
    </dgm:pt>
    <dgm:pt modelId="{EC488CFC-3EF3-457B-B482-0E2E789427CA}" type="parTrans" cxnId="{872681B7-3DB9-493A-AE9A-18273E9EB778}">
      <dgm:prSet/>
      <dgm:spPr/>
      <dgm:t>
        <a:bodyPr/>
        <a:lstStyle/>
        <a:p>
          <a:endParaRPr lang="ru-RU"/>
        </a:p>
      </dgm:t>
    </dgm:pt>
    <dgm:pt modelId="{93422B58-8690-460A-8AA7-70261229618A}" type="sibTrans" cxnId="{872681B7-3DB9-493A-AE9A-18273E9EB778}">
      <dgm:prSet/>
      <dgm:spPr/>
      <dgm:t>
        <a:bodyPr/>
        <a:lstStyle/>
        <a:p>
          <a:endParaRPr lang="ru-RU"/>
        </a:p>
      </dgm:t>
    </dgm:pt>
    <dgm:pt modelId="{994868A9-E264-4C7A-99B2-1FE4BC5F9F7A}">
      <dgm:prSet phldrT="[Текст]" custT="1"/>
      <dgm:spPr/>
      <dgm:t>
        <a:bodyPr/>
        <a:lstStyle/>
        <a:p>
          <a:r>
            <a:rPr lang="ru-RU" sz="2000" dirty="0"/>
            <a:t>Почему эти слова важны? </a:t>
          </a:r>
        </a:p>
      </dgm:t>
    </dgm:pt>
    <dgm:pt modelId="{65A417A5-52EB-48DF-A8A4-3A41E3B8653D}" type="parTrans" cxnId="{706D2754-1041-4055-A6EF-86ADBCBD43E8}">
      <dgm:prSet/>
      <dgm:spPr/>
      <dgm:t>
        <a:bodyPr/>
        <a:lstStyle/>
        <a:p>
          <a:endParaRPr lang="ru-RU"/>
        </a:p>
      </dgm:t>
    </dgm:pt>
    <dgm:pt modelId="{B8E556B4-13C7-423F-88E0-BD3C7D354C31}" type="sibTrans" cxnId="{706D2754-1041-4055-A6EF-86ADBCBD43E8}">
      <dgm:prSet/>
      <dgm:spPr/>
      <dgm:t>
        <a:bodyPr/>
        <a:lstStyle/>
        <a:p>
          <a:endParaRPr lang="ru-RU"/>
        </a:p>
      </dgm:t>
    </dgm:pt>
    <dgm:pt modelId="{454D5ED3-373D-4582-A751-831FD34FAB2D}">
      <dgm:prSet phldrT="[Текст]" custT="1"/>
      <dgm:spPr/>
      <dgm:t>
        <a:bodyPr/>
        <a:lstStyle/>
        <a:p>
          <a:r>
            <a:rPr lang="ru-RU" sz="2000" dirty="0"/>
            <a:t>Что произошло?</a:t>
          </a:r>
        </a:p>
      </dgm:t>
    </dgm:pt>
    <dgm:pt modelId="{8E239AED-12F9-4EF4-82A1-96F0AA153F81}" type="parTrans" cxnId="{861353EA-4D08-4A7F-8417-4DE95EB36FDB}">
      <dgm:prSet/>
      <dgm:spPr/>
      <dgm:t>
        <a:bodyPr/>
        <a:lstStyle/>
        <a:p>
          <a:endParaRPr lang="ru-RU"/>
        </a:p>
      </dgm:t>
    </dgm:pt>
    <dgm:pt modelId="{88BEA3EE-426C-4BAB-ADBE-AFA633FCB54D}" type="sibTrans" cxnId="{861353EA-4D08-4A7F-8417-4DE95EB36FDB}">
      <dgm:prSet/>
      <dgm:spPr/>
      <dgm:t>
        <a:bodyPr/>
        <a:lstStyle/>
        <a:p>
          <a:endParaRPr lang="ru-RU"/>
        </a:p>
      </dgm:t>
    </dgm:pt>
    <dgm:pt modelId="{DF3CC342-C47B-4D7E-BBB2-28A2E670CDBB}">
      <dgm:prSet phldrT="[Текст]" custT="1"/>
      <dgm:spPr/>
      <dgm:t>
        <a:bodyPr/>
        <a:lstStyle/>
        <a:p>
          <a:r>
            <a:rPr lang="ru-RU" sz="2000" dirty="0"/>
            <a:t>В чём причина, значимость этих событий?</a:t>
          </a:r>
        </a:p>
      </dgm:t>
    </dgm:pt>
    <dgm:pt modelId="{20221C81-D465-4AB6-BE63-CDB411873EBE}" type="parTrans" cxnId="{B93BC2C8-3CFF-4848-BA7D-6FE840384A8A}">
      <dgm:prSet/>
      <dgm:spPr/>
      <dgm:t>
        <a:bodyPr/>
        <a:lstStyle/>
        <a:p>
          <a:endParaRPr lang="ru-RU"/>
        </a:p>
      </dgm:t>
    </dgm:pt>
    <dgm:pt modelId="{BDF83EEE-92E4-44BC-A28A-525532B63DC2}" type="sibTrans" cxnId="{B93BC2C8-3CFF-4848-BA7D-6FE840384A8A}">
      <dgm:prSet/>
      <dgm:spPr/>
      <dgm:t>
        <a:bodyPr/>
        <a:lstStyle/>
        <a:p>
          <a:endParaRPr lang="ru-RU"/>
        </a:p>
      </dgm:t>
    </dgm:pt>
    <dgm:pt modelId="{CD9667CF-21C7-4404-991C-7C6633E8BBB8}" type="pres">
      <dgm:prSet presAssocID="{395F4990-20C0-450E-ADEE-75CCFC5F027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1D739C-939F-4870-9A57-34D015F1E8CD}" type="pres">
      <dgm:prSet presAssocID="{7CF66AAF-51DF-456C-9ABF-50BDECC95EE8}" presName="composite" presStyleCnt="0"/>
      <dgm:spPr/>
    </dgm:pt>
    <dgm:pt modelId="{0E5C66A7-EB54-4CD9-8211-C770012581D8}" type="pres">
      <dgm:prSet presAssocID="{7CF66AAF-51DF-456C-9ABF-50BDECC95EE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50C84-613E-40AA-ADB4-297A7E703E7F}" type="pres">
      <dgm:prSet presAssocID="{7CF66AAF-51DF-456C-9ABF-50BDECC95EE8}" presName="desTx" presStyleLbl="alignAccFollowNode1" presStyleIdx="0" presStyleCnt="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01356-B2D6-482E-AF88-D0181253E125}" type="pres">
      <dgm:prSet presAssocID="{45E3B3CD-F713-4A85-862E-EB700C7D7C86}" presName="space" presStyleCnt="0"/>
      <dgm:spPr/>
    </dgm:pt>
    <dgm:pt modelId="{FEFB1362-4877-4922-8D0A-CEFA42BFE48D}" type="pres">
      <dgm:prSet presAssocID="{F821E0E5-125B-4119-A04C-30F7B5BC769D}" presName="composite" presStyleCnt="0"/>
      <dgm:spPr/>
    </dgm:pt>
    <dgm:pt modelId="{8818081C-187F-476A-9685-567761DEAE56}" type="pres">
      <dgm:prSet presAssocID="{F821E0E5-125B-4119-A04C-30F7B5BC769D}" presName="parTx" presStyleLbl="alignNode1" presStyleIdx="1" presStyleCnt="2" custLinFactNeighborX="23733" custLinFactNeighborY="-83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91F11-C940-45AF-B818-3E208795FF3F}" type="pres">
      <dgm:prSet presAssocID="{F821E0E5-125B-4119-A04C-30F7B5BC769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AA641A-2266-4E3A-9752-AA24E8643F4C}" type="presOf" srcId="{591EF045-DB40-452B-BF89-A064FFF0D285}" destId="{7E350C84-613E-40AA-ADB4-297A7E703E7F}" srcOrd="0" destOrd="6" presId="urn:microsoft.com/office/officeart/2005/8/layout/hList1"/>
    <dgm:cxn modelId="{5AF4FFE7-D53B-4444-A055-DAF47C10849F}" type="presOf" srcId="{6336FE74-B84E-47F6-B3AA-422CE0FDB55E}" destId="{7E350C84-613E-40AA-ADB4-297A7E703E7F}" srcOrd="0" destOrd="0" presId="urn:microsoft.com/office/officeart/2005/8/layout/hList1"/>
    <dgm:cxn modelId="{F2F7FFCF-2BA4-4B56-BBC0-EB11DC8D8DE6}" srcId="{7CF66AAF-51DF-456C-9ABF-50BDECC95EE8}" destId="{14D79FD8-BAE7-470C-AAFF-E349B1BA65DF}" srcOrd="2" destOrd="0" parTransId="{016498B8-B242-4275-B163-F455A3C96C70}" sibTransId="{C41233DD-4B51-41BE-9644-9F180A578F32}"/>
    <dgm:cxn modelId="{847301F1-9413-4F5B-B4E4-5D1CC6163B5A}" type="presOf" srcId="{14D79FD8-BAE7-470C-AAFF-E349B1BA65DF}" destId="{7E350C84-613E-40AA-ADB4-297A7E703E7F}" srcOrd="0" destOrd="2" presId="urn:microsoft.com/office/officeart/2005/8/layout/hList1"/>
    <dgm:cxn modelId="{1BE2131E-CD34-49BF-AC4F-6649608358C8}" type="presOf" srcId="{F821E0E5-125B-4119-A04C-30F7B5BC769D}" destId="{8818081C-187F-476A-9685-567761DEAE56}" srcOrd="0" destOrd="0" presId="urn:microsoft.com/office/officeart/2005/8/layout/hList1"/>
    <dgm:cxn modelId="{706D2754-1041-4055-A6EF-86ADBCBD43E8}" srcId="{F821E0E5-125B-4119-A04C-30F7B5BC769D}" destId="{994868A9-E264-4C7A-99B2-1FE4BC5F9F7A}" srcOrd="1" destOrd="0" parTransId="{65A417A5-52EB-48DF-A8A4-3A41E3B8653D}" sibTransId="{B8E556B4-13C7-423F-88E0-BD3C7D354C31}"/>
    <dgm:cxn modelId="{E50FAD51-51EB-40B3-964C-5955A0923FE8}" type="presOf" srcId="{AE4193F5-E2FA-4F95-8C9A-19DA9B8E7B27}" destId="{39991F11-C940-45AF-B818-3E208795FF3F}" srcOrd="0" destOrd="3" presId="urn:microsoft.com/office/officeart/2005/8/layout/hList1"/>
    <dgm:cxn modelId="{DA9F6F82-8916-47C7-8668-CD4594547239}" type="presOf" srcId="{40E182E0-498D-4F4F-8122-EFC9963A6917}" destId="{39991F11-C940-45AF-B818-3E208795FF3F}" srcOrd="0" destOrd="2" presId="urn:microsoft.com/office/officeart/2005/8/layout/hList1"/>
    <dgm:cxn modelId="{0380BCF3-9B9C-43EC-ACC9-B454F974064B}" type="presOf" srcId="{CA69C320-14F0-4B5E-85D1-1F4AA42A690F}" destId="{7E350C84-613E-40AA-ADB4-297A7E703E7F}" srcOrd="0" destOrd="3" presId="urn:microsoft.com/office/officeart/2005/8/layout/hList1"/>
    <dgm:cxn modelId="{47B2F09C-C815-41A0-B271-6E6C3CEDEF9D}" srcId="{7CF66AAF-51DF-456C-9ABF-50BDECC95EE8}" destId="{6336FE74-B84E-47F6-B3AA-422CE0FDB55E}" srcOrd="0" destOrd="0" parTransId="{ECBEFF45-23F6-4192-8E3C-1F4EAC094BFE}" sibTransId="{A9FF600D-ECF3-42E4-B58D-083A9DA445D8}"/>
    <dgm:cxn modelId="{872681B7-3DB9-493A-AE9A-18273E9EB778}" srcId="{7CF66AAF-51DF-456C-9ABF-50BDECC95EE8}" destId="{2B6592DD-ED6A-455D-BC01-3D93FB1173B1}" srcOrd="1" destOrd="0" parTransId="{EC488CFC-3EF3-457B-B482-0E2E789427CA}" sibTransId="{93422B58-8690-460A-8AA7-70261229618A}"/>
    <dgm:cxn modelId="{B93BC2C8-3CFF-4848-BA7D-6FE840384A8A}" srcId="{F821E0E5-125B-4119-A04C-30F7B5BC769D}" destId="{DF3CC342-C47B-4D7E-BBB2-28A2E670CDBB}" srcOrd="4" destOrd="0" parTransId="{20221C81-D465-4AB6-BE63-CDB411873EBE}" sibTransId="{BDF83EEE-92E4-44BC-A28A-525532B63DC2}"/>
    <dgm:cxn modelId="{02B500A8-272B-41E8-84F2-E9966E468EAC}" srcId="{F821E0E5-125B-4119-A04C-30F7B5BC769D}" destId="{D33955B8-E4A8-4A16-B1D2-1A2B68817B06}" srcOrd="5" destOrd="0" parTransId="{618F13FF-D929-4A23-9E97-3F2E33DBAA12}" sibTransId="{F245D79E-ACC5-4B24-A698-4CEC21F6FCCE}"/>
    <dgm:cxn modelId="{DD1233EC-C213-4943-B296-759583566274}" type="presOf" srcId="{FEE08A87-C9FD-4A01-9181-7FD180EB9876}" destId="{39991F11-C940-45AF-B818-3E208795FF3F}" srcOrd="0" destOrd="0" presId="urn:microsoft.com/office/officeart/2005/8/layout/hList1"/>
    <dgm:cxn modelId="{D3889CD7-94FA-4D87-8EB6-01FBBCACC225}" type="presOf" srcId="{7CF66AAF-51DF-456C-9ABF-50BDECC95EE8}" destId="{0E5C66A7-EB54-4CD9-8211-C770012581D8}" srcOrd="0" destOrd="0" presId="urn:microsoft.com/office/officeart/2005/8/layout/hList1"/>
    <dgm:cxn modelId="{64CCF318-97F9-4830-AE86-969E6ED4FE70}" srcId="{395F4990-20C0-450E-ADEE-75CCFC5F027C}" destId="{7CF66AAF-51DF-456C-9ABF-50BDECC95EE8}" srcOrd="0" destOrd="0" parTransId="{75CA6D26-ECF6-43A2-9BD3-76AD00501AEA}" sibTransId="{45E3B3CD-F713-4A85-862E-EB700C7D7C86}"/>
    <dgm:cxn modelId="{A59636A7-DFC9-42E3-9E73-CC28D2B002D3}" srcId="{395F4990-20C0-450E-ADEE-75CCFC5F027C}" destId="{F821E0E5-125B-4119-A04C-30F7B5BC769D}" srcOrd="1" destOrd="0" parTransId="{FA9C0E53-A8F9-40A0-953C-57BAB57B4D81}" sibTransId="{5C3AAE02-49EC-4F8D-8D42-72FAF8DAFE7C}"/>
    <dgm:cxn modelId="{E60CF8F7-4DF8-41FC-B4CA-21EB17A2FA07}" type="presOf" srcId="{454D5ED3-373D-4582-A751-831FD34FAB2D}" destId="{7E350C84-613E-40AA-ADB4-297A7E703E7F}" srcOrd="0" destOrd="4" presId="urn:microsoft.com/office/officeart/2005/8/layout/hList1"/>
    <dgm:cxn modelId="{A2B66522-9229-4EBA-A63F-7959C3BC2413}" srcId="{F821E0E5-125B-4119-A04C-30F7B5BC769D}" destId="{AE4193F5-E2FA-4F95-8C9A-19DA9B8E7B27}" srcOrd="3" destOrd="0" parTransId="{9A6E29AC-533F-4FD7-A56E-2661E0230A5E}" sibTransId="{F656DD4B-CE2F-4A8C-8834-4805EDC7E661}"/>
    <dgm:cxn modelId="{861353EA-4D08-4A7F-8417-4DE95EB36FDB}" srcId="{7CF66AAF-51DF-456C-9ABF-50BDECC95EE8}" destId="{454D5ED3-373D-4582-A751-831FD34FAB2D}" srcOrd="4" destOrd="0" parTransId="{8E239AED-12F9-4EF4-82A1-96F0AA153F81}" sibTransId="{88BEA3EE-426C-4BAB-ADBE-AFA633FCB54D}"/>
    <dgm:cxn modelId="{C9700E41-0459-478D-8F93-7E5C27BC7C61}" type="presOf" srcId="{395F4990-20C0-450E-ADEE-75CCFC5F027C}" destId="{CD9667CF-21C7-4404-991C-7C6633E8BBB8}" srcOrd="0" destOrd="0" presId="urn:microsoft.com/office/officeart/2005/8/layout/hList1"/>
    <dgm:cxn modelId="{ACC1A3CE-3980-4CFE-98BC-F568B1146731}" srcId="{F821E0E5-125B-4119-A04C-30F7B5BC769D}" destId="{FEE08A87-C9FD-4A01-9181-7FD180EB9876}" srcOrd="0" destOrd="0" parTransId="{AFE6F459-98D5-4829-B764-584D2A0B9356}" sibTransId="{5843654D-BCE3-45BA-B97F-556381A25E2F}"/>
    <dgm:cxn modelId="{423B48B8-C43F-400A-B912-777C20B26597}" srcId="{7CF66AAF-51DF-456C-9ABF-50BDECC95EE8}" destId="{AFECDA50-85B5-48DA-AA10-1235F61AF3C2}" srcOrd="5" destOrd="0" parTransId="{D61AB8E9-80CC-43D0-8A40-72F680795AD4}" sibTransId="{D72789CB-E7D8-4E3E-80AE-EE0BC7348376}"/>
    <dgm:cxn modelId="{747B6E1A-80C9-46E1-8DEB-B731824436C3}" srcId="{7CF66AAF-51DF-456C-9ABF-50BDECC95EE8}" destId="{CA69C320-14F0-4B5E-85D1-1F4AA42A690F}" srcOrd="3" destOrd="0" parTransId="{9046B2FF-1047-4B93-BD99-177727FE9EBB}" sibTransId="{D631D24B-7394-44D0-A87A-DCD2BF22BF76}"/>
    <dgm:cxn modelId="{459EDB2B-1056-40C4-B66A-B39E8162569C}" type="presOf" srcId="{2B6592DD-ED6A-455D-BC01-3D93FB1173B1}" destId="{7E350C84-613E-40AA-ADB4-297A7E703E7F}" srcOrd="0" destOrd="1" presId="urn:microsoft.com/office/officeart/2005/8/layout/hList1"/>
    <dgm:cxn modelId="{D429AF65-92EB-41A9-A522-C05F64C266C2}" srcId="{F821E0E5-125B-4119-A04C-30F7B5BC769D}" destId="{40E182E0-498D-4F4F-8122-EFC9963A6917}" srcOrd="2" destOrd="0" parTransId="{261C33F0-D008-4BDE-A2CB-EE104223DFCD}" sibTransId="{299FFBF8-74D2-41D2-AD8D-23D1BEC686D6}"/>
    <dgm:cxn modelId="{F29E10AB-B290-4579-8F55-FD31EB153C2C}" type="presOf" srcId="{D33955B8-E4A8-4A16-B1D2-1A2B68817B06}" destId="{39991F11-C940-45AF-B818-3E208795FF3F}" srcOrd="0" destOrd="5" presId="urn:microsoft.com/office/officeart/2005/8/layout/hList1"/>
    <dgm:cxn modelId="{55050CE7-7734-4D63-8654-99913CE14527}" type="presOf" srcId="{DF3CC342-C47B-4D7E-BBB2-28A2E670CDBB}" destId="{39991F11-C940-45AF-B818-3E208795FF3F}" srcOrd="0" destOrd="4" presId="urn:microsoft.com/office/officeart/2005/8/layout/hList1"/>
    <dgm:cxn modelId="{8A43BBA6-0243-4646-8AAC-C2952757D9FB}" srcId="{7CF66AAF-51DF-456C-9ABF-50BDECC95EE8}" destId="{591EF045-DB40-452B-BF89-A064FFF0D285}" srcOrd="6" destOrd="0" parTransId="{E5164299-823B-4E7E-B087-3E3BC7EA0A1B}" sibTransId="{D763367D-9D05-44AE-8139-B3D4B5AC0C2E}"/>
    <dgm:cxn modelId="{DAE5D46B-38BC-4AB7-8A45-597A79FBA69B}" type="presOf" srcId="{994868A9-E264-4C7A-99B2-1FE4BC5F9F7A}" destId="{39991F11-C940-45AF-B818-3E208795FF3F}" srcOrd="0" destOrd="1" presId="urn:microsoft.com/office/officeart/2005/8/layout/hList1"/>
    <dgm:cxn modelId="{447BF330-5470-4F86-841E-71B0A4462A57}" type="presOf" srcId="{AFECDA50-85B5-48DA-AA10-1235F61AF3C2}" destId="{7E350C84-613E-40AA-ADB4-297A7E703E7F}" srcOrd="0" destOrd="5" presId="urn:microsoft.com/office/officeart/2005/8/layout/hList1"/>
    <dgm:cxn modelId="{C3395720-6D2B-436C-981F-16812CF69839}" type="presParOf" srcId="{CD9667CF-21C7-4404-991C-7C6633E8BBB8}" destId="{C91D739C-939F-4870-9A57-34D015F1E8CD}" srcOrd="0" destOrd="0" presId="urn:microsoft.com/office/officeart/2005/8/layout/hList1"/>
    <dgm:cxn modelId="{EBC60613-D9CB-429D-869C-877269E3C346}" type="presParOf" srcId="{C91D739C-939F-4870-9A57-34D015F1E8CD}" destId="{0E5C66A7-EB54-4CD9-8211-C770012581D8}" srcOrd="0" destOrd="0" presId="urn:microsoft.com/office/officeart/2005/8/layout/hList1"/>
    <dgm:cxn modelId="{015D70F8-2CA9-46FA-B381-040C6C26FAB4}" type="presParOf" srcId="{C91D739C-939F-4870-9A57-34D015F1E8CD}" destId="{7E350C84-613E-40AA-ADB4-297A7E703E7F}" srcOrd="1" destOrd="0" presId="urn:microsoft.com/office/officeart/2005/8/layout/hList1"/>
    <dgm:cxn modelId="{5756E7E4-74B6-4462-B88C-BA621754A007}" type="presParOf" srcId="{CD9667CF-21C7-4404-991C-7C6633E8BBB8}" destId="{45101356-B2D6-482E-AF88-D0181253E125}" srcOrd="1" destOrd="0" presId="urn:microsoft.com/office/officeart/2005/8/layout/hList1"/>
    <dgm:cxn modelId="{897DE1A8-0881-4F6D-A8C0-58649FA89D37}" type="presParOf" srcId="{CD9667CF-21C7-4404-991C-7C6633E8BBB8}" destId="{FEFB1362-4877-4922-8D0A-CEFA42BFE48D}" srcOrd="2" destOrd="0" presId="urn:microsoft.com/office/officeart/2005/8/layout/hList1"/>
    <dgm:cxn modelId="{3F375AA8-4728-4326-899C-3E24218D73C6}" type="presParOf" srcId="{FEFB1362-4877-4922-8D0A-CEFA42BFE48D}" destId="{8818081C-187F-476A-9685-567761DEAE56}" srcOrd="0" destOrd="0" presId="urn:microsoft.com/office/officeart/2005/8/layout/hList1"/>
    <dgm:cxn modelId="{5288779A-14D6-4E37-9ACC-259EBB2297B0}" type="presParOf" srcId="{FEFB1362-4877-4922-8D0A-CEFA42BFE48D}" destId="{39991F11-C940-45AF-B818-3E208795FF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6AAABE-BB6E-4F0A-8743-B513291FF173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56998BB-E5A6-470B-AC6A-5D81D99591F3}">
      <dgm:prSet/>
      <dgm:spPr/>
      <dgm:t>
        <a:bodyPr/>
        <a:lstStyle/>
        <a:p>
          <a:r>
            <a:rPr lang="ru-RU" b="1" baseline="0" dirty="0">
              <a:solidFill>
                <a:schemeClr val="tx1"/>
              </a:solidFill>
            </a:rPr>
            <a:t>Противопоставление: </a:t>
          </a:r>
          <a:r>
            <a:rPr lang="ru-RU" i="1" baseline="0" dirty="0">
              <a:solidFill>
                <a:schemeClr val="tx1"/>
              </a:solidFill>
            </a:rPr>
            <a:t>Автор противопоставляет приведённые примеры, чтобы показать…</a:t>
          </a:r>
          <a:endParaRPr lang="en-US" dirty="0">
            <a:solidFill>
              <a:schemeClr val="tx1"/>
            </a:solidFill>
          </a:endParaRPr>
        </a:p>
      </dgm:t>
    </dgm:pt>
    <dgm:pt modelId="{F0FB0F2E-491F-4A39-87FB-4716C466B72D}" type="parTrans" cxnId="{A265487D-AB6F-4506-8EFE-8445E1C357B3}">
      <dgm:prSet/>
      <dgm:spPr/>
      <dgm:t>
        <a:bodyPr/>
        <a:lstStyle/>
        <a:p>
          <a:endParaRPr lang="en-US"/>
        </a:p>
      </dgm:t>
    </dgm:pt>
    <dgm:pt modelId="{E5803D3E-B3E1-48D0-A05D-CE0298A6FC82}" type="sibTrans" cxnId="{A265487D-AB6F-4506-8EFE-8445E1C357B3}">
      <dgm:prSet/>
      <dgm:spPr/>
      <dgm:t>
        <a:bodyPr/>
        <a:lstStyle/>
        <a:p>
          <a:endParaRPr lang="en-US"/>
        </a:p>
      </dgm:t>
    </dgm:pt>
    <dgm:pt modelId="{51A29621-E28A-45D2-BCB0-2CE79CA84B13}">
      <dgm:prSet/>
      <dgm:spPr/>
      <dgm:t>
        <a:bodyPr/>
        <a:lstStyle/>
        <a:p>
          <a:r>
            <a:rPr lang="ru-RU" b="1" baseline="0" dirty="0">
              <a:solidFill>
                <a:schemeClr val="tx1"/>
              </a:solidFill>
            </a:rPr>
            <a:t>Сравнение, сопоставление</a:t>
          </a:r>
          <a:r>
            <a:rPr lang="ru-RU" baseline="0" dirty="0">
              <a:solidFill>
                <a:schemeClr val="tx1"/>
              </a:solidFill>
            </a:rPr>
            <a:t>: </a:t>
          </a:r>
          <a:r>
            <a:rPr lang="ru-RU" i="1" baseline="0" dirty="0">
              <a:solidFill>
                <a:schemeClr val="tx1"/>
              </a:solidFill>
            </a:rPr>
            <a:t>Сопоставляя различные точки зрения на …, автор подчёркивает…</a:t>
          </a:r>
          <a:endParaRPr lang="en-US" dirty="0">
            <a:solidFill>
              <a:schemeClr val="tx1"/>
            </a:solidFill>
          </a:endParaRPr>
        </a:p>
      </dgm:t>
    </dgm:pt>
    <dgm:pt modelId="{23CD8334-D75A-4B71-B181-023D4C873020}" type="parTrans" cxnId="{779D6BF3-59A5-4A4B-83FC-E134837326E7}">
      <dgm:prSet/>
      <dgm:spPr/>
      <dgm:t>
        <a:bodyPr/>
        <a:lstStyle/>
        <a:p>
          <a:endParaRPr lang="en-US"/>
        </a:p>
      </dgm:t>
    </dgm:pt>
    <dgm:pt modelId="{722356D8-B568-4DCB-938B-CC9CD37D23D9}" type="sibTrans" cxnId="{779D6BF3-59A5-4A4B-83FC-E134837326E7}">
      <dgm:prSet/>
      <dgm:spPr/>
      <dgm:t>
        <a:bodyPr/>
        <a:lstStyle/>
        <a:p>
          <a:endParaRPr lang="en-US"/>
        </a:p>
      </dgm:t>
    </dgm:pt>
    <dgm:pt modelId="{24C5D9E5-2EC5-4CF0-A621-8930C714CFD5}">
      <dgm:prSet/>
      <dgm:spPr/>
      <dgm:t>
        <a:bodyPr/>
        <a:lstStyle/>
        <a:p>
          <a:r>
            <a:rPr lang="ru-RU" b="1" baseline="0" dirty="0">
              <a:solidFill>
                <a:schemeClr val="tx1"/>
              </a:solidFill>
            </a:rPr>
            <a:t>Вывод, следствие:</a:t>
          </a:r>
          <a:r>
            <a:rPr lang="ru-RU" i="1" baseline="0" dirty="0">
              <a:solidFill>
                <a:schemeClr val="tx1"/>
              </a:solidFill>
            </a:rPr>
            <a:t> Все сказанное приводит автора к закономерному выводу о том, что…</a:t>
          </a:r>
          <a:endParaRPr lang="en-US" dirty="0">
            <a:solidFill>
              <a:schemeClr val="tx1"/>
            </a:solidFill>
          </a:endParaRPr>
        </a:p>
      </dgm:t>
    </dgm:pt>
    <dgm:pt modelId="{FE1940D2-332F-40AB-86DD-73503FF75A2E}" type="parTrans" cxnId="{1EF4932E-25A3-472A-9F56-51E5EFA6DF53}">
      <dgm:prSet/>
      <dgm:spPr/>
      <dgm:t>
        <a:bodyPr/>
        <a:lstStyle/>
        <a:p>
          <a:endParaRPr lang="en-US"/>
        </a:p>
      </dgm:t>
    </dgm:pt>
    <dgm:pt modelId="{E6B12D3C-4EF4-418C-8E80-A36763F05E93}" type="sibTrans" cxnId="{1EF4932E-25A3-472A-9F56-51E5EFA6DF53}">
      <dgm:prSet/>
      <dgm:spPr/>
      <dgm:t>
        <a:bodyPr/>
        <a:lstStyle/>
        <a:p>
          <a:endParaRPr lang="en-US"/>
        </a:p>
      </dgm:t>
    </dgm:pt>
    <dgm:pt modelId="{A22AC716-5713-47C9-B450-06381B0B0136}">
      <dgm:prSet/>
      <dgm:spPr/>
      <dgm:t>
        <a:bodyPr/>
        <a:lstStyle/>
        <a:p>
          <a:r>
            <a:rPr lang="ru-RU" b="1" baseline="0" dirty="0">
              <a:solidFill>
                <a:schemeClr val="tx1"/>
              </a:solidFill>
            </a:rPr>
            <a:t>Причина:</a:t>
          </a:r>
          <a:r>
            <a:rPr lang="ru-RU" i="1" baseline="0" dirty="0">
              <a:solidFill>
                <a:schemeClr val="tx1"/>
              </a:solidFill>
            </a:rPr>
            <a:t> Почему же герой так поступает? Ответ на этот вопрос мы находим далее.</a:t>
          </a:r>
          <a:endParaRPr lang="en-US" dirty="0">
            <a:solidFill>
              <a:schemeClr val="tx1"/>
            </a:solidFill>
          </a:endParaRPr>
        </a:p>
      </dgm:t>
    </dgm:pt>
    <dgm:pt modelId="{16D5BA1D-FCAF-47CA-ACCD-7DDF501D596F}" type="parTrans" cxnId="{E85F1206-EFB0-4018-9E19-264A245C7DF9}">
      <dgm:prSet/>
      <dgm:spPr/>
      <dgm:t>
        <a:bodyPr/>
        <a:lstStyle/>
        <a:p>
          <a:endParaRPr lang="en-US"/>
        </a:p>
      </dgm:t>
    </dgm:pt>
    <dgm:pt modelId="{3DD7A105-DF41-4FE3-81FC-1359E4E280CF}" type="sibTrans" cxnId="{E85F1206-EFB0-4018-9E19-264A245C7DF9}">
      <dgm:prSet/>
      <dgm:spPr/>
      <dgm:t>
        <a:bodyPr/>
        <a:lstStyle/>
        <a:p>
          <a:endParaRPr lang="en-US"/>
        </a:p>
      </dgm:t>
    </dgm:pt>
    <dgm:pt modelId="{500CC56B-5B41-4CF6-8946-3B99985A4E97}">
      <dgm:prSet/>
      <dgm:spPr/>
      <dgm:t>
        <a:bodyPr/>
        <a:lstStyle/>
        <a:p>
          <a:r>
            <a:rPr lang="ru-RU" b="1" baseline="0" dirty="0">
              <a:solidFill>
                <a:schemeClr val="tx1"/>
              </a:solidFill>
            </a:rPr>
            <a:t>Уступка: </a:t>
          </a:r>
          <a:r>
            <a:rPr lang="ru-RU" i="1" baseline="0" dirty="0">
              <a:solidFill>
                <a:schemeClr val="tx1"/>
              </a:solidFill>
            </a:rPr>
            <a:t>Несмотря на кажущуюся очевидность этих доводов, автор всё же не согласен с ними и приводит свои аргументы в пользу…</a:t>
          </a:r>
          <a:endParaRPr lang="en-US" dirty="0">
            <a:solidFill>
              <a:schemeClr val="tx1"/>
            </a:solidFill>
          </a:endParaRPr>
        </a:p>
      </dgm:t>
    </dgm:pt>
    <dgm:pt modelId="{94C5F6A7-A3D3-4581-899B-B1C47B00781F}" type="parTrans" cxnId="{9631B9FC-E2CA-4811-88D2-475CF41085F6}">
      <dgm:prSet/>
      <dgm:spPr/>
      <dgm:t>
        <a:bodyPr/>
        <a:lstStyle/>
        <a:p>
          <a:endParaRPr lang="en-US"/>
        </a:p>
      </dgm:t>
    </dgm:pt>
    <dgm:pt modelId="{533B89DF-FE95-4E2D-9FBA-B20CC3B559D9}" type="sibTrans" cxnId="{9631B9FC-E2CA-4811-88D2-475CF41085F6}">
      <dgm:prSet/>
      <dgm:spPr/>
      <dgm:t>
        <a:bodyPr/>
        <a:lstStyle/>
        <a:p>
          <a:endParaRPr lang="en-US"/>
        </a:p>
      </dgm:t>
    </dgm:pt>
    <dgm:pt modelId="{898A7C8E-ED83-44EC-BE71-30F579ACC116}" type="pres">
      <dgm:prSet presAssocID="{E66AAABE-BB6E-4F0A-8743-B513291FF17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03B960-D085-47BA-B5C6-BF1580B82C1A}" type="pres">
      <dgm:prSet presAssocID="{556998BB-E5A6-470B-AC6A-5D81D99591F3}" presName="compNode" presStyleCnt="0"/>
      <dgm:spPr/>
    </dgm:pt>
    <dgm:pt modelId="{E22DA9E6-DC52-4D55-A76B-F1A95AC6B5FC}" type="pres">
      <dgm:prSet presAssocID="{556998BB-E5A6-470B-AC6A-5D81D99591F3}" presName="bgRect" presStyleLbl="bgShp" presStyleIdx="0" presStyleCnt="5"/>
      <dgm:spPr>
        <a:solidFill>
          <a:srgbClr val="92D050"/>
        </a:solidFill>
      </dgm:spPr>
    </dgm:pt>
    <dgm:pt modelId="{C131CABD-4E4B-4A4E-B099-E24DF4F59EEE}" type="pres">
      <dgm:prSet presAssocID="{556998BB-E5A6-470B-AC6A-5D81D99591F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Повторить"/>
        </a:ext>
      </dgm:extLst>
    </dgm:pt>
    <dgm:pt modelId="{CECB53F9-1C65-4246-B0F0-561D46628071}" type="pres">
      <dgm:prSet presAssocID="{556998BB-E5A6-470B-AC6A-5D81D99591F3}" presName="spaceRect" presStyleCnt="0"/>
      <dgm:spPr/>
    </dgm:pt>
    <dgm:pt modelId="{7009A0D2-F85F-4AFC-AEB5-BB56090D8718}" type="pres">
      <dgm:prSet presAssocID="{556998BB-E5A6-470B-AC6A-5D81D99591F3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D6F7AF6-FD88-4837-9CD4-88342F169BEC}" type="pres">
      <dgm:prSet presAssocID="{E5803D3E-B3E1-48D0-A05D-CE0298A6FC82}" presName="sibTrans" presStyleCnt="0"/>
      <dgm:spPr/>
    </dgm:pt>
    <dgm:pt modelId="{BF51CCD1-94BC-482C-B4DC-433F09A977B8}" type="pres">
      <dgm:prSet presAssocID="{51A29621-E28A-45D2-BCB0-2CE79CA84B13}" presName="compNode" presStyleCnt="0"/>
      <dgm:spPr/>
    </dgm:pt>
    <dgm:pt modelId="{8BD0D68E-93E9-4B77-B9C6-80AFC5F742A2}" type="pres">
      <dgm:prSet presAssocID="{51A29621-E28A-45D2-BCB0-2CE79CA84B13}" presName="bgRect" presStyleLbl="bgShp" presStyleIdx="1" presStyleCnt="5"/>
      <dgm:spPr>
        <a:solidFill>
          <a:srgbClr val="92D050"/>
        </a:solidFill>
      </dgm:spPr>
    </dgm:pt>
    <dgm:pt modelId="{089DBCAC-46DF-46A6-970B-8E655824D109}" type="pres">
      <dgm:prSet presAssocID="{51A29621-E28A-45D2-BCB0-2CE79CA84B1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Весы правосудия"/>
        </a:ext>
      </dgm:extLst>
    </dgm:pt>
    <dgm:pt modelId="{EE7DCB66-00AA-4A51-82C5-D7FBE7B867AF}" type="pres">
      <dgm:prSet presAssocID="{51A29621-E28A-45D2-BCB0-2CE79CA84B13}" presName="spaceRect" presStyleCnt="0"/>
      <dgm:spPr/>
    </dgm:pt>
    <dgm:pt modelId="{CC8FDDFE-A1B7-42AB-934E-31ED2303D703}" type="pres">
      <dgm:prSet presAssocID="{51A29621-E28A-45D2-BCB0-2CE79CA84B13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59C71A4-5EB5-4B45-9EC1-92FE22BC13BE}" type="pres">
      <dgm:prSet presAssocID="{722356D8-B568-4DCB-938B-CC9CD37D23D9}" presName="sibTrans" presStyleCnt="0"/>
      <dgm:spPr/>
    </dgm:pt>
    <dgm:pt modelId="{6C89FEBF-C8FF-43CB-BF0A-21D65DF47FC9}" type="pres">
      <dgm:prSet presAssocID="{24C5D9E5-2EC5-4CF0-A621-8930C714CFD5}" presName="compNode" presStyleCnt="0"/>
      <dgm:spPr/>
    </dgm:pt>
    <dgm:pt modelId="{80A6A4FD-4B3B-4E6E-9394-1287AD0E878D}" type="pres">
      <dgm:prSet presAssocID="{24C5D9E5-2EC5-4CF0-A621-8930C714CFD5}" presName="bgRect" presStyleLbl="bgShp" presStyleIdx="2" presStyleCnt="5"/>
      <dgm:spPr>
        <a:solidFill>
          <a:srgbClr val="92D050"/>
        </a:solidFill>
      </dgm:spPr>
    </dgm:pt>
    <dgm:pt modelId="{6B7CE849-1BA2-4395-8EBF-8CA598B9B917}" type="pres">
      <dgm:prSet presAssocID="{24C5D9E5-2EC5-4CF0-A621-8930C714CFD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Стрелка: небольшой изгиб"/>
        </a:ext>
      </dgm:extLst>
    </dgm:pt>
    <dgm:pt modelId="{24509048-580F-4500-9455-D1F8BD28B24A}" type="pres">
      <dgm:prSet presAssocID="{24C5D9E5-2EC5-4CF0-A621-8930C714CFD5}" presName="spaceRect" presStyleCnt="0"/>
      <dgm:spPr/>
    </dgm:pt>
    <dgm:pt modelId="{31C7B1BA-4A53-4DEB-B2B7-4B1956B7F2ED}" type="pres">
      <dgm:prSet presAssocID="{24C5D9E5-2EC5-4CF0-A621-8930C714CFD5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4C4B44D-28FB-42C9-9508-F38A8B946391}" type="pres">
      <dgm:prSet presAssocID="{E6B12D3C-4EF4-418C-8E80-A36763F05E93}" presName="sibTrans" presStyleCnt="0"/>
      <dgm:spPr/>
    </dgm:pt>
    <dgm:pt modelId="{6B54B1D7-B895-4F0D-A92E-339266CB30A5}" type="pres">
      <dgm:prSet presAssocID="{A22AC716-5713-47C9-B450-06381B0B0136}" presName="compNode" presStyleCnt="0"/>
      <dgm:spPr/>
    </dgm:pt>
    <dgm:pt modelId="{A4902A86-2ABE-490A-938A-724C11F58FD9}" type="pres">
      <dgm:prSet presAssocID="{A22AC716-5713-47C9-B450-06381B0B0136}" presName="bgRect" presStyleLbl="bgShp" presStyleIdx="3" presStyleCnt="5"/>
      <dgm:spPr>
        <a:solidFill>
          <a:srgbClr val="92D050"/>
        </a:solidFill>
      </dgm:spPr>
    </dgm:pt>
    <dgm:pt modelId="{61B027E0-3B60-429A-BB28-5E51FD78AAB6}" type="pres">
      <dgm:prSet presAssocID="{A22AC716-5713-47C9-B450-06381B0B013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Help"/>
        </a:ext>
      </dgm:extLst>
    </dgm:pt>
    <dgm:pt modelId="{EEB1F817-ED63-424B-8861-9BB779460EAC}" type="pres">
      <dgm:prSet presAssocID="{A22AC716-5713-47C9-B450-06381B0B0136}" presName="spaceRect" presStyleCnt="0"/>
      <dgm:spPr/>
    </dgm:pt>
    <dgm:pt modelId="{667937A4-092F-4818-9592-88ABBAAA4621}" type="pres">
      <dgm:prSet presAssocID="{A22AC716-5713-47C9-B450-06381B0B0136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612107F-B367-4EBD-9528-3B6D23961731}" type="pres">
      <dgm:prSet presAssocID="{3DD7A105-DF41-4FE3-81FC-1359E4E280CF}" presName="sibTrans" presStyleCnt="0"/>
      <dgm:spPr/>
    </dgm:pt>
    <dgm:pt modelId="{B488EDF3-B728-43A2-A801-EFDF783C70A6}" type="pres">
      <dgm:prSet presAssocID="{500CC56B-5B41-4CF6-8946-3B99985A4E97}" presName="compNode" presStyleCnt="0"/>
      <dgm:spPr/>
    </dgm:pt>
    <dgm:pt modelId="{C3D304B4-02C6-4979-95FA-57C4FC001AC7}" type="pres">
      <dgm:prSet presAssocID="{500CC56B-5B41-4CF6-8946-3B99985A4E97}" presName="bgRect" presStyleLbl="bgShp" presStyleIdx="4" presStyleCnt="5"/>
      <dgm:spPr>
        <a:solidFill>
          <a:srgbClr val="92D050"/>
        </a:solidFill>
      </dgm:spPr>
    </dgm:pt>
    <dgm:pt modelId="{E409EF16-AB89-41C6-BBA1-82AFA1C86F4F}" type="pres">
      <dgm:prSet presAssocID="{500CC56B-5B41-4CF6-8946-3B99985A4E9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Стрелка: разворот"/>
        </a:ext>
      </dgm:extLst>
    </dgm:pt>
    <dgm:pt modelId="{789D69FC-C01B-408C-B7AD-7435D1FF383A}" type="pres">
      <dgm:prSet presAssocID="{500CC56B-5B41-4CF6-8946-3B99985A4E97}" presName="spaceRect" presStyleCnt="0"/>
      <dgm:spPr/>
    </dgm:pt>
    <dgm:pt modelId="{384D763D-1CD7-4F03-87D0-0D39876666AF}" type="pres">
      <dgm:prSet presAssocID="{500CC56B-5B41-4CF6-8946-3B99985A4E97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265487D-AB6F-4506-8EFE-8445E1C357B3}" srcId="{E66AAABE-BB6E-4F0A-8743-B513291FF173}" destId="{556998BB-E5A6-470B-AC6A-5D81D99591F3}" srcOrd="0" destOrd="0" parTransId="{F0FB0F2E-491F-4A39-87FB-4716C466B72D}" sibTransId="{E5803D3E-B3E1-48D0-A05D-CE0298A6FC82}"/>
    <dgm:cxn modelId="{1C4951B7-B54E-4A98-BA76-A814A0429178}" type="presOf" srcId="{A22AC716-5713-47C9-B450-06381B0B0136}" destId="{667937A4-092F-4818-9592-88ABBAAA4621}" srcOrd="0" destOrd="0" presId="urn:microsoft.com/office/officeart/2018/2/layout/IconVerticalSolidList"/>
    <dgm:cxn modelId="{C099D83D-41A3-4651-A396-4A47C7837794}" type="presOf" srcId="{E66AAABE-BB6E-4F0A-8743-B513291FF173}" destId="{898A7C8E-ED83-44EC-BE71-30F579ACC116}" srcOrd="0" destOrd="0" presId="urn:microsoft.com/office/officeart/2018/2/layout/IconVerticalSolidList"/>
    <dgm:cxn modelId="{023E24B9-36DC-497D-A145-CED6118068EC}" type="presOf" srcId="{556998BB-E5A6-470B-AC6A-5D81D99591F3}" destId="{7009A0D2-F85F-4AFC-AEB5-BB56090D8718}" srcOrd="0" destOrd="0" presId="urn:microsoft.com/office/officeart/2018/2/layout/IconVerticalSolidList"/>
    <dgm:cxn modelId="{9631B9FC-E2CA-4811-88D2-475CF41085F6}" srcId="{E66AAABE-BB6E-4F0A-8743-B513291FF173}" destId="{500CC56B-5B41-4CF6-8946-3B99985A4E97}" srcOrd="4" destOrd="0" parTransId="{94C5F6A7-A3D3-4581-899B-B1C47B00781F}" sibTransId="{533B89DF-FE95-4E2D-9FBA-B20CC3B559D9}"/>
    <dgm:cxn modelId="{779D6BF3-59A5-4A4B-83FC-E134837326E7}" srcId="{E66AAABE-BB6E-4F0A-8743-B513291FF173}" destId="{51A29621-E28A-45D2-BCB0-2CE79CA84B13}" srcOrd="1" destOrd="0" parTransId="{23CD8334-D75A-4B71-B181-023D4C873020}" sibTransId="{722356D8-B568-4DCB-938B-CC9CD37D23D9}"/>
    <dgm:cxn modelId="{D64C2D1F-EFC1-4C45-81C2-85F59268EF23}" type="presOf" srcId="{500CC56B-5B41-4CF6-8946-3B99985A4E97}" destId="{384D763D-1CD7-4F03-87D0-0D39876666AF}" srcOrd="0" destOrd="0" presId="urn:microsoft.com/office/officeart/2018/2/layout/IconVerticalSolidList"/>
    <dgm:cxn modelId="{8BDA0164-D80A-4AC5-A4B8-126B3DC8D46E}" type="presOf" srcId="{24C5D9E5-2EC5-4CF0-A621-8930C714CFD5}" destId="{31C7B1BA-4A53-4DEB-B2B7-4B1956B7F2ED}" srcOrd="0" destOrd="0" presId="urn:microsoft.com/office/officeart/2018/2/layout/IconVerticalSolidList"/>
    <dgm:cxn modelId="{E85F1206-EFB0-4018-9E19-264A245C7DF9}" srcId="{E66AAABE-BB6E-4F0A-8743-B513291FF173}" destId="{A22AC716-5713-47C9-B450-06381B0B0136}" srcOrd="3" destOrd="0" parTransId="{16D5BA1D-FCAF-47CA-ACCD-7DDF501D596F}" sibTransId="{3DD7A105-DF41-4FE3-81FC-1359E4E280CF}"/>
    <dgm:cxn modelId="{1EF4932E-25A3-472A-9F56-51E5EFA6DF53}" srcId="{E66AAABE-BB6E-4F0A-8743-B513291FF173}" destId="{24C5D9E5-2EC5-4CF0-A621-8930C714CFD5}" srcOrd="2" destOrd="0" parTransId="{FE1940D2-332F-40AB-86DD-73503FF75A2E}" sibTransId="{E6B12D3C-4EF4-418C-8E80-A36763F05E93}"/>
    <dgm:cxn modelId="{4B8F392A-F5DC-48DF-87E0-BEDB0BA1EE60}" type="presOf" srcId="{51A29621-E28A-45D2-BCB0-2CE79CA84B13}" destId="{CC8FDDFE-A1B7-42AB-934E-31ED2303D703}" srcOrd="0" destOrd="0" presId="urn:microsoft.com/office/officeart/2018/2/layout/IconVerticalSolidList"/>
    <dgm:cxn modelId="{B50F6F2B-96EE-4670-BF7A-6A7602A01A56}" type="presParOf" srcId="{898A7C8E-ED83-44EC-BE71-30F579ACC116}" destId="{8D03B960-D085-47BA-B5C6-BF1580B82C1A}" srcOrd="0" destOrd="0" presId="urn:microsoft.com/office/officeart/2018/2/layout/IconVerticalSolidList"/>
    <dgm:cxn modelId="{6CF0CFFF-C844-4B9E-BFE3-F00F4EBFA121}" type="presParOf" srcId="{8D03B960-D085-47BA-B5C6-BF1580B82C1A}" destId="{E22DA9E6-DC52-4D55-A76B-F1A95AC6B5FC}" srcOrd="0" destOrd="0" presId="urn:microsoft.com/office/officeart/2018/2/layout/IconVerticalSolidList"/>
    <dgm:cxn modelId="{3EC9EA7F-17A8-419E-9E59-A2653BF9F327}" type="presParOf" srcId="{8D03B960-D085-47BA-B5C6-BF1580B82C1A}" destId="{C131CABD-4E4B-4A4E-B099-E24DF4F59EEE}" srcOrd="1" destOrd="0" presId="urn:microsoft.com/office/officeart/2018/2/layout/IconVerticalSolidList"/>
    <dgm:cxn modelId="{D994655E-1878-4B38-9188-70D8098AF4AE}" type="presParOf" srcId="{8D03B960-D085-47BA-B5C6-BF1580B82C1A}" destId="{CECB53F9-1C65-4246-B0F0-561D46628071}" srcOrd="2" destOrd="0" presId="urn:microsoft.com/office/officeart/2018/2/layout/IconVerticalSolidList"/>
    <dgm:cxn modelId="{929EF253-82F9-4D14-AFD6-107542B47655}" type="presParOf" srcId="{8D03B960-D085-47BA-B5C6-BF1580B82C1A}" destId="{7009A0D2-F85F-4AFC-AEB5-BB56090D8718}" srcOrd="3" destOrd="0" presId="urn:microsoft.com/office/officeart/2018/2/layout/IconVerticalSolidList"/>
    <dgm:cxn modelId="{63140933-567B-4EDC-B239-0F5BA82AECD7}" type="presParOf" srcId="{898A7C8E-ED83-44EC-BE71-30F579ACC116}" destId="{9D6F7AF6-FD88-4837-9CD4-88342F169BEC}" srcOrd="1" destOrd="0" presId="urn:microsoft.com/office/officeart/2018/2/layout/IconVerticalSolidList"/>
    <dgm:cxn modelId="{9DE5CFAE-F276-4221-A69E-A6E83CF87423}" type="presParOf" srcId="{898A7C8E-ED83-44EC-BE71-30F579ACC116}" destId="{BF51CCD1-94BC-482C-B4DC-433F09A977B8}" srcOrd="2" destOrd="0" presId="urn:microsoft.com/office/officeart/2018/2/layout/IconVerticalSolidList"/>
    <dgm:cxn modelId="{86EFD219-F77E-4818-BE77-C15BB3E5D391}" type="presParOf" srcId="{BF51CCD1-94BC-482C-B4DC-433F09A977B8}" destId="{8BD0D68E-93E9-4B77-B9C6-80AFC5F742A2}" srcOrd="0" destOrd="0" presId="urn:microsoft.com/office/officeart/2018/2/layout/IconVerticalSolidList"/>
    <dgm:cxn modelId="{E161138F-0DC1-47B7-92BD-45E1456DA740}" type="presParOf" srcId="{BF51CCD1-94BC-482C-B4DC-433F09A977B8}" destId="{089DBCAC-46DF-46A6-970B-8E655824D109}" srcOrd="1" destOrd="0" presId="urn:microsoft.com/office/officeart/2018/2/layout/IconVerticalSolidList"/>
    <dgm:cxn modelId="{45B44F89-45AE-4910-82D7-2ADEFEE79FC7}" type="presParOf" srcId="{BF51CCD1-94BC-482C-B4DC-433F09A977B8}" destId="{EE7DCB66-00AA-4A51-82C5-D7FBE7B867AF}" srcOrd="2" destOrd="0" presId="urn:microsoft.com/office/officeart/2018/2/layout/IconVerticalSolidList"/>
    <dgm:cxn modelId="{37122E9D-19B7-42E6-8AF2-1E34267539E3}" type="presParOf" srcId="{BF51CCD1-94BC-482C-B4DC-433F09A977B8}" destId="{CC8FDDFE-A1B7-42AB-934E-31ED2303D703}" srcOrd="3" destOrd="0" presId="urn:microsoft.com/office/officeart/2018/2/layout/IconVerticalSolidList"/>
    <dgm:cxn modelId="{6B7ED98A-8867-4662-89BE-8A0F6C2DDB14}" type="presParOf" srcId="{898A7C8E-ED83-44EC-BE71-30F579ACC116}" destId="{159C71A4-5EB5-4B45-9EC1-92FE22BC13BE}" srcOrd="3" destOrd="0" presId="urn:microsoft.com/office/officeart/2018/2/layout/IconVerticalSolidList"/>
    <dgm:cxn modelId="{47E6031C-5E93-403E-BEEF-D9B4ACC5DCDF}" type="presParOf" srcId="{898A7C8E-ED83-44EC-BE71-30F579ACC116}" destId="{6C89FEBF-C8FF-43CB-BF0A-21D65DF47FC9}" srcOrd="4" destOrd="0" presId="urn:microsoft.com/office/officeart/2018/2/layout/IconVerticalSolidList"/>
    <dgm:cxn modelId="{B91AEA3D-8606-4E38-9EED-042B7162BAA6}" type="presParOf" srcId="{6C89FEBF-C8FF-43CB-BF0A-21D65DF47FC9}" destId="{80A6A4FD-4B3B-4E6E-9394-1287AD0E878D}" srcOrd="0" destOrd="0" presId="urn:microsoft.com/office/officeart/2018/2/layout/IconVerticalSolidList"/>
    <dgm:cxn modelId="{5AA51A3F-DFB4-4AC0-B903-FEB20F19BCDB}" type="presParOf" srcId="{6C89FEBF-C8FF-43CB-BF0A-21D65DF47FC9}" destId="{6B7CE849-1BA2-4395-8EBF-8CA598B9B917}" srcOrd="1" destOrd="0" presId="urn:microsoft.com/office/officeart/2018/2/layout/IconVerticalSolidList"/>
    <dgm:cxn modelId="{9CA2E856-B691-40EB-BA82-A22AA9241C07}" type="presParOf" srcId="{6C89FEBF-C8FF-43CB-BF0A-21D65DF47FC9}" destId="{24509048-580F-4500-9455-D1F8BD28B24A}" srcOrd="2" destOrd="0" presId="urn:microsoft.com/office/officeart/2018/2/layout/IconVerticalSolidList"/>
    <dgm:cxn modelId="{7CF0A03E-1080-4766-A58D-A8A6D886F2A8}" type="presParOf" srcId="{6C89FEBF-C8FF-43CB-BF0A-21D65DF47FC9}" destId="{31C7B1BA-4A53-4DEB-B2B7-4B1956B7F2ED}" srcOrd="3" destOrd="0" presId="urn:microsoft.com/office/officeart/2018/2/layout/IconVerticalSolidList"/>
    <dgm:cxn modelId="{7A8AB68A-3C5B-436F-8683-E34C35F40A02}" type="presParOf" srcId="{898A7C8E-ED83-44EC-BE71-30F579ACC116}" destId="{84C4B44D-28FB-42C9-9508-F38A8B946391}" srcOrd="5" destOrd="0" presId="urn:microsoft.com/office/officeart/2018/2/layout/IconVerticalSolidList"/>
    <dgm:cxn modelId="{0A05B866-EFB6-439A-969C-0DC8F969BAF0}" type="presParOf" srcId="{898A7C8E-ED83-44EC-BE71-30F579ACC116}" destId="{6B54B1D7-B895-4F0D-A92E-339266CB30A5}" srcOrd="6" destOrd="0" presId="urn:microsoft.com/office/officeart/2018/2/layout/IconVerticalSolidList"/>
    <dgm:cxn modelId="{D6E6A8B7-3E2D-44D3-A2F4-545AECDCE230}" type="presParOf" srcId="{6B54B1D7-B895-4F0D-A92E-339266CB30A5}" destId="{A4902A86-2ABE-490A-938A-724C11F58FD9}" srcOrd="0" destOrd="0" presId="urn:microsoft.com/office/officeart/2018/2/layout/IconVerticalSolidList"/>
    <dgm:cxn modelId="{A8C82928-D164-40E8-9F78-32EEE829EC0F}" type="presParOf" srcId="{6B54B1D7-B895-4F0D-A92E-339266CB30A5}" destId="{61B027E0-3B60-429A-BB28-5E51FD78AAB6}" srcOrd="1" destOrd="0" presId="urn:microsoft.com/office/officeart/2018/2/layout/IconVerticalSolidList"/>
    <dgm:cxn modelId="{65C51A57-7319-4C8D-A6FF-7E19C3A1B72B}" type="presParOf" srcId="{6B54B1D7-B895-4F0D-A92E-339266CB30A5}" destId="{EEB1F817-ED63-424B-8861-9BB779460EAC}" srcOrd="2" destOrd="0" presId="urn:microsoft.com/office/officeart/2018/2/layout/IconVerticalSolidList"/>
    <dgm:cxn modelId="{82E5F72A-F0FC-4C49-9882-81CE6035013D}" type="presParOf" srcId="{6B54B1D7-B895-4F0D-A92E-339266CB30A5}" destId="{667937A4-092F-4818-9592-88ABBAAA4621}" srcOrd="3" destOrd="0" presId="urn:microsoft.com/office/officeart/2018/2/layout/IconVerticalSolidList"/>
    <dgm:cxn modelId="{DE57DDD3-996A-4A61-888E-6C01FB494AEE}" type="presParOf" srcId="{898A7C8E-ED83-44EC-BE71-30F579ACC116}" destId="{2612107F-B367-4EBD-9528-3B6D23961731}" srcOrd="7" destOrd="0" presId="urn:microsoft.com/office/officeart/2018/2/layout/IconVerticalSolidList"/>
    <dgm:cxn modelId="{5EA3CA01-1519-47DE-9FB6-A9EAEBE86E6A}" type="presParOf" srcId="{898A7C8E-ED83-44EC-BE71-30F579ACC116}" destId="{B488EDF3-B728-43A2-A801-EFDF783C70A6}" srcOrd="8" destOrd="0" presId="urn:microsoft.com/office/officeart/2018/2/layout/IconVerticalSolidList"/>
    <dgm:cxn modelId="{6E487918-2704-4392-B069-CEB0781BE6D3}" type="presParOf" srcId="{B488EDF3-B728-43A2-A801-EFDF783C70A6}" destId="{C3D304B4-02C6-4979-95FA-57C4FC001AC7}" srcOrd="0" destOrd="0" presId="urn:microsoft.com/office/officeart/2018/2/layout/IconVerticalSolidList"/>
    <dgm:cxn modelId="{774B370E-5D60-4B28-BC2E-B232A8FA0149}" type="presParOf" srcId="{B488EDF3-B728-43A2-A801-EFDF783C70A6}" destId="{E409EF16-AB89-41C6-BBA1-82AFA1C86F4F}" srcOrd="1" destOrd="0" presId="urn:microsoft.com/office/officeart/2018/2/layout/IconVerticalSolidList"/>
    <dgm:cxn modelId="{0BD54998-F214-4FCF-A34E-B89B411EE0FE}" type="presParOf" srcId="{B488EDF3-B728-43A2-A801-EFDF783C70A6}" destId="{789D69FC-C01B-408C-B7AD-7435D1FF383A}" srcOrd="2" destOrd="0" presId="urn:microsoft.com/office/officeart/2018/2/layout/IconVerticalSolidList"/>
    <dgm:cxn modelId="{939A0963-4BA6-4364-800B-CD7B652ABE30}" type="presParOf" srcId="{B488EDF3-B728-43A2-A801-EFDF783C70A6}" destId="{384D763D-1CD7-4F03-87D0-0D39876666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5383DB-D62E-4A07-84C3-89ED69F3A7EF}" type="doc">
      <dgm:prSet loTypeId="urn:microsoft.com/office/officeart/2008/layout/LinedLis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5B688-B1ED-4438-8847-BF0BCF860D82}">
      <dgm:prSet phldrT="[Текст]" custT="1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Комментарий</a:t>
          </a:r>
        </a:p>
      </dgm:t>
    </dgm:pt>
    <dgm:pt modelId="{D8594B75-22D7-40D4-A218-907315E504F4}" type="parTrans" cxnId="{137C8822-EC2E-4785-844E-9C7EB4F79D71}">
      <dgm:prSet/>
      <dgm:spPr/>
      <dgm:t>
        <a:bodyPr/>
        <a:lstStyle/>
        <a:p>
          <a:endParaRPr lang="ru-RU"/>
        </a:p>
      </dgm:t>
    </dgm:pt>
    <dgm:pt modelId="{D785357B-8679-4412-AD0B-86DF3FFDB928}" type="sibTrans" cxnId="{137C8822-EC2E-4785-844E-9C7EB4F79D71}">
      <dgm:prSet/>
      <dgm:spPr/>
      <dgm:t>
        <a:bodyPr/>
        <a:lstStyle/>
        <a:p>
          <a:endParaRPr lang="ru-RU"/>
        </a:p>
      </dgm:t>
    </dgm:pt>
    <dgm:pt modelId="{90F98770-0561-4490-A82F-9F5D3BE2E634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Первый</a:t>
          </a:r>
        </a:p>
        <a:p>
          <a:r>
            <a:rPr lang="ru-RU" b="1" dirty="0">
              <a:solidFill>
                <a:schemeClr val="bg1"/>
              </a:solidFill>
            </a:rPr>
            <a:t>пример</a:t>
          </a:r>
        </a:p>
      </dgm:t>
    </dgm:pt>
    <dgm:pt modelId="{77A63C00-F29A-43AC-AC1A-81AAD815A084}" type="parTrans" cxnId="{D996D0B8-9064-4413-B898-8481B311284B}">
      <dgm:prSet/>
      <dgm:spPr/>
      <dgm:t>
        <a:bodyPr/>
        <a:lstStyle/>
        <a:p>
          <a:endParaRPr lang="ru-RU"/>
        </a:p>
      </dgm:t>
    </dgm:pt>
    <dgm:pt modelId="{F4B61E45-8540-48C0-A058-64F11937E570}" type="sibTrans" cxnId="{D996D0B8-9064-4413-B898-8481B311284B}">
      <dgm:prSet/>
      <dgm:spPr/>
      <dgm:t>
        <a:bodyPr/>
        <a:lstStyle/>
        <a:p>
          <a:endParaRPr lang="ru-RU"/>
        </a:p>
      </dgm:t>
    </dgm:pt>
    <dgm:pt modelId="{C7D74434-0A34-4F56-991B-DE4881F1956D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Второй</a:t>
          </a:r>
        </a:p>
        <a:p>
          <a:r>
            <a:rPr lang="ru-RU" b="1" dirty="0">
              <a:solidFill>
                <a:schemeClr val="bg1"/>
              </a:solidFill>
            </a:rPr>
            <a:t> пример</a:t>
          </a:r>
        </a:p>
      </dgm:t>
    </dgm:pt>
    <dgm:pt modelId="{B631C9C9-CC48-476E-A1D9-7476C929D565}" type="parTrans" cxnId="{CB0C3FBF-2A63-4C30-BEC1-3A396D2BEC85}">
      <dgm:prSet/>
      <dgm:spPr/>
      <dgm:t>
        <a:bodyPr/>
        <a:lstStyle/>
        <a:p>
          <a:endParaRPr lang="ru-RU"/>
        </a:p>
      </dgm:t>
    </dgm:pt>
    <dgm:pt modelId="{89D8EEB8-040C-4B93-9104-3A94EFBBAECD}" type="sibTrans" cxnId="{CB0C3FBF-2A63-4C30-BEC1-3A396D2BEC85}">
      <dgm:prSet/>
      <dgm:spPr/>
      <dgm:t>
        <a:bodyPr/>
        <a:lstStyle/>
        <a:p>
          <a:endParaRPr lang="ru-RU"/>
        </a:p>
      </dgm:t>
    </dgm:pt>
    <dgm:pt modelId="{FC3C61C4-9BCA-4B47-89C3-CE6F888F465D}">
      <dgm:prSet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Связь между примерами</a:t>
          </a:r>
        </a:p>
      </dgm:t>
    </dgm:pt>
    <dgm:pt modelId="{822B216E-F088-458A-9681-3848038813ED}" type="parTrans" cxnId="{D3DB0ADF-68AE-4DE6-8E00-017AE886F8A4}">
      <dgm:prSet/>
      <dgm:spPr/>
      <dgm:t>
        <a:bodyPr/>
        <a:lstStyle/>
        <a:p>
          <a:endParaRPr lang="ru-RU"/>
        </a:p>
      </dgm:t>
    </dgm:pt>
    <dgm:pt modelId="{E8029853-978F-4A00-A8C6-08F4415079A1}" type="sibTrans" cxnId="{D3DB0ADF-68AE-4DE6-8E00-017AE886F8A4}">
      <dgm:prSet/>
      <dgm:spPr/>
      <dgm:t>
        <a:bodyPr/>
        <a:lstStyle/>
        <a:p>
          <a:endParaRPr lang="ru-RU"/>
        </a:p>
      </dgm:t>
    </dgm:pt>
    <dgm:pt modelId="{C7D66530-03E8-489D-958A-4D8F041B59FF}">
      <dgm:prSet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Пояснения </a:t>
          </a:r>
        </a:p>
        <a:p>
          <a:r>
            <a:rPr lang="ru-RU" b="1" dirty="0">
              <a:solidFill>
                <a:schemeClr val="bg1"/>
              </a:solidFill>
            </a:rPr>
            <a:t>к примеру</a:t>
          </a:r>
        </a:p>
      </dgm:t>
    </dgm:pt>
    <dgm:pt modelId="{AB92DE45-4A39-4E37-842E-555DDD81E210}" type="parTrans" cxnId="{EA8BB713-36EF-45D4-B493-1134918294DB}">
      <dgm:prSet/>
      <dgm:spPr/>
      <dgm:t>
        <a:bodyPr/>
        <a:lstStyle/>
        <a:p>
          <a:endParaRPr lang="ru-RU"/>
        </a:p>
      </dgm:t>
    </dgm:pt>
    <dgm:pt modelId="{BFA58148-F721-4CCA-90DA-2D21B3A96D6A}" type="sibTrans" cxnId="{EA8BB713-36EF-45D4-B493-1134918294DB}">
      <dgm:prSet/>
      <dgm:spPr/>
      <dgm:t>
        <a:bodyPr/>
        <a:lstStyle/>
        <a:p>
          <a:endParaRPr lang="ru-RU"/>
        </a:p>
      </dgm:t>
    </dgm:pt>
    <dgm:pt modelId="{4625150C-E17D-4ABA-9100-39F4B10A7F25}">
      <dgm:prSet/>
      <dgm:spPr>
        <a:solidFill>
          <a:srgbClr val="076150">
            <a:alpha val="86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Пояснения </a:t>
          </a:r>
        </a:p>
        <a:p>
          <a:r>
            <a:rPr lang="ru-RU" b="1" dirty="0">
              <a:solidFill>
                <a:schemeClr val="bg1"/>
              </a:solidFill>
            </a:rPr>
            <a:t>к примеру</a:t>
          </a:r>
        </a:p>
      </dgm:t>
    </dgm:pt>
    <dgm:pt modelId="{1C9AE651-124A-4CD1-8A15-9626EE372DD6}" type="parTrans" cxnId="{F9C14631-E155-4FD0-8B34-7C5A6832EA65}">
      <dgm:prSet/>
      <dgm:spPr/>
      <dgm:t>
        <a:bodyPr/>
        <a:lstStyle/>
        <a:p>
          <a:endParaRPr lang="ru-RU"/>
        </a:p>
      </dgm:t>
    </dgm:pt>
    <dgm:pt modelId="{27BF8AD1-5A98-4CA6-A7A1-0338AC9B81E1}" type="sibTrans" cxnId="{F9C14631-E155-4FD0-8B34-7C5A6832EA65}">
      <dgm:prSet/>
      <dgm:spPr/>
      <dgm:t>
        <a:bodyPr/>
        <a:lstStyle/>
        <a:p>
          <a:endParaRPr lang="ru-RU"/>
        </a:p>
      </dgm:t>
    </dgm:pt>
    <dgm:pt modelId="{4C282315-EEC4-4F54-8430-91713EF789BA}" type="pres">
      <dgm:prSet presAssocID="{295383DB-D62E-4A07-84C3-89ED69F3A7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67E5AB-78B8-44F9-88CD-D372FFF78E2F}" type="pres">
      <dgm:prSet presAssocID="{29D5B688-B1ED-4438-8847-BF0BCF860D82}" presName="thickLine" presStyleLbl="alignNode1" presStyleIdx="0" presStyleCnt="1"/>
      <dgm:spPr/>
    </dgm:pt>
    <dgm:pt modelId="{9109267B-FE04-4AFA-8E8E-9A8557FF952A}" type="pres">
      <dgm:prSet presAssocID="{29D5B688-B1ED-4438-8847-BF0BCF860D82}" presName="horz1" presStyleCnt="0"/>
      <dgm:spPr/>
    </dgm:pt>
    <dgm:pt modelId="{F69D3F30-4F9D-4998-8E12-4A0E1FAF1B36}" type="pres">
      <dgm:prSet presAssocID="{29D5B688-B1ED-4438-8847-BF0BCF860D82}" presName="tx1" presStyleLbl="revTx" presStyleIdx="0" presStyleCnt="6"/>
      <dgm:spPr/>
      <dgm:t>
        <a:bodyPr/>
        <a:lstStyle/>
        <a:p>
          <a:endParaRPr lang="ru-RU"/>
        </a:p>
      </dgm:t>
    </dgm:pt>
    <dgm:pt modelId="{22A481EF-0CCE-414F-88D9-AB97AEA7485F}" type="pres">
      <dgm:prSet presAssocID="{29D5B688-B1ED-4438-8847-BF0BCF860D82}" presName="vert1" presStyleCnt="0"/>
      <dgm:spPr/>
    </dgm:pt>
    <dgm:pt modelId="{037D582F-B229-4E2E-A1AA-366B17A3DABF}" type="pres">
      <dgm:prSet presAssocID="{90F98770-0561-4490-A82F-9F5D3BE2E634}" presName="vertSpace2a" presStyleCnt="0"/>
      <dgm:spPr/>
    </dgm:pt>
    <dgm:pt modelId="{E967A2EA-E2D0-4AF7-A7B5-1B2A6F09A2E5}" type="pres">
      <dgm:prSet presAssocID="{90F98770-0561-4490-A82F-9F5D3BE2E634}" presName="horz2" presStyleCnt="0"/>
      <dgm:spPr/>
    </dgm:pt>
    <dgm:pt modelId="{0862EFBD-E085-48FB-AC47-2C1D2AE2A31E}" type="pres">
      <dgm:prSet presAssocID="{90F98770-0561-4490-A82F-9F5D3BE2E634}" presName="horzSpace2" presStyleCnt="0"/>
      <dgm:spPr/>
    </dgm:pt>
    <dgm:pt modelId="{157EF3CA-D3E1-4300-9B4F-2442165F9465}" type="pres">
      <dgm:prSet presAssocID="{90F98770-0561-4490-A82F-9F5D3BE2E634}" presName="tx2" presStyleLbl="revTx" presStyleIdx="1" presStyleCnt="6"/>
      <dgm:spPr/>
      <dgm:t>
        <a:bodyPr/>
        <a:lstStyle/>
        <a:p>
          <a:endParaRPr lang="ru-RU"/>
        </a:p>
      </dgm:t>
    </dgm:pt>
    <dgm:pt modelId="{56F041CB-DF47-4C07-8BEC-82DD0A9A9A6B}" type="pres">
      <dgm:prSet presAssocID="{90F98770-0561-4490-A82F-9F5D3BE2E634}" presName="vert2" presStyleCnt="0"/>
      <dgm:spPr/>
    </dgm:pt>
    <dgm:pt modelId="{3AF4EFC6-A496-42E8-81E4-BB3FE8A7EA04}" type="pres">
      <dgm:prSet presAssocID="{C7D66530-03E8-489D-958A-4D8F041B59FF}" presName="horz3" presStyleCnt="0"/>
      <dgm:spPr/>
    </dgm:pt>
    <dgm:pt modelId="{41E02E18-9EBE-445D-B7F4-D02CF95B160F}" type="pres">
      <dgm:prSet presAssocID="{C7D66530-03E8-489D-958A-4D8F041B59FF}" presName="horzSpace3" presStyleCnt="0"/>
      <dgm:spPr/>
    </dgm:pt>
    <dgm:pt modelId="{024A388B-33AC-4872-B4E6-618B0A670E43}" type="pres">
      <dgm:prSet presAssocID="{C7D66530-03E8-489D-958A-4D8F041B59FF}" presName="tx3" presStyleLbl="revTx" presStyleIdx="2" presStyleCnt="6"/>
      <dgm:spPr/>
      <dgm:t>
        <a:bodyPr/>
        <a:lstStyle/>
        <a:p>
          <a:endParaRPr lang="ru-RU"/>
        </a:p>
      </dgm:t>
    </dgm:pt>
    <dgm:pt modelId="{3A73841E-ECFF-4795-B557-1782D0E39D28}" type="pres">
      <dgm:prSet presAssocID="{C7D66530-03E8-489D-958A-4D8F041B59FF}" presName="vert3" presStyleCnt="0"/>
      <dgm:spPr/>
    </dgm:pt>
    <dgm:pt modelId="{84398970-3116-4B2D-A652-45F3582BAD87}" type="pres">
      <dgm:prSet presAssocID="{90F98770-0561-4490-A82F-9F5D3BE2E634}" presName="thinLine2b" presStyleLbl="callout" presStyleIdx="0" presStyleCnt="3"/>
      <dgm:spPr/>
    </dgm:pt>
    <dgm:pt modelId="{31FE91A4-9E8D-4433-8EF1-D7299F4DA447}" type="pres">
      <dgm:prSet presAssocID="{90F98770-0561-4490-A82F-9F5D3BE2E634}" presName="vertSpace2b" presStyleCnt="0"/>
      <dgm:spPr/>
    </dgm:pt>
    <dgm:pt modelId="{CDEA7DDF-CD45-453F-BC74-97398FC8FD19}" type="pres">
      <dgm:prSet presAssocID="{FC3C61C4-9BCA-4B47-89C3-CE6F888F465D}" presName="horz2" presStyleCnt="0"/>
      <dgm:spPr/>
    </dgm:pt>
    <dgm:pt modelId="{BFF9839A-8C66-4169-8712-5B3D421ADD7F}" type="pres">
      <dgm:prSet presAssocID="{FC3C61C4-9BCA-4B47-89C3-CE6F888F465D}" presName="horzSpace2" presStyleCnt="0"/>
      <dgm:spPr/>
    </dgm:pt>
    <dgm:pt modelId="{C743DEF0-CA20-41B4-9A7C-D5D92A908182}" type="pres">
      <dgm:prSet presAssocID="{FC3C61C4-9BCA-4B47-89C3-CE6F888F465D}" presName="tx2" presStyleLbl="revTx" presStyleIdx="3" presStyleCnt="6"/>
      <dgm:spPr/>
      <dgm:t>
        <a:bodyPr/>
        <a:lstStyle/>
        <a:p>
          <a:endParaRPr lang="ru-RU"/>
        </a:p>
      </dgm:t>
    </dgm:pt>
    <dgm:pt modelId="{AF15ADFB-1B43-483D-8BC2-540C3E0C9ECC}" type="pres">
      <dgm:prSet presAssocID="{FC3C61C4-9BCA-4B47-89C3-CE6F888F465D}" presName="vert2" presStyleCnt="0"/>
      <dgm:spPr/>
    </dgm:pt>
    <dgm:pt modelId="{23E685AE-ABCC-44D0-8E58-4236083A8EF4}" type="pres">
      <dgm:prSet presAssocID="{FC3C61C4-9BCA-4B47-89C3-CE6F888F465D}" presName="thinLine2b" presStyleLbl="callout" presStyleIdx="1" presStyleCnt="3"/>
      <dgm:spPr/>
    </dgm:pt>
    <dgm:pt modelId="{0557423D-6D8D-4B31-9E75-B20A63560CCD}" type="pres">
      <dgm:prSet presAssocID="{FC3C61C4-9BCA-4B47-89C3-CE6F888F465D}" presName="vertSpace2b" presStyleCnt="0"/>
      <dgm:spPr/>
    </dgm:pt>
    <dgm:pt modelId="{9C29BACC-142F-4736-9853-AC20CD0DF7C8}" type="pres">
      <dgm:prSet presAssocID="{C7D74434-0A34-4F56-991B-DE4881F1956D}" presName="horz2" presStyleCnt="0"/>
      <dgm:spPr/>
    </dgm:pt>
    <dgm:pt modelId="{DE2C63A0-8589-40CC-93F1-6421F8F9188F}" type="pres">
      <dgm:prSet presAssocID="{C7D74434-0A34-4F56-991B-DE4881F1956D}" presName="horzSpace2" presStyleCnt="0"/>
      <dgm:spPr/>
    </dgm:pt>
    <dgm:pt modelId="{B36AF2AF-0A37-4233-872B-120510B20DBC}" type="pres">
      <dgm:prSet presAssocID="{C7D74434-0A34-4F56-991B-DE4881F1956D}" presName="tx2" presStyleLbl="revTx" presStyleIdx="4" presStyleCnt="6"/>
      <dgm:spPr/>
      <dgm:t>
        <a:bodyPr/>
        <a:lstStyle/>
        <a:p>
          <a:endParaRPr lang="ru-RU"/>
        </a:p>
      </dgm:t>
    </dgm:pt>
    <dgm:pt modelId="{D77E7EA4-7770-456B-B47B-6F28A509EF84}" type="pres">
      <dgm:prSet presAssocID="{C7D74434-0A34-4F56-991B-DE4881F1956D}" presName="vert2" presStyleCnt="0"/>
      <dgm:spPr/>
    </dgm:pt>
    <dgm:pt modelId="{BC822068-ADA4-4D57-BC83-BEF8BAE813FF}" type="pres">
      <dgm:prSet presAssocID="{4625150C-E17D-4ABA-9100-39F4B10A7F25}" presName="horz3" presStyleCnt="0"/>
      <dgm:spPr/>
    </dgm:pt>
    <dgm:pt modelId="{50A39096-0886-445D-AF40-46CBC82358F3}" type="pres">
      <dgm:prSet presAssocID="{4625150C-E17D-4ABA-9100-39F4B10A7F25}" presName="horzSpace3" presStyleCnt="0"/>
      <dgm:spPr/>
    </dgm:pt>
    <dgm:pt modelId="{3FC6FB64-C1B2-43E3-AA93-FD6FE58977F2}" type="pres">
      <dgm:prSet presAssocID="{4625150C-E17D-4ABA-9100-39F4B10A7F25}" presName="tx3" presStyleLbl="revTx" presStyleIdx="5" presStyleCnt="6"/>
      <dgm:spPr/>
      <dgm:t>
        <a:bodyPr/>
        <a:lstStyle/>
        <a:p>
          <a:endParaRPr lang="ru-RU"/>
        </a:p>
      </dgm:t>
    </dgm:pt>
    <dgm:pt modelId="{B447BDFF-2D67-4566-827C-1A4833D9627F}" type="pres">
      <dgm:prSet presAssocID="{4625150C-E17D-4ABA-9100-39F4B10A7F25}" presName="vert3" presStyleCnt="0"/>
      <dgm:spPr/>
    </dgm:pt>
    <dgm:pt modelId="{06E51526-CC34-4DE8-8E2D-564D34F8F509}" type="pres">
      <dgm:prSet presAssocID="{C7D74434-0A34-4F56-991B-DE4881F1956D}" presName="thinLine2b" presStyleLbl="callout" presStyleIdx="2" presStyleCnt="3"/>
      <dgm:spPr/>
    </dgm:pt>
    <dgm:pt modelId="{D9D61311-E067-48A7-9F71-8D08A77D7E8E}" type="pres">
      <dgm:prSet presAssocID="{C7D74434-0A34-4F56-991B-DE4881F1956D}" presName="vertSpace2b" presStyleCnt="0"/>
      <dgm:spPr/>
    </dgm:pt>
  </dgm:ptLst>
  <dgm:cxnLst>
    <dgm:cxn modelId="{B7463409-7B48-4FE2-BB99-C52815E211C1}" type="presOf" srcId="{C7D66530-03E8-489D-958A-4D8F041B59FF}" destId="{024A388B-33AC-4872-B4E6-618B0A670E43}" srcOrd="0" destOrd="0" presId="urn:microsoft.com/office/officeart/2008/layout/LinedList"/>
    <dgm:cxn modelId="{F9C14631-E155-4FD0-8B34-7C5A6832EA65}" srcId="{C7D74434-0A34-4F56-991B-DE4881F1956D}" destId="{4625150C-E17D-4ABA-9100-39F4B10A7F25}" srcOrd="0" destOrd="0" parTransId="{1C9AE651-124A-4CD1-8A15-9626EE372DD6}" sibTransId="{27BF8AD1-5A98-4CA6-A7A1-0338AC9B81E1}"/>
    <dgm:cxn modelId="{D6396A9C-1DCC-4243-A6A2-B49F5173D548}" type="presOf" srcId="{295383DB-D62E-4A07-84C3-89ED69F3A7EF}" destId="{4C282315-EEC4-4F54-8430-91713EF789BA}" srcOrd="0" destOrd="0" presId="urn:microsoft.com/office/officeart/2008/layout/LinedList"/>
    <dgm:cxn modelId="{6CF2C94C-7D20-4A35-B1AE-4919C0A3B9F0}" type="presOf" srcId="{4625150C-E17D-4ABA-9100-39F4B10A7F25}" destId="{3FC6FB64-C1B2-43E3-AA93-FD6FE58977F2}" srcOrd="0" destOrd="0" presId="urn:microsoft.com/office/officeart/2008/layout/LinedList"/>
    <dgm:cxn modelId="{D3DB0ADF-68AE-4DE6-8E00-017AE886F8A4}" srcId="{29D5B688-B1ED-4438-8847-BF0BCF860D82}" destId="{FC3C61C4-9BCA-4B47-89C3-CE6F888F465D}" srcOrd="1" destOrd="0" parTransId="{822B216E-F088-458A-9681-3848038813ED}" sibTransId="{E8029853-978F-4A00-A8C6-08F4415079A1}"/>
    <dgm:cxn modelId="{BED0ADC3-2FE0-488E-A60D-30962C89919F}" type="presOf" srcId="{FC3C61C4-9BCA-4B47-89C3-CE6F888F465D}" destId="{C743DEF0-CA20-41B4-9A7C-D5D92A908182}" srcOrd="0" destOrd="0" presId="urn:microsoft.com/office/officeart/2008/layout/LinedList"/>
    <dgm:cxn modelId="{DC7CC741-06B8-46C3-ADC4-A85260EAB503}" type="presOf" srcId="{90F98770-0561-4490-A82F-9F5D3BE2E634}" destId="{157EF3CA-D3E1-4300-9B4F-2442165F9465}" srcOrd="0" destOrd="0" presId="urn:microsoft.com/office/officeart/2008/layout/LinedList"/>
    <dgm:cxn modelId="{EA8BB713-36EF-45D4-B493-1134918294DB}" srcId="{90F98770-0561-4490-A82F-9F5D3BE2E634}" destId="{C7D66530-03E8-489D-958A-4D8F041B59FF}" srcOrd="0" destOrd="0" parTransId="{AB92DE45-4A39-4E37-842E-555DDD81E210}" sibTransId="{BFA58148-F721-4CCA-90DA-2D21B3A96D6A}"/>
    <dgm:cxn modelId="{CB0C3FBF-2A63-4C30-BEC1-3A396D2BEC85}" srcId="{29D5B688-B1ED-4438-8847-BF0BCF860D82}" destId="{C7D74434-0A34-4F56-991B-DE4881F1956D}" srcOrd="2" destOrd="0" parTransId="{B631C9C9-CC48-476E-A1D9-7476C929D565}" sibTransId="{89D8EEB8-040C-4B93-9104-3A94EFBBAECD}"/>
    <dgm:cxn modelId="{50222539-D082-4153-9810-755D9931035B}" type="presOf" srcId="{29D5B688-B1ED-4438-8847-BF0BCF860D82}" destId="{F69D3F30-4F9D-4998-8E12-4A0E1FAF1B36}" srcOrd="0" destOrd="0" presId="urn:microsoft.com/office/officeart/2008/layout/LinedList"/>
    <dgm:cxn modelId="{4CDF884F-5B82-46E1-8967-4362BC6DAA61}" type="presOf" srcId="{C7D74434-0A34-4F56-991B-DE4881F1956D}" destId="{B36AF2AF-0A37-4233-872B-120510B20DBC}" srcOrd="0" destOrd="0" presId="urn:microsoft.com/office/officeart/2008/layout/LinedList"/>
    <dgm:cxn modelId="{D996D0B8-9064-4413-B898-8481B311284B}" srcId="{29D5B688-B1ED-4438-8847-BF0BCF860D82}" destId="{90F98770-0561-4490-A82F-9F5D3BE2E634}" srcOrd="0" destOrd="0" parTransId="{77A63C00-F29A-43AC-AC1A-81AAD815A084}" sibTransId="{F4B61E45-8540-48C0-A058-64F11937E570}"/>
    <dgm:cxn modelId="{137C8822-EC2E-4785-844E-9C7EB4F79D71}" srcId="{295383DB-D62E-4A07-84C3-89ED69F3A7EF}" destId="{29D5B688-B1ED-4438-8847-BF0BCF860D82}" srcOrd="0" destOrd="0" parTransId="{D8594B75-22D7-40D4-A218-907315E504F4}" sibTransId="{D785357B-8679-4412-AD0B-86DF3FFDB928}"/>
    <dgm:cxn modelId="{C395B2D4-5024-4441-8195-1DE0FF8B322F}" type="presParOf" srcId="{4C282315-EEC4-4F54-8430-91713EF789BA}" destId="{D167E5AB-78B8-44F9-88CD-D372FFF78E2F}" srcOrd="0" destOrd="0" presId="urn:microsoft.com/office/officeart/2008/layout/LinedList"/>
    <dgm:cxn modelId="{A0032F8D-D899-495C-8621-1AB43663A031}" type="presParOf" srcId="{4C282315-EEC4-4F54-8430-91713EF789BA}" destId="{9109267B-FE04-4AFA-8E8E-9A8557FF952A}" srcOrd="1" destOrd="0" presId="urn:microsoft.com/office/officeart/2008/layout/LinedList"/>
    <dgm:cxn modelId="{B00BC64B-268F-401A-92DA-3B92DE1D2420}" type="presParOf" srcId="{9109267B-FE04-4AFA-8E8E-9A8557FF952A}" destId="{F69D3F30-4F9D-4998-8E12-4A0E1FAF1B36}" srcOrd="0" destOrd="0" presId="urn:microsoft.com/office/officeart/2008/layout/LinedList"/>
    <dgm:cxn modelId="{739E6FD8-AF39-4EB9-8968-35CEAB10CA4F}" type="presParOf" srcId="{9109267B-FE04-4AFA-8E8E-9A8557FF952A}" destId="{22A481EF-0CCE-414F-88D9-AB97AEA7485F}" srcOrd="1" destOrd="0" presId="urn:microsoft.com/office/officeart/2008/layout/LinedList"/>
    <dgm:cxn modelId="{DF0532FC-6A53-4533-A2D6-2907F0D4587E}" type="presParOf" srcId="{22A481EF-0CCE-414F-88D9-AB97AEA7485F}" destId="{037D582F-B229-4E2E-A1AA-366B17A3DABF}" srcOrd="0" destOrd="0" presId="urn:microsoft.com/office/officeart/2008/layout/LinedList"/>
    <dgm:cxn modelId="{2D3AC849-6807-4597-8F04-950354FD51B8}" type="presParOf" srcId="{22A481EF-0CCE-414F-88D9-AB97AEA7485F}" destId="{E967A2EA-E2D0-4AF7-A7B5-1B2A6F09A2E5}" srcOrd="1" destOrd="0" presId="urn:microsoft.com/office/officeart/2008/layout/LinedList"/>
    <dgm:cxn modelId="{3E929CDA-294B-4AA8-AB1B-D47AFEA9485A}" type="presParOf" srcId="{E967A2EA-E2D0-4AF7-A7B5-1B2A6F09A2E5}" destId="{0862EFBD-E085-48FB-AC47-2C1D2AE2A31E}" srcOrd="0" destOrd="0" presId="urn:microsoft.com/office/officeart/2008/layout/LinedList"/>
    <dgm:cxn modelId="{BC514F33-47FA-4049-9A4D-D89BC8743648}" type="presParOf" srcId="{E967A2EA-E2D0-4AF7-A7B5-1B2A6F09A2E5}" destId="{157EF3CA-D3E1-4300-9B4F-2442165F9465}" srcOrd="1" destOrd="0" presId="urn:microsoft.com/office/officeart/2008/layout/LinedList"/>
    <dgm:cxn modelId="{4D60864C-9DD8-4243-88FF-CB47DC84F7E0}" type="presParOf" srcId="{E967A2EA-E2D0-4AF7-A7B5-1B2A6F09A2E5}" destId="{56F041CB-DF47-4C07-8BEC-82DD0A9A9A6B}" srcOrd="2" destOrd="0" presId="urn:microsoft.com/office/officeart/2008/layout/LinedList"/>
    <dgm:cxn modelId="{BB6ED339-F75C-448C-B272-A593030129F8}" type="presParOf" srcId="{56F041CB-DF47-4C07-8BEC-82DD0A9A9A6B}" destId="{3AF4EFC6-A496-42E8-81E4-BB3FE8A7EA04}" srcOrd="0" destOrd="0" presId="urn:microsoft.com/office/officeart/2008/layout/LinedList"/>
    <dgm:cxn modelId="{0C48E75D-17C9-471F-AEA2-6409A41F530B}" type="presParOf" srcId="{3AF4EFC6-A496-42E8-81E4-BB3FE8A7EA04}" destId="{41E02E18-9EBE-445D-B7F4-D02CF95B160F}" srcOrd="0" destOrd="0" presId="urn:microsoft.com/office/officeart/2008/layout/LinedList"/>
    <dgm:cxn modelId="{952134A0-54BB-48E8-B456-14391C5C0C8E}" type="presParOf" srcId="{3AF4EFC6-A496-42E8-81E4-BB3FE8A7EA04}" destId="{024A388B-33AC-4872-B4E6-618B0A670E43}" srcOrd="1" destOrd="0" presId="urn:microsoft.com/office/officeart/2008/layout/LinedList"/>
    <dgm:cxn modelId="{ED7AC19E-A017-423F-A8BE-3BFC789C79D0}" type="presParOf" srcId="{3AF4EFC6-A496-42E8-81E4-BB3FE8A7EA04}" destId="{3A73841E-ECFF-4795-B557-1782D0E39D28}" srcOrd="2" destOrd="0" presId="urn:microsoft.com/office/officeart/2008/layout/LinedList"/>
    <dgm:cxn modelId="{61FB1E99-289F-4302-84B4-57EC63229958}" type="presParOf" srcId="{22A481EF-0CCE-414F-88D9-AB97AEA7485F}" destId="{84398970-3116-4B2D-A652-45F3582BAD87}" srcOrd="2" destOrd="0" presId="urn:microsoft.com/office/officeart/2008/layout/LinedList"/>
    <dgm:cxn modelId="{76CAEBBE-2E1B-45B5-80CD-0BBBD77F2AD6}" type="presParOf" srcId="{22A481EF-0CCE-414F-88D9-AB97AEA7485F}" destId="{31FE91A4-9E8D-4433-8EF1-D7299F4DA447}" srcOrd="3" destOrd="0" presId="urn:microsoft.com/office/officeart/2008/layout/LinedList"/>
    <dgm:cxn modelId="{4734436D-FDC8-4F14-B861-04451F182AC6}" type="presParOf" srcId="{22A481EF-0CCE-414F-88D9-AB97AEA7485F}" destId="{CDEA7DDF-CD45-453F-BC74-97398FC8FD19}" srcOrd="4" destOrd="0" presId="urn:microsoft.com/office/officeart/2008/layout/LinedList"/>
    <dgm:cxn modelId="{9A6F1BFF-84A1-4741-AB57-B1811CE4CB6E}" type="presParOf" srcId="{CDEA7DDF-CD45-453F-BC74-97398FC8FD19}" destId="{BFF9839A-8C66-4169-8712-5B3D421ADD7F}" srcOrd="0" destOrd="0" presId="urn:microsoft.com/office/officeart/2008/layout/LinedList"/>
    <dgm:cxn modelId="{25D54E4D-104C-427E-89B7-E5B257AFA71B}" type="presParOf" srcId="{CDEA7DDF-CD45-453F-BC74-97398FC8FD19}" destId="{C743DEF0-CA20-41B4-9A7C-D5D92A908182}" srcOrd="1" destOrd="0" presId="urn:microsoft.com/office/officeart/2008/layout/LinedList"/>
    <dgm:cxn modelId="{B6E316A0-7F3E-4420-B111-B094039D4118}" type="presParOf" srcId="{CDEA7DDF-CD45-453F-BC74-97398FC8FD19}" destId="{AF15ADFB-1B43-483D-8BC2-540C3E0C9ECC}" srcOrd="2" destOrd="0" presId="urn:microsoft.com/office/officeart/2008/layout/LinedList"/>
    <dgm:cxn modelId="{C99F0294-817F-4791-96C6-276C344434B7}" type="presParOf" srcId="{22A481EF-0CCE-414F-88D9-AB97AEA7485F}" destId="{23E685AE-ABCC-44D0-8E58-4236083A8EF4}" srcOrd="5" destOrd="0" presId="urn:microsoft.com/office/officeart/2008/layout/LinedList"/>
    <dgm:cxn modelId="{9B3F6701-9D3B-4477-8843-9AD4FAF7CE8D}" type="presParOf" srcId="{22A481EF-0CCE-414F-88D9-AB97AEA7485F}" destId="{0557423D-6D8D-4B31-9E75-B20A63560CCD}" srcOrd="6" destOrd="0" presId="urn:microsoft.com/office/officeart/2008/layout/LinedList"/>
    <dgm:cxn modelId="{BED62699-6BB9-4BF5-BF02-0E108481F0A9}" type="presParOf" srcId="{22A481EF-0CCE-414F-88D9-AB97AEA7485F}" destId="{9C29BACC-142F-4736-9853-AC20CD0DF7C8}" srcOrd="7" destOrd="0" presId="urn:microsoft.com/office/officeart/2008/layout/LinedList"/>
    <dgm:cxn modelId="{8651D299-7A06-4BEE-8ACB-DB77096307C5}" type="presParOf" srcId="{9C29BACC-142F-4736-9853-AC20CD0DF7C8}" destId="{DE2C63A0-8589-40CC-93F1-6421F8F9188F}" srcOrd="0" destOrd="0" presId="urn:microsoft.com/office/officeart/2008/layout/LinedList"/>
    <dgm:cxn modelId="{D4B52C05-0359-4C94-BF8F-FD91CFA9B870}" type="presParOf" srcId="{9C29BACC-142F-4736-9853-AC20CD0DF7C8}" destId="{B36AF2AF-0A37-4233-872B-120510B20DBC}" srcOrd="1" destOrd="0" presId="urn:microsoft.com/office/officeart/2008/layout/LinedList"/>
    <dgm:cxn modelId="{E250C2D1-6636-45A0-B528-C16B45FB57B2}" type="presParOf" srcId="{9C29BACC-142F-4736-9853-AC20CD0DF7C8}" destId="{D77E7EA4-7770-456B-B47B-6F28A509EF84}" srcOrd="2" destOrd="0" presId="urn:microsoft.com/office/officeart/2008/layout/LinedList"/>
    <dgm:cxn modelId="{C3D91CBC-EFDE-47B3-B9F1-76DD211AD278}" type="presParOf" srcId="{D77E7EA4-7770-456B-B47B-6F28A509EF84}" destId="{BC822068-ADA4-4D57-BC83-BEF8BAE813FF}" srcOrd="0" destOrd="0" presId="urn:microsoft.com/office/officeart/2008/layout/LinedList"/>
    <dgm:cxn modelId="{A88D218E-B4B4-443B-8132-B716795EA296}" type="presParOf" srcId="{BC822068-ADA4-4D57-BC83-BEF8BAE813FF}" destId="{50A39096-0886-445D-AF40-46CBC82358F3}" srcOrd="0" destOrd="0" presId="urn:microsoft.com/office/officeart/2008/layout/LinedList"/>
    <dgm:cxn modelId="{7FBB185B-C556-44A9-BDD3-91F2B1397E27}" type="presParOf" srcId="{BC822068-ADA4-4D57-BC83-BEF8BAE813FF}" destId="{3FC6FB64-C1B2-43E3-AA93-FD6FE58977F2}" srcOrd="1" destOrd="0" presId="urn:microsoft.com/office/officeart/2008/layout/LinedList"/>
    <dgm:cxn modelId="{D454F57F-0E6B-4E28-9914-57A1F1EC83A0}" type="presParOf" srcId="{BC822068-ADA4-4D57-BC83-BEF8BAE813FF}" destId="{B447BDFF-2D67-4566-827C-1A4833D9627F}" srcOrd="2" destOrd="0" presId="urn:microsoft.com/office/officeart/2008/layout/LinedList"/>
    <dgm:cxn modelId="{618C1E0E-0E39-474B-8535-3151D7731048}" type="presParOf" srcId="{22A481EF-0CCE-414F-88D9-AB97AEA7485F}" destId="{06E51526-CC34-4DE8-8E2D-564D34F8F509}" srcOrd="8" destOrd="0" presId="urn:microsoft.com/office/officeart/2008/layout/LinedList"/>
    <dgm:cxn modelId="{524AB549-5CB8-4303-B98B-8EBAB41CD718}" type="presParOf" srcId="{22A481EF-0CCE-414F-88D9-AB97AEA7485F}" destId="{D9D61311-E067-48A7-9F71-8D08A77D7E8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5383DB-D62E-4A07-84C3-89ED69F3A7EF}" type="doc">
      <dgm:prSet loTypeId="urn:microsoft.com/office/officeart/2008/layout/LinedLis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5B688-B1ED-4438-8847-BF0BCF860D82}">
      <dgm:prSet phldrT="[Текст]" custT="1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Комментарий</a:t>
          </a:r>
        </a:p>
      </dgm:t>
    </dgm:pt>
    <dgm:pt modelId="{D8594B75-22D7-40D4-A218-907315E504F4}" type="parTrans" cxnId="{137C8822-EC2E-4785-844E-9C7EB4F79D71}">
      <dgm:prSet/>
      <dgm:spPr/>
      <dgm:t>
        <a:bodyPr/>
        <a:lstStyle/>
        <a:p>
          <a:endParaRPr lang="ru-RU"/>
        </a:p>
      </dgm:t>
    </dgm:pt>
    <dgm:pt modelId="{D785357B-8679-4412-AD0B-86DF3FFDB928}" type="sibTrans" cxnId="{137C8822-EC2E-4785-844E-9C7EB4F79D71}">
      <dgm:prSet/>
      <dgm:spPr/>
      <dgm:t>
        <a:bodyPr/>
        <a:lstStyle/>
        <a:p>
          <a:endParaRPr lang="ru-RU"/>
        </a:p>
      </dgm:t>
    </dgm:pt>
    <dgm:pt modelId="{90F98770-0561-4490-A82F-9F5D3BE2E634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Первый</a:t>
          </a:r>
        </a:p>
        <a:p>
          <a:r>
            <a:rPr lang="ru-RU" b="1" dirty="0">
              <a:solidFill>
                <a:schemeClr val="bg1"/>
              </a:solidFill>
            </a:rPr>
            <a:t>пример</a:t>
          </a:r>
        </a:p>
      </dgm:t>
    </dgm:pt>
    <dgm:pt modelId="{77A63C00-F29A-43AC-AC1A-81AAD815A084}" type="parTrans" cxnId="{D996D0B8-9064-4413-B898-8481B311284B}">
      <dgm:prSet/>
      <dgm:spPr/>
      <dgm:t>
        <a:bodyPr/>
        <a:lstStyle/>
        <a:p>
          <a:endParaRPr lang="ru-RU"/>
        </a:p>
      </dgm:t>
    </dgm:pt>
    <dgm:pt modelId="{F4B61E45-8540-48C0-A058-64F11937E570}" type="sibTrans" cxnId="{D996D0B8-9064-4413-B898-8481B311284B}">
      <dgm:prSet/>
      <dgm:spPr/>
      <dgm:t>
        <a:bodyPr/>
        <a:lstStyle/>
        <a:p>
          <a:endParaRPr lang="ru-RU"/>
        </a:p>
      </dgm:t>
    </dgm:pt>
    <dgm:pt modelId="{C7D74434-0A34-4F56-991B-DE4881F1956D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Второй</a:t>
          </a:r>
        </a:p>
        <a:p>
          <a:r>
            <a:rPr lang="ru-RU" b="1" dirty="0">
              <a:solidFill>
                <a:schemeClr val="bg1"/>
              </a:solidFill>
            </a:rPr>
            <a:t> пример</a:t>
          </a:r>
        </a:p>
      </dgm:t>
    </dgm:pt>
    <dgm:pt modelId="{B631C9C9-CC48-476E-A1D9-7476C929D565}" type="parTrans" cxnId="{CB0C3FBF-2A63-4C30-BEC1-3A396D2BEC85}">
      <dgm:prSet/>
      <dgm:spPr/>
      <dgm:t>
        <a:bodyPr/>
        <a:lstStyle/>
        <a:p>
          <a:endParaRPr lang="ru-RU"/>
        </a:p>
      </dgm:t>
    </dgm:pt>
    <dgm:pt modelId="{89D8EEB8-040C-4B93-9104-3A94EFBBAECD}" type="sibTrans" cxnId="{CB0C3FBF-2A63-4C30-BEC1-3A396D2BEC85}">
      <dgm:prSet/>
      <dgm:spPr/>
      <dgm:t>
        <a:bodyPr/>
        <a:lstStyle/>
        <a:p>
          <a:endParaRPr lang="ru-RU"/>
        </a:p>
      </dgm:t>
    </dgm:pt>
    <dgm:pt modelId="{FC3C61C4-9BCA-4B47-89C3-CE6F888F465D}">
      <dgm:prSet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822B216E-F088-458A-9681-3848038813ED}" type="parTrans" cxnId="{D3DB0ADF-68AE-4DE6-8E00-017AE886F8A4}">
      <dgm:prSet/>
      <dgm:spPr/>
      <dgm:t>
        <a:bodyPr/>
        <a:lstStyle/>
        <a:p>
          <a:endParaRPr lang="ru-RU"/>
        </a:p>
      </dgm:t>
    </dgm:pt>
    <dgm:pt modelId="{E8029853-978F-4A00-A8C6-08F4415079A1}" type="sibTrans" cxnId="{D3DB0ADF-68AE-4DE6-8E00-017AE886F8A4}">
      <dgm:prSet/>
      <dgm:spPr/>
      <dgm:t>
        <a:bodyPr/>
        <a:lstStyle/>
        <a:p>
          <a:endParaRPr lang="ru-RU"/>
        </a:p>
      </dgm:t>
    </dgm:pt>
    <dgm:pt modelId="{C7D66530-03E8-489D-958A-4D8F041B59FF}">
      <dgm:prSet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Пояснения </a:t>
          </a:r>
        </a:p>
        <a:p>
          <a:r>
            <a:rPr lang="ru-RU" b="1" dirty="0">
              <a:solidFill>
                <a:schemeClr val="bg1"/>
              </a:solidFill>
            </a:rPr>
            <a:t>к примеру</a:t>
          </a:r>
        </a:p>
      </dgm:t>
    </dgm:pt>
    <dgm:pt modelId="{AB92DE45-4A39-4E37-842E-555DDD81E210}" type="parTrans" cxnId="{EA8BB713-36EF-45D4-B493-1134918294DB}">
      <dgm:prSet/>
      <dgm:spPr/>
      <dgm:t>
        <a:bodyPr/>
        <a:lstStyle/>
        <a:p>
          <a:endParaRPr lang="ru-RU"/>
        </a:p>
      </dgm:t>
    </dgm:pt>
    <dgm:pt modelId="{BFA58148-F721-4CCA-90DA-2D21B3A96D6A}" type="sibTrans" cxnId="{EA8BB713-36EF-45D4-B493-1134918294DB}">
      <dgm:prSet/>
      <dgm:spPr/>
      <dgm:t>
        <a:bodyPr/>
        <a:lstStyle/>
        <a:p>
          <a:endParaRPr lang="ru-RU"/>
        </a:p>
      </dgm:t>
    </dgm:pt>
    <dgm:pt modelId="{4625150C-E17D-4ABA-9100-39F4B10A7F25}">
      <dgm:prSet/>
      <dgm:spPr>
        <a:solidFill>
          <a:srgbClr val="076150">
            <a:alpha val="86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Пояснения </a:t>
          </a:r>
        </a:p>
        <a:p>
          <a:r>
            <a:rPr lang="ru-RU" b="1" dirty="0">
              <a:solidFill>
                <a:schemeClr val="bg1"/>
              </a:solidFill>
            </a:rPr>
            <a:t>к примеру</a:t>
          </a:r>
        </a:p>
      </dgm:t>
    </dgm:pt>
    <dgm:pt modelId="{1C9AE651-124A-4CD1-8A15-9626EE372DD6}" type="parTrans" cxnId="{F9C14631-E155-4FD0-8B34-7C5A6832EA65}">
      <dgm:prSet/>
      <dgm:spPr/>
      <dgm:t>
        <a:bodyPr/>
        <a:lstStyle/>
        <a:p>
          <a:endParaRPr lang="ru-RU"/>
        </a:p>
      </dgm:t>
    </dgm:pt>
    <dgm:pt modelId="{27BF8AD1-5A98-4CA6-A7A1-0338AC9B81E1}" type="sibTrans" cxnId="{F9C14631-E155-4FD0-8B34-7C5A6832EA65}">
      <dgm:prSet/>
      <dgm:spPr/>
      <dgm:t>
        <a:bodyPr/>
        <a:lstStyle/>
        <a:p>
          <a:endParaRPr lang="ru-RU"/>
        </a:p>
      </dgm:t>
    </dgm:pt>
    <dgm:pt modelId="{4C282315-EEC4-4F54-8430-91713EF789BA}" type="pres">
      <dgm:prSet presAssocID="{295383DB-D62E-4A07-84C3-89ED69F3A7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67E5AB-78B8-44F9-88CD-D372FFF78E2F}" type="pres">
      <dgm:prSet presAssocID="{29D5B688-B1ED-4438-8847-BF0BCF860D82}" presName="thickLine" presStyleLbl="alignNode1" presStyleIdx="0" presStyleCnt="1"/>
      <dgm:spPr/>
    </dgm:pt>
    <dgm:pt modelId="{9109267B-FE04-4AFA-8E8E-9A8557FF952A}" type="pres">
      <dgm:prSet presAssocID="{29D5B688-B1ED-4438-8847-BF0BCF860D82}" presName="horz1" presStyleCnt="0"/>
      <dgm:spPr/>
    </dgm:pt>
    <dgm:pt modelId="{F69D3F30-4F9D-4998-8E12-4A0E1FAF1B36}" type="pres">
      <dgm:prSet presAssocID="{29D5B688-B1ED-4438-8847-BF0BCF860D82}" presName="tx1" presStyleLbl="revTx" presStyleIdx="0" presStyleCnt="6" custLinFactNeighborX="-7171" custLinFactNeighborY="-142"/>
      <dgm:spPr/>
      <dgm:t>
        <a:bodyPr/>
        <a:lstStyle/>
        <a:p>
          <a:endParaRPr lang="ru-RU"/>
        </a:p>
      </dgm:t>
    </dgm:pt>
    <dgm:pt modelId="{22A481EF-0CCE-414F-88D9-AB97AEA7485F}" type="pres">
      <dgm:prSet presAssocID="{29D5B688-B1ED-4438-8847-BF0BCF860D82}" presName="vert1" presStyleCnt="0"/>
      <dgm:spPr/>
    </dgm:pt>
    <dgm:pt modelId="{037D582F-B229-4E2E-A1AA-366B17A3DABF}" type="pres">
      <dgm:prSet presAssocID="{90F98770-0561-4490-A82F-9F5D3BE2E634}" presName="vertSpace2a" presStyleCnt="0"/>
      <dgm:spPr/>
    </dgm:pt>
    <dgm:pt modelId="{E967A2EA-E2D0-4AF7-A7B5-1B2A6F09A2E5}" type="pres">
      <dgm:prSet presAssocID="{90F98770-0561-4490-A82F-9F5D3BE2E634}" presName="horz2" presStyleCnt="0"/>
      <dgm:spPr/>
    </dgm:pt>
    <dgm:pt modelId="{0862EFBD-E085-48FB-AC47-2C1D2AE2A31E}" type="pres">
      <dgm:prSet presAssocID="{90F98770-0561-4490-A82F-9F5D3BE2E634}" presName="horzSpace2" presStyleCnt="0"/>
      <dgm:spPr/>
    </dgm:pt>
    <dgm:pt modelId="{157EF3CA-D3E1-4300-9B4F-2442165F9465}" type="pres">
      <dgm:prSet presAssocID="{90F98770-0561-4490-A82F-9F5D3BE2E634}" presName="tx2" presStyleLbl="revTx" presStyleIdx="1" presStyleCnt="6"/>
      <dgm:spPr/>
      <dgm:t>
        <a:bodyPr/>
        <a:lstStyle/>
        <a:p>
          <a:endParaRPr lang="ru-RU"/>
        </a:p>
      </dgm:t>
    </dgm:pt>
    <dgm:pt modelId="{56F041CB-DF47-4C07-8BEC-82DD0A9A9A6B}" type="pres">
      <dgm:prSet presAssocID="{90F98770-0561-4490-A82F-9F5D3BE2E634}" presName="vert2" presStyleCnt="0"/>
      <dgm:spPr/>
    </dgm:pt>
    <dgm:pt modelId="{3AF4EFC6-A496-42E8-81E4-BB3FE8A7EA04}" type="pres">
      <dgm:prSet presAssocID="{C7D66530-03E8-489D-958A-4D8F041B59FF}" presName="horz3" presStyleCnt="0"/>
      <dgm:spPr/>
    </dgm:pt>
    <dgm:pt modelId="{41E02E18-9EBE-445D-B7F4-D02CF95B160F}" type="pres">
      <dgm:prSet presAssocID="{C7D66530-03E8-489D-958A-4D8F041B59FF}" presName="horzSpace3" presStyleCnt="0"/>
      <dgm:spPr/>
    </dgm:pt>
    <dgm:pt modelId="{024A388B-33AC-4872-B4E6-618B0A670E43}" type="pres">
      <dgm:prSet presAssocID="{C7D66530-03E8-489D-958A-4D8F041B59FF}" presName="tx3" presStyleLbl="revTx" presStyleIdx="2" presStyleCnt="6"/>
      <dgm:spPr/>
      <dgm:t>
        <a:bodyPr/>
        <a:lstStyle/>
        <a:p>
          <a:endParaRPr lang="ru-RU"/>
        </a:p>
      </dgm:t>
    </dgm:pt>
    <dgm:pt modelId="{3A73841E-ECFF-4795-B557-1782D0E39D28}" type="pres">
      <dgm:prSet presAssocID="{C7D66530-03E8-489D-958A-4D8F041B59FF}" presName="vert3" presStyleCnt="0"/>
      <dgm:spPr/>
    </dgm:pt>
    <dgm:pt modelId="{84398970-3116-4B2D-A652-45F3582BAD87}" type="pres">
      <dgm:prSet presAssocID="{90F98770-0561-4490-A82F-9F5D3BE2E634}" presName="thinLine2b" presStyleLbl="callout" presStyleIdx="0" presStyleCnt="3"/>
      <dgm:spPr/>
    </dgm:pt>
    <dgm:pt modelId="{31FE91A4-9E8D-4433-8EF1-D7299F4DA447}" type="pres">
      <dgm:prSet presAssocID="{90F98770-0561-4490-A82F-9F5D3BE2E634}" presName="vertSpace2b" presStyleCnt="0"/>
      <dgm:spPr/>
    </dgm:pt>
    <dgm:pt modelId="{CDEA7DDF-CD45-453F-BC74-97398FC8FD19}" type="pres">
      <dgm:prSet presAssocID="{FC3C61C4-9BCA-4B47-89C3-CE6F888F465D}" presName="horz2" presStyleCnt="0"/>
      <dgm:spPr/>
    </dgm:pt>
    <dgm:pt modelId="{BFF9839A-8C66-4169-8712-5B3D421ADD7F}" type="pres">
      <dgm:prSet presAssocID="{FC3C61C4-9BCA-4B47-89C3-CE6F888F465D}" presName="horzSpace2" presStyleCnt="0"/>
      <dgm:spPr/>
    </dgm:pt>
    <dgm:pt modelId="{C743DEF0-CA20-41B4-9A7C-D5D92A908182}" type="pres">
      <dgm:prSet presAssocID="{FC3C61C4-9BCA-4B47-89C3-CE6F888F465D}" presName="tx2" presStyleLbl="revTx" presStyleIdx="3" presStyleCnt="6"/>
      <dgm:spPr/>
      <dgm:t>
        <a:bodyPr/>
        <a:lstStyle/>
        <a:p>
          <a:endParaRPr lang="ru-RU"/>
        </a:p>
      </dgm:t>
    </dgm:pt>
    <dgm:pt modelId="{AF15ADFB-1B43-483D-8BC2-540C3E0C9ECC}" type="pres">
      <dgm:prSet presAssocID="{FC3C61C4-9BCA-4B47-89C3-CE6F888F465D}" presName="vert2" presStyleCnt="0"/>
      <dgm:spPr/>
    </dgm:pt>
    <dgm:pt modelId="{23E685AE-ABCC-44D0-8E58-4236083A8EF4}" type="pres">
      <dgm:prSet presAssocID="{FC3C61C4-9BCA-4B47-89C3-CE6F888F465D}" presName="thinLine2b" presStyleLbl="callout" presStyleIdx="1" presStyleCnt="3"/>
      <dgm:spPr/>
    </dgm:pt>
    <dgm:pt modelId="{0557423D-6D8D-4B31-9E75-B20A63560CCD}" type="pres">
      <dgm:prSet presAssocID="{FC3C61C4-9BCA-4B47-89C3-CE6F888F465D}" presName="vertSpace2b" presStyleCnt="0"/>
      <dgm:spPr/>
    </dgm:pt>
    <dgm:pt modelId="{9C29BACC-142F-4736-9853-AC20CD0DF7C8}" type="pres">
      <dgm:prSet presAssocID="{C7D74434-0A34-4F56-991B-DE4881F1956D}" presName="horz2" presStyleCnt="0"/>
      <dgm:spPr/>
    </dgm:pt>
    <dgm:pt modelId="{DE2C63A0-8589-40CC-93F1-6421F8F9188F}" type="pres">
      <dgm:prSet presAssocID="{C7D74434-0A34-4F56-991B-DE4881F1956D}" presName="horzSpace2" presStyleCnt="0"/>
      <dgm:spPr/>
    </dgm:pt>
    <dgm:pt modelId="{B36AF2AF-0A37-4233-872B-120510B20DBC}" type="pres">
      <dgm:prSet presAssocID="{C7D74434-0A34-4F56-991B-DE4881F1956D}" presName="tx2" presStyleLbl="revTx" presStyleIdx="4" presStyleCnt="6"/>
      <dgm:spPr/>
      <dgm:t>
        <a:bodyPr/>
        <a:lstStyle/>
        <a:p>
          <a:endParaRPr lang="ru-RU"/>
        </a:p>
      </dgm:t>
    </dgm:pt>
    <dgm:pt modelId="{D77E7EA4-7770-456B-B47B-6F28A509EF84}" type="pres">
      <dgm:prSet presAssocID="{C7D74434-0A34-4F56-991B-DE4881F1956D}" presName="vert2" presStyleCnt="0"/>
      <dgm:spPr/>
    </dgm:pt>
    <dgm:pt modelId="{BC822068-ADA4-4D57-BC83-BEF8BAE813FF}" type="pres">
      <dgm:prSet presAssocID="{4625150C-E17D-4ABA-9100-39F4B10A7F25}" presName="horz3" presStyleCnt="0"/>
      <dgm:spPr/>
    </dgm:pt>
    <dgm:pt modelId="{50A39096-0886-445D-AF40-46CBC82358F3}" type="pres">
      <dgm:prSet presAssocID="{4625150C-E17D-4ABA-9100-39F4B10A7F25}" presName="horzSpace3" presStyleCnt="0"/>
      <dgm:spPr/>
    </dgm:pt>
    <dgm:pt modelId="{3FC6FB64-C1B2-43E3-AA93-FD6FE58977F2}" type="pres">
      <dgm:prSet presAssocID="{4625150C-E17D-4ABA-9100-39F4B10A7F25}" presName="tx3" presStyleLbl="revTx" presStyleIdx="5" presStyleCnt="6"/>
      <dgm:spPr/>
      <dgm:t>
        <a:bodyPr/>
        <a:lstStyle/>
        <a:p>
          <a:endParaRPr lang="ru-RU"/>
        </a:p>
      </dgm:t>
    </dgm:pt>
    <dgm:pt modelId="{B447BDFF-2D67-4566-827C-1A4833D9627F}" type="pres">
      <dgm:prSet presAssocID="{4625150C-E17D-4ABA-9100-39F4B10A7F25}" presName="vert3" presStyleCnt="0"/>
      <dgm:spPr/>
    </dgm:pt>
    <dgm:pt modelId="{06E51526-CC34-4DE8-8E2D-564D34F8F509}" type="pres">
      <dgm:prSet presAssocID="{C7D74434-0A34-4F56-991B-DE4881F1956D}" presName="thinLine2b" presStyleLbl="callout" presStyleIdx="2" presStyleCnt="3"/>
      <dgm:spPr/>
    </dgm:pt>
    <dgm:pt modelId="{D9D61311-E067-48A7-9F71-8D08A77D7E8E}" type="pres">
      <dgm:prSet presAssocID="{C7D74434-0A34-4F56-991B-DE4881F1956D}" presName="vertSpace2b" presStyleCnt="0"/>
      <dgm:spPr/>
    </dgm:pt>
  </dgm:ptLst>
  <dgm:cxnLst>
    <dgm:cxn modelId="{B7463409-7B48-4FE2-BB99-C52815E211C1}" type="presOf" srcId="{C7D66530-03E8-489D-958A-4D8F041B59FF}" destId="{024A388B-33AC-4872-B4E6-618B0A670E43}" srcOrd="0" destOrd="0" presId="urn:microsoft.com/office/officeart/2008/layout/LinedList"/>
    <dgm:cxn modelId="{F9C14631-E155-4FD0-8B34-7C5A6832EA65}" srcId="{C7D74434-0A34-4F56-991B-DE4881F1956D}" destId="{4625150C-E17D-4ABA-9100-39F4B10A7F25}" srcOrd="0" destOrd="0" parTransId="{1C9AE651-124A-4CD1-8A15-9626EE372DD6}" sibTransId="{27BF8AD1-5A98-4CA6-A7A1-0338AC9B81E1}"/>
    <dgm:cxn modelId="{D6396A9C-1DCC-4243-A6A2-B49F5173D548}" type="presOf" srcId="{295383DB-D62E-4A07-84C3-89ED69F3A7EF}" destId="{4C282315-EEC4-4F54-8430-91713EF789BA}" srcOrd="0" destOrd="0" presId="urn:microsoft.com/office/officeart/2008/layout/LinedList"/>
    <dgm:cxn modelId="{6CF2C94C-7D20-4A35-B1AE-4919C0A3B9F0}" type="presOf" srcId="{4625150C-E17D-4ABA-9100-39F4B10A7F25}" destId="{3FC6FB64-C1B2-43E3-AA93-FD6FE58977F2}" srcOrd="0" destOrd="0" presId="urn:microsoft.com/office/officeart/2008/layout/LinedList"/>
    <dgm:cxn modelId="{D3DB0ADF-68AE-4DE6-8E00-017AE886F8A4}" srcId="{29D5B688-B1ED-4438-8847-BF0BCF860D82}" destId="{FC3C61C4-9BCA-4B47-89C3-CE6F888F465D}" srcOrd="1" destOrd="0" parTransId="{822B216E-F088-458A-9681-3848038813ED}" sibTransId="{E8029853-978F-4A00-A8C6-08F4415079A1}"/>
    <dgm:cxn modelId="{BED0ADC3-2FE0-488E-A60D-30962C89919F}" type="presOf" srcId="{FC3C61C4-9BCA-4B47-89C3-CE6F888F465D}" destId="{C743DEF0-CA20-41B4-9A7C-D5D92A908182}" srcOrd="0" destOrd="0" presId="urn:microsoft.com/office/officeart/2008/layout/LinedList"/>
    <dgm:cxn modelId="{DC7CC741-06B8-46C3-ADC4-A85260EAB503}" type="presOf" srcId="{90F98770-0561-4490-A82F-9F5D3BE2E634}" destId="{157EF3CA-D3E1-4300-9B4F-2442165F9465}" srcOrd="0" destOrd="0" presId="urn:microsoft.com/office/officeart/2008/layout/LinedList"/>
    <dgm:cxn modelId="{EA8BB713-36EF-45D4-B493-1134918294DB}" srcId="{90F98770-0561-4490-A82F-9F5D3BE2E634}" destId="{C7D66530-03E8-489D-958A-4D8F041B59FF}" srcOrd="0" destOrd="0" parTransId="{AB92DE45-4A39-4E37-842E-555DDD81E210}" sibTransId="{BFA58148-F721-4CCA-90DA-2D21B3A96D6A}"/>
    <dgm:cxn modelId="{CB0C3FBF-2A63-4C30-BEC1-3A396D2BEC85}" srcId="{29D5B688-B1ED-4438-8847-BF0BCF860D82}" destId="{C7D74434-0A34-4F56-991B-DE4881F1956D}" srcOrd="2" destOrd="0" parTransId="{B631C9C9-CC48-476E-A1D9-7476C929D565}" sibTransId="{89D8EEB8-040C-4B93-9104-3A94EFBBAECD}"/>
    <dgm:cxn modelId="{50222539-D082-4153-9810-755D9931035B}" type="presOf" srcId="{29D5B688-B1ED-4438-8847-BF0BCF860D82}" destId="{F69D3F30-4F9D-4998-8E12-4A0E1FAF1B36}" srcOrd="0" destOrd="0" presId="urn:microsoft.com/office/officeart/2008/layout/LinedList"/>
    <dgm:cxn modelId="{4CDF884F-5B82-46E1-8967-4362BC6DAA61}" type="presOf" srcId="{C7D74434-0A34-4F56-991B-DE4881F1956D}" destId="{B36AF2AF-0A37-4233-872B-120510B20DBC}" srcOrd="0" destOrd="0" presId="urn:microsoft.com/office/officeart/2008/layout/LinedList"/>
    <dgm:cxn modelId="{D996D0B8-9064-4413-B898-8481B311284B}" srcId="{29D5B688-B1ED-4438-8847-BF0BCF860D82}" destId="{90F98770-0561-4490-A82F-9F5D3BE2E634}" srcOrd="0" destOrd="0" parTransId="{77A63C00-F29A-43AC-AC1A-81AAD815A084}" sibTransId="{F4B61E45-8540-48C0-A058-64F11937E570}"/>
    <dgm:cxn modelId="{137C8822-EC2E-4785-844E-9C7EB4F79D71}" srcId="{295383DB-D62E-4A07-84C3-89ED69F3A7EF}" destId="{29D5B688-B1ED-4438-8847-BF0BCF860D82}" srcOrd="0" destOrd="0" parTransId="{D8594B75-22D7-40D4-A218-907315E504F4}" sibTransId="{D785357B-8679-4412-AD0B-86DF3FFDB928}"/>
    <dgm:cxn modelId="{C395B2D4-5024-4441-8195-1DE0FF8B322F}" type="presParOf" srcId="{4C282315-EEC4-4F54-8430-91713EF789BA}" destId="{D167E5AB-78B8-44F9-88CD-D372FFF78E2F}" srcOrd="0" destOrd="0" presId="urn:microsoft.com/office/officeart/2008/layout/LinedList"/>
    <dgm:cxn modelId="{A0032F8D-D899-495C-8621-1AB43663A031}" type="presParOf" srcId="{4C282315-EEC4-4F54-8430-91713EF789BA}" destId="{9109267B-FE04-4AFA-8E8E-9A8557FF952A}" srcOrd="1" destOrd="0" presId="urn:microsoft.com/office/officeart/2008/layout/LinedList"/>
    <dgm:cxn modelId="{B00BC64B-268F-401A-92DA-3B92DE1D2420}" type="presParOf" srcId="{9109267B-FE04-4AFA-8E8E-9A8557FF952A}" destId="{F69D3F30-4F9D-4998-8E12-4A0E1FAF1B36}" srcOrd="0" destOrd="0" presId="urn:microsoft.com/office/officeart/2008/layout/LinedList"/>
    <dgm:cxn modelId="{739E6FD8-AF39-4EB9-8968-35CEAB10CA4F}" type="presParOf" srcId="{9109267B-FE04-4AFA-8E8E-9A8557FF952A}" destId="{22A481EF-0CCE-414F-88D9-AB97AEA7485F}" srcOrd="1" destOrd="0" presId="urn:microsoft.com/office/officeart/2008/layout/LinedList"/>
    <dgm:cxn modelId="{DF0532FC-6A53-4533-A2D6-2907F0D4587E}" type="presParOf" srcId="{22A481EF-0CCE-414F-88D9-AB97AEA7485F}" destId="{037D582F-B229-4E2E-A1AA-366B17A3DABF}" srcOrd="0" destOrd="0" presId="urn:microsoft.com/office/officeart/2008/layout/LinedList"/>
    <dgm:cxn modelId="{2D3AC849-6807-4597-8F04-950354FD51B8}" type="presParOf" srcId="{22A481EF-0CCE-414F-88D9-AB97AEA7485F}" destId="{E967A2EA-E2D0-4AF7-A7B5-1B2A6F09A2E5}" srcOrd="1" destOrd="0" presId="urn:microsoft.com/office/officeart/2008/layout/LinedList"/>
    <dgm:cxn modelId="{3E929CDA-294B-4AA8-AB1B-D47AFEA9485A}" type="presParOf" srcId="{E967A2EA-E2D0-4AF7-A7B5-1B2A6F09A2E5}" destId="{0862EFBD-E085-48FB-AC47-2C1D2AE2A31E}" srcOrd="0" destOrd="0" presId="urn:microsoft.com/office/officeart/2008/layout/LinedList"/>
    <dgm:cxn modelId="{BC514F33-47FA-4049-9A4D-D89BC8743648}" type="presParOf" srcId="{E967A2EA-E2D0-4AF7-A7B5-1B2A6F09A2E5}" destId="{157EF3CA-D3E1-4300-9B4F-2442165F9465}" srcOrd="1" destOrd="0" presId="urn:microsoft.com/office/officeart/2008/layout/LinedList"/>
    <dgm:cxn modelId="{4D60864C-9DD8-4243-88FF-CB47DC84F7E0}" type="presParOf" srcId="{E967A2EA-E2D0-4AF7-A7B5-1B2A6F09A2E5}" destId="{56F041CB-DF47-4C07-8BEC-82DD0A9A9A6B}" srcOrd="2" destOrd="0" presId="urn:microsoft.com/office/officeart/2008/layout/LinedList"/>
    <dgm:cxn modelId="{BB6ED339-F75C-448C-B272-A593030129F8}" type="presParOf" srcId="{56F041CB-DF47-4C07-8BEC-82DD0A9A9A6B}" destId="{3AF4EFC6-A496-42E8-81E4-BB3FE8A7EA04}" srcOrd="0" destOrd="0" presId="urn:microsoft.com/office/officeart/2008/layout/LinedList"/>
    <dgm:cxn modelId="{0C48E75D-17C9-471F-AEA2-6409A41F530B}" type="presParOf" srcId="{3AF4EFC6-A496-42E8-81E4-BB3FE8A7EA04}" destId="{41E02E18-9EBE-445D-B7F4-D02CF95B160F}" srcOrd="0" destOrd="0" presId="urn:microsoft.com/office/officeart/2008/layout/LinedList"/>
    <dgm:cxn modelId="{952134A0-54BB-48E8-B456-14391C5C0C8E}" type="presParOf" srcId="{3AF4EFC6-A496-42E8-81E4-BB3FE8A7EA04}" destId="{024A388B-33AC-4872-B4E6-618B0A670E43}" srcOrd="1" destOrd="0" presId="urn:microsoft.com/office/officeart/2008/layout/LinedList"/>
    <dgm:cxn modelId="{ED7AC19E-A017-423F-A8BE-3BFC789C79D0}" type="presParOf" srcId="{3AF4EFC6-A496-42E8-81E4-BB3FE8A7EA04}" destId="{3A73841E-ECFF-4795-B557-1782D0E39D28}" srcOrd="2" destOrd="0" presId="urn:microsoft.com/office/officeart/2008/layout/LinedList"/>
    <dgm:cxn modelId="{61FB1E99-289F-4302-84B4-57EC63229958}" type="presParOf" srcId="{22A481EF-0CCE-414F-88D9-AB97AEA7485F}" destId="{84398970-3116-4B2D-A652-45F3582BAD87}" srcOrd="2" destOrd="0" presId="urn:microsoft.com/office/officeart/2008/layout/LinedList"/>
    <dgm:cxn modelId="{76CAEBBE-2E1B-45B5-80CD-0BBBD77F2AD6}" type="presParOf" srcId="{22A481EF-0CCE-414F-88D9-AB97AEA7485F}" destId="{31FE91A4-9E8D-4433-8EF1-D7299F4DA447}" srcOrd="3" destOrd="0" presId="urn:microsoft.com/office/officeart/2008/layout/LinedList"/>
    <dgm:cxn modelId="{4734436D-FDC8-4F14-B861-04451F182AC6}" type="presParOf" srcId="{22A481EF-0CCE-414F-88D9-AB97AEA7485F}" destId="{CDEA7DDF-CD45-453F-BC74-97398FC8FD19}" srcOrd="4" destOrd="0" presId="urn:microsoft.com/office/officeart/2008/layout/LinedList"/>
    <dgm:cxn modelId="{9A6F1BFF-84A1-4741-AB57-B1811CE4CB6E}" type="presParOf" srcId="{CDEA7DDF-CD45-453F-BC74-97398FC8FD19}" destId="{BFF9839A-8C66-4169-8712-5B3D421ADD7F}" srcOrd="0" destOrd="0" presId="urn:microsoft.com/office/officeart/2008/layout/LinedList"/>
    <dgm:cxn modelId="{25D54E4D-104C-427E-89B7-E5B257AFA71B}" type="presParOf" srcId="{CDEA7DDF-CD45-453F-BC74-97398FC8FD19}" destId="{C743DEF0-CA20-41B4-9A7C-D5D92A908182}" srcOrd="1" destOrd="0" presId="urn:microsoft.com/office/officeart/2008/layout/LinedList"/>
    <dgm:cxn modelId="{B6E316A0-7F3E-4420-B111-B094039D4118}" type="presParOf" srcId="{CDEA7DDF-CD45-453F-BC74-97398FC8FD19}" destId="{AF15ADFB-1B43-483D-8BC2-540C3E0C9ECC}" srcOrd="2" destOrd="0" presId="urn:microsoft.com/office/officeart/2008/layout/LinedList"/>
    <dgm:cxn modelId="{C99F0294-817F-4791-96C6-276C344434B7}" type="presParOf" srcId="{22A481EF-0CCE-414F-88D9-AB97AEA7485F}" destId="{23E685AE-ABCC-44D0-8E58-4236083A8EF4}" srcOrd="5" destOrd="0" presId="urn:microsoft.com/office/officeart/2008/layout/LinedList"/>
    <dgm:cxn modelId="{9B3F6701-9D3B-4477-8843-9AD4FAF7CE8D}" type="presParOf" srcId="{22A481EF-0CCE-414F-88D9-AB97AEA7485F}" destId="{0557423D-6D8D-4B31-9E75-B20A63560CCD}" srcOrd="6" destOrd="0" presId="urn:microsoft.com/office/officeart/2008/layout/LinedList"/>
    <dgm:cxn modelId="{BED62699-6BB9-4BF5-BF02-0E108481F0A9}" type="presParOf" srcId="{22A481EF-0CCE-414F-88D9-AB97AEA7485F}" destId="{9C29BACC-142F-4736-9853-AC20CD0DF7C8}" srcOrd="7" destOrd="0" presId="urn:microsoft.com/office/officeart/2008/layout/LinedList"/>
    <dgm:cxn modelId="{8651D299-7A06-4BEE-8ACB-DB77096307C5}" type="presParOf" srcId="{9C29BACC-142F-4736-9853-AC20CD0DF7C8}" destId="{DE2C63A0-8589-40CC-93F1-6421F8F9188F}" srcOrd="0" destOrd="0" presId="urn:microsoft.com/office/officeart/2008/layout/LinedList"/>
    <dgm:cxn modelId="{D4B52C05-0359-4C94-BF8F-FD91CFA9B870}" type="presParOf" srcId="{9C29BACC-142F-4736-9853-AC20CD0DF7C8}" destId="{B36AF2AF-0A37-4233-872B-120510B20DBC}" srcOrd="1" destOrd="0" presId="urn:microsoft.com/office/officeart/2008/layout/LinedList"/>
    <dgm:cxn modelId="{E250C2D1-6636-45A0-B528-C16B45FB57B2}" type="presParOf" srcId="{9C29BACC-142F-4736-9853-AC20CD0DF7C8}" destId="{D77E7EA4-7770-456B-B47B-6F28A509EF84}" srcOrd="2" destOrd="0" presId="urn:microsoft.com/office/officeart/2008/layout/LinedList"/>
    <dgm:cxn modelId="{C3D91CBC-EFDE-47B3-B9F1-76DD211AD278}" type="presParOf" srcId="{D77E7EA4-7770-456B-B47B-6F28A509EF84}" destId="{BC822068-ADA4-4D57-BC83-BEF8BAE813FF}" srcOrd="0" destOrd="0" presId="urn:microsoft.com/office/officeart/2008/layout/LinedList"/>
    <dgm:cxn modelId="{A88D218E-B4B4-443B-8132-B716795EA296}" type="presParOf" srcId="{BC822068-ADA4-4D57-BC83-BEF8BAE813FF}" destId="{50A39096-0886-445D-AF40-46CBC82358F3}" srcOrd="0" destOrd="0" presId="urn:microsoft.com/office/officeart/2008/layout/LinedList"/>
    <dgm:cxn modelId="{7FBB185B-C556-44A9-BDD3-91F2B1397E27}" type="presParOf" srcId="{BC822068-ADA4-4D57-BC83-BEF8BAE813FF}" destId="{3FC6FB64-C1B2-43E3-AA93-FD6FE58977F2}" srcOrd="1" destOrd="0" presId="urn:microsoft.com/office/officeart/2008/layout/LinedList"/>
    <dgm:cxn modelId="{D454F57F-0E6B-4E28-9914-57A1F1EC83A0}" type="presParOf" srcId="{BC822068-ADA4-4D57-BC83-BEF8BAE813FF}" destId="{B447BDFF-2D67-4566-827C-1A4833D9627F}" srcOrd="2" destOrd="0" presId="urn:microsoft.com/office/officeart/2008/layout/LinedList"/>
    <dgm:cxn modelId="{618C1E0E-0E39-474B-8535-3151D7731048}" type="presParOf" srcId="{22A481EF-0CCE-414F-88D9-AB97AEA7485F}" destId="{06E51526-CC34-4DE8-8E2D-564D34F8F509}" srcOrd="8" destOrd="0" presId="urn:microsoft.com/office/officeart/2008/layout/LinedList"/>
    <dgm:cxn modelId="{524AB549-5CB8-4303-B98B-8EBAB41CD718}" type="presParOf" srcId="{22A481EF-0CCE-414F-88D9-AB97AEA7485F}" destId="{D9D61311-E067-48A7-9F71-8D08A77D7E8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5383DB-D62E-4A07-84C3-89ED69F3A7EF}" type="doc">
      <dgm:prSet loTypeId="urn:microsoft.com/office/officeart/2008/layout/LinedLis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5B688-B1ED-4438-8847-BF0BCF860D82}">
      <dgm:prSet phldrT="[Текст]" custT="1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Комментарий</a:t>
          </a:r>
        </a:p>
      </dgm:t>
    </dgm:pt>
    <dgm:pt modelId="{D8594B75-22D7-40D4-A218-907315E504F4}" type="parTrans" cxnId="{137C8822-EC2E-4785-844E-9C7EB4F79D71}">
      <dgm:prSet/>
      <dgm:spPr/>
      <dgm:t>
        <a:bodyPr/>
        <a:lstStyle/>
        <a:p>
          <a:endParaRPr lang="ru-RU"/>
        </a:p>
      </dgm:t>
    </dgm:pt>
    <dgm:pt modelId="{D785357B-8679-4412-AD0B-86DF3FFDB928}" type="sibTrans" cxnId="{137C8822-EC2E-4785-844E-9C7EB4F79D71}">
      <dgm:prSet/>
      <dgm:spPr/>
      <dgm:t>
        <a:bodyPr/>
        <a:lstStyle/>
        <a:p>
          <a:endParaRPr lang="ru-RU"/>
        </a:p>
      </dgm:t>
    </dgm:pt>
    <dgm:pt modelId="{90F98770-0561-4490-A82F-9F5D3BE2E634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Первый</a:t>
          </a:r>
        </a:p>
        <a:p>
          <a:r>
            <a:rPr lang="ru-RU" b="1" dirty="0">
              <a:solidFill>
                <a:schemeClr val="bg1"/>
              </a:solidFill>
            </a:rPr>
            <a:t>пример</a:t>
          </a:r>
        </a:p>
      </dgm:t>
    </dgm:pt>
    <dgm:pt modelId="{77A63C00-F29A-43AC-AC1A-81AAD815A084}" type="parTrans" cxnId="{D996D0B8-9064-4413-B898-8481B311284B}">
      <dgm:prSet/>
      <dgm:spPr/>
      <dgm:t>
        <a:bodyPr/>
        <a:lstStyle/>
        <a:p>
          <a:endParaRPr lang="ru-RU"/>
        </a:p>
      </dgm:t>
    </dgm:pt>
    <dgm:pt modelId="{F4B61E45-8540-48C0-A058-64F11937E570}" type="sibTrans" cxnId="{D996D0B8-9064-4413-B898-8481B311284B}">
      <dgm:prSet/>
      <dgm:spPr/>
      <dgm:t>
        <a:bodyPr/>
        <a:lstStyle/>
        <a:p>
          <a:endParaRPr lang="ru-RU"/>
        </a:p>
      </dgm:t>
    </dgm:pt>
    <dgm:pt modelId="{C7D74434-0A34-4F56-991B-DE4881F1956D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Второй</a:t>
          </a:r>
        </a:p>
        <a:p>
          <a:r>
            <a:rPr lang="ru-RU" b="1" dirty="0">
              <a:solidFill>
                <a:schemeClr val="bg1"/>
              </a:solidFill>
            </a:rPr>
            <a:t> пример</a:t>
          </a:r>
        </a:p>
      </dgm:t>
    </dgm:pt>
    <dgm:pt modelId="{B631C9C9-CC48-476E-A1D9-7476C929D565}" type="parTrans" cxnId="{CB0C3FBF-2A63-4C30-BEC1-3A396D2BEC85}">
      <dgm:prSet/>
      <dgm:spPr/>
      <dgm:t>
        <a:bodyPr/>
        <a:lstStyle/>
        <a:p>
          <a:endParaRPr lang="ru-RU"/>
        </a:p>
      </dgm:t>
    </dgm:pt>
    <dgm:pt modelId="{89D8EEB8-040C-4B93-9104-3A94EFBBAECD}" type="sibTrans" cxnId="{CB0C3FBF-2A63-4C30-BEC1-3A396D2BEC85}">
      <dgm:prSet/>
      <dgm:spPr/>
      <dgm:t>
        <a:bodyPr/>
        <a:lstStyle/>
        <a:p>
          <a:endParaRPr lang="ru-RU"/>
        </a:p>
      </dgm:t>
    </dgm:pt>
    <dgm:pt modelId="{FC3C61C4-9BCA-4B47-89C3-CE6F888F465D}">
      <dgm:prSet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Связь между примерами</a:t>
          </a:r>
        </a:p>
      </dgm:t>
    </dgm:pt>
    <dgm:pt modelId="{822B216E-F088-458A-9681-3848038813ED}" type="parTrans" cxnId="{D3DB0ADF-68AE-4DE6-8E00-017AE886F8A4}">
      <dgm:prSet/>
      <dgm:spPr/>
      <dgm:t>
        <a:bodyPr/>
        <a:lstStyle/>
        <a:p>
          <a:endParaRPr lang="ru-RU"/>
        </a:p>
      </dgm:t>
    </dgm:pt>
    <dgm:pt modelId="{E8029853-978F-4A00-A8C6-08F4415079A1}" type="sibTrans" cxnId="{D3DB0ADF-68AE-4DE6-8E00-017AE886F8A4}">
      <dgm:prSet/>
      <dgm:spPr/>
      <dgm:t>
        <a:bodyPr/>
        <a:lstStyle/>
        <a:p>
          <a:endParaRPr lang="ru-RU"/>
        </a:p>
      </dgm:t>
    </dgm:pt>
    <dgm:pt modelId="{4625150C-E17D-4ABA-9100-39F4B10A7F25}">
      <dgm:prSet/>
      <dgm:spPr>
        <a:solidFill>
          <a:srgbClr val="076150">
            <a:alpha val="86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Пояснения </a:t>
          </a:r>
        </a:p>
        <a:p>
          <a:r>
            <a:rPr lang="ru-RU" b="1" dirty="0">
              <a:solidFill>
                <a:schemeClr val="bg1"/>
              </a:solidFill>
            </a:rPr>
            <a:t>к примеру</a:t>
          </a:r>
        </a:p>
      </dgm:t>
    </dgm:pt>
    <dgm:pt modelId="{1C9AE651-124A-4CD1-8A15-9626EE372DD6}" type="parTrans" cxnId="{F9C14631-E155-4FD0-8B34-7C5A6832EA65}">
      <dgm:prSet/>
      <dgm:spPr/>
      <dgm:t>
        <a:bodyPr/>
        <a:lstStyle/>
        <a:p>
          <a:endParaRPr lang="ru-RU"/>
        </a:p>
      </dgm:t>
    </dgm:pt>
    <dgm:pt modelId="{27BF8AD1-5A98-4CA6-A7A1-0338AC9B81E1}" type="sibTrans" cxnId="{F9C14631-E155-4FD0-8B34-7C5A6832EA65}">
      <dgm:prSet/>
      <dgm:spPr/>
      <dgm:t>
        <a:bodyPr/>
        <a:lstStyle/>
        <a:p>
          <a:endParaRPr lang="ru-RU"/>
        </a:p>
      </dgm:t>
    </dgm:pt>
    <dgm:pt modelId="{4C282315-EEC4-4F54-8430-91713EF789BA}" type="pres">
      <dgm:prSet presAssocID="{295383DB-D62E-4A07-84C3-89ED69F3A7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67E5AB-78B8-44F9-88CD-D372FFF78E2F}" type="pres">
      <dgm:prSet presAssocID="{29D5B688-B1ED-4438-8847-BF0BCF860D82}" presName="thickLine" presStyleLbl="alignNode1" presStyleIdx="0" presStyleCnt="1"/>
      <dgm:spPr/>
    </dgm:pt>
    <dgm:pt modelId="{9109267B-FE04-4AFA-8E8E-9A8557FF952A}" type="pres">
      <dgm:prSet presAssocID="{29D5B688-B1ED-4438-8847-BF0BCF860D82}" presName="horz1" presStyleCnt="0"/>
      <dgm:spPr/>
    </dgm:pt>
    <dgm:pt modelId="{F69D3F30-4F9D-4998-8E12-4A0E1FAF1B36}" type="pres">
      <dgm:prSet presAssocID="{29D5B688-B1ED-4438-8847-BF0BCF860D82}" presName="tx1" presStyleLbl="revTx" presStyleIdx="0" presStyleCnt="5"/>
      <dgm:spPr/>
      <dgm:t>
        <a:bodyPr/>
        <a:lstStyle/>
        <a:p>
          <a:endParaRPr lang="ru-RU"/>
        </a:p>
      </dgm:t>
    </dgm:pt>
    <dgm:pt modelId="{22A481EF-0CCE-414F-88D9-AB97AEA7485F}" type="pres">
      <dgm:prSet presAssocID="{29D5B688-B1ED-4438-8847-BF0BCF860D82}" presName="vert1" presStyleCnt="0"/>
      <dgm:spPr/>
    </dgm:pt>
    <dgm:pt modelId="{037D582F-B229-4E2E-A1AA-366B17A3DABF}" type="pres">
      <dgm:prSet presAssocID="{90F98770-0561-4490-A82F-9F5D3BE2E634}" presName="vertSpace2a" presStyleCnt="0"/>
      <dgm:spPr/>
    </dgm:pt>
    <dgm:pt modelId="{E967A2EA-E2D0-4AF7-A7B5-1B2A6F09A2E5}" type="pres">
      <dgm:prSet presAssocID="{90F98770-0561-4490-A82F-9F5D3BE2E634}" presName="horz2" presStyleCnt="0"/>
      <dgm:spPr/>
    </dgm:pt>
    <dgm:pt modelId="{0862EFBD-E085-48FB-AC47-2C1D2AE2A31E}" type="pres">
      <dgm:prSet presAssocID="{90F98770-0561-4490-A82F-9F5D3BE2E634}" presName="horzSpace2" presStyleCnt="0"/>
      <dgm:spPr/>
    </dgm:pt>
    <dgm:pt modelId="{157EF3CA-D3E1-4300-9B4F-2442165F9465}" type="pres">
      <dgm:prSet presAssocID="{90F98770-0561-4490-A82F-9F5D3BE2E634}" presName="tx2" presStyleLbl="revTx" presStyleIdx="1" presStyleCnt="5"/>
      <dgm:spPr/>
      <dgm:t>
        <a:bodyPr/>
        <a:lstStyle/>
        <a:p>
          <a:endParaRPr lang="ru-RU"/>
        </a:p>
      </dgm:t>
    </dgm:pt>
    <dgm:pt modelId="{56F041CB-DF47-4C07-8BEC-82DD0A9A9A6B}" type="pres">
      <dgm:prSet presAssocID="{90F98770-0561-4490-A82F-9F5D3BE2E634}" presName="vert2" presStyleCnt="0"/>
      <dgm:spPr/>
    </dgm:pt>
    <dgm:pt modelId="{84398970-3116-4B2D-A652-45F3582BAD87}" type="pres">
      <dgm:prSet presAssocID="{90F98770-0561-4490-A82F-9F5D3BE2E634}" presName="thinLine2b" presStyleLbl="callout" presStyleIdx="0" presStyleCnt="3"/>
      <dgm:spPr/>
    </dgm:pt>
    <dgm:pt modelId="{31FE91A4-9E8D-4433-8EF1-D7299F4DA447}" type="pres">
      <dgm:prSet presAssocID="{90F98770-0561-4490-A82F-9F5D3BE2E634}" presName="vertSpace2b" presStyleCnt="0"/>
      <dgm:spPr/>
    </dgm:pt>
    <dgm:pt modelId="{CDEA7DDF-CD45-453F-BC74-97398FC8FD19}" type="pres">
      <dgm:prSet presAssocID="{FC3C61C4-9BCA-4B47-89C3-CE6F888F465D}" presName="horz2" presStyleCnt="0"/>
      <dgm:spPr/>
    </dgm:pt>
    <dgm:pt modelId="{BFF9839A-8C66-4169-8712-5B3D421ADD7F}" type="pres">
      <dgm:prSet presAssocID="{FC3C61C4-9BCA-4B47-89C3-CE6F888F465D}" presName="horzSpace2" presStyleCnt="0"/>
      <dgm:spPr/>
    </dgm:pt>
    <dgm:pt modelId="{C743DEF0-CA20-41B4-9A7C-D5D92A908182}" type="pres">
      <dgm:prSet presAssocID="{FC3C61C4-9BCA-4B47-89C3-CE6F888F465D}" presName="tx2" presStyleLbl="revTx" presStyleIdx="2" presStyleCnt="5"/>
      <dgm:spPr/>
      <dgm:t>
        <a:bodyPr/>
        <a:lstStyle/>
        <a:p>
          <a:endParaRPr lang="ru-RU"/>
        </a:p>
      </dgm:t>
    </dgm:pt>
    <dgm:pt modelId="{AF15ADFB-1B43-483D-8BC2-540C3E0C9ECC}" type="pres">
      <dgm:prSet presAssocID="{FC3C61C4-9BCA-4B47-89C3-CE6F888F465D}" presName="vert2" presStyleCnt="0"/>
      <dgm:spPr/>
    </dgm:pt>
    <dgm:pt modelId="{23E685AE-ABCC-44D0-8E58-4236083A8EF4}" type="pres">
      <dgm:prSet presAssocID="{FC3C61C4-9BCA-4B47-89C3-CE6F888F465D}" presName="thinLine2b" presStyleLbl="callout" presStyleIdx="1" presStyleCnt="3"/>
      <dgm:spPr/>
    </dgm:pt>
    <dgm:pt modelId="{0557423D-6D8D-4B31-9E75-B20A63560CCD}" type="pres">
      <dgm:prSet presAssocID="{FC3C61C4-9BCA-4B47-89C3-CE6F888F465D}" presName="vertSpace2b" presStyleCnt="0"/>
      <dgm:spPr/>
    </dgm:pt>
    <dgm:pt modelId="{9C29BACC-142F-4736-9853-AC20CD0DF7C8}" type="pres">
      <dgm:prSet presAssocID="{C7D74434-0A34-4F56-991B-DE4881F1956D}" presName="horz2" presStyleCnt="0"/>
      <dgm:spPr/>
    </dgm:pt>
    <dgm:pt modelId="{DE2C63A0-8589-40CC-93F1-6421F8F9188F}" type="pres">
      <dgm:prSet presAssocID="{C7D74434-0A34-4F56-991B-DE4881F1956D}" presName="horzSpace2" presStyleCnt="0"/>
      <dgm:spPr/>
    </dgm:pt>
    <dgm:pt modelId="{B36AF2AF-0A37-4233-872B-120510B20DBC}" type="pres">
      <dgm:prSet presAssocID="{C7D74434-0A34-4F56-991B-DE4881F1956D}" presName="tx2" presStyleLbl="revTx" presStyleIdx="3" presStyleCnt="5"/>
      <dgm:spPr/>
      <dgm:t>
        <a:bodyPr/>
        <a:lstStyle/>
        <a:p>
          <a:endParaRPr lang="ru-RU"/>
        </a:p>
      </dgm:t>
    </dgm:pt>
    <dgm:pt modelId="{D77E7EA4-7770-456B-B47B-6F28A509EF84}" type="pres">
      <dgm:prSet presAssocID="{C7D74434-0A34-4F56-991B-DE4881F1956D}" presName="vert2" presStyleCnt="0"/>
      <dgm:spPr/>
    </dgm:pt>
    <dgm:pt modelId="{BC822068-ADA4-4D57-BC83-BEF8BAE813FF}" type="pres">
      <dgm:prSet presAssocID="{4625150C-E17D-4ABA-9100-39F4B10A7F25}" presName="horz3" presStyleCnt="0"/>
      <dgm:spPr/>
    </dgm:pt>
    <dgm:pt modelId="{50A39096-0886-445D-AF40-46CBC82358F3}" type="pres">
      <dgm:prSet presAssocID="{4625150C-E17D-4ABA-9100-39F4B10A7F25}" presName="horzSpace3" presStyleCnt="0"/>
      <dgm:spPr/>
    </dgm:pt>
    <dgm:pt modelId="{3FC6FB64-C1B2-43E3-AA93-FD6FE58977F2}" type="pres">
      <dgm:prSet presAssocID="{4625150C-E17D-4ABA-9100-39F4B10A7F25}" presName="tx3" presStyleLbl="revTx" presStyleIdx="4" presStyleCnt="5"/>
      <dgm:spPr/>
      <dgm:t>
        <a:bodyPr/>
        <a:lstStyle/>
        <a:p>
          <a:endParaRPr lang="ru-RU"/>
        </a:p>
      </dgm:t>
    </dgm:pt>
    <dgm:pt modelId="{B447BDFF-2D67-4566-827C-1A4833D9627F}" type="pres">
      <dgm:prSet presAssocID="{4625150C-E17D-4ABA-9100-39F4B10A7F25}" presName="vert3" presStyleCnt="0"/>
      <dgm:spPr/>
    </dgm:pt>
    <dgm:pt modelId="{06E51526-CC34-4DE8-8E2D-564D34F8F509}" type="pres">
      <dgm:prSet presAssocID="{C7D74434-0A34-4F56-991B-DE4881F1956D}" presName="thinLine2b" presStyleLbl="callout" presStyleIdx="2" presStyleCnt="3"/>
      <dgm:spPr/>
    </dgm:pt>
    <dgm:pt modelId="{D9D61311-E067-48A7-9F71-8D08A77D7E8E}" type="pres">
      <dgm:prSet presAssocID="{C7D74434-0A34-4F56-991B-DE4881F1956D}" presName="vertSpace2b" presStyleCnt="0"/>
      <dgm:spPr/>
    </dgm:pt>
  </dgm:ptLst>
  <dgm:cxnLst>
    <dgm:cxn modelId="{F9C14631-E155-4FD0-8B34-7C5A6832EA65}" srcId="{C7D74434-0A34-4F56-991B-DE4881F1956D}" destId="{4625150C-E17D-4ABA-9100-39F4B10A7F25}" srcOrd="0" destOrd="0" parTransId="{1C9AE651-124A-4CD1-8A15-9626EE372DD6}" sibTransId="{27BF8AD1-5A98-4CA6-A7A1-0338AC9B81E1}"/>
    <dgm:cxn modelId="{D6396A9C-1DCC-4243-A6A2-B49F5173D548}" type="presOf" srcId="{295383DB-D62E-4A07-84C3-89ED69F3A7EF}" destId="{4C282315-EEC4-4F54-8430-91713EF789BA}" srcOrd="0" destOrd="0" presId="urn:microsoft.com/office/officeart/2008/layout/LinedList"/>
    <dgm:cxn modelId="{6CF2C94C-7D20-4A35-B1AE-4919C0A3B9F0}" type="presOf" srcId="{4625150C-E17D-4ABA-9100-39F4B10A7F25}" destId="{3FC6FB64-C1B2-43E3-AA93-FD6FE58977F2}" srcOrd="0" destOrd="0" presId="urn:microsoft.com/office/officeart/2008/layout/LinedList"/>
    <dgm:cxn modelId="{D3DB0ADF-68AE-4DE6-8E00-017AE886F8A4}" srcId="{29D5B688-B1ED-4438-8847-BF0BCF860D82}" destId="{FC3C61C4-9BCA-4B47-89C3-CE6F888F465D}" srcOrd="1" destOrd="0" parTransId="{822B216E-F088-458A-9681-3848038813ED}" sibTransId="{E8029853-978F-4A00-A8C6-08F4415079A1}"/>
    <dgm:cxn modelId="{BED0ADC3-2FE0-488E-A60D-30962C89919F}" type="presOf" srcId="{FC3C61C4-9BCA-4B47-89C3-CE6F888F465D}" destId="{C743DEF0-CA20-41B4-9A7C-D5D92A908182}" srcOrd="0" destOrd="0" presId="urn:microsoft.com/office/officeart/2008/layout/LinedList"/>
    <dgm:cxn modelId="{DC7CC741-06B8-46C3-ADC4-A85260EAB503}" type="presOf" srcId="{90F98770-0561-4490-A82F-9F5D3BE2E634}" destId="{157EF3CA-D3E1-4300-9B4F-2442165F9465}" srcOrd="0" destOrd="0" presId="urn:microsoft.com/office/officeart/2008/layout/LinedList"/>
    <dgm:cxn modelId="{CB0C3FBF-2A63-4C30-BEC1-3A396D2BEC85}" srcId="{29D5B688-B1ED-4438-8847-BF0BCF860D82}" destId="{C7D74434-0A34-4F56-991B-DE4881F1956D}" srcOrd="2" destOrd="0" parTransId="{B631C9C9-CC48-476E-A1D9-7476C929D565}" sibTransId="{89D8EEB8-040C-4B93-9104-3A94EFBBAECD}"/>
    <dgm:cxn modelId="{50222539-D082-4153-9810-755D9931035B}" type="presOf" srcId="{29D5B688-B1ED-4438-8847-BF0BCF860D82}" destId="{F69D3F30-4F9D-4998-8E12-4A0E1FAF1B36}" srcOrd="0" destOrd="0" presId="urn:microsoft.com/office/officeart/2008/layout/LinedList"/>
    <dgm:cxn modelId="{4CDF884F-5B82-46E1-8967-4362BC6DAA61}" type="presOf" srcId="{C7D74434-0A34-4F56-991B-DE4881F1956D}" destId="{B36AF2AF-0A37-4233-872B-120510B20DBC}" srcOrd="0" destOrd="0" presId="urn:microsoft.com/office/officeart/2008/layout/LinedList"/>
    <dgm:cxn modelId="{D996D0B8-9064-4413-B898-8481B311284B}" srcId="{29D5B688-B1ED-4438-8847-BF0BCF860D82}" destId="{90F98770-0561-4490-A82F-9F5D3BE2E634}" srcOrd="0" destOrd="0" parTransId="{77A63C00-F29A-43AC-AC1A-81AAD815A084}" sibTransId="{F4B61E45-8540-48C0-A058-64F11937E570}"/>
    <dgm:cxn modelId="{137C8822-EC2E-4785-844E-9C7EB4F79D71}" srcId="{295383DB-D62E-4A07-84C3-89ED69F3A7EF}" destId="{29D5B688-B1ED-4438-8847-BF0BCF860D82}" srcOrd="0" destOrd="0" parTransId="{D8594B75-22D7-40D4-A218-907315E504F4}" sibTransId="{D785357B-8679-4412-AD0B-86DF3FFDB928}"/>
    <dgm:cxn modelId="{C395B2D4-5024-4441-8195-1DE0FF8B322F}" type="presParOf" srcId="{4C282315-EEC4-4F54-8430-91713EF789BA}" destId="{D167E5AB-78B8-44F9-88CD-D372FFF78E2F}" srcOrd="0" destOrd="0" presId="urn:microsoft.com/office/officeart/2008/layout/LinedList"/>
    <dgm:cxn modelId="{A0032F8D-D899-495C-8621-1AB43663A031}" type="presParOf" srcId="{4C282315-EEC4-4F54-8430-91713EF789BA}" destId="{9109267B-FE04-4AFA-8E8E-9A8557FF952A}" srcOrd="1" destOrd="0" presId="urn:microsoft.com/office/officeart/2008/layout/LinedList"/>
    <dgm:cxn modelId="{B00BC64B-268F-401A-92DA-3B92DE1D2420}" type="presParOf" srcId="{9109267B-FE04-4AFA-8E8E-9A8557FF952A}" destId="{F69D3F30-4F9D-4998-8E12-4A0E1FAF1B36}" srcOrd="0" destOrd="0" presId="urn:microsoft.com/office/officeart/2008/layout/LinedList"/>
    <dgm:cxn modelId="{739E6FD8-AF39-4EB9-8968-35CEAB10CA4F}" type="presParOf" srcId="{9109267B-FE04-4AFA-8E8E-9A8557FF952A}" destId="{22A481EF-0CCE-414F-88D9-AB97AEA7485F}" srcOrd="1" destOrd="0" presId="urn:microsoft.com/office/officeart/2008/layout/LinedList"/>
    <dgm:cxn modelId="{DF0532FC-6A53-4533-A2D6-2907F0D4587E}" type="presParOf" srcId="{22A481EF-0CCE-414F-88D9-AB97AEA7485F}" destId="{037D582F-B229-4E2E-A1AA-366B17A3DABF}" srcOrd="0" destOrd="0" presId="urn:microsoft.com/office/officeart/2008/layout/LinedList"/>
    <dgm:cxn modelId="{2D3AC849-6807-4597-8F04-950354FD51B8}" type="presParOf" srcId="{22A481EF-0CCE-414F-88D9-AB97AEA7485F}" destId="{E967A2EA-E2D0-4AF7-A7B5-1B2A6F09A2E5}" srcOrd="1" destOrd="0" presId="urn:microsoft.com/office/officeart/2008/layout/LinedList"/>
    <dgm:cxn modelId="{3E929CDA-294B-4AA8-AB1B-D47AFEA9485A}" type="presParOf" srcId="{E967A2EA-E2D0-4AF7-A7B5-1B2A6F09A2E5}" destId="{0862EFBD-E085-48FB-AC47-2C1D2AE2A31E}" srcOrd="0" destOrd="0" presId="urn:microsoft.com/office/officeart/2008/layout/LinedList"/>
    <dgm:cxn modelId="{BC514F33-47FA-4049-9A4D-D89BC8743648}" type="presParOf" srcId="{E967A2EA-E2D0-4AF7-A7B5-1B2A6F09A2E5}" destId="{157EF3CA-D3E1-4300-9B4F-2442165F9465}" srcOrd="1" destOrd="0" presId="urn:microsoft.com/office/officeart/2008/layout/LinedList"/>
    <dgm:cxn modelId="{4D60864C-9DD8-4243-88FF-CB47DC84F7E0}" type="presParOf" srcId="{E967A2EA-E2D0-4AF7-A7B5-1B2A6F09A2E5}" destId="{56F041CB-DF47-4C07-8BEC-82DD0A9A9A6B}" srcOrd="2" destOrd="0" presId="urn:microsoft.com/office/officeart/2008/layout/LinedList"/>
    <dgm:cxn modelId="{61FB1E99-289F-4302-84B4-57EC63229958}" type="presParOf" srcId="{22A481EF-0CCE-414F-88D9-AB97AEA7485F}" destId="{84398970-3116-4B2D-A652-45F3582BAD87}" srcOrd="2" destOrd="0" presId="urn:microsoft.com/office/officeart/2008/layout/LinedList"/>
    <dgm:cxn modelId="{76CAEBBE-2E1B-45B5-80CD-0BBBD77F2AD6}" type="presParOf" srcId="{22A481EF-0CCE-414F-88D9-AB97AEA7485F}" destId="{31FE91A4-9E8D-4433-8EF1-D7299F4DA447}" srcOrd="3" destOrd="0" presId="urn:microsoft.com/office/officeart/2008/layout/LinedList"/>
    <dgm:cxn modelId="{4734436D-FDC8-4F14-B861-04451F182AC6}" type="presParOf" srcId="{22A481EF-0CCE-414F-88D9-AB97AEA7485F}" destId="{CDEA7DDF-CD45-453F-BC74-97398FC8FD19}" srcOrd="4" destOrd="0" presId="urn:microsoft.com/office/officeart/2008/layout/LinedList"/>
    <dgm:cxn modelId="{9A6F1BFF-84A1-4741-AB57-B1811CE4CB6E}" type="presParOf" srcId="{CDEA7DDF-CD45-453F-BC74-97398FC8FD19}" destId="{BFF9839A-8C66-4169-8712-5B3D421ADD7F}" srcOrd="0" destOrd="0" presId="urn:microsoft.com/office/officeart/2008/layout/LinedList"/>
    <dgm:cxn modelId="{25D54E4D-104C-427E-89B7-E5B257AFA71B}" type="presParOf" srcId="{CDEA7DDF-CD45-453F-BC74-97398FC8FD19}" destId="{C743DEF0-CA20-41B4-9A7C-D5D92A908182}" srcOrd="1" destOrd="0" presId="urn:microsoft.com/office/officeart/2008/layout/LinedList"/>
    <dgm:cxn modelId="{B6E316A0-7F3E-4420-B111-B094039D4118}" type="presParOf" srcId="{CDEA7DDF-CD45-453F-BC74-97398FC8FD19}" destId="{AF15ADFB-1B43-483D-8BC2-540C3E0C9ECC}" srcOrd="2" destOrd="0" presId="urn:microsoft.com/office/officeart/2008/layout/LinedList"/>
    <dgm:cxn modelId="{C99F0294-817F-4791-96C6-276C344434B7}" type="presParOf" srcId="{22A481EF-0CCE-414F-88D9-AB97AEA7485F}" destId="{23E685AE-ABCC-44D0-8E58-4236083A8EF4}" srcOrd="5" destOrd="0" presId="urn:microsoft.com/office/officeart/2008/layout/LinedList"/>
    <dgm:cxn modelId="{9B3F6701-9D3B-4477-8843-9AD4FAF7CE8D}" type="presParOf" srcId="{22A481EF-0CCE-414F-88D9-AB97AEA7485F}" destId="{0557423D-6D8D-4B31-9E75-B20A63560CCD}" srcOrd="6" destOrd="0" presId="urn:microsoft.com/office/officeart/2008/layout/LinedList"/>
    <dgm:cxn modelId="{BED62699-6BB9-4BF5-BF02-0E108481F0A9}" type="presParOf" srcId="{22A481EF-0CCE-414F-88D9-AB97AEA7485F}" destId="{9C29BACC-142F-4736-9853-AC20CD0DF7C8}" srcOrd="7" destOrd="0" presId="urn:microsoft.com/office/officeart/2008/layout/LinedList"/>
    <dgm:cxn modelId="{8651D299-7A06-4BEE-8ACB-DB77096307C5}" type="presParOf" srcId="{9C29BACC-142F-4736-9853-AC20CD0DF7C8}" destId="{DE2C63A0-8589-40CC-93F1-6421F8F9188F}" srcOrd="0" destOrd="0" presId="urn:microsoft.com/office/officeart/2008/layout/LinedList"/>
    <dgm:cxn modelId="{D4B52C05-0359-4C94-BF8F-FD91CFA9B870}" type="presParOf" srcId="{9C29BACC-142F-4736-9853-AC20CD0DF7C8}" destId="{B36AF2AF-0A37-4233-872B-120510B20DBC}" srcOrd="1" destOrd="0" presId="urn:microsoft.com/office/officeart/2008/layout/LinedList"/>
    <dgm:cxn modelId="{E250C2D1-6636-45A0-B528-C16B45FB57B2}" type="presParOf" srcId="{9C29BACC-142F-4736-9853-AC20CD0DF7C8}" destId="{D77E7EA4-7770-456B-B47B-6F28A509EF84}" srcOrd="2" destOrd="0" presId="urn:microsoft.com/office/officeart/2008/layout/LinedList"/>
    <dgm:cxn modelId="{C3D91CBC-EFDE-47B3-B9F1-76DD211AD278}" type="presParOf" srcId="{D77E7EA4-7770-456B-B47B-6F28A509EF84}" destId="{BC822068-ADA4-4D57-BC83-BEF8BAE813FF}" srcOrd="0" destOrd="0" presId="urn:microsoft.com/office/officeart/2008/layout/LinedList"/>
    <dgm:cxn modelId="{A88D218E-B4B4-443B-8132-B716795EA296}" type="presParOf" srcId="{BC822068-ADA4-4D57-BC83-BEF8BAE813FF}" destId="{50A39096-0886-445D-AF40-46CBC82358F3}" srcOrd="0" destOrd="0" presId="urn:microsoft.com/office/officeart/2008/layout/LinedList"/>
    <dgm:cxn modelId="{7FBB185B-C556-44A9-BDD3-91F2B1397E27}" type="presParOf" srcId="{BC822068-ADA4-4D57-BC83-BEF8BAE813FF}" destId="{3FC6FB64-C1B2-43E3-AA93-FD6FE58977F2}" srcOrd="1" destOrd="0" presId="urn:microsoft.com/office/officeart/2008/layout/LinedList"/>
    <dgm:cxn modelId="{D454F57F-0E6B-4E28-9914-57A1F1EC83A0}" type="presParOf" srcId="{BC822068-ADA4-4D57-BC83-BEF8BAE813FF}" destId="{B447BDFF-2D67-4566-827C-1A4833D9627F}" srcOrd="2" destOrd="0" presId="urn:microsoft.com/office/officeart/2008/layout/LinedList"/>
    <dgm:cxn modelId="{618C1E0E-0E39-474B-8535-3151D7731048}" type="presParOf" srcId="{22A481EF-0CCE-414F-88D9-AB97AEA7485F}" destId="{06E51526-CC34-4DE8-8E2D-564D34F8F509}" srcOrd="8" destOrd="0" presId="urn:microsoft.com/office/officeart/2008/layout/LinedList"/>
    <dgm:cxn modelId="{524AB549-5CB8-4303-B98B-8EBAB41CD718}" type="presParOf" srcId="{22A481EF-0CCE-414F-88D9-AB97AEA7485F}" destId="{D9D61311-E067-48A7-9F71-8D08A77D7E8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5383DB-D62E-4A07-84C3-89ED69F3A7EF}" type="doc">
      <dgm:prSet loTypeId="urn:microsoft.com/office/officeart/2008/layout/LinedLis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5B688-B1ED-4438-8847-BF0BCF860D82}">
      <dgm:prSet phldrT="[Текст]" custT="1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Комментарий</a:t>
          </a:r>
        </a:p>
      </dgm:t>
    </dgm:pt>
    <dgm:pt modelId="{D8594B75-22D7-40D4-A218-907315E504F4}" type="parTrans" cxnId="{137C8822-EC2E-4785-844E-9C7EB4F79D71}">
      <dgm:prSet/>
      <dgm:spPr/>
      <dgm:t>
        <a:bodyPr/>
        <a:lstStyle/>
        <a:p>
          <a:endParaRPr lang="ru-RU"/>
        </a:p>
      </dgm:t>
    </dgm:pt>
    <dgm:pt modelId="{D785357B-8679-4412-AD0B-86DF3FFDB928}" type="sibTrans" cxnId="{137C8822-EC2E-4785-844E-9C7EB4F79D71}">
      <dgm:prSet/>
      <dgm:spPr/>
      <dgm:t>
        <a:bodyPr/>
        <a:lstStyle/>
        <a:p>
          <a:endParaRPr lang="ru-RU"/>
        </a:p>
      </dgm:t>
    </dgm:pt>
    <dgm:pt modelId="{90F98770-0561-4490-A82F-9F5D3BE2E634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Первый</a:t>
          </a:r>
        </a:p>
        <a:p>
          <a:r>
            <a:rPr lang="ru-RU" b="1" dirty="0">
              <a:solidFill>
                <a:schemeClr val="bg1"/>
              </a:solidFill>
            </a:rPr>
            <a:t>пример</a:t>
          </a:r>
        </a:p>
      </dgm:t>
    </dgm:pt>
    <dgm:pt modelId="{77A63C00-F29A-43AC-AC1A-81AAD815A084}" type="parTrans" cxnId="{D996D0B8-9064-4413-B898-8481B311284B}">
      <dgm:prSet/>
      <dgm:spPr/>
      <dgm:t>
        <a:bodyPr/>
        <a:lstStyle/>
        <a:p>
          <a:endParaRPr lang="ru-RU"/>
        </a:p>
      </dgm:t>
    </dgm:pt>
    <dgm:pt modelId="{F4B61E45-8540-48C0-A058-64F11937E570}" type="sibTrans" cxnId="{D996D0B8-9064-4413-B898-8481B311284B}">
      <dgm:prSet/>
      <dgm:spPr/>
      <dgm:t>
        <a:bodyPr/>
        <a:lstStyle/>
        <a:p>
          <a:endParaRPr lang="ru-RU"/>
        </a:p>
      </dgm:t>
    </dgm:pt>
    <dgm:pt modelId="{C7D74434-0A34-4F56-991B-DE4881F1956D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Второй</a:t>
          </a:r>
        </a:p>
        <a:p>
          <a:r>
            <a:rPr lang="ru-RU" b="1" dirty="0">
              <a:solidFill>
                <a:schemeClr val="bg1"/>
              </a:solidFill>
            </a:rPr>
            <a:t> пример</a:t>
          </a:r>
        </a:p>
      </dgm:t>
    </dgm:pt>
    <dgm:pt modelId="{B631C9C9-CC48-476E-A1D9-7476C929D565}" type="parTrans" cxnId="{CB0C3FBF-2A63-4C30-BEC1-3A396D2BEC85}">
      <dgm:prSet/>
      <dgm:spPr/>
      <dgm:t>
        <a:bodyPr/>
        <a:lstStyle/>
        <a:p>
          <a:endParaRPr lang="ru-RU"/>
        </a:p>
      </dgm:t>
    </dgm:pt>
    <dgm:pt modelId="{89D8EEB8-040C-4B93-9104-3A94EFBBAECD}" type="sibTrans" cxnId="{CB0C3FBF-2A63-4C30-BEC1-3A396D2BEC85}">
      <dgm:prSet/>
      <dgm:spPr/>
      <dgm:t>
        <a:bodyPr/>
        <a:lstStyle/>
        <a:p>
          <a:endParaRPr lang="ru-RU"/>
        </a:p>
      </dgm:t>
    </dgm:pt>
    <dgm:pt modelId="{FC3C61C4-9BCA-4B47-89C3-CE6F888F465D}">
      <dgm:prSet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822B216E-F088-458A-9681-3848038813ED}" type="parTrans" cxnId="{D3DB0ADF-68AE-4DE6-8E00-017AE886F8A4}">
      <dgm:prSet/>
      <dgm:spPr/>
      <dgm:t>
        <a:bodyPr/>
        <a:lstStyle/>
        <a:p>
          <a:endParaRPr lang="ru-RU"/>
        </a:p>
      </dgm:t>
    </dgm:pt>
    <dgm:pt modelId="{E8029853-978F-4A00-A8C6-08F4415079A1}" type="sibTrans" cxnId="{D3DB0ADF-68AE-4DE6-8E00-017AE886F8A4}">
      <dgm:prSet/>
      <dgm:spPr/>
      <dgm:t>
        <a:bodyPr/>
        <a:lstStyle/>
        <a:p>
          <a:endParaRPr lang="ru-RU"/>
        </a:p>
      </dgm:t>
    </dgm:pt>
    <dgm:pt modelId="{C7D66530-03E8-489D-958A-4D8F041B59FF}">
      <dgm:prSet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AB92DE45-4A39-4E37-842E-555DDD81E210}" type="parTrans" cxnId="{EA8BB713-36EF-45D4-B493-1134918294DB}">
      <dgm:prSet/>
      <dgm:spPr/>
      <dgm:t>
        <a:bodyPr/>
        <a:lstStyle/>
        <a:p>
          <a:endParaRPr lang="ru-RU"/>
        </a:p>
      </dgm:t>
    </dgm:pt>
    <dgm:pt modelId="{BFA58148-F721-4CCA-90DA-2D21B3A96D6A}" type="sibTrans" cxnId="{EA8BB713-36EF-45D4-B493-1134918294DB}">
      <dgm:prSet/>
      <dgm:spPr/>
      <dgm:t>
        <a:bodyPr/>
        <a:lstStyle/>
        <a:p>
          <a:endParaRPr lang="ru-RU"/>
        </a:p>
      </dgm:t>
    </dgm:pt>
    <dgm:pt modelId="{4625150C-E17D-4ABA-9100-39F4B10A7F25}">
      <dgm:prSet/>
      <dgm:spPr>
        <a:solidFill>
          <a:srgbClr val="076150">
            <a:alpha val="86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Пояснения </a:t>
          </a:r>
        </a:p>
        <a:p>
          <a:r>
            <a:rPr lang="ru-RU" b="1" dirty="0">
              <a:solidFill>
                <a:schemeClr val="bg1"/>
              </a:solidFill>
            </a:rPr>
            <a:t>к примеру</a:t>
          </a:r>
        </a:p>
      </dgm:t>
    </dgm:pt>
    <dgm:pt modelId="{1C9AE651-124A-4CD1-8A15-9626EE372DD6}" type="parTrans" cxnId="{F9C14631-E155-4FD0-8B34-7C5A6832EA65}">
      <dgm:prSet/>
      <dgm:spPr/>
      <dgm:t>
        <a:bodyPr/>
        <a:lstStyle/>
        <a:p>
          <a:endParaRPr lang="ru-RU"/>
        </a:p>
      </dgm:t>
    </dgm:pt>
    <dgm:pt modelId="{27BF8AD1-5A98-4CA6-A7A1-0338AC9B81E1}" type="sibTrans" cxnId="{F9C14631-E155-4FD0-8B34-7C5A6832EA65}">
      <dgm:prSet/>
      <dgm:spPr/>
      <dgm:t>
        <a:bodyPr/>
        <a:lstStyle/>
        <a:p>
          <a:endParaRPr lang="ru-RU"/>
        </a:p>
      </dgm:t>
    </dgm:pt>
    <dgm:pt modelId="{4C282315-EEC4-4F54-8430-91713EF789BA}" type="pres">
      <dgm:prSet presAssocID="{295383DB-D62E-4A07-84C3-89ED69F3A7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67E5AB-78B8-44F9-88CD-D372FFF78E2F}" type="pres">
      <dgm:prSet presAssocID="{29D5B688-B1ED-4438-8847-BF0BCF860D82}" presName="thickLine" presStyleLbl="alignNode1" presStyleIdx="0" presStyleCnt="1"/>
      <dgm:spPr/>
    </dgm:pt>
    <dgm:pt modelId="{9109267B-FE04-4AFA-8E8E-9A8557FF952A}" type="pres">
      <dgm:prSet presAssocID="{29D5B688-B1ED-4438-8847-BF0BCF860D82}" presName="horz1" presStyleCnt="0"/>
      <dgm:spPr/>
    </dgm:pt>
    <dgm:pt modelId="{F69D3F30-4F9D-4998-8E12-4A0E1FAF1B36}" type="pres">
      <dgm:prSet presAssocID="{29D5B688-B1ED-4438-8847-BF0BCF860D82}" presName="tx1" presStyleLbl="revTx" presStyleIdx="0" presStyleCnt="6"/>
      <dgm:spPr/>
      <dgm:t>
        <a:bodyPr/>
        <a:lstStyle/>
        <a:p>
          <a:endParaRPr lang="ru-RU"/>
        </a:p>
      </dgm:t>
    </dgm:pt>
    <dgm:pt modelId="{22A481EF-0CCE-414F-88D9-AB97AEA7485F}" type="pres">
      <dgm:prSet presAssocID="{29D5B688-B1ED-4438-8847-BF0BCF860D82}" presName="vert1" presStyleCnt="0"/>
      <dgm:spPr/>
    </dgm:pt>
    <dgm:pt modelId="{037D582F-B229-4E2E-A1AA-366B17A3DABF}" type="pres">
      <dgm:prSet presAssocID="{90F98770-0561-4490-A82F-9F5D3BE2E634}" presName="vertSpace2a" presStyleCnt="0"/>
      <dgm:spPr/>
    </dgm:pt>
    <dgm:pt modelId="{E967A2EA-E2D0-4AF7-A7B5-1B2A6F09A2E5}" type="pres">
      <dgm:prSet presAssocID="{90F98770-0561-4490-A82F-9F5D3BE2E634}" presName="horz2" presStyleCnt="0"/>
      <dgm:spPr/>
    </dgm:pt>
    <dgm:pt modelId="{0862EFBD-E085-48FB-AC47-2C1D2AE2A31E}" type="pres">
      <dgm:prSet presAssocID="{90F98770-0561-4490-A82F-9F5D3BE2E634}" presName="horzSpace2" presStyleCnt="0"/>
      <dgm:spPr/>
    </dgm:pt>
    <dgm:pt modelId="{157EF3CA-D3E1-4300-9B4F-2442165F9465}" type="pres">
      <dgm:prSet presAssocID="{90F98770-0561-4490-A82F-9F5D3BE2E634}" presName="tx2" presStyleLbl="revTx" presStyleIdx="1" presStyleCnt="6"/>
      <dgm:spPr/>
      <dgm:t>
        <a:bodyPr/>
        <a:lstStyle/>
        <a:p>
          <a:endParaRPr lang="ru-RU"/>
        </a:p>
      </dgm:t>
    </dgm:pt>
    <dgm:pt modelId="{56F041CB-DF47-4C07-8BEC-82DD0A9A9A6B}" type="pres">
      <dgm:prSet presAssocID="{90F98770-0561-4490-A82F-9F5D3BE2E634}" presName="vert2" presStyleCnt="0"/>
      <dgm:spPr/>
    </dgm:pt>
    <dgm:pt modelId="{3AF4EFC6-A496-42E8-81E4-BB3FE8A7EA04}" type="pres">
      <dgm:prSet presAssocID="{C7D66530-03E8-489D-958A-4D8F041B59FF}" presName="horz3" presStyleCnt="0"/>
      <dgm:spPr/>
    </dgm:pt>
    <dgm:pt modelId="{41E02E18-9EBE-445D-B7F4-D02CF95B160F}" type="pres">
      <dgm:prSet presAssocID="{C7D66530-03E8-489D-958A-4D8F041B59FF}" presName="horzSpace3" presStyleCnt="0"/>
      <dgm:spPr/>
    </dgm:pt>
    <dgm:pt modelId="{024A388B-33AC-4872-B4E6-618B0A670E43}" type="pres">
      <dgm:prSet presAssocID="{C7D66530-03E8-489D-958A-4D8F041B59FF}" presName="tx3" presStyleLbl="revTx" presStyleIdx="2" presStyleCnt="6"/>
      <dgm:spPr/>
      <dgm:t>
        <a:bodyPr/>
        <a:lstStyle/>
        <a:p>
          <a:endParaRPr lang="ru-RU"/>
        </a:p>
      </dgm:t>
    </dgm:pt>
    <dgm:pt modelId="{3A73841E-ECFF-4795-B557-1782D0E39D28}" type="pres">
      <dgm:prSet presAssocID="{C7D66530-03E8-489D-958A-4D8F041B59FF}" presName="vert3" presStyleCnt="0"/>
      <dgm:spPr/>
    </dgm:pt>
    <dgm:pt modelId="{84398970-3116-4B2D-A652-45F3582BAD87}" type="pres">
      <dgm:prSet presAssocID="{90F98770-0561-4490-A82F-9F5D3BE2E634}" presName="thinLine2b" presStyleLbl="callout" presStyleIdx="0" presStyleCnt="3"/>
      <dgm:spPr/>
    </dgm:pt>
    <dgm:pt modelId="{31FE91A4-9E8D-4433-8EF1-D7299F4DA447}" type="pres">
      <dgm:prSet presAssocID="{90F98770-0561-4490-A82F-9F5D3BE2E634}" presName="vertSpace2b" presStyleCnt="0"/>
      <dgm:spPr/>
    </dgm:pt>
    <dgm:pt modelId="{CDEA7DDF-CD45-453F-BC74-97398FC8FD19}" type="pres">
      <dgm:prSet presAssocID="{FC3C61C4-9BCA-4B47-89C3-CE6F888F465D}" presName="horz2" presStyleCnt="0"/>
      <dgm:spPr/>
    </dgm:pt>
    <dgm:pt modelId="{BFF9839A-8C66-4169-8712-5B3D421ADD7F}" type="pres">
      <dgm:prSet presAssocID="{FC3C61C4-9BCA-4B47-89C3-CE6F888F465D}" presName="horzSpace2" presStyleCnt="0"/>
      <dgm:spPr/>
    </dgm:pt>
    <dgm:pt modelId="{C743DEF0-CA20-41B4-9A7C-D5D92A908182}" type="pres">
      <dgm:prSet presAssocID="{FC3C61C4-9BCA-4B47-89C3-CE6F888F465D}" presName="tx2" presStyleLbl="revTx" presStyleIdx="3" presStyleCnt="6"/>
      <dgm:spPr/>
      <dgm:t>
        <a:bodyPr/>
        <a:lstStyle/>
        <a:p>
          <a:endParaRPr lang="ru-RU"/>
        </a:p>
      </dgm:t>
    </dgm:pt>
    <dgm:pt modelId="{AF15ADFB-1B43-483D-8BC2-540C3E0C9ECC}" type="pres">
      <dgm:prSet presAssocID="{FC3C61C4-9BCA-4B47-89C3-CE6F888F465D}" presName="vert2" presStyleCnt="0"/>
      <dgm:spPr/>
    </dgm:pt>
    <dgm:pt modelId="{23E685AE-ABCC-44D0-8E58-4236083A8EF4}" type="pres">
      <dgm:prSet presAssocID="{FC3C61C4-9BCA-4B47-89C3-CE6F888F465D}" presName="thinLine2b" presStyleLbl="callout" presStyleIdx="1" presStyleCnt="3"/>
      <dgm:spPr/>
    </dgm:pt>
    <dgm:pt modelId="{0557423D-6D8D-4B31-9E75-B20A63560CCD}" type="pres">
      <dgm:prSet presAssocID="{FC3C61C4-9BCA-4B47-89C3-CE6F888F465D}" presName="vertSpace2b" presStyleCnt="0"/>
      <dgm:spPr/>
    </dgm:pt>
    <dgm:pt modelId="{9C29BACC-142F-4736-9853-AC20CD0DF7C8}" type="pres">
      <dgm:prSet presAssocID="{C7D74434-0A34-4F56-991B-DE4881F1956D}" presName="horz2" presStyleCnt="0"/>
      <dgm:spPr/>
    </dgm:pt>
    <dgm:pt modelId="{DE2C63A0-8589-40CC-93F1-6421F8F9188F}" type="pres">
      <dgm:prSet presAssocID="{C7D74434-0A34-4F56-991B-DE4881F1956D}" presName="horzSpace2" presStyleCnt="0"/>
      <dgm:spPr/>
    </dgm:pt>
    <dgm:pt modelId="{B36AF2AF-0A37-4233-872B-120510B20DBC}" type="pres">
      <dgm:prSet presAssocID="{C7D74434-0A34-4F56-991B-DE4881F1956D}" presName="tx2" presStyleLbl="revTx" presStyleIdx="4" presStyleCnt="6"/>
      <dgm:spPr/>
      <dgm:t>
        <a:bodyPr/>
        <a:lstStyle/>
        <a:p>
          <a:endParaRPr lang="ru-RU"/>
        </a:p>
      </dgm:t>
    </dgm:pt>
    <dgm:pt modelId="{D77E7EA4-7770-456B-B47B-6F28A509EF84}" type="pres">
      <dgm:prSet presAssocID="{C7D74434-0A34-4F56-991B-DE4881F1956D}" presName="vert2" presStyleCnt="0"/>
      <dgm:spPr/>
    </dgm:pt>
    <dgm:pt modelId="{BC822068-ADA4-4D57-BC83-BEF8BAE813FF}" type="pres">
      <dgm:prSet presAssocID="{4625150C-E17D-4ABA-9100-39F4B10A7F25}" presName="horz3" presStyleCnt="0"/>
      <dgm:spPr/>
    </dgm:pt>
    <dgm:pt modelId="{50A39096-0886-445D-AF40-46CBC82358F3}" type="pres">
      <dgm:prSet presAssocID="{4625150C-E17D-4ABA-9100-39F4B10A7F25}" presName="horzSpace3" presStyleCnt="0"/>
      <dgm:spPr/>
    </dgm:pt>
    <dgm:pt modelId="{3FC6FB64-C1B2-43E3-AA93-FD6FE58977F2}" type="pres">
      <dgm:prSet presAssocID="{4625150C-E17D-4ABA-9100-39F4B10A7F25}" presName="tx3" presStyleLbl="revTx" presStyleIdx="5" presStyleCnt="6"/>
      <dgm:spPr/>
      <dgm:t>
        <a:bodyPr/>
        <a:lstStyle/>
        <a:p>
          <a:endParaRPr lang="ru-RU"/>
        </a:p>
      </dgm:t>
    </dgm:pt>
    <dgm:pt modelId="{B447BDFF-2D67-4566-827C-1A4833D9627F}" type="pres">
      <dgm:prSet presAssocID="{4625150C-E17D-4ABA-9100-39F4B10A7F25}" presName="vert3" presStyleCnt="0"/>
      <dgm:spPr/>
    </dgm:pt>
    <dgm:pt modelId="{06E51526-CC34-4DE8-8E2D-564D34F8F509}" type="pres">
      <dgm:prSet presAssocID="{C7D74434-0A34-4F56-991B-DE4881F1956D}" presName="thinLine2b" presStyleLbl="callout" presStyleIdx="2" presStyleCnt="3"/>
      <dgm:spPr/>
    </dgm:pt>
    <dgm:pt modelId="{D9D61311-E067-48A7-9F71-8D08A77D7E8E}" type="pres">
      <dgm:prSet presAssocID="{C7D74434-0A34-4F56-991B-DE4881F1956D}" presName="vertSpace2b" presStyleCnt="0"/>
      <dgm:spPr/>
    </dgm:pt>
  </dgm:ptLst>
  <dgm:cxnLst>
    <dgm:cxn modelId="{B7463409-7B48-4FE2-BB99-C52815E211C1}" type="presOf" srcId="{C7D66530-03E8-489D-958A-4D8F041B59FF}" destId="{024A388B-33AC-4872-B4E6-618B0A670E43}" srcOrd="0" destOrd="0" presId="urn:microsoft.com/office/officeart/2008/layout/LinedList"/>
    <dgm:cxn modelId="{F9C14631-E155-4FD0-8B34-7C5A6832EA65}" srcId="{C7D74434-0A34-4F56-991B-DE4881F1956D}" destId="{4625150C-E17D-4ABA-9100-39F4B10A7F25}" srcOrd="0" destOrd="0" parTransId="{1C9AE651-124A-4CD1-8A15-9626EE372DD6}" sibTransId="{27BF8AD1-5A98-4CA6-A7A1-0338AC9B81E1}"/>
    <dgm:cxn modelId="{D6396A9C-1DCC-4243-A6A2-B49F5173D548}" type="presOf" srcId="{295383DB-D62E-4A07-84C3-89ED69F3A7EF}" destId="{4C282315-EEC4-4F54-8430-91713EF789BA}" srcOrd="0" destOrd="0" presId="urn:microsoft.com/office/officeart/2008/layout/LinedList"/>
    <dgm:cxn modelId="{6CF2C94C-7D20-4A35-B1AE-4919C0A3B9F0}" type="presOf" srcId="{4625150C-E17D-4ABA-9100-39F4B10A7F25}" destId="{3FC6FB64-C1B2-43E3-AA93-FD6FE58977F2}" srcOrd="0" destOrd="0" presId="urn:microsoft.com/office/officeart/2008/layout/LinedList"/>
    <dgm:cxn modelId="{D3DB0ADF-68AE-4DE6-8E00-017AE886F8A4}" srcId="{29D5B688-B1ED-4438-8847-BF0BCF860D82}" destId="{FC3C61C4-9BCA-4B47-89C3-CE6F888F465D}" srcOrd="1" destOrd="0" parTransId="{822B216E-F088-458A-9681-3848038813ED}" sibTransId="{E8029853-978F-4A00-A8C6-08F4415079A1}"/>
    <dgm:cxn modelId="{BED0ADC3-2FE0-488E-A60D-30962C89919F}" type="presOf" srcId="{FC3C61C4-9BCA-4B47-89C3-CE6F888F465D}" destId="{C743DEF0-CA20-41B4-9A7C-D5D92A908182}" srcOrd="0" destOrd="0" presId="urn:microsoft.com/office/officeart/2008/layout/LinedList"/>
    <dgm:cxn modelId="{DC7CC741-06B8-46C3-ADC4-A85260EAB503}" type="presOf" srcId="{90F98770-0561-4490-A82F-9F5D3BE2E634}" destId="{157EF3CA-D3E1-4300-9B4F-2442165F9465}" srcOrd="0" destOrd="0" presId="urn:microsoft.com/office/officeart/2008/layout/LinedList"/>
    <dgm:cxn modelId="{EA8BB713-36EF-45D4-B493-1134918294DB}" srcId="{90F98770-0561-4490-A82F-9F5D3BE2E634}" destId="{C7D66530-03E8-489D-958A-4D8F041B59FF}" srcOrd="0" destOrd="0" parTransId="{AB92DE45-4A39-4E37-842E-555DDD81E210}" sibTransId="{BFA58148-F721-4CCA-90DA-2D21B3A96D6A}"/>
    <dgm:cxn modelId="{CB0C3FBF-2A63-4C30-BEC1-3A396D2BEC85}" srcId="{29D5B688-B1ED-4438-8847-BF0BCF860D82}" destId="{C7D74434-0A34-4F56-991B-DE4881F1956D}" srcOrd="2" destOrd="0" parTransId="{B631C9C9-CC48-476E-A1D9-7476C929D565}" sibTransId="{89D8EEB8-040C-4B93-9104-3A94EFBBAECD}"/>
    <dgm:cxn modelId="{50222539-D082-4153-9810-755D9931035B}" type="presOf" srcId="{29D5B688-B1ED-4438-8847-BF0BCF860D82}" destId="{F69D3F30-4F9D-4998-8E12-4A0E1FAF1B36}" srcOrd="0" destOrd="0" presId="urn:microsoft.com/office/officeart/2008/layout/LinedList"/>
    <dgm:cxn modelId="{4CDF884F-5B82-46E1-8967-4362BC6DAA61}" type="presOf" srcId="{C7D74434-0A34-4F56-991B-DE4881F1956D}" destId="{B36AF2AF-0A37-4233-872B-120510B20DBC}" srcOrd="0" destOrd="0" presId="urn:microsoft.com/office/officeart/2008/layout/LinedList"/>
    <dgm:cxn modelId="{D996D0B8-9064-4413-B898-8481B311284B}" srcId="{29D5B688-B1ED-4438-8847-BF0BCF860D82}" destId="{90F98770-0561-4490-A82F-9F5D3BE2E634}" srcOrd="0" destOrd="0" parTransId="{77A63C00-F29A-43AC-AC1A-81AAD815A084}" sibTransId="{F4B61E45-8540-48C0-A058-64F11937E570}"/>
    <dgm:cxn modelId="{137C8822-EC2E-4785-844E-9C7EB4F79D71}" srcId="{295383DB-D62E-4A07-84C3-89ED69F3A7EF}" destId="{29D5B688-B1ED-4438-8847-BF0BCF860D82}" srcOrd="0" destOrd="0" parTransId="{D8594B75-22D7-40D4-A218-907315E504F4}" sibTransId="{D785357B-8679-4412-AD0B-86DF3FFDB928}"/>
    <dgm:cxn modelId="{C395B2D4-5024-4441-8195-1DE0FF8B322F}" type="presParOf" srcId="{4C282315-EEC4-4F54-8430-91713EF789BA}" destId="{D167E5AB-78B8-44F9-88CD-D372FFF78E2F}" srcOrd="0" destOrd="0" presId="urn:microsoft.com/office/officeart/2008/layout/LinedList"/>
    <dgm:cxn modelId="{A0032F8D-D899-495C-8621-1AB43663A031}" type="presParOf" srcId="{4C282315-EEC4-4F54-8430-91713EF789BA}" destId="{9109267B-FE04-4AFA-8E8E-9A8557FF952A}" srcOrd="1" destOrd="0" presId="urn:microsoft.com/office/officeart/2008/layout/LinedList"/>
    <dgm:cxn modelId="{B00BC64B-268F-401A-92DA-3B92DE1D2420}" type="presParOf" srcId="{9109267B-FE04-4AFA-8E8E-9A8557FF952A}" destId="{F69D3F30-4F9D-4998-8E12-4A0E1FAF1B36}" srcOrd="0" destOrd="0" presId="urn:microsoft.com/office/officeart/2008/layout/LinedList"/>
    <dgm:cxn modelId="{739E6FD8-AF39-4EB9-8968-35CEAB10CA4F}" type="presParOf" srcId="{9109267B-FE04-4AFA-8E8E-9A8557FF952A}" destId="{22A481EF-0CCE-414F-88D9-AB97AEA7485F}" srcOrd="1" destOrd="0" presId="urn:microsoft.com/office/officeart/2008/layout/LinedList"/>
    <dgm:cxn modelId="{DF0532FC-6A53-4533-A2D6-2907F0D4587E}" type="presParOf" srcId="{22A481EF-0CCE-414F-88D9-AB97AEA7485F}" destId="{037D582F-B229-4E2E-A1AA-366B17A3DABF}" srcOrd="0" destOrd="0" presId="urn:microsoft.com/office/officeart/2008/layout/LinedList"/>
    <dgm:cxn modelId="{2D3AC849-6807-4597-8F04-950354FD51B8}" type="presParOf" srcId="{22A481EF-0CCE-414F-88D9-AB97AEA7485F}" destId="{E967A2EA-E2D0-4AF7-A7B5-1B2A6F09A2E5}" srcOrd="1" destOrd="0" presId="urn:microsoft.com/office/officeart/2008/layout/LinedList"/>
    <dgm:cxn modelId="{3E929CDA-294B-4AA8-AB1B-D47AFEA9485A}" type="presParOf" srcId="{E967A2EA-E2D0-4AF7-A7B5-1B2A6F09A2E5}" destId="{0862EFBD-E085-48FB-AC47-2C1D2AE2A31E}" srcOrd="0" destOrd="0" presId="urn:microsoft.com/office/officeart/2008/layout/LinedList"/>
    <dgm:cxn modelId="{BC514F33-47FA-4049-9A4D-D89BC8743648}" type="presParOf" srcId="{E967A2EA-E2D0-4AF7-A7B5-1B2A6F09A2E5}" destId="{157EF3CA-D3E1-4300-9B4F-2442165F9465}" srcOrd="1" destOrd="0" presId="urn:microsoft.com/office/officeart/2008/layout/LinedList"/>
    <dgm:cxn modelId="{4D60864C-9DD8-4243-88FF-CB47DC84F7E0}" type="presParOf" srcId="{E967A2EA-E2D0-4AF7-A7B5-1B2A6F09A2E5}" destId="{56F041CB-DF47-4C07-8BEC-82DD0A9A9A6B}" srcOrd="2" destOrd="0" presId="urn:microsoft.com/office/officeart/2008/layout/LinedList"/>
    <dgm:cxn modelId="{BB6ED339-F75C-448C-B272-A593030129F8}" type="presParOf" srcId="{56F041CB-DF47-4C07-8BEC-82DD0A9A9A6B}" destId="{3AF4EFC6-A496-42E8-81E4-BB3FE8A7EA04}" srcOrd="0" destOrd="0" presId="urn:microsoft.com/office/officeart/2008/layout/LinedList"/>
    <dgm:cxn modelId="{0C48E75D-17C9-471F-AEA2-6409A41F530B}" type="presParOf" srcId="{3AF4EFC6-A496-42E8-81E4-BB3FE8A7EA04}" destId="{41E02E18-9EBE-445D-B7F4-D02CF95B160F}" srcOrd="0" destOrd="0" presId="urn:microsoft.com/office/officeart/2008/layout/LinedList"/>
    <dgm:cxn modelId="{952134A0-54BB-48E8-B456-14391C5C0C8E}" type="presParOf" srcId="{3AF4EFC6-A496-42E8-81E4-BB3FE8A7EA04}" destId="{024A388B-33AC-4872-B4E6-618B0A670E43}" srcOrd="1" destOrd="0" presId="urn:microsoft.com/office/officeart/2008/layout/LinedList"/>
    <dgm:cxn modelId="{ED7AC19E-A017-423F-A8BE-3BFC789C79D0}" type="presParOf" srcId="{3AF4EFC6-A496-42E8-81E4-BB3FE8A7EA04}" destId="{3A73841E-ECFF-4795-B557-1782D0E39D28}" srcOrd="2" destOrd="0" presId="urn:microsoft.com/office/officeart/2008/layout/LinedList"/>
    <dgm:cxn modelId="{61FB1E99-289F-4302-84B4-57EC63229958}" type="presParOf" srcId="{22A481EF-0CCE-414F-88D9-AB97AEA7485F}" destId="{84398970-3116-4B2D-A652-45F3582BAD87}" srcOrd="2" destOrd="0" presId="urn:microsoft.com/office/officeart/2008/layout/LinedList"/>
    <dgm:cxn modelId="{76CAEBBE-2E1B-45B5-80CD-0BBBD77F2AD6}" type="presParOf" srcId="{22A481EF-0CCE-414F-88D9-AB97AEA7485F}" destId="{31FE91A4-9E8D-4433-8EF1-D7299F4DA447}" srcOrd="3" destOrd="0" presId="urn:microsoft.com/office/officeart/2008/layout/LinedList"/>
    <dgm:cxn modelId="{4734436D-FDC8-4F14-B861-04451F182AC6}" type="presParOf" srcId="{22A481EF-0CCE-414F-88D9-AB97AEA7485F}" destId="{CDEA7DDF-CD45-453F-BC74-97398FC8FD19}" srcOrd="4" destOrd="0" presId="urn:microsoft.com/office/officeart/2008/layout/LinedList"/>
    <dgm:cxn modelId="{9A6F1BFF-84A1-4741-AB57-B1811CE4CB6E}" type="presParOf" srcId="{CDEA7DDF-CD45-453F-BC74-97398FC8FD19}" destId="{BFF9839A-8C66-4169-8712-5B3D421ADD7F}" srcOrd="0" destOrd="0" presId="urn:microsoft.com/office/officeart/2008/layout/LinedList"/>
    <dgm:cxn modelId="{25D54E4D-104C-427E-89B7-E5B257AFA71B}" type="presParOf" srcId="{CDEA7DDF-CD45-453F-BC74-97398FC8FD19}" destId="{C743DEF0-CA20-41B4-9A7C-D5D92A908182}" srcOrd="1" destOrd="0" presId="urn:microsoft.com/office/officeart/2008/layout/LinedList"/>
    <dgm:cxn modelId="{B6E316A0-7F3E-4420-B111-B094039D4118}" type="presParOf" srcId="{CDEA7DDF-CD45-453F-BC74-97398FC8FD19}" destId="{AF15ADFB-1B43-483D-8BC2-540C3E0C9ECC}" srcOrd="2" destOrd="0" presId="urn:microsoft.com/office/officeart/2008/layout/LinedList"/>
    <dgm:cxn modelId="{C99F0294-817F-4791-96C6-276C344434B7}" type="presParOf" srcId="{22A481EF-0CCE-414F-88D9-AB97AEA7485F}" destId="{23E685AE-ABCC-44D0-8E58-4236083A8EF4}" srcOrd="5" destOrd="0" presId="urn:microsoft.com/office/officeart/2008/layout/LinedList"/>
    <dgm:cxn modelId="{9B3F6701-9D3B-4477-8843-9AD4FAF7CE8D}" type="presParOf" srcId="{22A481EF-0CCE-414F-88D9-AB97AEA7485F}" destId="{0557423D-6D8D-4B31-9E75-B20A63560CCD}" srcOrd="6" destOrd="0" presId="urn:microsoft.com/office/officeart/2008/layout/LinedList"/>
    <dgm:cxn modelId="{BED62699-6BB9-4BF5-BF02-0E108481F0A9}" type="presParOf" srcId="{22A481EF-0CCE-414F-88D9-AB97AEA7485F}" destId="{9C29BACC-142F-4736-9853-AC20CD0DF7C8}" srcOrd="7" destOrd="0" presId="urn:microsoft.com/office/officeart/2008/layout/LinedList"/>
    <dgm:cxn modelId="{8651D299-7A06-4BEE-8ACB-DB77096307C5}" type="presParOf" srcId="{9C29BACC-142F-4736-9853-AC20CD0DF7C8}" destId="{DE2C63A0-8589-40CC-93F1-6421F8F9188F}" srcOrd="0" destOrd="0" presId="urn:microsoft.com/office/officeart/2008/layout/LinedList"/>
    <dgm:cxn modelId="{D4B52C05-0359-4C94-BF8F-FD91CFA9B870}" type="presParOf" srcId="{9C29BACC-142F-4736-9853-AC20CD0DF7C8}" destId="{B36AF2AF-0A37-4233-872B-120510B20DBC}" srcOrd="1" destOrd="0" presId="urn:microsoft.com/office/officeart/2008/layout/LinedList"/>
    <dgm:cxn modelId="{E250C2D1-6636-45A0-B528-C16B45FB57B2}" type="presParOf" srcId="{9C29BACC-142F-4736-9853-AC20CD0DF7C8}" destId="{D77E7EA4-7770-456B-B47B-6F28A509EF84}" srcOrd="2" destOrd="0" presId="urn:microsoft.com/office/officeart/2008/layout/LinedList"/>
    <dgm:cxn modelId="{C3D91CBC-EFDE-47B3-B9F1-76DD211AD278}" type="presParOf" srcId="{D77E7EA4-7770-456B-B47B-6F28A509EF84}" destId="{BC822068-ADA4-4D57-BC83-BEF8BAE813FF}" srcOrd="0" destOrd="0" presId="urn:microsoft.com/office/officeart/2008/layout/LinedList"/>
    <dgm:cxn modelId="{A88D218E-B4B4-443B-8132-B716795EA296}" type="presParOf" srcId="{BC822068-ADA4-4D57-BC83-BEF8BAE813FF}" destId="{50A39096-0886-445D-AF40-46CBC82358F3}" srcOrd="0" destOrd="0" presId="urn:microsoft.com/office/officeart/2008/layout/LinedList"/>
    <dgm:cxn modelId="{7FBB185B-C556-44A9-BDD3-91F2B1397E27}" type="presParOf" srcId="{BC822068-ADA4-4D57-BC83-BEF8BAE813FF}" destId="{3FC6FB64-C1B2-43E3-AA93-FD6FE58977F2}" srcOrd="1" destOrd="0" presId="urn:microsoft.com/office/officeart/2008/layout/LinedList"/>
    <dgm:cxn modelId="{D454F57F-0E6B-4E28-9914-57A1F1EC83A0}" type="presParOf" srcId="{BC822068-ADA4-4D57-BC83-BEF8BAE813FF}" destId="{B447BDFF-2D67-4566-827C-1A4833D9627F}" srcOrd="2" destOrd="0" presId="urn:microsoft.com/office/officeart/2008/layout/LinedList"/>
    <dgm:cxn modelId="{618C1E0E-0E39-474B-8535-3151D7731048}" type="presParOf" srcId="{22A481EF-0CCE-414F-88D9-AB97AEA7485F}" destId="{06E51526-CC34-4DE8-8E2D-564D34F8F509}" srcOrd="8" destOrd="0" presId="urn:microsoft.com/office/officeart/2008/layout/LinedList"/>
    <dgm:cxn modelId="{524AB549-5CB8-4303-B98B-8EBAB41CD718}" type="presParOf" srcId="{22A481EF-0CCE-414F-88D9-AB97AEA7485F}" destId="{D9D61311-E067-48A7-9F71-8D08A77D7E8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5383DB-D62E-4A07-84C3-89ED69F3A7EF}" type="doc">
      <dgm:prSet loTypeId="urn:microsoft.com/office/officeart/2008/layout/LinedLis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5B688-B1ED-4438-8847-BF0BCF860D82}">
      <dgm:prSet phldrT="[Текст]" custT="1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Комментарий</a:t>
          </a:r>
        </a:p>
      </dgm:t>
    </dgm:pt>
    <dgm:pt modelId="{D8594B75-22D7-40D4-A218-907315E504F4}" type="parTrans" cxnId="{137C8822-EC2E-4785-844E-9C7EB4F79D71}">
      <dgm:prSet/>
      <dgm:spPr/>
      <dgm:t>
        <a:bodyPr/>
        <a:lstStyle/>
        <a:p>
          <a:endParaRPr lang="ru-RU"/>
        </a:p>
      </dgm:t>
    </dgm:pt>
    <dgm:pt modelId="{D785357B-8679-4412-AD0B-86DF3FFDB928}" type="sibTrans" cxnId="{137C8822-EC2E-4785-844E-9C7EB4F79D71}">
      <dgm:prSet/>
      <dgm:spPr/>
      <dgm:t>
        <a:bodyPr/>
        <a:lstStyle/>
        <a:p>
          <a:endParaRPr lang="ru-RU"/>
        </a:p>
      </dgm:t>
    </dgm:pt>
    <dgm:pt modelId="{90F98770-0561-4490-A82F-9F5D3BE2E634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Один</a:t>
          </a:r>
        </a:p>
        <a:p>
          <a:r>
            <a:rPr lang="ru-RU" b="1" dirty="0">
              <a:solidFill>
                <a:schemeClr val="bg1"/>
              </a:solidFill>
            </a:rPr>
            <a:t>пример</a:t>
          </a:r>
        </a:p>
      </dgm:t>
    </dgm:pt>
    <dgm:pt modelId="{77A63C00-F29A-43AC-AC1A-81AAD815A084}" type="parTrans" cxnId="{D996D0B8-9064-4413-B898-8481B311284B}">
      <dgm:prSet/>
      <dgm:spPr/>
      <dgm:t>
        <a:bodyPr/>
        <a:lstStyle/>
        <a:p>
          <a:endParaRPr lang="ru-RU"/>
        </a:p>
      </dgm:t>
    </dgm:pt>
    <dgm:pt modelId="{F4B61E45-8540-48C0-A058-64F11937E570}" type="sibTrans" cxnId="{D996D0B8-9064-4413-B898-8481B311284B}">
      <dgm:prSet/>
      <dgm:spPr/>
      <dgm:t>
        <a:bodyPr/>
        <a:lstStyle/>
        <a:p>
          <a:endParaRPr lang="ru-RU"/>
        </a:p>
      </dgm:t>
    </dgm:pt>
    <dgm:pt modelId="{C7D74434-0A34-4F56-991B-DE4881F1956D}">
      <dgm:prSet phldrT="[Текст]"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B631C9C9-CC48-476E-A1D9-7476C929D565}" type="parTrans" cxnId="{CB0C3FBF-2A63-4C30-BEC1-3A396D2BEC85}">
      <dgm:prSet/>
      <dgm:spPr/>
      <dgm:t>
        <a:bodyPr/>
        <a:lstStyle/>
        <a:p>
          <a:endParaRPr lang="ru-RU"/>
        </a:p>
      </dgm:t>
    </dgm:pt>
    <dgm:pt modelId="{89D8EEB8-040C-4B93-9104-3A94EFBBAECD}" type="sibTrans" cxnId="{CB0C3FBF-2A63-4C30-BEC1-3A396D2BEC85}">
      <dgm:prSet/>
      <dgm:spPr/>
      <dgm:t>
        <a:bodyPr/>
        <a:lstStyle/>
        <a:p>
          <a:endParaRPr lang="ru-RU"/>
        </a:p>
      </dgm:t>
    </dgm:pt>
    <dgm:pt modelId="{FC3C61C4-9BCA-4B47-89C3-CE6F888F465D}">
      <dgm:prSet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822B216E-F088-458A-9681-3848038813ED}" type="parTrans" cxnId="{D3DB0ADF-68AE-4DE6-8E00-017AE886F8A4}">
      <dgm:prSet/>
      <dgm:spPr/>
      <dgm:t>
        <a:bodyPr/>
        <a:lstStyle/>
        <a:p>
          <a:endParaRPr lang="ru-RU"/>
        </a:p>
      </dgm:t>
    </dgm:pt>
    <dgm:pt modelId="{E8029853-978F-4A00-A8C6-08F4415079A1}" type="sibTrans" cxnId="{D3DB0ADF-68AE-4DE6-8E00-017AE886F8A4}">
      <dgm:prSet/>
      <dgm:spPr/>
      <dgm:t>
        <a:bodyPr/>
        <a:lstStyle/>
        <a:p>
          <a:endParaRPr lang="ru-RU"/>
        </a:p>
      </dgm:t>
    </dgm:pt>
    <dgm:pt modelId="{C7D66530-03E8-489D-958A-4D8F041B59FF}">
      <dgm:prSet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Пояснения </a:t>
          </a:r>
        </a:p>
        <a:p>
          <a:r>
            <a:rPr lang="ru-RU" b="1" dirty="0">
              <a:solidFill>
                <a:schemeClr val="bg1"/>
              </a:solidFill>
            </a:rPr>
            <a:t>к примеру</a:t>
          </a:r>
        </a:p>
      </dgm:t>
    </dgm:pt>
    <dgm:pt modelId="{AB92DE45-4A39-4E37-842E-555DDD81E210}" type="parTrans" cxnId="{EA8BB713-36EF-45D4-B493-1134918294DB}">
      <dgm:prSet/>
      <dgm:spPr/>
      <dgm:t>
        <a:bodyPr/>
        <a:lstStyle/>
        <a:p>
          <a:endParaRPr lang="ru-RU"/>
        </a:p>
      </dgm:t>
    </dgm:pt>
    <dgm:pt modelId="{BFA58148-F721-4CCA-90DA-2D21B3A96D6A}" type="sibTrans" cxnId="{EA8BB713-36EF-45D4-B493-1134918294DB}">
      <dgm:prSet/>
      <dgm:spPr/>
      <dgm:t>
        <a:bodyPr/>
        <a:lstStyle/>
        <a:p>
          <a:endParaRPr lang="ru-RU"/>
        </a:p>
      </dgm:t>
    </dgm:pt>
    <dgm:pt modelId="{4625150C-E17D-4ABA-9100-39F4B10A7F25}">
      <dgm:prSet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1C9AE651-124A-4CD1-8A15-9626EE372DD6}" type="parTrans" cxnId="{F9C14631-E155-4FD0-8B34-7C5A6832EA65}">
      <dgm:prSet/>
      <dgm:spPr/>
      <dgm:t>
        <a:bodyPr/>
        <a:lstStyle/>
        <a:p>
          <a:endParaRPr lang="ru-RU"/>
        </a:p>
      </dgm:t>
    </dgm:pt>
    <dgm:pt modelId="{27BF8AD1-5A98-4CA6-A7A1-0338AC9B81E1}" type="sibTrans" cxnId="{F9C14631-E155-4FD0-8B34-7C5A6832EA65}">
      <dgm:prSet/>
      <dgm:spPr/>
      <dgm:t>
        <a:bodyPr/>
        <a:lstStyle/>
        <a:p>
          <a:endParaRPr lang="ru-RU"/>
        </a:p>
      </dgm:t>
    </dgm:pt>
    <dgm:pt modelId="{4C282315-EEC4-4F54-8430-91713EF789BA}" type="pres">
      <dgm:prSet presAssocID="{295383DB-D62E-4A07-84C3-89ED69F3A7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67E5AB-78B8-44F9-88CD-D372FFF78E2F}" type="pres">
      <dgm:prSet presAssocID="{29D5B688-B1ED-4438-8847-BF0BCF860D82}" presName="thickLine" presStyleLbl="alignNode1" presStyleIdx="0" presStyleCnt="1"/>
      <dgm:spPr/>
    </dgm:pt>
    <dgm:pt modelId="{9109267B-FE04-4AFA-8E8E-9A8557FF952A}" type="pres">
      <dgm:prSet presAssocID="{29D5B688-B1ED-4438-8847-BF0BCF860D82}" presName="horz1" presStyleCnt="0"/>
      <dgm:spPr/>
    </dgm:pt>
    <dgm:pt modelId="{F69D3F30-4F9D-4998-8E12-4A0E1FAF1B36}" type="pres">
      <dgm:prSet presAssocID="{29D5B688-B1ED-4438-8847-BF0BCF860D82}" presName="tx1" presStyleLbl="revTx" presStyleIdx="0" presStyleCnt="6" custLinFactNeighborX="-1132" custLinFactNeighborY="564"/>
      <dgm:spPr/>
      <dgm:t>
        <a:bodyPr/>
        <a:lstStyle/>
        <a:p>
          <a:endParaRPr lang="ru-RU"/>
        </a:p>
      </dgm:t>
    </dgm:pt>
    <dgm:pt modelId="{22A481EF-0CCE-414F-88D9-AB97AEA7485F}" type="pres">
      <dgm:prSet presAssocID="{29D5B688-B1ED-4438-8847-BF0BCF860D82}" presName="vert1" presStyleCnt="0"/>
      <dgm:spPr/>
    </dgm:pt>
    <dgm:pt modelId="{037D582F-B229-4E2E-A1AA-366B17A3DABF}" type="pres">
      <dgm:prSet presAssocID="{90F98770-0561-4490-A82F-9F5D3BE2E634}" presName="vertSpace2a" presStyleCnt="0"/>
      <dgm:spPr/>
    </dgm:pt>
    <dgm:pt modelId="{E967A2EA-E2D0-4AF7-A7B5-1B2A6F09A2E5}" type="pres">
      <dgm:prSet presAssocID="{90F98770-0561-4490-A82F-9F5D3BE2E634}" presName="horz2" presStyleCnt="0"/>
      <dgm:spPr/>
    </dgm:pt>
    <dgm:pt modelId="{0862EFBD-E085-48FB-AC47-2C1D2AE2A31E}" type="pres">
      <dgm:prSet presAssocID="{90F98770-0561-4490-A82F-9F5D3BE2E634}" presName="horzSpace2" presStyleCnt="0"/>
      <dgm:spPr/>
    </dgm:pt>
    <dgm:pt modelId="{157EF3CA-D3E1-4300-9B4F-2442165F9465}" type="pres">
      <dgm:prSet presAssocID="{90F98770-0561-4490-A82F-9F5D3BE2E634}" presName="tx2" presStyleLbl="revTx" presStyleIdx="1" presStyleCnt="6"/>
      <dgm:spPr/>
      <dgm:t>
        <a:bodyPr/>
        <a:lstStyle/>
        <a:p>
          <a:endParaRPr lang="ru-RU"/>
        </a:p>
      </dgm:t>
    </dgm:pt>
    <dgm:pt modelId="{56F041CB-DF47-4C07-8BEC-82DD0A9A9A6B}" type="pres">
      <dgm:prSet presAssocID="{90F98770-0561-4490-A82F-9F5D3BE2E634}" presName="vert2" presStyleCnt="0"/>
      <dgm:spPr/>
    </dgm:pt>
    <dgm:pt modelId="{3AF4EFC6-A496-42E8-81E4-BB3FE8A7EA04}" type="pres">
      <dgm:prSet presAssocID="{C7D66530-03E8-489D-958A-4D8F041B59FF}" presName="horz3" presStyleCnt="0"/>
      <dgm:spPr/>
    </dgm:pt>
    <dgm:pt modelId="{41E02E18-9EBE-445D-B7F4-D02CF95B160F}" type="pres">
      <dgm:prSet presAssocID="{C7D66530-03E8-489D-958A-4D8F041B59FF}" presName="horzSpace3" presStyleCnt="0"/>
      <dgm:spPr/>
    </dgm:pt>
    <dgm:pt modelId="{024A388B-33AC-4872-B4E6-618B0A670E43}" type="pres">
      <dgm:prSet presAssocID="{C7D66530-03E8-489D-958A-4D8F041B59FF}" presName="tx3" presStyleLbl="revTx" presStyleIdx="2" presStyleCnt="6"/>
      <dgm:spPr/>
      <dgm:t>
        <a:bodyPr/>
        <a:lstStyle/>
        <a:p>
          <a:endParaRPr lang="ru-RU"/>
        </a:p>
      </dgm:t>
    </dgm:pt>
    <dgm:pt modelId="{3A73841E-ECFF-4795-B557-1782D0E39D28}" type="pres">
      <dgm:prSet presAssocID="{C7D66530-03E8-489D-958A-4D8F041B59FF}" presName="vert3" presStyleCnt="0"/>
      <dgm:spPr/>
    </dgm:pt>
    <dgm:pt modelId="{84398970-3116-4B2D-A652-45F3582BAD87}" type="pres">
      <dgm:prSet presAssocID="{90F98770-0561-4490-A82F-9F5D3BE2E634}" presName="thinLine2b" presStyleLbl="callout" presStyleIdx="0" presStyleCnt="3"/>
      <dgm:spPr/>
    </dgm:pt>
    <dgm:pt modelId="{31FE91A4-9E8D-4433-8EF1-D7299F4DA447}" type="pres">
      <dgm:prSet presAssocID="{90F98770-0561-4490-A82F-9F5D3BE2E634}" presName="vertSpace2b" presStyleCnt="0"/>
      <dgm:spPr/>
    </dgm:pt>
    <dgm:pt modelId="{CDEA7DDF-CD45-453F-BC74-97398FC8FD19}" type="pres">
      <dgm:prSet presAssocID="{FC3C61C4-9BCA-4B47-89C3-CE6F888F465D}" presName="horz2" presStyleCnt="0"/>
      <dgm:spPr/>
    </dgm:pt>
    <dgm:pt modelId="{BFF9839A-8C66-4169-8712-5B3D421ADD7F}" type="pres">
      <dgm:prSet presAssocID="{FC3C61C4-9BCA-4B47-89C3-CE6F888F465D}" presName="horzSpace2" presStyleCnt="0"/>
      <dgm:spPr/>
    </dgm:pt>
    <dgm:pt modelId="{C743DEF0-CA20-41B4-9A7C-D5D92A908182}" type="pres">
      <dgm:prSet presAssocID="{FC3C61C4-9BCA-4B47-89C3-CE6F888F465D}" presName="tx2" presStyleLbl="revTx" presStyleIdx="3" presStyleCnt="6"/>
      <dgm:spPr/>
      <dgm:t>
        <a:bodyPr/>
        <a:lstStyle/>
        <a:p>
          <a:endParaRPr lang="ru-RU"/>
        </a:p>
      </dgm:t>
    </dgm:pt>
    <dgm:pt modelId="{AF15ADFB-1B43-483D-8BC2-540C3E0C9ECC}" type="pres">
      <dgm:prSet presAssocID="{FC3C61C4-9BCA-4B47-89C3-CE6F888F465D}" presName="vert2" presStyleCnt="0"/>
      <dgm:spPr/>
    </dgm:pt>
    <dgm:pt modelId="{23E685AE-ABCC-44D0-8E58-4236083A8EF4}" type="pres">
      <dgm:prSet presAssocID="{FC3C61C4-9BCA-4B47-89C3-CE6F888F465D}" presName="thinLine2b" presStyleLbl="callout" presStyleIdx="1" presStyleCnt="3"/>
      <dgm:spPr/>
    </dgm:pt>
    <dgm:pt modelId="{0557423D-6D8D-4B31-9E75-B20A63560CCD}" type="pres">
      <dgm:prSet presAssocID="{FC3C61C4-9BCA-4B47-89C3-CE6F888F465D}" presName="vertSpace2b" presStyleCnt="0"/>
      <dgm:spPr/>
    </dgm:pt>
    <dgm:pt modelId="{9C29BACC-142F-4736-9853-AC20CD0DF7C8}" type="pres">
      <dgm:prSet presAssocID="{C7D74434-0A34-4F56-991B-DE4881F1956D}" presName="horz2" presStyleCnt="0"/>
      <dgm:spPr/>
    </dgm:pt>
    <dgm:pt modelId="{DE2C63A0-8589-40CC-93F1-6421F8F9188F}" type="pres">
      <dgm:prSet presAssocID="{C7D74434-0A34-4F56-991B-DE4881F1956D}" presName="horzSpace2" presStyleCnt="0"/>
      <dgm:spPr/>
    </dgm:pt>
    <dgm:pt modelId="{B36AF2AF-0A37-4233-872B-120510B20DBC}" type="pres">
      <dgm:prSet presAssocID="{C7D74434-0A34-4F56-991B-DE4881F1956D}" presName="tx2" presStyleLbl="revTx" presStyleIdx="4" presStyleCnt="6"/>
      <dgm:spPr/>
      <dgm:t>
        <a:bodyPr/>
        <a:lstStyle/>
        <a:p>
          <a:endParaRPr lang="ru-RU"/>
        </a:p>
      </dgm:t>
    </dgm:pt>
    <dgm:pt modelId="{D77E7EA4-7770-456B-B47B-6F28A509EF84}" type="pres">
      <dgm:prSet presAssocID="{C7D74434-0A34-4F56-991B-DE4881F1956D}" presName="vert2" presStyleCnt="0"/>
      <dgm:spPr/>
    </dgm:pt>
    <dgm:pt modelId="{BC822068-ADA4-4D57-BC83-BEF8BAE813FF}" type="pres">
      <dgm:prSet presAssocID="{4625150C-E17D-4ABA-9100-39F4B10A7F25}" presName="horz3" presStyleCnt="0"/>
      <dgm:spPr/>
    </dgm:pt>
    <dgm:pt modelId="{50A39096-0886-445D-AF40-46CBC82358F3}" type="pres">
      <dgm:prSet presAssocID="{4625150C-E17D-4ABA-9100-39F4B10A7F25}" presName="horzSpace3" presStyleCnt="0"/>
      <dgm:spPr/>
    </dgm:pt>
    <dgm:pt modelId="{3FC6FB64-C1B2-43E3-AA93-FD6FE58977F2}" type="pres">
      <dgm:prSet presAssocID="{4625150C-E17D-4ABA-9100-39F4B10A7F25}" presName="tx3" presStyleLbl="revTx" presStyleIdx="5" presStyleCnt="6"/>
      <dgm:spPr/>
      <dgm:t>
        <a:bodyPr/>
        <a:lstStyle/>
        <a:p>
          <a:endParaRPr lang="ru-RU"/>
        </a:p>
      </dgm:t>
    </dgm:pt>
    <dgm:pt modelId="{B447BDFF-2D67-4566-827C-1A4833D9627F}" type="pres">
      <dgm:prSet presAssocID="{4625150C-E17D-4ABA-9100-39F4B10A7F25}" presName="vert3" presStyleCnt="0"/>
      <dgm:spPr/>
    </dgm:pt>
    <dgm:pt modelId="{06E51526-CC34-4DE8-8E2D-564D34F8F509}" type="pres">
      <dgm:prSet presAssocID="{C7D74434-0A34-4F56-991B-DE4881F1956D}" presName="thinLine2b" presStyleLbl="callout" presStyleIdx="2" presStyleCnt="3"/>
      <dgm:spPr/>
    </dgm:pt>
    <dgm:pt modelId="{D9D61311-E067-48A7-9F71-8D08A77D7E8E}" type="pres">
      <dgm:prSet presAssocID="{C7D74434-0A34-4F56-991B-DE4881F1956D}" presName="vertSpace2b" presStyleCnt="0"/>
      <dgm:spPr/>
    </dgm:pt>
  </dgm:ptLst>
  <dgm:cxnLst>
    <dgm:cxn modelId="{B7463409-7B48-4FE2-BB99-C52815E211C1}" type="presOf" srcId="{C7D66530-03E8-489D-958A-4D8F041B59FF}" destId="{024A388B-33AC-4872-B4E6-618B0A670E43}" srcOrd="0" destOrd="0" presId="urn:microsoft.com/office/officeart/2008/layout/LinedList"/>
    <dgm:cxn modelId="{F9C14631-E155-4FD0-8B34-7C5A6832EA65}" srcId="{C7D74434-0A34-4F56-991B-DE4881F1956D}" destId="{4625150C-E17D-4ABA-9100-39F4B10A7F25}" srcOrd="0" destOrd="0" parTransId="{1C9AE651-124A-4CD1-8A15-9626EE372DD6}" sibTransId="{27BF8AD1-5A98-4CA6-A7A1-0338AC9B81E1}"/>
    <dgm:cxn modelId="{D6396A9C-1DCC-4243-A6A2-B49F5173D548}" type="presOf" srcId="{295383DB-D62E-4A07-84C3-89ED69F3A7EF}" destId="{4C282315-EEC4-4F54-8430-91713EF789BA}" srcOrd="0" destOrd="0" presId="urn:microsoft.com/office/officeart/2008/layout/LinedList"/>
    <dgm:cxn modelId="{6CF2C94C-7D20-4A35-B1AE-4919C0A3B9F0}" type="presOf" srcId="{4625150C-E17D-4ABA-9100-39F4B10A7F25}" destId="{3FC6FB64-C1B2-43E3-AA93-FD6FE58977F2}" srcOrd="0" destOrd="0" presId="urn:microsoft.com/office/officeart/2008/layout/LinedList"/>
    <dgm:cxn modelId="{D3DB0ADF-68AE-4DE6-8E00-017AE886F8A4}" srcId="{29D5B688-B1ED-4438-8847-BF0BCF860D82}" destId="{FC3C61C4-9BCA-4B47-89C3-CE6F888F465D}" srcOrd="1" destOrd="0" parTransId="{822B216E-F088-458A-9681-3848038813ED}" sibTransId="{E8029853-978F-4A00-A8C6-08F4415079A1}"/>
    <dgm:cxn modelId="{BED0ADC3-2FE0-488E-A60D-30962C89919F}" type="presOf" srcId="{FC3C61C4-9BCA-4B47-89C3-CE6F888F465D}" destId="{C743DEF0-CA20-41B4-9A7C-D5D92A908182}" srcOrd="0" destOrd="0" presId="urn:microsoft.com/office/officeart/2008/layout/LinedList"/>
    <dgm:cxn modelId="{DC7CC741-06B8-46C3-ADC4-A85260EAB503}" type="presOf" srcId="{90F98770-0561-4490-A82F-9F5D3BE2E634}" destId="{157EF3CA-D3E1-4300-9B4F-2442165F9465}" srcOrd="0" destOrd="0" presId="urn:microsoft.com/office/officeart/2008/layout/LinedList"/>
    <dgm:cxn modelId="{EA8BB713-36EF-45D4-B493-1134918294DB}" srcId="{90F98770-0561-4490-A82F-9F5D3BE2E634}" destId="{C7D66530-03E8-489D-958A-4D8F041B59FF}" srcOrd="0" destOrd="0" parTransId="{AB92DE45-4A39-4E37-842E-555DDD81E210}" sibTransId="{BFA58148-F721-4CCA-90DA-2D21B3A96D6A}"/>
    <dgm:cxn modelId="{CB0C3FBF-2A63-4C30-BEC1-3A396D2BEC85}" srcId="{29D5B688-B1ED-4438-8847-BF0BCF860D82}" destId="{C7D74434-0A34-4F56-991B-DE4881F1956D}" srcOrd="2" destOrd="0" parTransId="{B631C9C9-CC48-476E-A1D9-7476C929D565}" sibTransId="{89D8EEB8-040C-4B93-9104-3A94EFBBAECD}"/>
    <dgm:cxn modelId="{50222539-D082-4153-9810-755D9931035B}" type="presOf" srcId="{29D5B688-B1ED-4438-8847-BF0BCF860D82}" destId="{F69D3F30-4F9D-4998-8E12-4A0E1FAF1B36}" srcOrd="0" destOrd="0" presId="urn:microsoft.com/office/officeart/2008/layout/LinedList"/>
    <dgm:cxn modelId="{4CDF884F-5B82-46E1-8967-4362BC6DAA61}" type="presOf" srcId="{C7D74434-0A34-4F56-991B-DE4881F1956D}" destId="{B36AF2AF-0A37-4233-872B-120510B20DBC}" srcOrd="0" destOrd="0" presId="urn:microsoft.com/office/officeart/2008/layout/LinedList"/>
    <dgm:cxn modelId="{D996D0B8-9064-4413-B898-8481B311284B}" srcId="{29D5B688-B1ED-4438-8847-BF0BCF860D82}" destId="{90F98770-0561-4490-A82F-9F5D3BE2E634}" srcOrd="0" destOrd="0" parTransId="{77A63C00-F29A-43AC-AC1A-81AAD815A084}" sibTransId="{F4B61E45-8540-48C0-A058-64F11937E570}"/>
    <dgm:cxn modelId="{137C8822-EC2E-4785-844E-9C7EB4F79D71}" srcId="{295383DB-D62E-4A07-84C3-89ED69F3A7EF}" destId="{29D5B688-B1ED-4438-8847-BF0BCF860D82}" srcOrd="0" destOrd="0" parTransId="{D8594B75-22D7-40D4-A218-907315E504F4}" sibTransId="{D785357B-8679-4412-AD0B-86DF3FFDB928}"/>
    <dgm:cxn modelId="{C395B2D4-5024-4441-8195-1DE0FF8B322F}" type="presParOf" srcId="{4C282315-EEC4-4F54-8430-91713EF789BA}" destId="{D167E5AB-78B8-44F9-88CD-D372FFF78E2F}" srcOrd="0" destOrd="0" presId="urn:microsoft.com/office/officeart/2008/layout/LinedList"/>
    <dgm:cxn modelId="{A0032F8D-D899-495C-8621-1AB43663A031}" type="presParOf" srcId="{4C282315-EEC4-4F54-8430-91713EF789BA}" destId="{9109267B-FE04-4AFA-8E8E-9A8557FF952A}" srcOrd="1" destOrd="0" presId="urn:microsoft.com/office/officeart/2008/layout/LinedList"/>
    <dgm:cxn modelId="{B00BC64B-268F-401A-92DA-3B92DE1D2420}" type="presParOf" srcId="{9109267B-FE04-4AFA-8E8E-9A8557FF952A}" destId="{F69D3F30-4F9D-4998-8E12-4A0E1FAF1B36}" srcOrd="0" destOrd="0" presId="urn:microsoft.com/office/officeart/2008/layout/LinedList"/>
    <dgm:cxn modelId="{739E6FD8-AF39-4EB9-8968-35CEAB10CA4F}" type="presParOf" srcId="{9109267B-FE04-4AFA-8E8E-9A8557FF952A}" destId="{22A481EF-0CCE-414F-88D9-AB97AEA7485F}" srcOrd="1" destOrd="0" presId="urn:microsoft.com/office/officeart/2008/layout/LinedList"/>
    <dgm:cxn modelId="{DF0532FC-6A53-4533-A2D6-2907F0D4587E}" type="presParOf" srcId="{22A481EF-0CCE-414F-88D9-AB97AEA7485F}" destId="{037D582F-B229-4E2E-A1AA-366B17A3DABF}" srcOrd="0" destOrd="0" presId="urn:microsoft.com/office/officeart/2008/layout/LinedList"/>
    <dgm:cxn modelId="{2D3AC849-6807-4597-8F04-950354FD51B8}" type="presParOf" srcId="{22A481EF-0CCE-414F-88D9-AB97AEA7485F}" destId="{E967A2EA-E2D0-4AF7-A7B5-1B2A6F09A2E5}" srcOrd="1" destOrd="0" presId="urn:microsoft.com/office/officeart/2008/layout/LinedList"/>
    <dgm:cxn modelId="{3E929CDA-294B-4AA8-AB1B-D47AFEA9485A}" type="presParOf" srcId="{E967A2EA-E2D0-4AF7-A7B5-1B2A6F09A2E5}" destId="{0862EFBD-E085-48FB-AC47-2C1D2AE2A31E}" srcOrd="0" destOrd="0" presId="urn:microsoft.com/office/officeart/2008/layout/LinedList"/>
    <dgm:cxn modelId="{BC514F33-47FA-4049-9A4D-D89BC8743648}" type="presParOf" srcId="{E967A2EA-E2D0-4AF7-A7B5-1B2A6F09A2E5}" destId="{157EF3CA-D3E1-4300-9B4F-2442165F9465}" srcOrd="1" destOrd="0" presId="urn:microsoft.com/office/officeart/2008/layout/LinedList"/>
    <dgm:cxn modelId="{4D60864C-9DD8-4243-88FF-CB47DC84F7E0}" type="presParOf" srcId="{E967A2EA-E2D0-4AF7-A7B5-1B2A6F09A2E5}" destId="{56F041CB-DF47-4C07-8BEC-82DD0A9A9A6B}" srcOrd="2" destOrd="0" presId="urn:microsoft.com/office/officeart/2008/layout/LinedList"/>
    <dgm:cxn modelId="{BB6ED339-F75C-448C-B272-A593030129F8}" type="presParOf" srcId="{56F041CB-DF47-4C07-8BEC-82DD0A9A9A6B}" destId="{3AF4EFC6-A496-42E8-81E4-BB3FE8A7EA04}" srcOrd="0" destOrd="0" presId="urn:microsoft.com/office/officeart/2008/layout/LinedList"/>
    <dgm:cxn modelId="{0C48E75D-17C9-471F-AEA2-6409A41F530B}" type="presParOf" srcId="{3AF4EFC6-A496-42E8-81E4-BB3FE8A7EA04}" destId="{41E02E18-9EBE-445D-B7F4-D02CF95B160F}" srcOrd="0" destOrd="0" presId="urn:microsoft.com/office/officeart/2008/layout/LinedList"/>
    <dgm:cxn modelId="{952134A0-54BB-48E8-B456-14391C5C0C8E}" type="presParOf" srcId="{3AF4EFC6-A496-42E8-81E4-BB3FE8A7EA04}" destId="{024A388B-33AC-4872-B4E6-618B0A670E43}" srcOrd="1" destOrd="0" presId="urn:microsoft.com/office/officeart/2008/layout/LinedList"/>
    <dgm:cxn modelId="{ED7AC19E-A017-423F-A8BE-3BFC789C79D0}" type="presParOf" srcId="{3AF4EFC6-A496-42E8-81E4-BB3FE8A7EA04}" destId="{3A73841E-ECFF-4795-B557-1782D0E39D28}" srcOrd="2" destOrd="0" presId="urn:microsoft.com/office/officeart/2008/layout/LinedList"/>
    <dgm:cxn modelId="{61FB1E99-289F-4302-84B4-57EC63229958}" type="presParOf" srcId="{22A481EF-0CCE-414F-88D9-AB97AEA7485F}" destId="{84398970-3116-4B2D-A652-45F3582BAD87}" srcOrd="2" destOrd="0" presId="urn:microsoft.com/office/officeart/2008/layout/LinedList"/>
    <dgm:cxn modelId="{76CAEBBE-2E1B-45B5-80CD-0BBBD77F2AD6}" type="presParOf" srcId="{22A481EF-0CCE-414F-88D9-AB97AEA7485F}" destId="{31FE91A4-9E8D-4433-8EF1-D7299F4DA447}" srcOrd="3" destOrd="0" presId="urn:microsoft.com/office/officeart/2008/layout/LinedList"/>
    <dgm:cxn modelId="{4734436D-FDC8-4F14-B861-04451F182AC6}" type="presParOf" srcId="{22A481EF-0CCE-414F-88D9-AB97AEA7485F}" destId="{CDEA7DDF-CD45-453F-BC74-97398FC8FD19}" srcOrd="4" destOrd="0" presId="urn:microsoft.com/office/officeart/2008/layout/LinedList"/>
    <dgm:cxn modelId="{9A6F1BFF-84A1-4741-AB57-B1811CE4CB6E}" type="presParOf" srcId="{CDEA7DDF-CD45-453F-BC74-97398FC8FD19}" destId="{BFF9839A-8C66-4169-8712-5B3D421ADD7F}" srcOrd="0" destOrd="0" presId="urn:microsoft.com/office/officeart/2008/layout/LinedList"/>
    <dgm:cxn modelId="{25D54E4D-104C-427E-89B7-E5B257AFA71B}" type="presParOf" srcId="{CDEA7DDF-CD45-453F-BC74-97398FC8FD19}" destId="{C743DEF0-CA20-41B4-9A7C-D5D92A908182}" srcOrd="1" destOrd="0" presId="urn:microsoft.com/office/officeart/2008/layout/LinedList"/>
    <dgm:cxn modelId="{B6E316A0-7F3E-4420-B111-B094039D4118}" type="presParOf" srcId="{CDEA7DDF-CD45-453F-BC74-97398FC8FD19}" destId="{AF15ADFB-1B43-483D-8BC2-540C3E0C9ECC}" srcOrd="2" destOrd="0" presId="urn:microsoft.com/office/officeart/2008/layout/LinedList"/>
    <dgm:cxn modelId="{C99F0294-817F-4791-96C6-276C344434B7}" type="presParOf" srcId="{22A481EF-0CCE-414F-88D9-AB97AEA7485F}" destId="{23E685AE-ABCC-44D0-8E58-4236083A8EF4}" srcOrd="5" destOrd="0" presId="urn:microsoft.com/office/officeart/2008/layout/LinedList"/>
    <dgm:cxn modelId="{9B3F6701-9D3B-4477-8843-9AD4FAF7CE8D}" type="presParOf" srcId="{22A481EF-0CCE-414F-88D9-AB97AEA7485F}" destId="{0557423D-6D8D-4B31-9E75-B20A63560CCD}" srcOrd="6" destOrd="0" presId="urn:microsoft.com/office/officeart/2008/layout/LinedList"/>
    <dgm:cxn modelId="{BED62699-6BB9-4BF5-BF02-0E108481F0A9}" type="presParOf" srcId="{22A481EF-0CCE-414F-88D9-AB97AEA7485F}" destId="{9C29BACC-142F-4736-9853-AC20CD0DF7C8}" srcOrd="7" destOrd="0" presId="urn:microsoft.com/office/officeart/2008/layout/LinedList"/>
    <dgm:cxn modelId="{8651D299-7A06-4BEE-8ACB-DB77096307C5}" type="presParOf" srcId="{9C29BACC-142F-4736-9853-AC20CD0DF7C8}" destId="{DE2C63A0-8589-40CC-93F1-6421F8F9188F}" srcOrd="0" destOrd="0" presId="urn:microsoft.com/office/officeart/2008/layout/LinedList"/>
    <dgm:cxn modelId="{D4B52C05-0359-4C94-BF8F-FD91CFA9B870}" type="presParOf" srcId="{9C29BACC-142F-4736-9853-AC20CD0DF7C8}" destId="{B36AF2AF-0A37-4233-872B-120510B20DBC}" srcOrd="1" destOrd="0" presId="urn:microsoft.com/office/officeart/2008/layout/LinedList"/>
    <dgm:cxn modelId="{E250C2D1-6636-45A0-B528-C16B45FB57B2}" type="presParOf" srcId="{9C29BACC-142F-4736-9853-AC20CD0DF7C8}" destId="{D77E7EA4-7770-456B-B47B-6F28A509EF84}" srcOrd="2" destOrd="0" presId="urn:microsoft.com/office/officeart/2008/layout/LinedList"/>
    <dgm:cxn modelId="{C3D91CBC-EFDE-47B3-B9F1-76DD211AD278}" type="presParOf" srcId="{D77E7EA4-7770-456B-B47B-6F28A509EF84}" destId="{BC822068-ADA4-4D57-BC83-BEF8BAE813FF}" srcOrd="0" destOrd="0" presId="urn:microsoft.com/office/officeart/2008/layout/LinedList"/>
    <dgm:cxn modelId="{A88D218E-B4B4-443B-8132-B716795EA296}" type="presParOf" srcId="{BC822068-ADA4-4D57-BC83-BEF8BAE813FF}" destId="{50A39096-0886-445D-AF40-46CBC82358F3}" srcOrd="0" destOrd="0" presId="urn:microsoft.com/office/officeart/2008/layout/LinedList"/>
    <dgm:cxn modelId="{7FBB185B-C556-44A9-BDD3-91F2B1397E27}" type="presParOf" srcId="{BC822068-ADA4-4D57-BC83-BEF8BAE813FF}" destId="{3FC6FB64-C1B2-43E3-AA93-FD6FE58977F2}" srcOrd="1" destOrd="0" presId="urn:microsoft.com/office/officeart/2008/layout/LinedList"/>
    <dgm:cxn modelId="{D454F57F-0E6B-4E28-9914-57A1F1EC83A0}" type="presParOf" srcId="{BC822068-ADA4-4D57-BC83-BEF8BAE813FF}" destId="{B447BDFF-2D67-4566-827C-1A4833D9627F}" srcOrd="2" destOrd="0" presId="urn:microsoft.com/office/officeart/2008/layout/LinedList"/>
    <dgm:cxn modelId="{618C1E0E-0E39-474B-8535-3151D7731048}" type="presParOf" srcId="{22A481EF-0CCE-414F-88D9-AB97AEA7485F}" destId="{06E51526-CC34-4DE8-8E2D-564D34F8F509}" srcOrd="8" destOrd="0" presId="urn:microsoft.com/office/officeart/2008/layout/LinedList"/>
    <dgm:cxn modelId="{524AB549-5CB8-4303-B98B-8EBAB41CD718}" type="presParOf" srcId="{22A481EF-0CCE-414F-88D9-AB97AEA7485F}" destId="{D9D61311-E067-48A7-9F71-8D08A77D7E8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5383DB-D62E-4A07-84C3-89ED69F3A7EF}" type="doc">
      <dgm:prSet loTypeId="urn:microsoft.com/office/officeart/2008/layout/LinedList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5B688-B1ED-4438-8847-BF0BCF860D82}">
      <dgm:prSet phldrT="[Текст]" custT="1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Комментарий</a:t>
          </a:r>
        </a:p>
      </dgm:t>
    </dgm:pt>
    <dgm:pt modelId="{D8594B75-22D7-40D4-A218-907315E504F4}" type="parTrans" cxnId="{137C8822-EC2E-4785-844E-9C7EB4F79D71}">
      <dgm:prSet/>
      <dgm:spPr/>
      <dgm:t>
        <a:bodyPr/>
        <a:lstStyle/>
        <a:p>
          <a:endParaRPr lang="ru-RU"/>
        </a:p>
      </dgm:t>
    </dgm:pt>
    <dgm:pt modelId="{D785357B-8679-4412-AD0B-86DF3FFDB928}" type="sibTrans" cxnId="{137C8822-EC2E-4785-844E-9C7EB4F79D71}">
      <dgm:prSet/>
      <dgm:spPr/>
      <dgm:t>
        <a:bodyPr/>
        <a:lstStyle/>
        <a:p>
          <a:endParaRPr lang="ru-RU"/>
        </a:p>
      </dgm:t>
    </dgm:pt>
    <dgm:pt modelId="{90F98770-0561-4490-A82F-9F5D3BE2E634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Первый</a:t>
          </a:r>
        </a:p>
        <a:p>
          <a:r>
            <a:rPr lang="ru-RU" b="1" dirty="0">
              <a:solidFill>
                <a:schemeClr val="bg1"/>
              </a:solidFill>
            </a:rPr>
            <a:t>пример</a:t>
          </a:r>
        </a:p>
      </dgm:t>
    </dgm:pt>
    <dgm:pt modelId="{77A63C00-F29A-43AC-AC1A-81AAD815A084}" type="parTrans" cxnId="{D996D0B8-9064-4413-B898-8481B311284B}">
      <dgm:prSet/>
      <dgm:spPr/>
      <dgm:t>
        <a:bodyPr/>
        <a:lstStyle/>
        <a:p>
          <a:endParaRPr lang="ru-RU"/>
        </a:p>
      </dgm:t>
    </dgm:pt>
    <dgm:pt modelId="{F4B61E45-8540-48C0-A058-64F11937E570}" type="sibTrans" cxnId="{D996D0B8-9064-4413-B898-8481B311284B}">
      <dgm:prSet/>
      <dgm:spPr/>
      <dgm:t>
        <a:bodyPr/>
        <a:lstStyle/>
        <a:p>
          <a:endParaRPr lang="ru-RU"/>
        </a:p>
      </dgm:t>
    </dgm:pt>
    <dgm:pt modelId="{C7D74434-0A34-4F56-991B-DE4881F1956D}">
      <dgm:prSet phldrT="[Текст]"/>
      <dgm:spPr>
        <a:solidFill>
          <a:srgbClr val="076150">
            <a:alpha val="85000"/>
          </a:srgbClr>
        </a:solidFill>
      </dgm:spPr>
      <dgm:t>
        <a:bodyPr/>
        <a:lstStyle/>
        <a:p>
          <a:r>
            <a:rPr lang="ru-RU" b="1" dirty="0">
              <a:solidFill>
                <a:schemeClr val="bg1"/>
              </a:solidFill>
            </a:rPr>
            <a:t>Второй</a:t>
          </a:r>
        </a:p>
        <a:p>
          <a:r>
            <a:rPr lang="ru-RU" b="1" dirty="0">
              <a:solidFill>
                <a:schemeClr val="bg1"/>
              </a:solidFill>
            </a:rPr>
            <a:t> пример</a:t>
          </a:r>
        </a:p>
      </dgm:t>
    </dgm:pt>
    <dgm:pt modelId="{B631C9C9-CC48-476E-A1D9-7476C929D565}" type="parTrans" cxnId="{CB0C3FBF-2A63-4C30-BEC1-3A396D2BEC85}">
      <dgm:prSet/>
      <dgm:spPr/>
      <dgm:t>
        <a:bodyPr/>
        <a:lstStyle/>
        <a:p>
          <a:endParaRPr lang="ru-RU"/>
        </a:p>
      </dgm:t>
    </dgm:pt>
    <dgm:pt modelId="{89D8EEB8-040C-4B93-9104-3A94EFBBAECD}" type="sibTrans" cxnId="{CB0C3FBF-2A63-4C30-BEC1-3A396D2BEC85}">
      <dgm:prSet/>
      <dgm:spPr/>
      <dgm:t>
        <a:bodyPr/>
        <a:lstStyle/>
        <a:p>
          <a:endParaRPr lang="ru-RU"/>
        </a:p>
      </dgm:t>
    </dgm:pt>
    <dgm:pt modelId="{FC3C61C4-9BCA-4B47-89C3-CE6F888F465D}">
      <dgm:prSet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822B216E-F088-458A-9681-3848038813ED}" type="parTrans" cxnId="{D3DB0ADF-68AE-4DE6-8E00-017AE886F8A4}">
      <dgm:prSet/>
      <dgm:spPr/>
      <dgm:t>
        <a:bodyPr/>
        <a:lstStyle/>
        <a:p>
          <a:endParaRPr lang="ru-RU"/>
        </a:p>
      </dgm:t>
    </dgm:pt>
    <dgm:pt modelId="{E8029853-978F-4A00-A8C6-08F4415079A1}" type="sibTrans" cxnId="{D3DB0ADF-68AE-4DE6-8E00-017AE886F8A4}">
      <dgm:prSet/>
      <dgm:spPr/>
      <dgm:t>
        <a:bodyPr/>
        <a:lstStyle/>
        <a:p>
          <a:endParaRPr lang="ru-RU"/>
        </a:p>
      </dgm:t>
    </dgm:pt>
    <dgm:pt modelId="{C7D66530-03E8-489D-958A-4D8F041B59FF}">
      <dgm:prSet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AB92DE45-4A39-4E37-842E-555DDD81E210}" type="parTrans" cxnId="{EA8BB713-36EF-45D4-B493-1134918294DB}">
      <dgm:prSet/>
      <dgm:spPr/>
      <dgm:t>
        <a:bodyPr/>
        <a:lstStyle/>
        <a:p>
          <a:endParaRPr lang="ru-RU"/>
        </a:p>
      </dgm:t>
    </dgm:pt>
    <dgm:pt modelId="{BFA58148-F721-4CCA-90DA-2D21B3A96D6A}" type="sibTrans" cxnId="{EA8BB713-36EF-45D4-B493-1134918294DB}">
      <dgm:prSet/>
      <dgm:spPr/>
      <dgm:t>
        <a:bodyPr/>
        <a:lstStyle/>
        <a:p>
          <a:endParaRPr lang="ru-RU"/>
        </a:p>
      </dgm:t>
    </dgm:pt>
    <dgm:pt modelId="{4625150C-E17D-4ABA-9100-39F4B10A7F25}">
      <dgm:prSet/>
      <dgm:spPr>
        <a:noFill/>
      </dgm:spPr>
      <dgm:t>
        <a:bodyPr/>
        <a:lstStyle/>
        <a:p>
          <a:r>
            <a:rPr lang="ru-RU" b="1" dirty="0"/>
            <a:t> </a:t>
          </a:r>
        </a:p>
      </dgm:t>
    </dgm:pt>
    <dgm:pt modelId="{1C9AE651-124A-4CD1-8A15-9626EE372DD6}" type="parTrans" cxnId="{F9C14631-E155-4FD0-8B34-7C5A6832EA65}">
      <dgm:prSet/>
      <dgm:spPr/>
      <dgm:t>
        <a:bodyPr/>
        <a:lstStyle/>
        <a:p>
          <a:endParaRPr lang="ru-RU"/>
        </a:p>
      </dgm:t>
    </dgm:pt>
    <dgm:pt modelId="{27BF8AD1-5A98-4CA6-A7A1-0338AC9B81E1}" type="sibTrans" cxnId="{F9C14631-E155-4FD0-8B34-7C5A6832EA65}">
      <dgm:prSet/>
      <dgm:spPr/>
      <dgm:t>
        <a:bodyPr/>
        <a:lstStyle/>
        <a:p>
          <a:endParaRPr lang="ru-RU"/>
        </a:p>
      </dgm:t>
    </dgm:pt>
    <dgm:pt modelId="{4C282315-EEC4-4F54-8430-91713EF789BA}" type="pres">
      <dgm:prSet presAssocID="{295383DB-D62E-4A07-84C3-89ED69F3A7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67E5AB-78B8-44F9-88CD-D372FFF78E2F}" type="pres">
      <dgm:prSet presAssocID="{29D5B688-B1ED-4438-8847-BF0BCF860D82}" presName="thickLine" presStyleLbl="alignNode1" presStyleIdx="0" presStyleCnt="1"/>
      <dgm:spPr/>
    </dgm:pt>
    <dgm:pt modelId="{9109267B-FE04-4AFA-8E8E-9A8557FF952A}" type="pres">
      <dgm:prSet presAssocID="{29D5B688-B1ED-4438-8847-BF0BCF860D82}" presName="horz1" presStyleCnt="0"/>
      <dgm:spPr/>
    </dgm:pt>
    <dgm:pt modelId="{F69D3F30-4F9D-4998-8E12-4A0E1FAF1B36}" type="pres">
      <dgm:prSet presAssocID="{29D5B688-B1ED-4438-8847-BF0BCF860D82}" presName="tx1" presStyleLbl="revTx" presStyleIdx="0" presStyleCnt="6"/>
      <dgm:spPr/>
      <dgm:t>
        <a:bodyPr/>
        <a:lstStyle/>
        <a:p>
          <a:endParaRPr lang="ru-RU"/>
        </a:p>
      </dgm:t>
    </dgm:pt>
    <dgm:pt modelId="{22A481EF-0CCE-414F-88D9-AB97AEA7485F}" type="pres">
      <dgm:prSet presAssocID="{29D5B688-B1ED-4438-8847-BF0BCF860D82}" presName="vert1" presStyleCnt="0"/>
      <dgm:spPr/>
    </dgm:pt>
    <dgm:pt modelId="{037D582F-B229-4E2E-A1AA-366B17A3DABF}" type="pres">
      <dgm:prSet presAssocID="{90F98770-0561-4490-A82F-9F5D3BE2E634}" presName="vertSpace2a" presStyleCnt="0"/>
      <dgm:spPr/>
    </dgm:pt>
    <dgm:pt modelId="{E967A2EA-E2D0-4AF7-A7B5-1B2A6F09A2E5}" type="pres">
      <dgm:prSet presAssocID="{90F98770-0561-4490-A82F-9F5D3BE2E634}" presName="horz2" presStyleCnt="0"/>
      <dgm:spPr/>
    </dgm:pt>
    <dgm:pt modelId="{0862EFBD-E085-48FB-AC47-2C1D2AE2A31E}" type="pres">
      <dgm:prSet presAssocID="{90F98770-0561-4490-A82F-9F5D3BE2E634}" presName="horzSpace2" presStyleCnt="0"/>
      <dgm:spPr/>
    </dgm:pt>
    <dgm:pt modelId="{157EF3CA-D3E1-4300-9B4F-2442165F9465}" type="pres">
      <dgm:prSet presAssocID="{90F98770-0561-4490-A82F-9F5D3BE2E634}" presName="tx2" presStyleLbl="revTx" presStyleIdx="1" presStyleCnt="6"/>
      <dgm:spPr/>
      <dgm:t>
        <a:bodyPr/>
        <a:lstStyle/>
        <a:p>
          <a:endParaRPr lang="ru-RU"/>
        </a:p>
      </dgm:t>
    </dgm:pt>
    <dgm:pt modelId="{56F041CB-DF47-4C07-8BEC-82DD0A9A9A6B}" type="pres">
      <dgm:prSet presAssocID="{90F98770-0561-4490-A82F-9F5D3BE2E634}" presName="vert2" presStyleCnt="0"/>
      <dgm:spPr/>
    </dgm:pt>
    <dgm:pt modelId="{3AF4EFC6-A496-42E8-81E4-BB3FE8A7EA04}" type="pres">
      <dgm:prSet presAssocID="{C7D66530-03E8-489D-958A-4D8F041B59FF}" presName="horz3" presStyleCnt="0"/>
      <dgm:spPr/>
    </dgm:pt>
    <dgm:pt modelId="{41E02E18-9EBE-445D-B7F4-D02CF95B160F}" type="pres">
      <dgm:prSet presAssocID="{C7D66530-03E8-489D-958A-4D8F041B59FF}" presName="horzSpace3" presStyleCnt="0"/>
      <dgm:spPr/>
    </dgm:pt>
    <dgm:pt modelId="{024A388B-33AC-4872-B4E6-618B0A670E43}" type="pres">
      <dgm:prSet presAssocID="{C7D66530-03E8-489D-958A-4D8F041B59FF}" presName="tx3" presStyleLbl="revTx" presStyleIdx="2" presStyleCnt="6"/>
      <dgm:spPr/>
      <dgm:t>
        <a:bodyPr/>
        <a:lstStyle/>
        <a:p>
          <a:endParaRPr lang="ru-RU"/>
        </a:p>
      </dgm:t>
    </dgm:pt>
    <dgm:pt modelId="{3A73841E-ECFF-4795-B557-1782D0E39D28}" type="pres">
      <dgm:prSet presAssocID="{C7D66530-03E8-489D-958A-4D8F041B59FF}" presName="vert3" presStyleCnt="0"/>
      <dgm:spPr/>
    </dgm:pt>
    <dgm:pt modelId="{84398970-3116-4B2D-A652-45F3582BAD87}" type="pres">
      <dgm:prSet presAssocID="{90F98770-0561-4490-A82F-9F5D3BE2E634}" presName="thinLine2b" presStyleLbl="callout" presStyleIdx="0" presStyleCnt="3"/>
      <dgm:spPr/>
    </dgm:pt>
    <dgm:pt modelId="{31FE91A4-9E8D-4433-8EF1-D7299F4DA447}" type="pres">
      <dgm:prSet presAssocID="{90F98770-0561-4490-A82F-9F5D3BE2E634}" presName="vertSpace2b" presStyleCnt="0"/>
      <dgm:spPr/>
    </dgm:pt>
    <dgm:pt modelId="{CDEA7DDF-CD45-453F-BC74-97398FC8FD19}" type="pres">
      <dgm:prSet presAssocID="{FC3C61C4-9BCA-4B47-89C3-CE6F888F465D}" presName="horz2" presStyleCnt="0"/>
      <dgm:spPr/>
    </dgm:pt>
    <dgm:pt modelId="{BFF9839A-8C66-4169-8712-5B3D421ADD7F}" type="pres">
      <dgm:prSet presAssocID="{FC3C61C4-9BCA-4B47-89C3-CE6F888F465D}" presName="horzSpace2" presStyleCnt="0"/>
      <dgm:spPr/>
    </dgm:pt>
    <dgm:pt modelId="{C743DEF0-CA20-41B4-9A7C-D5D92A908182}" type="pres">
      <dgm:prSet presAssocID="{FC3C61C4-9BCA-4B47-89C3-CE6F888F465D}" presName="tx2" presStyleLbl="revTx" presStyleIdx="3" presStyleCnt="6"/>
      <dgm:spPr/>
      <dgm:t>
        <a:bodyPr/>
        <a:lstStyle/>
        <a:p>
          <a:endParaRPr lang="ru-RU"/>
        </a:p>
      </dgm:t>
    </dgm:pt>
    <dgm:pt modelId="{AF15ADFB-1B43-483D-8BC2-540C3E0C9ECC}" type="pres">
      <dgm:prSet presAssocID="{FC3C61C4-9BCA-4B47-89C3-CE6F888F465D}" presName="vert2" presStyleCnt="0"/>
      <dgm:spPr/>
    </dgm:pt>
    <dgm:pt modelId="{23E685AE-ABCC-44D0-8E58-4236083A8EF4}" type="pres">
      <dgm:prSet presAssocID="{FC3C61C4-9BCA-4B47-89C3-CE6F888F465D}" presName="thinLine2b" presStyleLbl="callout" presStyleIdx="1" presStyleCnt="3"/>
      <dgm:spPr/>
    </dgm:pt>
    <dgm:pt modelId="{0557423D-6D8D-4B31-9E75-B20A63560CCD}" type="pres">
      <dgm:prSet presAssocID="{FC3C61C4-9BCA-4B47-89C3-CE6F888F465D}" presName="vertSpace2b" presStyleCnt="0"/>
      <dgm:spPr/>
    </dgm:pt>
    <dgm:pt modelId="{9C29BACC-142F-4736-9853-AC20CD0DF7C8}" type="pres">
      <dgm:prSet presAssocID="{C7D74434-0A34-4F56-991B-DE4881F1956D}" presName="horz2" presStyleCnt="0"/>
      <dgm:spPr/>
    </dgm:pt>
    <dgm:pt modelId="{DE2C63A0-8589-40CC-93F1-6421F8F9188F}" type="pres">
      <dgm:prSet presAssocID="{C7D74434-0A34-4F56-991B-DE4881F1956D}" presName="horzSpace2" presStyleCnt="0"/>
      <dgm:spPr/>
    </dgm:pt>
    <dgm:pt modelId="{B36AF2AF-0A37-4233-872B-120510B20DBC}" type="pres">
      <dgm:prSet presAssocID="{C7D74434-0A34-4F56-991B-DE4881F1956D}" presName="tx2" presStyleLbl="revTx" presStyleIdx="4" presStyleCnt="6"/>
      <dgm:spPr/>
      <dgm:t>
        <a:bodyPr/>
        <a:lstStyle/>
        <a:p>
          <a:endParaRPr lang="ru-RU"/>
        </a:p>
      </dgm:t>
    </dgm:pt>
    <dgm:pt modelId="{D77E7EA4-7770-456B-B47B-6F28A509EF84}" type="pres">
      <dgm:prSet presAssocID="{C7D74434-0A34-4F56-991B-DE4881F1956D}" presName="vert2" presStyleCnt="0"/>
      <dgm:spPr/>
    </dgm:pt>
    <dgm:pt modelId="{BC822068-ADA4-4D57-BC83-BEF8BAE813FF}" type="pres">
      <dgm:prSet presAssocID="{4625150C-E17D-4ABA-9100-39F4B10A7F25}" presName="horz3" presStyleCnt="0"/>
      <dgm:spPr/>
    </dgm:pt>
    <dgm:pt modelId="{50A39096-0886-445D-AF40-46CBC82358F3}" type="pres">
      <dgm:prSet presAssocID="{4625150C-E17D-4ABA-9100-39F4B10A7F25}" presName="horzSpace3" presStyleCnt="0"/>
      <dgm:spPr/>
    </dgm:pt>
    <dgm:pt modelId="{3FC6FB64-C1B2-43E3-AA93-FD6FE58977F2}" type="pres">
      <dgm:prSet presAssocID="{4625150C-E17D-4ABA-9100-39F4B10A7F25}" presName="tx3" presStyleLbl="revTx" presStyleIdx="5" presStyleCnt="6"/>
      <dgm:spPr/>
      <dgm:t>
        <a:bodyPr/>
        <a:lstStyle/>
        <a:p>
          <a:endParaRPr lang="ru-RU"/>
        </a:p>
      </dgm:t>
    </dgm:pt>
    <dgm:pt modelId="{B447BDFF-2D67-4566-827C-1A4833D9627F}" type="pres">
      <dgm:prSet presAssocID="{4625150C-E17D-4ABA-9100-39F4B10A7F25}" presName="vert3" presStyleCnt="0"/>
      <dgm:spPr/>
    </dgm:pt>
    <dgm:pt modelId="{06E51526-CC34-4DE8-8E2D-564D34F8F509}" type="pres">
      <dgm:prSet presAssocID="{C7D74434-0A34-4F56-991B-DE4881F1956D}" presName="thinLine2b" presStyleLbl="callout" presStyleIdx="2" presStyleCnt="3"/>
      <dgm:spPr/>
    </dgm:pt>
    <dgm:pt modelId="{D9D61311-E067-48A7-9F71-8D08A77D7E8E}" type="pres">
      <dgm:prSet presAssocID="{C7D74434-0A34-4F56-991B-DE4881F1956D}" presName="vertSpace2b" presStyleCnt="0"/>
      <dgm:spPr/>
    </dgm:pt>
  </dgm:ptLst>
  <dgm:cxnLst>
    <dgm:cxn modelId="{B7463409-7B48-4FE2-BB99-C52815E211C1}" type="presOf" srcId="{C7D66530-03E8-489D-958A-4D8F041B59FF}" destId="{024A388B-33AC-4872-B4E6-618B0A670E43}" srcOrd="0" destOrd="0" presId="urn:microsoft.com/office/officeart/2008/layout/LinedList"/>
    <dgm:cxn modelId="{F9C14631-E155-4FD0-8B34-7C5A6832EA65}" srcId="{C7D74434-0A34-4F56-991B-DE4881F1956D}" destId="{4625150C-E17D-4ABA-9100-39F4B10A7F25}" srcOrd="0" destOrd="0" parTransId="{1C9AE651-124A-4CD1-8A15-9626EE372DD6}" sibTransId="{27BF8AD1-5A98-4CA6-A7A1-0338AC9B81E1}"/>
    <dgm:cxn modelId="{D6396A9C-1DCC-4243-A6A2-B49F5173D548}" type="presOf" srcId="{295383DB-D62E-4A07-84C3-89ED69F3A7EF}" destId="{4C282315-EEC4-4F54-8430-91713EF789BA}" srcOrd="0" destOrd="0" presId="urn:microsoft.com/office/officeart/2008/layout/LinedList"/>
    <dgm:cxn modelId="{6CF2C94C-7D20-4A35-B1AE-4919C0A3B9F0}" type="presOf" srcId="{4625150C-E17D-4ABA-9100-39F4B10A7F25}" destId="{3FC6FB64-C1B2-43E3-AA93-FD6FE58977F2}" srcOrd="0" destOrd="0" presId="urn:microsoft.com/office/officeart/2008/layout/LinedList"/>
    <dgm:cxn modelId="{D3DB0ADF-68AE-4DE6-8E00-017AE886F8A4}" srcId="{29D5B688-B1ED-4438-8847-BF0BCF860D82}" destId="{FC3C61C4-9BCA-4B47-89C3-CE6F888F465D}" srcOrd="1" destOrd="0" parTransId="{822B216E-F088-458A-9681-3848038813ED}" sibTransId="{E8029853-978F-4A00-A8C6-08F4415079A1}"/>
    <dgm:cxn modelId="{BED0ADC3-2FE0-488E-A60D-30962C89919F}" type="presOf" srcId="{FC3C61C4-9BCA-4B47-89C3-CE6F888F465D}" destId="{C743DEF0-CA20-41B4-9A7C-D5D92A908182}" srcOrd="0" destOrd="0" presId="urn:microsoft.com/office/officeart/2008/layout/LinedList"/>
    <dgm:cxn modelId="{DC7CC741-06B8-46C3-ADC4-A85260EAB503}" type="presOf" srcId="{90F98770-0561-4490-A82F-9F5D3BE2E634}" destId="{157EF3CA-D3E1-4300-9B4F-2442165F9465}" srcOrd="0" destOrd="0" presId="urn:microsoft.com/office/officeart/2008/layout/LinedList"/>
    <dgm:cxn modelId="{EA8BB713-36EF-45D4-B493-1134918294DB}" srcId="{90F98770-0561-4490-A82F-9F5D3BE2E634}" destId="{C7D66530-03E8-489D-958A-4D8F041B59FF}" srcOrd="0" destOrd="0" parTransId="{AB92DE45-4A39-4E37-842E-555DDD81E210}" sibTransId="{BFA58148-F721-4CCA-90DA-2D21B3A96D6A}"/>
    <dgm:cxn modelId="{CB0C3FBF-2A63-4C30-BEC1-3A396D2BEC85}" srcId="{29D5B688-B1ED-4438-8847-BF0BCF860D82}" destId="{C7D74434-0A34-4F56-991B-DE4881F1956D}" srcOrd="2" destOrd="0" parTransId="{B631C9C9-CC48-476E-A1D9-7476C929D565}" sibTransId="{89D8EEB8-040C-4B93-9104-3A94EFBBAECD}"/>
    <dgm:cxn modelId="{50222539-D082-4153-9810-755D9931035B}" type="presOf" srcId="{29D5B688-B1ED-4438-8847-BF0BCF860D82}" destId="{F69D3F30-4F9D-4998-8E12-4A0E1FAF1B36}" srcOrd="0" destOrd="0" presId="urn:microsoft.com/office/officeart/2008/layout/LinedList"/>
    <dgm:cxn modelId="{4CDF884F-5B82-46E1-8967-4362BC6DAA61}" type="presOf" srcId="{C7D74434-0A34-4F56-991B-DE4881F1956D}" destId="{B36AF2AF-0A37-4233-872B-120510B20DBC}" srcOrd="0" destOrd="0" presId="urn:microsoft.com/office/officeart/2008/layout/LinedList"/>
    <dgm:cxn modelId="{D996D0B8-9064-4413-B898-8481B311284B}" srcId="{29D5B688-B1ED-4438-8847-BF0BCF860D82}" destId="{90F98770-0561-4490-A82F-9F5D3BE2E634}" srcOrd="0" destOrd="0" parTransId="{77A63C00-F29A-43AC-AC1A-81AAD815A084}" sibTransId="{F4B61E45-8540-48C0-A058-64F11937E570}"/>
    <dgm:cxn modelId="{137C8822-EC2E-4785-844E-9C7EB4F79D71}" srcId="{295383DB-D62E-4A07-84C3-89ED69F3A7EF}" destId="{29D5B688-B1ED-4438-8847-BF0BCF860D82}" srcOrd="0" destOrd="0" parTransId="{D8594B75-22D7-40D4-A218-907315E504F4}" sibTransId="{D785357B-8679-4412-AD0B-86DF3FFDB928}"/>
    <dgm:cxn modelId="{C395B2D4-5024-4441-8195-1DE0FF8B322F}" type="presParOf" srcId="{4C282315-EEC4-4F54-8430-91713EF789BA}" destId="{D167E5AB-78B8-44F9-88CD-D372FFF78E2F}" srcOrd="0" destOrd="0" presId="urn:microsoft.com/office/officeart/2008/layout/LinedList"/>
    <dgm:cxn modelId="{A0032F8D-D899-495C-8621-1AB43663A031}" type="presParOf" srcId="{4C282315-EEC4-4F54-8430-91713EF789BA}" destId="{9109267B-FE04-4AFA-8E8E-9A8557FF952A}" srcOrd="1" destOrd="0" presId="urn:microsoft.com/office/officeart/2008/layout/LinedList"/>
    <dgm:cxn modelId="{B00BC64B-268F-401A-92DA-3B92DE1D2420}" type="presParOf" srcId="{9109267B-FE04-4AFA-8E8E-9A8557FF952A}" destId="{F69D3F30-4F9D-4998-8E12-4A0E1FAF1B36}" srcOrd="0" destOrd="0" presId="urn:microsoft.com/office/officeart/2008/layout/LinedList"/>
    <dgm:cxn modelId="{739E6FD8-AF39-4EB9-8968-35CEAB10CA4F}" type="presParOf" srcId="{9109267B-FE04-4AFA-8E8E-9A8557FF952A}" destId="{22A481EF-0CCE-414F-88D9-AB97AEA7485F}" srcOrd="1" destOrd="0" presId="urn:microsoft.com/office/officeart/2008/layout/LinedList"/>
    <dgm:cxn modelId="{DF0532FC-6A53-4533-A2D6-2907F0D4587E}" type="presParOf" srcId="{22A481EF-0CCE-414F-88D9-AB97AEA7485F}" destId="{037D582F-B229-4E2E-A1AA-366B17A3DABF}" srcOrd="0" destOrd="0" presId="urn:microsoft.com/office/officeart/2008/layout/LinedList"/>
    <dgm:cxn modelId="{2D3AC849-6807-4597-8F04-950354FD51B8}" type="presParOf" srcId="{22A481EF-0CCE-414F-88D9-AB97AEA7485F}" destId="{E967A2EA-E2D0-4AF7-A7B5-1B2A6F09A2E5}" srcOrd="1" destOrd="0" presId="urn:microsoft.com/office/officeart/2008/layout/LinedList"/>
    <dgm:cxn modelId="{3E929CDA-294B-4AA8-AB1B-D47AFEA9485A}" type="presParOf" srcId="{E967A2EA-E2D0-4AF7-A7B5-1B2A6F09A2E5}" destId="{0862EFBD-E085-48FB-AC47-2C1D2AE2A31E}" srcOrd="0" destOrd="0" presId="urn:microsoft.com/office/officeart/2008/layout/LinedList"/>
    <dgm:cxn modelId="{BC514F33-47FA-4049-9A4D-D89BC8743648}" type="presParOf" srcId="{E967A2EA-E2D0-4AF7-A7B5-1B2A6F09A2E5}" destId="{157EF3CA-D3E1-4300-9B4F-2442165F9465}" srcOrd="1" destOrd="0" presId="urn:microsoft.com/office/officeart/2008/layout/LinedList"/>
    <dgm:cxn modelId="{4D60864C-9DD8-4243-88FF-CB47DC84F7E0}" type="presParOf" srcId="{E967A2EA-E2D0-4AF7-A7B5-1B2A6F09A2E5}" destId="{56F041CB-DF47-4C07-8BEC-82DD0A9A9A6B}" srcOrd="2" destOrd="0" presId="urn:microsoft.com/office/officeart/2008/layout/LinedList"/>
    <dgm:cxn modelId="{BB6ED339-F75C-448C-B272-A593030129F8}" type="presParOf" srcId="{56F041CB-DF47-4C07-8BEC-82DD0A9A9A6B}" destId="{3AF4EFC6-A496-42E8-81E4-BB3FE8A7EA04}" srcOrd="0" destOrd="0" presId="urn:microsoft.com/office/officeart/2008/layout/LinedList"/>
    <dgm:cxn modelId="{0C48E75D-17C9-471F-AEA2-6409A41F530B}" type="presParOf" srcId="{3AF4EFC6-A496-42E8-81E4-BB3FE8A7EA04}" destId="{41E02E18-9EBE-445D-B7F4-D02CF95B160F}" srcOrd="0" destOrd="0" presId="urn:microsoft.com/office/officeart/2008/layout/LinedList"/>
    <dgm:cxn modelId="{952134A0-54BB-48E8-B456-14391C5C0C8E}" type="presParOf" srcId="{3AF4EFC6-A496-42E8-81E4-BB3FE8A7EA04}" destId="{024A388B-33AC-4872-B4E6-618B0A670E43}" srcOrd="1" destOrd="0" presId="urn:microsoft.com/office/officeart/2008/layout/LinedList"/>
    <dgm:cxn modelId="{ED7AC19E-A017-423F-A8BE-3BFC789C79D0}" type="presParOf" srcId="{3AF4EFC6-A496-42E8-81E4-BB3FE8A7EA04}" destId="{3A73841E-ECFF-4795-B557-1782D0E39D28}" srcOrd="2" destOrd="0" presId="urn:microsoft.com/office/officeart/2008/layout/LinedList"/>
    <dgm:cxn modelId="{61FB1E99-289F-4302-84B4-57EC63229958}" type="presParOf" srcId="{22A481EF-0CCE-414F-88D9-AB97AEA7485F}" destId="{84398970-3116-4B2D-A652-45F3582BAD87}" srcOrd="2" destOrd="0" presId="urn:microsoft.com/office/officeart/2008/layout/LinedList"/>
    <dgm:cxn modelId="{76CAEBBE-2E1B-45B5-80CD-0BBBD77F2AD6}" type="presParOf" srcId="{22A481EF-0CCE-414F-88D9-AB97AEA7485F}" destId="{31FE91A4-9E8D-4433-8EF1-D7299F4DA447}" srcOrd="3" destOrd="0" presId="urn:microsoft.com/office/officeart/2008/layout/LinedList"/>
    <dgm:cxn modelId="{4734436D-FDC8-4F14-B861-04451F182AC6}" type="presParOf" srcId="{22A481EF-0CCE-414F-88D9-AB97AEA7485F}" destId="{CDEA7DDF-CD45-453F-BC74-97398FC8FD19}" srcOrd="4" destOrd="0" presId="urn:microsoft.com/office/officeart/2008/layout/LinedList"/>
    <dgm:cxn modelId="{9A6F1BFF-84A1-4741-AB57-B1811CE4CB6E}" type="presParOf" srcId="{CDEA7DDF-CD45-453F-BC74-97398FC8FD19}" destId="{BFF9839A-8C66-4169-8712-5B3D421ADD7F}" srcOrd="0" destOrd="0" presId="urn:microsoft.com/office/officeart/2008/layout/LinedList"/>
    <dgm:cxn modelId="{25D54E4D-104C-427E-89B7-E5B257AFA71B}" type="presParOf" srcId="{CDEA7DDF-CD45-453F-BC74-97398FC8FD19}" destId="{C743DEF0-CA20-41B4-9A7C-D5D92A908182}" srcOrd="1" destOrd="0" presId="urn:microsoft.com/office/officeart/2008/layout/LinedList"/>
    <dgm:cxn modelId="{B6E316A0-7F3E-4420-B111-B094039D4118}" type="presParOf" srcId="{CDEA7DDF-CD45-453F-BC74-97398FC8FD19}" destId="{AF15ADFB-1B43-483D-8BC2-540C3E0C9ECC}" srcOrd="2" destOrd="0" presId="urn:microsoft.com/office/officeart/2008/layout/LinedList"/>
    <dgm:cxn modelId="{C99F0294-817F-4791-96C6-276C344434B7}" type="presParOf" srcId="{22A481EF-0CCE-414F-88D9-AB97AEA7485F}" destId="{23E685AE-ABCC-44D0-8E58-4236083A8EF4}" srcOrd="5" destOrd="0" presId="urn:microsoft.com/office/officeart/2008/layout/LinedList"/>
    <dgm:cxn modelId="{9B3F6701-9D3B-4477-8843-9AD4FAF7CE8D}" type="presParOf" srcId="{22A481EF-0CCE-414F-88D9-AB97AEA7485F}" destId="{0557423D-6D8D-4B31-9E75-B20A63560CCD}" srcOrd="6" destOrd="0" presId="urn:microsoft.com/office/officeart/2008/layout/LinedList"/>
    <dgm:cxn modelId="{BED62699-6BB9-4BF5-BF02-0E108481F0A9}" type="presParOf" srcId="{22A481EF-0CCE-414F-88D9-AB97AEA7485F}" destId="{9C29BACC-142F-4736-9853-AC20CD0DF7C8}" srcOrd="7" destOrd="0" presId="urn:microsoft.com/office/officeart/2008/layout/LinedList"/>
    <dgm:cxn modelId="{8651D299-7A06-4BEE-8ACB-DB77096307C5}" type="presParOf" srcId="{9C29BACC-142F-4736-9853-AC20CD0DF7C8}" destId="{DE2C63A0-8589-40CC-93F1-6421F8F9188F}" srcOrd="0" destOrd="0" presId="urn:microsoft.com/office/officeart/2008/layout/LinedList"/>
    <dgm:cxn modelId="{D4B52C05-0359-4C94-BF8F-FD91CFA9B870}" type="presParOf" srcId="{9C29BACC-142F-4736-9853-AC20CD0DF7C8}" destId="{B36AF2AF-0A37-4233-872B-120510B20DBC}" srcOrd="1" destOrd="0" presId="urn:microsoft.com/office/officeart/2008/layout/LinedList"/>
    <dgm:cxn modelId="{E250C2D1-6636-45A0-B528-C16B45FB57B2}" type="presParOf" srcId="{9C29BACC-142F-4736-9853-AC20CD0DF7C8}" destId="{D77E7EA4-7770-456B-B47B-6F28A509EF84}" srcOrd="2" destOrd="0" presId="urn:microsoft.com/office/officeart/2008/layout/LinedList"/>
    <dgm:cxn modelId="{C3D91CBC-EFDE-47B3-B9F1-76DD211AD278}" type="presParOf" srcId="{D77E7EA4-7770-456B-B47B-6F28A509EF84}" destId="{BC822068-ADA4-4D57-BC83-BEF8BAE813FF}" srcOrd="0" destOrd="0" presId="urn:microsoft.com/office/officeart/2008/layout/LinedList"/>
    <dgm:cxn modelId="{A88D218E-B4B4-443B-8132-B716795EA296}" type="presParOf" srcId="{BC822068-ADA4-4D57-BC83-BEF8BAE813FF}" destId="{50A39096-0886-445D-AF40-46CBC82358F3}" srcOrd="0" destOrd="0" presId="urn:microsoft.com/office/officeart/2008/layout/LinedList"/>
    <dgm:cxn modelId="{7FBB185B-C556-44A9-BDD3-91F2B1397E27}" type="presParOf" srcId="{BC822068-ADA4-4D57-BC83-BEF8BAE813FF}" destId="{3FC6FB64-C1B2-43E3-AA93-FD6FE58977F2}" srcOrd="1" destOrd="0" presId="urn:microsoft.com/office/officeart/2008/layout/LinedList"/>
    <dgm:cxn modelId="{D454F57F-0E6B-4E28-9914-57A1F1EC83A0}" type="presParOf" srcId="{BC822068-ADA4-4D57-BC83-BEF8BAE813FF}" destId="{B447BDFF-2D67-4566-827C-1A4833D9627F}" srcOrd="2" destOrd="0" presId="urn:microsoft.com/office/officeart/2008/layout/LinedList"/>
    <dgm:cxn modelId="{618C1E0E-0E39-474B-8535-3151D7731048}" type="presParOf" srcId="{22A481EF-0CCE-414F-88D9-AB97AEA7485F}" destId="{06E51526-CC34-4DE8-8E2D-564D34F8F509}" srcOrd="8" destOrd="0" presId="urn:microsoft.com/office/officeart/2008/layout/LinedList"/>
    <dgm:cxn modelId="{524AB549-5CB8-4303-B98B-8EBAB41CD718}" type="presParOf" srcId="{22A481EF-0CCE-414F-88D9-AB97AEA7485F}" destId="{D9D61311-E067-48A7-9F71-8D08A77D7E8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5F034-3B08-4034-B9FD-D7D42AF32D58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7D034-0822-4F77-9097-D70BC8C7E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6100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3848E-2172-40CD-9DDA-2153FC49032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035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40E2-296F-46BA-8797-45640768401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706C-078B-45F3-A8D6-77842A7E4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000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40E2-296F-46BA-8797-45640768401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706C-078B-45F3-A8D6-77842A7E4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113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40E2-296F-46BA-8797-45640768401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706C-078B-45F3-A8D6-77842A7E4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832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40E2-296F-46BA-8797-45640768401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706C-078B-45F3-A8D6-77842A7E4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03157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40E2-296F-46BA-8797-45640768401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706C-078B-45F3-A8D6-77842A7E4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8209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40E2-296F-46BA-8797-45640768401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706C-078B-45F3-A8D6-77842A7E4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076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40E2-296F-46BA-8797-45640768401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706C-078B-45F3-A8D6-77842A7E4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5858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40E2-296F-46BA-8797-45640768401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706C-078B-45F3-A8D6-77842A7E4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666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40E2-296F-46BA-8797-45640768401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706C-078B-45F3-A8D6-77842A7E4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677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40E2-296F-46BA-8797-45640768401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706C-078B-45F3-A8D6-77842A7E4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546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40E2-296F-46BA-8797-45640768401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706C-078B-45F3-A8D6-77842A7E4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970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40E2-296F-46BA-8797-45640768401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706C-078B-45F3-A8D6-77842A7E4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980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40E2-296F-46BA-8797-45640768401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706C-078B-45F3-A8D6-77842A7E4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076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40E2-296F-46BA-8797-45640768401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706C-078B-45F3-A8D6-77842A7E4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77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40E2-296F-46BA-8797-45640768401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706C-078B-45F3-A8D6-77842A7E4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67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40E2-296F-46BA-8797-45640768401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706C-078B-45F3-A8D6-77842A7E4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900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40E2-296F-46BA-8797-45640768401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706C-078B-45F3-A8D6-77842A7E4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84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C40E2-296F-46BA-8797-45640768401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2706C-078B-45F3-A8D6-77842A7E4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452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F7C40E2-296F-46BA-8797-456407684010}" type="datetimeFigureOut">
              <a:rPr lang="ru-RU" smtClean="0"/>
              <a:pPr/>
              <a:t>25.08.2019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B2706C-078B-45F3-A8D6-77842A7E4D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6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  <p:sldLayoutId id="2147484253" r:id="rId12"/>
    <p:sldLayoutId id="2147484254" r:id="rId13"/>
    <p:sldLayoutId id="2147484255" r:id="rId14"/>
    <p:sldLayoutId id="2147484256" r:id="rId15"/>
    <p:sldLayoutId id="2147484257" r:id="rId16"/>
    <p:sldLayoutId id="2147484258" r:id="rId17"/>
    <p:sldLayoutId id="214748425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5392F7-114B-44F7-97A0-ACCAFA338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733" y="855677"/>
            <a:ext cx="9999677" cy="2298584"/>
          </a:xfrm>
        </p:spPr>
        <p:txBody>
          <a:bodyPr>
            <a:normAutofit/>
          </a:bodyPr>
          <a:lstStyle/>
          <a:p>
            <a:r>
              <a:rPr lang="ru-RU" sz="2000" b="1" dirty="0"/>
              <a:t>Курс вебинаров</a:t>
            </a:r>
            <a:br>
              <a:rPr lang="ru-RU" sz="2000" b="1" dirty="0"/>
            </a:br>
            <a:r>
              <a:rPr lang="ru-RU" sz="2000" b="1" dirty="0"/>
              <a:t>«Сочинение на ЕГЭ»</a:t>
            </a:r>
            <a:br>
              <a:rPr lang="ru-RU" sz="20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2800" b="1" dirty="0"/>
              <a:t>Вебинар 2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/>
              <a:t/>
            </a:r>
            <a:br>
              <a:rPr lang="ru-RU" sz="1200" b="1" dirty="0"/>
            </a:br>
            <a:r>
              <a:rPr lang="ru-RU" b="1" dirty="0"/>
              <a:t> учимся комментировать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35F9E75-F300-40C7-B9F0-144907B3C1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387442"/>
            <a:ext cx="8689976" cy="87035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Нарушевич Андрей Георгиевич</a:t>
            </a:r>
          </a:p>
        </p:txBody>
      </p:sp>
      <p:pic>
        <p:nvPicPr>
          <p:cNvPr id="6" name="Рисунок 5" descr="Изображение выглядит как внутренний, красный, стена&#10;&#10;Описание создано автоматически">
            <a:extLst>
              <a:ext uri="{FF2B5EF4-FFF2-40B4-BE49-F238E27FC236}">
                <a16:creationId xmlns:a16="http://schemas.microsoft.com/office/drawing/2014/main" xmlns="" id="{D5E3AF80-DB53-41CC-8530-EDE8456F4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3363" y="4392106"/>
            <a:ext cx="2575249" cy="193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36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Способы отсылки к тексту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/>
              <a:t>             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sz="2400" b="1" dirty="0"/>
              <a:t>Ссылка на номера предложений (абзацев)</a:t>
            </a:r>
          </a:p>
          <a:p>
            <a:pPr marL="0" indent="0" algn="just">
              <a:buNone/>
            </a:pPr>
            <a:r>
              <a:rPr lang="ru-RU" sz="2400" dirty="0"/>
              <a:t>  </a:t>
            </a:r>
            <a:r>
              <a:rPr lang="ru-RU" sz="2400" i="1" dirty="0"/>
              <a:t> </a:t>
            </a:r>
            <a:r>
              <a:rPr lang="ru-RU" sz="2400" dirty="0"/>
              <a:t>Во втором абзаце автор </a:t>
            </a:r>
            <a:r>
              <a:rPr lang="ru-RU" sz="2400" u="sng" dirty="0"/>
              <a:t>призывает читателей ценить чудо жизни в каждой маленькой травинке</a:t>
            </a:r>
            <a:r>
              <a:rPr lang="ru-RU" sz="2400" dirty="0"/>
              <a:t>. Этот призыв должен побудить каждого из нас изменить отношение к природе.</a:t>
            </a:r>
          </a:p>
          <a:p>
            <a:pPr marL="0" indent="0" algn="just">
              <a:buNone/>
            </a:pPr>
            <a:r>
              <a:rPr lang="ru-RU" dirty="0"/>
              <a:t> </a:t>
            </a:r>
          </a:p>
          <a:p>
            <a:pPr marL="0" indent="0" algn="just">
              <a:buNone/>
            </a:pPr>
            <a:r>
              <a:rPr lang="ru-RU" i="1" u="sng" dirty="0"/>
              <a:t> 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74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Способы отсылки к тексту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/>
              <a:t>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800" dirty="0"/>
              <a:t> </a:t>
            </a:r>
            <a:r>
              <a:rPr lang="ru-RU" sz="2800" b="1" dirty="0"/>
              <a:t>Цитирование</a:t>
            </a:r>
          </a:p>
          <a:p>
            <a:pPr marL="0" indent="0" algn="just">
              <a:buNone/>
            </a:pPr>
            <a:r>
              <a:rPr lang="ru-RU" sz="2800" i="1" dirty="0"/>
              <a:t> </a:t>
            </a:r>
            <a:r>
              <a:rPr lang="ru-RU" sz="2800" dirty="0"/>
              <a:t> Автор искренне убеждён в том, что книга – это </a:t>
            </a:r>
            <a:r>
              <a:rPr lang="ru-RU" sz="2800" u="sng" dirty="0"/>
              <a:t>«важное звено в духовной связи людей»</a:t>
            </a:r>
            <a:r>
              <a:rPr lang="ru-RU" sz="2800" dirty="0"/>
              <a:t>. Действительно,  книги передают знания от поколения к поколению, объединяют людей, преодолевая время и пространство, сберегают духовные ценности человечества.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198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Способы отсылки к тексту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/>
              <a:t>            </a:t>
            </a:r>
          </a:p>
          <a:p>
            <a:pPr algn="ctr">
              <a:buFont typeface="Wingdings" pitchFamily="2" charset="2"/>
              <a:buChar char="ü"/>
            </a:pPr>
            <a:r>
              <a:rPr lang="ru-RU" b="1" dirty="0"/>
              <a:t>Косвенное</a:t>
            </a:r>
            <a:r>
              <a:rPr lang="ru-RU" dirty="0"/>
              <a:t> </a:t>
            </a:r>
            <a:r>
              <a:rPr lang="ru-RU" b="1" dirty="0"/>
              <a:t>цитирование</a:t>
            </a:r>
          </a:p>
          <a:p>
            <a:pPr algn="just">
              <a:buNone/>
            </a:pPr>
            <a:r>
              <a:rPr lang="ru-RU" sz="2800" i="1" dirty="0"/>
              <a:t>      </a:t>
            </a:r>
            <a:r>
              <a:rPr lang="ru-RU" sz="2800" dirty="0"/>
              <a:t>мне </a:t>
            </a:r>
            <a:r>
              <a:rPr lang="ru-RU" sz="2800" dirty="0" err="1"/>
              <a:t>кажетсЯ</a:t>
            </a:r>
            <a:r>
              <a:rPr lang="ru-RU" sz="2800" dirty="0"/>
              <a:t> важной мысль Автора о том, что </a:t>
            </a:r>
            <a:r>
              <a:rPr lang="ru-RU" sz="2800" u="sng" dirty="0"/>
              <a:t>каждая книга требует полной отрешённости от суетных де</a:t>
            </a:r>
            <a:r>
              <a:rPr lang="ru-RU" sz="2800" dirty="0"/>
              <a:t>л. Писатель хочет сказать, что чтение не терпит суеты и книга откроет свои секреты только вдумчивому, внимательному, чуткому читателю.</a:t>
            </a:r>
            <a:endParaRPr lang="ru-RU" sz="2800" i="1" dirty="0"/>
          </a:p>
          <a:p>
            <a:pPr algn="just">
              <a:buNone/>
            </a:pPr>
            <a:r>
              <a:rPr lang="ru-RU" sz="2800" i="1" dirty="0"/>
              <a:t>           </a:t>
            </a:r>
            <a:r>
              <a:rPr lang="ru-RU" sz="2800" i="1" u="sng" dirty="0"/>
              <a:t>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13680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Способы отсылки к тексту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 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b="1" dirty="0"/>
              <a:t>Размышление над фактами, событиями, упоминаемыми в тексте</a:t>
            </a:r>
          </a:p>
          <a:p>
            <a:pPr marL="0" indent="0" algn="just">
              <a:buNone/>
            </a:pPr>
            <a:r>
              <a:rPr lang="ru-RU" dirty="0"/>
              <a:t>     </a:t>
            </a:r>
            <a:r>
              <a:rPr lang="ru-RU" i="1" dirty="0"/>
              <a:t> Раскрывая проблему, </a:t>
            </a:r>
            <a:r>
              <a:rPr lang="ru-RU" i="1" u="sng" dirty="0"/>
              <a:t>писатель изображает  велосипедиста, который, въехав на заминированный мост,  ценой собственной жизни спас колонну советских танков</a:t>
            </a:r>
            <a:r>
              <a:rPr lang="ru-RU" i="1" dirty="0"/>
              <a:t>. Этот поступок – настоящий подвиг самопожертвования.</a:t>
            </a:r>
            <a:endParaRPr lang="ru-RU" b="1" i="1" dirty="0"/>
          </a:p>
          <a:p>
            <a:pPr marL="0" indent="0" algn="just">
              <a:buNone/>
            </a:pP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xmlns="" val="18496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9CC8AD2-5BC6-426A-BC99-3C4A820851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69278936"/>
              </p:ext>
            </p:extLst>
          </p:nvPr>
        </p:nvGraphicFramePr>
        <p:xfrm>
          <a:off x="1981200" y="274641"/>
          <a:ext cx="8229600" cy="616270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3568468856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620336033"/>
                    </a:ext>
                  </a:extLst>
                </a:gridCol>
              </a:tblGrid>
              <a:tr h="425783">
                <a:tc gridSpan="2">
                  <a:txBody>
                    <a:bodyPr/>
                    <a:lstStyle/>
                    <a:p>
                      <a:pPr indent="215900" algn="ctr">
                        <a:lnSpc>
                          <a:spcPct val="120000"/>
                        </a:lnSpc>
                        <a:spcAft>
                          <a:spcPts val="285"/>
                        </a:spcAft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dirty="0">
                          <a:effectLst/>
                        </a:rPr>
                        <a:t>Примеры-иллюстрации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choolBookC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1067230"/>
                  </a:ext>
                </a:extLst>
              </a:tr>
              <a:tr h="425783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20000"/>
                        </a:lnSpc>
                        <a:spcAft>
                          <a:spcPts val="285"/>
                        </a:spcAft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dirty="0">
                          <a:effectLst/>
                        </a:rPr>
                        <a:t>Публицистический текст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choolBook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20000"/>
                        </a:lnSpc>
                        <a:spcAft>
                          <a:spcPts val="285"/>
                        </a:spcAft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Художественный текст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choolBook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69678350"/>
                  </a:ext>
                </a:extLst>
              </a:tr>
              <a:tr h="4967093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b="0" dirty="0">
                          <a:effectLst/>
                        </a:rPr>
                        <a:t>Автор обращается к собственному опыту и вспоминает…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b="0" dirty="0">
                          <a:effectLst/>
                        </a:rPr>
                        <a:t>Автор не случайно приводит слова (кого)…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b="0">
                          <a:effectLst/>
                        </a:rPr>
                        <a:t>Автор разделяет </a:t>
                      </a:r>
                      <a:r>
                        <a:rPr lang="ru-RU" sz="2000" b="0" dirty="0">
                          <a:effectLst/>
                        </a:rPr>
                        <a:t>мнение (кого)….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b="0" dirty="0">
                          <a:effectLst/>
                        </a:rPr>
                        <a:t>Автор спорит (с кем)…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b="0" dirty="0">
                          <a:effectLst/>
                        </a:rPr>
                        <a:t>Думаю, нужно обратить внимание на мысль о том, что…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b="0" dirty="0">
                          <a:effectLst/>
                        </a:rPr>
                        <a:t>Особого внимания заслуживает мнение автора о…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choolBook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dirty="0">
                          <a:effectLst/>
                        </a:rPr>
                        <a:t>Писатель изображает (кого, что)…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dirty="0">
                          <a:effectLst/>
                        </a:rPr>
                        <a:t>Герой говорит: «…»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dirty="0">
                          <a:effectLst/>
                        </a:rPr>
                        <a:t>Стоит обратить внимание на мысли (слова, поступки) героя…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dirty="0">
                          <a:effectLst/>
                        </a:rPr>
                        <a:t>Особого внимания заслуживает такая художественная деталь, как…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dirty="0">
                          <a:effectLst/>
                        </a:rPr>
                        <a:t> Симпатии автора на стороне героя, который…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choolBook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35709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479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F9E43CC6-BB76-4AE7-AD4B-AE4C82984C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66112521"/>
              </p:ext>
            </p:extLst>
          </p:nvPr>
        </p:nvGraphicFramePr>
        <p:xfrm>
          <a:off x="1919536" y="260649"/>
          <a:ext cx="8280920" cy="597666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xmlns="" val="453245686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xmlns="" val="904882956"/>
                    </a:ext>
                  </a:extLst>
                </a:gridCol>
              </a:tblGrid>
              <a:tr h="437345">
                <a:tc gridSpan="2">
                  <a:txBody>
                    <a:bodyPr/>
                    <a:lstStyle/>
                    <a:p>
                      <a:pPr indent="215900" algn="ctr">
                        <a:lnSpc>
                          <a:spcPct val="120000"/>
                        </a:lnSpc>
                        <a:spcAft>
                          <a:spcPts val="285"/>
                        </a:spcAft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dirty="0">
                          <a:effectLst/>
                        </a:rPr>
                        <a:t>Пояснение к примерам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choolBookC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2886913"/>
                  </a:ext>
                </a:extLst>
              </a:tr>
              <a:tr h="437345">
                <a:tc>
                  <a:txBody>
                    <a:bodyPr/>
                    <a:lstStyle/>
                    <a:p>
                      <a:pPr indent="215900" algn="ctr">
                        <a:lnSpc>
                          <a:spcPct val="120000"/>
                        </a:lnSpc>
                        <a:spcAft>
                          <a:spcPts val="285"/>
                        </a:spcAft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dirty="0">
                          <a:effectLst/>
                        </a:rPr>
                        <a:t>Публицистический текст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choolBook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0" algn="ctr">
                        <a:lnSpc>
                          <a:spcPct val="120000"/>
                        </a:lnSpc>
                        <a:spcAft>
                          <a:spcPts val="285"/>
                        </a:spcAft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b="1" dirty="0">
                          <a:effectLst/>
                        </a:rPr>
                        <a:t>Художественный текст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choolBook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18686222"/>
                  </a:ext>
                </a:extLst>
              </a:tr>
              <a:tr h="510197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endParaRPr lang="ru-RU" sz="2000" b="0" dirty="0">
                        <a:effectLst/>
                      </a:endParaRPr>
                    </a:p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b="0" dirty="0">
                          <a:effectLst/>
                        </a:rPr>
                        <a:t>Писатель хочет сказать, что…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b="0" dirty="0">
                          <a:effectLst/>
                        </a:rPr>
                        <a:t>Этот пример показывает, что…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b="0" dirty="0">
                          <a:effectLst/>
                        </a:rPr>
                        <a:t>Смысл этого высказывания в том, что…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b="0" dirty="0">
                          <a:effectLst/>
                        </a:rPr>
                        <a:t>Эти слова убедительно доказывают, что…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b="0" dirty="0">
                          <a:effectLst/>
                        </a:rPr>
                        <a:t>Я думаю, этим примером автор хотел показать…</a:t>
                      </a:r>
                    </a:p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b="0" dirty="0">
                          <a:effectLst/>
                        </a:rPr>
                        <a:t>Приведённые слова содержат глубокий смысл…</a:t>
                      </a:r>
                      <a:endParaRPr lang="ru-RU" sz="2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choolBookC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Arial" panose="020B0604020202020204" pitchFamily="34" charset="0"/>
                        <a:buChar char="•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endParaRPr lang="ru-RU" sz="2000" dirty="0">
                        <a:effectLst/>
                      </a:endParaRPr>
                    </a:p>
                    <a:p>
                      <a:pPr marL="342900" indent="-34290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dirty="0">
                          <a:effectLst/>
                        </a:rPr>
                        <a:t>Автор не случайно обращает наше внимание на…</a:t>
                      </a:r>
                    </a:p>
                    <a:p>
                      <a:pPr marL="342900" indent="-34290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dirty="0">
                          <a:effectLst/>
                        </a:rPr>
                        <a:t>Поступок героя показывает, что…</a:t>
                      </a:r>
                    </a:p>
                    <a:p>
                      <a:pPr marL="342900" indent="-34290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dirty="0">
                          <a:effectLst/>
                        </a:rPr>
                        <a:t>Слова (мысли) героя позволяют увидеть….</a:t>
                      </a:r>
                    </a:p>
                    <a:p>
                      <a:pPr marL="342900" indent="-34290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dirty="0">
                          <a:effectLst/>
                        </a:rPr>
                        <a:t>Я думаю, описанная ситуация заслуживает особого внимания, потому что…</a:t>
                      </a:r>
                    </a:p>
                    <a:p>
                      <a:pPr marL="342900" indent="-342900" algn="just">
                        <a:lnSpc>
                          <a:spcPct val="120000"/>
                        </a:lnSpc>
                        <a:spcAft>
                          <a:spcPts val="285"/>
                        </a:spcAft>
                        <a:buFont typeface="Wingdings" panose="05000000000000000000" pitchFamily="2" charset="2"/>
                        <a:buChar char="§"/>
                        <a:tabLst>
                          <a:tab pos="539750" algn="l"/>
                          <a:tab pos="899795" algn="l"/>
                          <a:tab pos="1259840" algn="l"/>
                          <a:tab pos="1619885" algn="l"/>
                          <a:tab pos="1979930" algn="l"/>
                          <a:tab pos="2339975" algn="l"/>
                          <a:tab pos="2700020" algn="l"/>
                          <a:tab pos="2879725" algn="l"/>
                          <a:tab pos="3060065" algn="l"/>
                          <a:tab pos="3239770" algn="l"/>
                          <a:tab pos="3420110" algn="l"/>
                          <a:tab pos="3599815" algn="l"/>
                          <a:tab pos="3780155" algn="l"/>
                          <a:tab pos="3959860" algn="l"/>
                          <a:tab pos="4140200" algn="l"/>
                          <a:tab pos="4319905" algn="l"/>
                          <a:tab pos="4500245" algn="l"/>
                          <a:tab pos="4679950" algn="l"/>
                          <a:tab pos="4860290" algn="l"/>
                        </a:tabLst>
                      </a:pPr>
                      <a:r>
                        <a:rPr lang="ru-RU" sz="2000" dirty="0">
                          <a:effectLst/>
                        </a:rPr>
                        <a:t>Эти события автор описывает, чтобы…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SchoolBookC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87332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46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rgbClr val="92D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B6A7BFB-3BBE-4C11-93FC-A6557BD11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70CA7A26-553C-443C-9A3D-2A2529D459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r>
              <a:rPr lang="ru-RU" sz="3400" b="1" dirty="0"/>
              <a:t> Связь между примерами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67E268D-B340-41B0-B037-2F3FC25BC7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BB0BCA0-9493-46B4-B955-8FBF028730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xmlns="" id="{86C5F19E-D40A-49B0-ADB9-7580936BC1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81353231"/>
              </p:ext>
            </p:extLst>
          </p:nvPr>
        </p:nvGraphicFramePr>
        <p:xfrm>
          <a:off x="4381500" y="381000"/>
          <a:ext cx="7381875" cy="601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71404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64DC15-1B54-4657-BF32-A7145F8C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04" y="600045"/>
            <a:ext cx="3030152" cy="1596177"/>
          </a:xfrm>
        </p:spPr>
        <p:txBody>
          <a:bodyPr>
            <a:normAutofit fontScale="90000"/>
          </a:bodyPr>
          <a:lstStyle/>
          <a:p>
            <a:r>
              <a:rPr lang="ru-RU" sz="1800" b="1" dirty="0"/>
              <a:t>Русский язык.</a:t>
            </a:r>
            <a:br>
              <a:rPr lang="ru-RU" sz="1800" b="1" dirty="0"/>
            </a:br>
            <a:r>
              <a:rPr lang="ru-RU" sz="1800" dirty="0"/>
              <a:t>МЕТОДИЧЕСКИЕ РЕКОМЕНДАЦИИ</a:t>
            </a:r>
            <a:br>
              <a:rPr lang="ru-RU" sz="1800" dirty="0"/>
            </a:br>
            <a:r>
              <a:rPr lang="ru-RU" sz="1800" dirty="0"/>
              <a:t>ПО ОЦЕНИВАНИЮ ВЫПОЛНЕНИЯ </a:t>
            </a:r>
            <a:br>
              <a:rPr lang="ru-RU" sz="1800" dirty="0"/>
            </a:br>
            <a:r>
              <a:rPr lang="ru-RU" sz="1800" dirty="0"/>
              <a:t>ЗАДАНИЙ С РАЗВЕРНУТЫМ ОТВЕТОМ. М., 2019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36F989D2-DEF3-4019-9A19-0189C8AD5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42" t="13384" r="22720" b="8117"/>
          <a:stretch/>
        </p:blipFill>
        <p:spPr>
          <a:xfrm>
            <a:off x="3909002" y="0"/>
            <a:ext cx="8035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5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F8570C-A6AC-4B9A-A52D-3FF08705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99447"/>
          </a:xfrm>
        </p:spPr>
        <p:txBody>
          <a:bodyPr/>
          <a:lstStyle/>
          <a:p>
            <a:r>
              <a:rPr lang="ru-RU" b="1" dirty="0"/>
              <a:t> противопоставление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3B4FF9-05C8-4180-9FA3-1B20A86F3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874983"/>
            <a:ext cx="10364452" cy="3916218"/>
          </a:xfrm>
        </p:spPr>
        <p:txBody>
          <a:bodyPr>
            <a:normAutofit fontScale="70000" lnSpcReduction="2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Каким должен быть настоящий учитель?</a:t>
            </a:r>
            <a:endParaRPr lang="en-US" dirty="0"/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/>
              <a:t>Раскрывая проблему, автор изображает двух героинь, каждая из которых по-своему понимает работу учителя</a:t>
            </a:r>
            <a:r>
              <a:rPr lang="ru-RU" dirty="0"/>
              <a:t>. Так, Молодой математик Наталья </a:t>
            </a:r>
            <a:r>
              <a:rPr lang="ru-RU" dirty="0" err="1"/>
              <a:t>петровна</a:t>
            </a:r>
            <a:r>
              <a:rPr lang="ru-RU" dirty="0"/>
              <a:t>, рассказывая о своих учениках, называет их   «отличниками», «хорошистами», или «троечниками». Для нее единственный  показатель – успеваемость. Конечно же, это формальный подход к своей профессии. 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/>
              <a:t>Совсем иначе видит  тех же ребят учитель словесности Ирина Сергеевна</a:t>
            </a:r>
            <a:r>
              <a:rPr lang="ru-RU" dirty="0"/>
              <a:t>. Она знает об их интересах и увлечениях, о том, кто куда собирается поступать.  В каждом школьнике она старается разглядеть живого человека. Не случайно ученики называют ее  «классной во всех смыслах слова» (предложение 35).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Таким образом, автор приходит к следующему выводу: настоящий учитель – это не просто человек «дающий уроки», а заботливый наставник, готовый прийти на помощь своим ученикам.</a:t>
            </a:r>
          </a:p>
        </p:txBody>
      </p:sp>
    </p:spTree>
    <p:extLst>
      <p:ext uri="{BB962C8B-B14F-4D97-AF65-F5344CB8AC3E}">
        <p14:creationId xmlns:p14="http://schemas.microsoft.com/office/powerpoint/2010/main" xmlns="" val="221829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9C2139-3FFC-4B82-8A3F-BEB983C3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Выделение главного + детализация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C80F31-85E3-4348-BC50-F86F2CECB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2367093"/>
            <a:ext cx="10364452" cy="3590362"/>
          </a:xfrm>
        </p:spPr>
        <p:txBody>
          <a:bodyPr>
            <a:normAutofit fontScale="92500"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Какого человека можно назвать добрым? Над этой проблемой размышляет М.Е. Салтыков-щедрин.  </a:t>
            </a:r>
            <a:endParaRPr lang="en-US" sz="2400" dirty="0"/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/>
              <a:t>По мнению писателя, Главное качество</a:t>
            </a:r>
            <a:r>
              <a:rPr lang="ru-RU" sz="2400" dirty="0"/>
              <a:t> доброго человека заключается в умении, отрешившись от собственных забот,  видеть и слышать окружающих. Именно в этом и заключается деятельная человеческая  доброта.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/>
              <a:t>Автор также подчеркивает</a:t>
            </a:r>
            <a:r>
              <a:rPr lang="ru-RU" sz="2400" dirty="0"/>
              <a:t>, что «сама близость доброй души человеческой просветляет всё, что бы ни прикоснулось к ней». Таким образом, добрый человек всех вокруг делает добрее и лучше.</a:t>
            </a:r>
          </a:p>
        </p:txBody>
      </p:sp>
    </p:spTree>
    <p:extLst>
      <p:ext uri="{BB962C8B-B14F-4D97-AF65-F5344CB8AC3E}">
        <p14:creationId xmlns:p14="http://schemas.microsoft.com/office/powerpoint/2010/main" xmlns="" val="35341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215845"/>
            <a:ext cx="10364451" cy="1034115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b="1" dirty="0"/>
              <a:t>Формулировка задания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1845" y="1459685"/>
            <a:ext cx="9714451" cy="472300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     Напишите сочинение по прочитанному тексту.</a:t>
            </a:r>
          </a:p>
          <a:p>
            <a:pPr marL="0" indent="0" algn="just">
              <a:buNone/>
            </a:pPr>
            <a:r>
              <a:rPr lang="ru-RU" dirty="0"/>
              <a:t>     Сформулируйте одну из проблем, поставленных автором текста.</a:t>
            </a:r>
          </a:p>
          <a:p>
            <a:pPr marL="0" indent="0" algn="just">
              <a:buNone/>
            </a:pPr>
            <a:r>
              <a:rPr lang="ru-RU" dirty="0"/>
              <a:t>     </a:t>
            </a:r>
            <a:r>
              <a:rPr lang="ru-RU" b="1" dirty="0"/>
              <a:t>Прокомментируйте сформулированную проблему. Включите в комментарий два примера-иллюстрации из прочитанного текста, которые, по Вашему мнению, важны для понимания проблемы исходного текста (избегайте чрезмерного цитирования). Поясните значение каждого примера и укажите смысловую связь между ними.</a:t>
            </a:r>
          </a:p>
          <a:p>
            <a:pPr marL="0" indent="0" algn="just">
              <a:buNone/>
            </a:pPr>
            <a:r>
              <a:rPr lang="ru-RU" dirty="0"/>
              <a:t>     Сформулируйте позицию автора (рассказчика). Выразите своё отношение к позиции автора по проблеме исходного текста (согласие или несогласие) и обоснуйте его.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06E025-2626-466D-A019-AFD083DF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443345"/>
            <a:ext cx="10364451" cy="1136073"/>
          </a:xfrm>
        </p:spPr>
        <p:txBody>
          <a:bodyPr/>
          <a:lstStyle/>
          <a:p>
            <a:r>
              <a:rPr lang="ru-RU" b="1" dirty="0"/>
              <a:t>следствие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4716A89-0D46-427D-9209-116B2A5C9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71782"/>
            <a:ext cx="10363200" cy="4396509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 чём величайшая трагедия войны? На этот вопрос отвечает в своём тексте Владимир Маркович Санин.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b="1" dirty="0"/>
              <a:t>Автор вспоминает </a:t>
            </a:r>
            <a:r>
              <a:rPr lang="ru-RU" dirty="0"/>
              <a:t>своё детство, пришедшееся на военные годы, и рассказывает о сокровенной мечте миллионов советских людей – мечте об окончании войны: «Тем, кто не жил этой мечтой, тем, кому она не заменяла хлеба, одежды, крова, её не понять». </a:t>
            </a:r>
            <a:r>
              <a:rPr lang="ru-RU" b="1" dirty="0"/>
              <a:t>Действительно,</a:t>
            </a:r>
            <a:r>
              <a:rPr lang="ru-RU" dirty="0"/>
              <a:t> никакие  рассказы о войне не могут передать ужаса, боли и страданий, которые пережили люди военного поколения.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b="1" dirty="0"/>
              <a:t>Однако долг писателя, свидетеля событий войны, - рассказать читателям об этом страшном времени, поэтому далее автор перечисляет</a:t>
            </a:r>
            <a:r>
              <a:rPr lang="ru-RU" dirty="0"/>
              <a:t> то, что навсегда врезалось ему в память. Перед нами разворачивается череда страшных картин: город, занятый оккупантами, газеты с фотографиями замученных фашистами людей, женщины, оплакивающие погибших мужей и сыновей. </a:t>
            </a:r>
            <a:r>
              <a:rPr lang="ru-RU" b="1" dirty="0"/>
              <a:t>И мы понимаем, почему </a:t>
            </a:r>
            <a:r>
              <a:rPr lang="ru-RU" dirty="0"/>
              <a:t>рассказчик, как и все вокруг, мечтал о мире, о победе.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/>
              <a:t>Так автор убеждает нас в том, что война - это страшная трагедия, потому что приносит с собой смерть, разруху, голод, физическую и душевную боль, невыносимые страдания.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8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E186DC-4548-4D8F-A943-67B7AAFC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69455"/>
            <a:ext cx="10364451" cy="1062181"/>
          </a:xfrm>
        </p:spPr>
        <p:txBody>
          <a:bodyPr/>
          <a:lstStyle/>
          <a:p>
            <a:r>
              <a:rPr lang="ru-RU" b="1" dirty="0"/>
              <a:t> вопрос - ответ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B4222A4-60D0-44EB-B512-ABCBCF931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496290"/>
            <a:ext cx="10364452" cy="4729019"/>
          </a:xfrm>
        </p:spPr>
        <p:txBody>
          <a:bodyPr>
            <a:normAutofit fontScale="70000" lnSpcReduction="2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300" dirty="0"/>
              <a:t>В чем заключается настоящий подвиг? Как отличить истинный героизм от </a:t>
            </a:r>
            <a:r>
              <a:rPr lang="ru-RU" sz="2300" dirty="0" err="1"/>
              <a:t>лжегероизма</a:t>
            </a:r>
            <a:r>
              <a:rPr lang="ru-RU" sz="2300" dirty="0"/>
              <a:t>? Именно эти вопросы привлекли внимание автора.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300" b="1" dirty="0"/>
              <a:t>В поисках ответов Д. Волкогонов обращается к прошлому.  Он анализирует представления людей различных эпох о героизме</a:t>
            </a:r>
            <a:r>
              <a:rPr lang="ru-RU" sz="2300" dirty="0"/>
              <a:t>, начиная с  древних греков и заканчивая немецким философом Фридрихом Ницше.  Греки воспевали воинов, считая их подлинными героями; феодалы – рыцарей; Ницше – будущего «сверхчеловека»… </a:t>
            </a:r>
            <a:r>
              <a:rPr lang="ru-RU" sz="2300" b="1" dirty="0"/>
              <a:t>Однако действительно ли достаточно только недюжинной физической силы, чтобы совершить подлинно  героический поступок?</a:t>
            </a:r>
            <a:r>
              <a:rPr lang="ru-RU" sz="2300" dirty="0"/>
              <a:t>  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300" b="1" dirty="0"/>
              <a:t>Отвечая на это вопрос, автор рассказывает историю  </a:t>
            </a:r>
            <a:r>
              <a:rPr lang="ru-RU" sz="2300" dirty="0"/>
              <a:t>о двух парашютистах, которые  выполнили головокружительный  трюк  с передачей парашюта в воздухе. </a:t>
            </a:r>
            <a:r>
              <a:rPr lang="ru-RU" sz="2300" b="1" dirty="0"/>
              <a:t>Можно ли назвать этот  рискованный номер подвигом? Разумеется, нет, потому что кроме силы и ловкости подвиг предполагает высокую цель, ради которой человек идет на риск.</a:t>
            </a:r>
            <a:r>
              <a:rPr lang="ru-RU" sz="2300" dirty="0"/>
              <a:t>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300" dirty="0"/>
              <a:t>Таким образом, По мнению Д. А. Волкогонова, героическим поступок делает не бесстрашие человека или его незаурядные таланты, а способность человека жертвовать собой и идти на риск ради блага общества.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0505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C664D8-B021-4916-875F-F75E6C033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C4EA4FBD-D6BD-48F5-AD34-C46CB3EFD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57" t="18519" r="20798" b="23910"/>
          <a:stretch/>
        </p:blipFill>
        <p:spPr>
          <a:xfrm>
            <a:off x="913774" y="332564"/>
            <a:ext cx="10469332" cy="619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50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353538-E7D3-44F9-8ACB-0556F8F72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E81B9A95-0B54-4923-8F84-A783884EE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40" t="12421" r="21205" b="8948"/>
          <a:stretch/>
        </p:blipFill>
        <p:spPr>
          <a:xfrm>
            <a:off x="2121877" y="143128"/>
            <a:ext cx="7948246" cy="67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05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1147AF-A3BA-47A0-A8C4-7BF37D31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b="1"/>
              <a:t>Фактические ошибки</a:t>
            </a:r>
            <a:endParaRPr lang="ru-RU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1551DA8-ACC3-4DF8-AC76-9AABB11C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72" t="28592" r="17431" b="40341"/>
          <a:stretch/>
        </p:blipFill>
        <p:spPr>
          <a:xfrm>
            <a:off x="913775" y="2563054"/>
            <a:ext cx="10259747" cy="302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3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92279D-4122-4965-9BB3-E55DF18B3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52988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A1A8C4D-AD55-494B-ABB9-4ED40353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19697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/>
              <a:t>      5 баллов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83D6483-E734-4BF9-8E68-8708F08AD9BA}"/>
              </a:ext>
            </a:extLst>
          </p:cNvPr>
          <p:cNvSpPr/>
          <p:nvPr/>
        </p:nvSpPr>
        <p:spPr>
          <a:xfrm>
            <a:off x="523875" y="2828836"/>
            <a:ext cx="1139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3EA6D509-2F05-4BB2-AA6F-5E09FFD7A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87869329"/>
              </p:ext>
            </p:extLst>
          </p:nvPr>
        </p:nvGraphicFramePr>
        <p:xfrm>
          <a:off x="1507728" y="1395269"/>
          <a:ext cx="9176543" cy="506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44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92279D-4122-4965-9BB3-E55DF18B3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52988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A1A8C4D-AD55-494B-ABB9-4ED40353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/>
              <a:t>      4 балла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83D6483-E734-4BF9-8E68-8708F08AD9BA}"/>
              </a:ext>
            </a:extLst>
          </p:cNvPr>
          <p:cNvSpPr/>
          <p:nvPr/>
        </p:nvSpPr>
        <p:spPr>
          <a:xfrm>
            <a:off x="523875" y="2828836"/>
            <a:ext cx="1139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3EA6D509-2F05-4BB2-AA6F-5E09FFD7A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09508232"/>
              </p:ext>
            </p:extLst>
          </p:nvPr>
        </p:nvGraphicFramePr>
        <p:xfrm>
          <a:off x="1507728" y="1395269"/>
          <a:ext cx="9176543" cy="506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611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92279D-4122-4965-9BB3-E55DF18B3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52988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A1A8C4D-AD55-494B-ABB9-4ED40353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/>
              <a:t>      4 балла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83D6483-E734-4BF9-8E68-8708F08AD9BA}"/>
              </a:ext>
            </a:extLst>
          </p:cNvPr>
          <p:cNvSpPr/>
          <p:nvPr/>
        </p:nvSpPr>
        <p:spPr>
          <a:xfrm>
            <a:off x="523875" y="2828836"/>
            <a:ext cx="1139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3EA6D509-2F05-4BB2-AA6F-5E09FFD7A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0414312"/>
              </p:ext>
            </p:extLst>
          </p:nvPr>
        </p:nvGraphicFramePr>
        <p:xfrm>
          <a:off x="1507728" y="1395269"/>
          <a:ext cx="9176543" cy="506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726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92279D-4122-4965-9BB3-E55DF18B3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52988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A1A8C4D-AD55-494B-ABB9-4ED40353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/>
              <a:t>      3 балла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83D6483-E734-4BF9-8E68-8708F08AD9BA}"/>
              </a:ext>
            </a:extLst>
          </p:cNvPr>
          <p:cNvSpPr/>
          <p:nvPr/>
        </p:nvSpPr>
        <p:spPr>
          <a:xfrm>
            <a:off x="523875" y="2828836"/>
            <a:ext cx="1139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3EA6D509-2F05-4BB2-AA6F-5E09FFD7A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66985435"/>
              </p:ext>
            </p:extLst>
          </p:nvPr>
        </p:nvGraphicFramePr>
        <p:xfrm>
          <a:off x="1507728" y="1395269"/>
          <a:ext cx="9176543" cy="506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5337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92279D-4122-4965-9BB3-E55DF18B3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52988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A1A8C4D-AD55-494B-ABB9-4ED40353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/>
              <a:t>      3 балла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83D6483-E734-4BF9-8E68-8708F08AD9BA}"/>
              </a:ext>
            </a:extLst>
          </p:cNvPr>
          <p:cNvSpPr/>
          <p:nvPr/>
        </p:nvSpPr>
        <p:spPr>
          <a:xfrm>
            <a:off x="523875" y="2828836"/>
            <a:ext cx="1139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3EA6D509-2F05-4BB2-AA6F-5E09FFD7A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37154177"/>
              </p:ext>
            </p:extLst>
          </p:nvPr>
        </p:nvGraphicFramePr>
        <p:xfrm>
          <a:off x="1507728" y="1395269"/>
          <a:ext cx="9176543" cy="506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23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такое комментарий?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   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2400" dirty="0"/>
              <a:t>        </a:t>
            </a:r>
            <a:r>
              <a:rPr lang="ru-RU" sz="2400" b="1" dirty="0"/>
              <a:t>Комментарий</a:t>
            </a:r>
            <a:r>
              <a:rPr lang="ru-RU" sz="2400" dirty="0"/>
              <a:t> </a:t>
            </a:r>
            <a:r>
              <a:rPr lang="ru-RU" sz="2400" b="1" dirty="0"/>
              <a:t>– </a:t>
            </a:r>
            <a:r>
              <a:rPr lang="ru-RU" sz="2400" dirty="0"/>
              <a:t>это пояснительные замечания, рассуждения по поводу сформулированной проблемы текста.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23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92279D-4122-4965-9BB3-E55DF18B3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52988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A1A8C4D-AD55-494B-ABB9-4ED40353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/>
              <a:t>      2 балла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83D6483-E734-4BF9-8E68-8708F08AD9BA}"/>
              </a:ext>
            </a:extLst>
          </p:cNvPr>
          <p:cNvSpPr/>
          <p:nvPr/>
        </p:nvSpPr>
        <p:spPr>
          <a:xfrm>
            <a:off x="523875" y="2828836"/>
            <a:ext cx="1139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3EA6D509-2F05-4BB2-AA6F-5E09FFD7A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11664171"/>
              </p:ext>
            </p:extLst>
          </p:nvPr>
        </p:nvGraphicFramePr>
        <p:xfrm>
          <a:off x="1507728" y="1395269"/>
          <a:ext cx="9176543" cy="506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857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92279D-4122-4965-9BB3-E55DF18B3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4852988"/>
          </a:xfrm>
        </p:spPr>
        <p:txBody>
          <a:bodyPr/>
          <a:lstStyle/>
          <a:p>
            <a:endParaRPr lang="ru-RU" dirty="0"/>
          </a:p>
          <a:p>
            <a:pPr marL="0" indent="0">
              <a:buNone/>
            </a:pPr>
            <a:r>
              <a:rPr lang="ru-RU" b="1" dirty="0"/>
              <a:t>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A1A8C4D-AD55-494B-ABB9-4ED40353B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/>
              <a:t>      1 балл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83D6483-E734-4BF9-8E68-8708F08AD9BA}"/>
              </a:ext>
            </a:extLst>
          </p:cNvPr>
          <p:cNvSpPr/>
          <p:nvPr/>
        </p:nvSpPr>
        <p:spPr>
          <a:xfrm>
            <a:off x="523875" y="2828836"/>
            <a:ext cx="1139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/>
              <a:t> </a:t>
            </a:r>
            <a:endParaRPr lang="ru-RU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3EA6D509-2F05-4BB2-AA6F-5E09FFD7A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09343974"/>
              </p:ext>
            </p:extLst>
          </p:nvPr>
        </p:nvGraphicFramePr>
        <p:xfrm>
          <a:off x="1507728" y="1395269"/>
          <a:ext cx="9176543" cy="506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418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8025823-C503-4A55-A127-B3DDF81680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58" t="-684" b="1"/>
          <a:stretch/>
        </p:blipFill>
        <p:spPr>
          <a:xfrm>
            <a:off x="1022759" y="1043579"/>
            <a:ext cx="3403855" cy="4633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118DD3-5FF6-42FE-B9E6-0F1A7B297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158" y="1275127"/>
            <a:ext cx="5383652" cy="49018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4000" b="1" dirty="0">
                <a:latin typeface="Gilroy ExtraBold" panose="00000900000000000000" charset="-52"/>
              </a:rPr>
              <a:t>Рассказ</a:t>
            </a:r>
          </a:p>
          <a:p>
            <a:pPr marL="0" indent="0" algn="ctr">
              <a:buNone/>
            </a:pPr>
            <a:r>
              <a:rPr lang="ru-RU" sz="4000" b="1" dirty="0">
                <a:latin typeface="Gilroy ExtraBold" panose="00000900000000000000" charset="-52"/>
              </a:rPr>
              <a:t> С. Воронина «Неряха»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75E41D3-AF9E-4B6A-8572-EDCB96DF7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3C6618-34B5-40C4-A686-50B47AB6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A26575-AF3F-45FB-B590-48F04509A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200" dirty="0"/>
              <a:t>     </a:t>
            </a:r>
          </a:p>
          <a:p>
            <a:pPr marL="0" indent="0" algn="just">
              <a:buNone/>
            </a:pPr>
            <a:r>
              <a:rPr lang="ru-RU" sz="3200" dirty="0"/>
              <a:t>     (1)Нет, не сразу, а как-то время от времени он стал замечать в самых затаённых местах паутину, на полу в углах серые холмики пыли, приставшую твёрдую крошку на краю вымытой чашки или тарелки. (2)«Только ещё этого не хватало, – раздражённо думал он, – неужели так всю жизнь было, только не замечал, а теперь, сидя на пенсии, от нечего делать  всё вижу...»</a:t>
            </a:r>
          </a:p>
          <a:p>
            <a:pPr marL="0" indent="0" algn="just">
              <a:buNone/>
            </a:pPr>
            <a:r>
              <a:rPr lang="ru-RU" sz="3200" dirty="0"/>
              <a:t>     (3)Константин Николаевич поглядел на жену. (4)Она сидела, низко склонив голову над шитьём. (5)За последнее время у неё появилась какая-то странная потребность чинить рваные носки, ставить заплаты на застиранные полотенца.</a:t>
            </a:r>
          </a:p>
          <a:p>
            <a:pPr marL="0" indent="0" algn="just">
              <a:buNone/>
            </a:pPr>
            <a:r>
              <a:rPr lang="ru-RU" sz="3200" dirty="0"/>
              <a:t>     (6)Нет, совсем она стала не такой, какою он знал её все тридцать пять лет после свадьбы. (7)Совсем не такой.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0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3C6618-34B5-40C4-A686-50B47AB64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A26575-AF3F-45FB-B590-48F04509A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   </a:t>
            </a:r>
          </a:p>
          <a:p>
            <a:pPr marL="0" indent="0" algn="just">
              <a:buNone/>
            </a:pPr>
            <a:r>
              <a:rPr lang="ru-RU" dirty="0"/>
              <a:t>      8)А когда-то была огонь-девица! (9)Да, конечно, она была размашиста и далеко не из той категории аккуратисток, которые любят во всём порядок и чистоту. (10)Но он заставил её быть аккуратной. (11)Ему не нравилось, как она громко хохочет, находил в этом не то чтобы вульгарное, но... воспитания, конечно, никакого не было. (12)И осаживал её. (13)И она перестала смеяться. (14)Не только громко, но вообще перестала. </a:t>
            </a:r>
          </a:p>
          <a:p>
            <a:pPr marL="0" indent="0" algn="just">
              <a:buNone/>
            </a:pPr>
            <a:r>
              <a:rPr lang="ru-RU" dirty="0"/>
              <a:t>     (15)Когда она вышла за него замуж, то подружки говорили ей, что он, Костя, ей не пара. (16)Видимо, считали, что он менее значителен по сравнению с нею. (17)Но вот в итоге – квартира, машина, дача, и всё это он, а теперь ещё помогает дочери, у которой муж оказался легкомысленным человеком, да и сыну приходится помогать. (18)Так что если говорить о доброте, то вот она – не порывом, а из месяца в месяц, когда себе отказываешь ради детей.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25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2F9DFB-CF0D-4D49-A054-39DB90EA9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943758-6288-4552-865D-552F0F307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92500" lnSpcReduction="10000"/>
          </a:bodyPr>
          <a:lstStyle/>
          <a:p>
            <a:pPr marL="0" indent="457200">
              <a:buNone/>
            </a:pPr>
            <a:r>
              <a:rPr lang="ru-RU" dirty="0"/>
              <a:t>(19)Константин Николаевич поглядел на жену. (20)Она по-прежнему сидела, низко склонив голову. (21)Ставила очередную заплату. (22)В последнее время у неё появилось немало странностей. (23)Хотя бы вот эти заплаты, причём яркие. (24)Затем – щурить глаза, как бы свысока глядеть на того, с кем говорит.</a:t>
            </a:r>
          </a:p>
          <a:p>
            <a:pPr marL="0" indent="457200">
              <a:buNone/>
            </a:pPr>
            <a:r>
              <a:rPr lang="ru-RU" dirty="0"/>
              <a:t>(25)– Следи лучше за домом. (26)Кругом грязь. (27)Ты стала неряшлива. (28)В углах паутина.</a:t>
            </a:r>
          </a:p>
          <a:p>
            <a:pPr marL="0" indent="457200">
              <a:buNone/>
            </a:pPr>
            <a:r>
              <a:rPr lang="ru-RU" dirty="0"/>
              <a:t>(29)– Где паутина?</a:t>
            </a:r>
          </a:p>
          <a:p>
            <a:pPr marL="0" indent="457200">
              <a:buNone/>
            </a:pPr>
            <a:r>
              <a:rPr lang="ru-RU" dirty="0"/>
              <a:t>(30)И опять этот мерзкий прищур.</a:t>
            </a:r>
          </a:p>
          <a:p>
            <a:pPr marL="0" indent="457200">
              <a:buNone/>
            </a:pPr>
            <a:r>
              <a:rPr lang="ru-RU" dirty="0"/>
              <a:t>(31)– Вот тут, тут, тут! (32)– Константин Николаевич стал тыкать пальцем по углам.</a:t>
            </a:r>
          </a:p>
          <a:p>
            <a:pPr marL="0" indent="457200">
              <a:buNone/>
            </a:pPr>
            <a:r>
              <a:rPr lang="ru-RU" dirty="0"/>
              <a:t>(33)– Не может быть... (34)– Анастасия Петровна сощурилась и стала высматривать в углах паутину.</a:t>
            </a:r>
          </a:p>
          <a:p>
            <a:pPr marL="0" indent="457200">
              <a:buNone/>
            </a:pPr>
            <a:r>
              <a:rPr lang="ru-RU" dirty="0"/>
              <a:t>(35)– Там ничего нет, ты просто придираешься, – сказала она обычным усталым голосом.</a:t>
            </a:r>
          </a:p>
          <a:p>
            <a:pPr marL="0" indent="457200">
              <a:buNone/>
            </a:pPr>
            <a:r>
              <a:rPr lang="ru-RU" dirty="0"/>
              <a:t>(36)– Да ты ослепла, что ли?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16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7B00A3-F9B5-46C0-B870-1D50619F4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1E5AF4A-E94E-4724-A2E7-50972C2F3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85000" lnSpcReduction="10000"/>
          </a:bodyPr>
          <a:lstStyle/>
          <a:p>
            <a:pPr marL="0" indent="457200" algn="just">
              <a:buNone/>
            </a:pPr>
            <a:r>
              <a:rPr lang="ru-RU" dirty="0"/>
              <a:t>(37)Константин Николаевич дёрнул в раздражении головой и ушёл в свою комнату. (38)Встал у окна, бездумно глядя на улицу. (39)«Чёрт знает что, – кипело у него на сердце, – и она ещё иронизирует. (40)Нет, надо вернуться и заставить её снять паутину, потыкать носом, а то «придираешься»... (41)И он пошёл к жене. (42)Но то, что он увидал, заставило его замереть.</a:t>
            </a:r>
          </a:p>
          <a:p>
            <a:pPr marL="0" indent="457200" algn="just">
              <a:buNone/>
            </a:pPr>
            <a:r>
              <a:rPr lang="ru-RU" dirty="0"/>
              <a:t>(43)Анастасия Петровна стояла в углу и напряжённо, как это бывает у плохо видящего человека, всматривалась в стены, видимо отыскивая паутину. (44)И в её лице, и во всей фигуре было что-то жалкое, беспомощное. </a:t>
            </a:r>
          </a:p>
          <a:p>
            <a:pPr marL="0" indent="457200" algn="just">
              <a:buNone/>
            </a:pPr>
            <a:r>
              <a:rPr lang="ru-RU" dirty="0"/>
              <a:t>(45)«Настя!» – встревоженно позвал Константин Николаевич.</a:t>
            </a:r>
          </a:p>
          <a:p>
            <a:pPr marL="0" indent="457200" algn="just">
              <a:buNone/>
            </a:pPr>
            <a:r>
              <a:rPr lang="ru-RU" dirty="0"/>
              <a:t>(46)Она вздрогнула, и, когда она обернулась, он увидал её растерянные глаза. (47)Они были широко раскрыты, затем сощурились, как бы сделав взгляд высокомерным.</a:t>
            </a:r>
          </a:p>
          <a:p>
            <a:pPr marL="0" indent="457200" algn="just">
              <a:buNone/>
            </a:pPr>
            <a:r>
              <a:rPr lang="ru-RU" dirty="0"/>
              <a:t>(48)– Я... я не вижу паутины, – сказала она.</a:t>
            </a:r>
          </a:p>
          <a:p>
            <a:pPr marL="0" indent="457200" algn="just">
              <a:buNone/>
            </a:pPr>
            <a:r>
              <a:rPr lang="ru-RU" dirty="0"/>
              <a:t>(49)«Как не видишь?» – хотел он сказать. (50)Он видел даже от двери эту чёрную нить, вздрагивающую при малейшем движении воздуха. (51)Но смолчал, вдруг поняв, что его жена стала плохо видеть и что она давно уже не та ловкая, весёлая, молодая, а пожилая, если не старая, женщина. (52) Помолчав, он виновато сказал: «Ты права, там действительно нет паутины... (53)Прости...»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44751F2-6DFB-4BBD-B1AF-2562E8C5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82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Gilroy ExtraBold" panose="00000900000000000000" pitchFamily="50" charset="-52"/>
              </a:rPr>
              <a:t>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75" y="2339384"/>
            <a:ext cx="10364452" cy="342410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4000" b="1" dirty="0">
                <a:latin typeface="Gilroy ExtraBold" panose="00000900000000000000" charset="-52"/>
              </a:rPr>
              <a:t>      </a:t>
            </a:r>
            <a:r>
              <a:rPr lang="ru-RU" sz="3500" dirty="0"/>
              <a:t>Близкие люди… Так мы называем своих родных, тех, кем особо дорожим, с кем делим горе и радость.  Однако даже такие отношения могут быть омрачены конфликтами, упреками и обидами.  Именно проблему непонимания между близкими людьми поднимает в своем тексте Сергей Воронин.</a:t>
            </a:r>
          </a:p>
          <a:p>
            <a:pPr marL="0" indent="0">
              <a:buNone/>
            </a:pPr>
            <a:endParaRPr lang="ru-RU" sz="2000" dirty="0">
              <a:latin typeface="Gilroy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2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Gilroy ExtraBold" panose="00000900000000000000" pitchFamily="50" charset="-52"/>
              </a:rPr>
              <a:t>Комментарий</a:t>
            </a:r>
            <a:br>
              <a:rPr lang="ru-RU" sz="3600" b="1" dirty="0">
                <a:latin typeface="Gilroy ExtraBold" panose="00000900000000000000" pitchFamily="50" charset="-52"/>
              </a:rPr>
            </a:br>
            <a:r>
              <a:rPr lang="ru-RU" sz="3600" b="1" dirty="0">
                <a:latin typeface="Gilroy ExtraBold" panose="00000900000000000000" pitchFamily="50" charset="-52"/>
              </a:rPr>
              <a:t>Первый пример с пояснением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200" dirty="0"/>
              <a:t>         Писатель раскрывает проблему на примере взаимоотношений своих героев – Константина Николаевича и Анастасии Петровны, проживших вместе более тридцати лет. Можно заметить, что еще в юности Константин Николаевич не понимал свою жену и старался её переделать: «</a:t>
            </a:r>
            <a:r>
              <a:rPr lang="ru-RU" sz="3200" u="sng" dirty="0"/>
              <a:t>Ему не нравилось, как она громко хохочет… И осаживал её. И она перестала смеяться. Не только громко, но вообще перестала</a:t>
            </a:r>
            <a:r>
              <a:rPr lang="ru-RU" sz="3200" dirty="0"/>
              <a:t>». Таким образом, мы видим, что трещина в их отношениях появилась уже давно.</a:t>
            </a:r>
          </a:p>
        </p:txBody>
      </p:sp>
    </p:spTree>
    <p:extLst>
      <p:ext uri="{BB962C8B-B14F-4D97-AF65-F5344CB8AC3E}">
        <p14:creationId xmlns:p14="http://schemas.microsoft.com/office/powerpoint/2010/main" xmlns="" val="13078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Gilroy ExtraBold" panose="00000900000000000000" pitchFamily="50" charset="-52"/>
              </a:rPr>
              <a:t>Комментарий</a:t>
            </a:r>
            <a:br>
              <a:rPr lang="ru-RU" sz="3600" b="1" dirty="0">
                <a:latin typeface="Gilroy ExtraBold" panose="00000900000000000000" pitchFamily="50" charset="-52"/>
              </a:rPr>
            </a:br>
            <a:r>
              <a:rPr lang="ru-RU" sz="3600" b="1" dirty="0">
                <a:latin typeface="Gilroy ExtraBold" panose="00000900000000000000" pitchFamily="50" charset="-52"/>
              </a:rPr>
              <a:t>Второй пример с пояснением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75" y="2367093"/>
            <a:ext cx="10364452" cy="372890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200" dirty="0">
                <a:latin typeface="Gilroy Light" panose="00000400000000000000" charset="-52"/>
              </a:rPr>
              <a:t>     </a:t>
            </a:r>
            <a:r>
              <a:rPr lang="ru-RU" sz="3200" dirty="0"/>
              <a:t>Развитие сюжета показывает, что с годами проблема не исчезла, а, наоборот, стала еще острее. Эгоизм Константина Николаевича не даёт ему понять, что у его жены ухудшается зрение. Он видит лишь пыль, плохо вымытую посуду и «</a:t>
            </a:r>
            <a:r>
              <a:rPr lang="ru-RU" sz="3200" u="sng" dirty="0"/>
              <a:t>мерзкий прищур</a:t>
            </a:r>
            <a:r>
              <a:rPr lang="ru-RU" sz="3200" dirty="0"/>
              <a:t>», который принимает за проявление высокомерия. Потрясающие  равнодушие  и невнимательность! В каждой фразе героя мы слышим  пренебрежение. Если себя он внутренне нахваливает, например за помощь детям, то жену лишь ругает. Невольно возникает вопрос: любит ли он её и любил ли вообще когда-нибудь?.. И даже запоздалое извинение («</a:t>
            </a:r>
            <a:r>
              <a:rPr lang="ru-RU" sz="3200" u="sng" dirty="0"/>
              <a:t>Ты права, там действительно нет паутины… Прости…</a:t>
            </a:r>
            <a:r>
              <a:rPr lang="ru-RU" sz="3200" dirty="0"/>
              <a:t>») заставляет задуматься о том,   как мало было нужно для того, чтобы понять истинное положение вещей и не обижать  близкого человека.</a:t>
            </a:r>
          </a:p>
          <a:p>
            <a:pPr marL="0" indent="0" algn="just">
              <a:buNone/>
            </a:pPr>
            <a:endParaRPr lang="ru-RU" sz="3200" dirty="0">
              <a:latin typeface="Gilroy Light" panose="0000040000000000000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0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34298"/>
            <a:ext cx="8229600" cy="1143000"/>
          </a:xfrm>
        </p:spPr>
        <p:txBody>
          <a:bodyPr/>
          <a:lstStyle/>
          <a:p>
            <a:r>
              <a:rPr lang="ru-RU" b="1" dirty="0"/>
              <a:t>Логика комментирования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91132940"/>
              </p:ext>
            </p:extLst>
          </p:nvPr>
        </p:nvGraphicFramePr>
        <p:xfrm>
          <a:off x="2855641" y="1340768"/>
          <a:ext cx="7128791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35560" y="4581129"/>
            <a:ext cx="8075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  Комментарий должен связать проблему, которую  учащийся сформулировал ранее, с авторской позицией, о которой будет говорить позже: показать ход мысли автора, как именно он раскрывает сформулированную проблему, подводя читателей  к определённому выводу. </a:t>
            </a:r>
          </a:p>
        </p:txBody>
      </p:sp>
    </p:spTree>
    <p:extLst>
      <p:ext uri="{BB962C8B-B14F-4D97-AF65-F5344CB8AC3E}">
        <p14:creationId xmlns:p14="http://schemas.microsoft.com/office/powerpoint/2010/main" xmlns="" val="143022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Gilroy ExtraBold" panose="00000900000000000000" pitchFamily="50" charset="-52"/>
              </a:rPr>
              <a:t>Комментарий</a:t>
            </a:r>
            <a:br>
              <a:rPr lang="ru-RU" sz="3600" b="1" dirty="0">
                <a:latin typeface="Gilroy ExtraBold" panose="00000900000000000000" pitchFamily="50" charset="-52"/>
              </a:rPr>
            </a:br>
            <a:r>
              <a:rPr lang="ru-RU" sz="3600" b="1" dirty="0">
                <a:latin typeface="Gilroy ExtraBold" panose="00000900000000000000" pitchFamily="50" charset="-52"/>
              </a:rPr>
              <a:t>Смысловые отношения между пример</a:t>
            </a:r>
            <a:r>
              <a:rPr lang="ru-RU" sz="3600" dirty="0">
                <a:latin typeface="Gilroy ExtraBold" panose="00000900000000000000" pitchFamily="50" charset="-52"/>
              </a:rPr>
              <a:t>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dirty="0">
                <a:latin typeface="Gilroy Light" panose="00000400000000000000" charset="-52"/>
              </a:rPr>
              <a:t>      </a:t>
            </a:r>
          </a:p>
          <a:p>
            <a:pPr marL="0" indent="0" algn="just">
              <a:buNone/>
            </a:pPr>
            <a:endParaRPr lang="ru-RU" sz="3200" dirty="0">
              <a:latin typeface="Gilroy Light" panose="00000400000000000000" charset="-52"/>
            </a:endParaRPr>
          </a:p>
          <a:p>
            <a:pPr marL="0" indent="0" algn="just">
              <a:buNone/>
            </a:pPr>
            <a:r>
              <a:rPr lang="ru-RU" sz="3200" dirty="0"/>
              <a:t>   Оба приведённых примера позволяют писателю показать  изображаемую ситуацию с разных сторон, а читателю помогают глубже проникнуть в сложный мир семейных отношений героев</a:t>
            </a:r>
            <a:r>
              <a:rPr lang="ru-RU" sz="3200" dirty="0">
                <a:latin typeface="Gilroy Light" panose="00000400000000000000" charset="-52"/>
              </a:rPr>
              <a:t>.</a:t>
            </a:r>
            <a:endParaRPr lang="ru-RU" sz="3200" dirty="0">
              <a:latin typeface="Gilroy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3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Gilroy ExtraBold" panose="00000900000000000000" pitchFamily="50" charset="-52"/>
              </a:rPr>
              <a:t>Позиция автора</a:t>
            </a:r>
            <a:r>
              <a:rPr lang="ru-RU" sz="3600" dirty="0">
                <a:latin typeface="Gilroy ExtraBold" panose="00000900000000000000" pitchFamily="50" charset="-52"/>
              </a:rPr>
              <a:t/>
            </a:r>
            <a:br>
              <a:rPr lang="ru-RU" sz="3600" dirty="0">
                <a:latin typeface="Gilroy ExtraBold" panose="00000900000000000000" pitchFamily="50" charset="-52"/>
              </a:rPr>
            </a:br>
            <a:endParaRPr lang="ru-RU" sz="3600" dirty="0">
              <a:latin typeface="Gilroy ExtraBold" panose="00000900000000000000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dirty="0">
                <a:latin typeface="Gilroy Light" panose="00000400000000000000" charset="-52"/>
              </a:rPr>
              <a:t>   </a:t>
            </a:r>
          </a:p>
          <a:p>
            <a:pPr marL="0" indent="0" algn="just">
              <a:buNone/>
            </a:pPr>
            <a:r>
              <a:rPr lang="ru-RU" sz="3200" dirty="0">
                <a:latin typeface="Gilroy Light" panose="00000400000000000000" charset="-52"/>
              </a:rPr>
              <a:t>       </a:t>
            </a:r>
            <a:r>
              <a:rPr lang="ru-RU" sz="3200" dirty="0"/>
              <a:t>Думаю, понять автора несложно: писатель стремится показать нам, как важно быть внимательным, заботливым по отношению к близким людям, которые вправе рассчитывать на нашу любовь и заботу.</a:t>
            </a:r>
          </a:p>
        </p:txBody>
      </p:sp>
    </p:spTree>
    <p:extLst>
      <p:ext uri="{BB962C8B-B14F-4D97-AF65-F5344CB8AC3E}">
        <p14:creationId xmlns:p14="http://schemas.microsoft.com/office/powerpoint/2010/main" xmlns="" val="8672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39501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Gilroy ExtraBold" panose="00000900000000000000" pitchFamily="50" charset="-52"/>
              </a:rPr>
              <a:t>Обоснование своего отношения к позиции автора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75" y="2214695"/>
            <a:ext cx="10364452" cy="3576506"/>
          </a:xfrm>
        </p:spPr>
        <p:txBody>
          <a:bodyPr>
            <a:normAutofit fontScale="47500" lnSpcReduction="20000"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3600" dirty="0">
                <a:latin typeface="Gilroy Light" panose="00000400000000000000" charset="-52"/>
              </a:rPr>
              <a:t>  </a:t>
            </a:r>
            <a:r>
              <a:rPr lang="ru-RU" sz="4200" dirty="0"/>
              <a:t>Трудно не согласиться с автором. Равнодушие и невнимание больно ранят наших близких, разрушают связь между людьми.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4200" dirty="0"/>
              <a:t>   Непонимание между близкими людьми в моём сознании прочно связано с рассказом А.П. Чехова «Попрыгунья». Главная героиня Ольга Ивановна ведёт себя легкомысленно и эгоистично: заставляет мужа выполнять её прихоти, изменяет ему, и только в конце она раскаивается, осознавая свою косвенную причастность к смерти Дымова. Это произведение многое изменило в моём восприятии мира и помогло осознать, как важно быть внимательным к близким. Ведь человеческая жизнь слишком коротка, нужно уметь ценить людей, которые подарены тебе судьбой, и согревать их своей любовью и заботой. </a:t>
            </a:r>
          </a:p>
        </p:txBody>
      </p:sp>
    </p:spTree>
    <p:extLst>
      <p:ext uri="{BB962C8B-B14F-4D97-AF65-F5344CB8AC3E}">
        <p14:creationId xmlns:p14="http://schemas.microsoft.com/office/powerpoint/2010/main" xmlns="" val="25356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8768908"/>
              </p:ext>
            </p:extLst>
          </p:nvPr>
        </p:nvGraphicFramePr>
        <p:xfrm>
          <a:off x="1981200" y="745828"/>
          <a:ext cx="8229600" cy="5851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Gilroy ExtraBold" panose="00000900000000000000" charset="-52"/>
              </a:rPr>
              <a:t>Типичные ошибки комментирования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4791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Gilroy ExtraBold" panose="00000900000000000000" pitchFamily="50" charset="-52"/>
              </a:rPr>
              <a:t>  Приведены 2 примера, но дано пояснение только</a:t>
            </a:r>
            <a:br>
              <a:rPr lang="ru-RU" sz="3600" dirty="0">
                <a:latin typeface="Gilroy ExtraBold" panose="00000900000000000000" pitchFamily="50" charset="-52"/>
              </a:rPr>
            </a:br>
            <a:r>
              <a:rPr lang="ru-RU" sz="3600" dirty="0">
                <a:latin typeface="Gilroy ExtraBold" panose="00000900000000000000" pitchFamily="50" charset="-52"/>
              </a:rPr>
              <a:t> к одному примеру, смысловая связь</a:t>
            </a:r>
            <a:br>
              <a:rPr lang="ru-RU" sz="3600" dirty="0">
                <a:latin typeface="Gilroy ExtraBold" panose="00000900000000000000" pitchFamily="50" charset="-52"/>
              </a:rPr>
            </a:br>
            <a:r>
              <a:rPr lang="ru-RU" sz="3600" dirty="0">
                <a:latin typeface="Gilroy ExtraBold" panose="00000900000000000000" pitchFamily="50" charset="-52"/>
              </a:rPr>
              <a:t>между примерами не выявлена (3 балла)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200" dirty="0">
                <a:latin typeface="Gilroy Light" panose="00000400000000000000" charset="-52"/>
              </a:rPr>
              <a:t>     </a:t>
            </a:r>
            <a:r>
              <a:rPr lang="ru-RU" sz="3200" dirty="0"/>
              <a:t>  В тексте у жены главного героя появилось, как он сам говорит,  «немало  странностей» (предложение 23): «Хотя бы вот эти заплаты, причём яркие». </a:t>
            </a:r>
            <a:r>
              <a:rPr lang="ru-RU" sz="3200" dirty="0">
                <a:solidFill>
                  <a:srgbClr val="FF0000"/>
                </a:solidFill>
              </a:rPr>
              <a:t>В данном отрывке текста автор показывает, что с годами у человека появляются странные привычки.</a:t>
            </a:r>
          </a:p>
          <a:p>
            <a:pPr marL="0" indent="0" algn="just">
              <a:buNone/>
            </a:pPr>
            <a:r>
              <a:rPr lang="ru-RU" sz="3200" dirty="0"/>
              <a:t>       старость приходит с изменением не только характера, но и физических возможностей. Так, в предложениях 43-44 автор показывает, что жена героя стала плохо видеть, что она стала беспомощной и нуждается в заботе и поддержке.</a:t>
            </a:r>
          </a:p>
          <a:p>
            <a:pPr marL="0" indent="0" algn="just">
              <a:buNone/>
            </a:pP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48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Gilroy ExtraBold" panose="00000900000000000000" pitchFamily="50" charset="-52"/>
              </a:rPr>
              <a:t>  Приведён 1 пример,  дано пояснение </a:t>
            </a:r>
            <a:br>
              <a:rPr lang="ru-RU" sz="3600" dirty="0">
                <a:latin typeface="Gilroy ExtraBold" panose="00000900000000000000" pitchFamily="50" charset="-52"/>
              </a:rPr>
            </a:br>
            <a:r>
              <a:rPr lang="ru-RU" sz="3600" dirty="0">
                <a:latin typeface="Gilroy ExtraBold" panose="00000900000000000000" pitchFamily="50" charset="-52"/>
              </a:rPr>
              <a:t> к примеру  (3 балла)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200" dirty="0">
                <a:latin typeface="Gilroy Light" panose="00000400000000000000" charset="-52"/>
              </a:rPr>
              <a:t>     </a:t>
            </a:r>
            <a:r>
              <a:rPr lang="ru-RU" sz="3200" dirty="0"/>
              <a:t>   </a:t>
            </a:r>
          </a:p>
          <a:p>
            <a:pPr marL="0" indent="0" algn="just">
              <a:buNone/>
            </a:pPr>
            <a:r>
              <a:rPr lang="ru-RU" sz="3200" dirty="0"/>
              <a:t> В своём рассказе писатель показывает, что со временем чувства притупляются и иногда любящие люди могут обидеть друг друга, поэтому необходимо всегда заботиться о родных. Так, Константин Петрович начал упрекать жену в неряшливости и высокомерии.  Но в итоге он понял, что его жена стала плохо видеть. Тогда  герой осознал свою ошибку и извинился.</a:t>
            </a:r>
          </a:p>
        </p:txBody>
      </p:sp>
    </p:spTree>
    <p:extLst>
      <p:ext uri="{BB962C8B-B14F-4D97-AF65-F5344CB8AC3E}">
        <p14:creationId xmlns:p14="http://schemas.microsoft.com/office/powerpoint/2010/main" xmlns="" val="220763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Gilroy ExtraBold" panose="00000900000000000000" pitchFamily="50" charset="-52"/>
              </a:rPr>
              <a:t>  Приведены 2 примера без пояснения, смысловая   связь между ними не выявлена (2 балла)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200" dirty="0">
                <a:latin typeface="Gilroy Light" panose="00000400000000000000" charset="-52"/>
              </a:rPr>
              <a:t>     </a:t>
            </a:r>
            <a:r>
              <a:rPr lang="ru-RU" sz="3200" dirty="0"/>
              <a:t>   Сергей Воронин рассказывает историю жизни  Константина Николаевича. Главный герой достиг преклонного возраста, из-за отсутствия дел он стал замечать беспорядок в доме, а именно: паутину в самых затаённых местах, серые комки пыли приставшую твёрдую крошку на краю вымытой чашки или тарелки. Автор цитирует героя: «Неужели так всю жизнь было, только Я не замечал, а теперь, сидя на пенсии, от нечего делать, всё вижу».</a:t>
            </a:r>
          </a:p>
          <a:p>
            <a:pPr marL="0" indent="0" algn="just">
              <a:buNone/>
            </a:pPr>
            <a:r>
              <a:rPr lang="ru-RU" sz="3200" dirty="0"/>
              <a:t>         Константину Николаевичу показалось очень странным поведение жены. А из предложения 51 мы узнаём, что его жена просто стала плохо видеть. </a:t>
            </a:r>
          </a:p>
          <a:p>
            <a:pPr marL="0" indent="0" algn="just">
              <a:buNone/>
            </a:pPr>
            <a:r>
              <a:rPr lang="ru-RU" sz="3200" dirty="0"/>
              <a:t> </a:t>
            </a:r>
          </a:p>
          <a:p>
            <a:pPr marL="0" indent="0" algn="just">
              <a:buNone/>
            </a:pP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5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Gilroy ExtraBold" panose="00000900000000000000" pitchFamily="50" charset="-52"/>
              </a:rPr>
              <a:t>Подмена комментария пересказом </a:t>
            </a:r>
            <a:br>
              <a:rPr lang="ru-RU" sz="3600" b="1" dirty="0">
                <a:latin typeface="Gilroy ExtraBold" panose="00000900000000000000" pitchFamily="50" charset="-52"/>
              </a:rPr>
            </a:br>
            <a:r>
              <a:rPr lang="ru-RU" sz="3600" b="1" dirty="0">
                <a:latin typeface="Gilroy ExtraBold" panose="00000900000000000000" pitchFamily="50" charset="-52"/>
              </a:rPr>
              <a:t>(0 баллов)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200" dirty="0">
                <a:latin typeface="Gilroy Light" panose="00000400000000000000" charset="-52"/>
              </a:rPr>
              <a:t>     </a:t>
            </a:r>
            <a:r>
              <a:rPr lang="ru-RU" sz="3200" dirty="0"/>
              <a:t>Сергей Алексеевич Воронин в своем произведении повествует о супругах, проживших вместе долгие годы. Но со временем муж начинает замечать паутину, пыль, плохо вымытую посуду. Также его супруга начала странно прищуривать глаза, смотря на всех высокомерно. Константин Петрович не выдержал и сказал ей об этом. Позже он понял, что Настя начала хуже видеть, и пожалел об этом.</a:t>
            </a:r>
          </a:p>
        </p:txBody>
      </p:sp>
    </p:spTree>
    <p:extLst>
      <p:ext uri="{BB962C8B-B14F-4D97-AF65-F5344CB8AC3E}">
        <p14:creationId xmlns:p14="http://schemas.microsoft.com/office/powerpoint/2010/main" xmlns="" val="19633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07F5C6-583B-4C45-8F62-BE46B956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Gilroy ExtraBold" panose="00000900000000000000" charset="-52"/>
              </a:rPr>
              <a:t>Ошибки в интерпретации  текста</a:t>
            </a:r>
            <a:r>
              <a:rPr lang="en-US" sz="3600" b="1" dirty="0">
                <a:latin typeface="Gilroy ExtraBold" panose="00000900000000000000" charset="-52"/>
              </a:rPr>
              <a:t> (0 </a:t>
            </a:r>
            <a:r>
              <a:rPr lang="ru-RU" sz="3600" b="1" dirty="0">
                <a:latin typeface="Gilroy ExtraBold" panose="00000900000000000000" charset="-52"/>
              </a:rPr>
              <a:t>баллов</a:t>
            </a:r>
            <a:r>
              <a:rPr lang="en-US" sz="3600" b="1" dirty="0">
                <a:latin typeface="Gilroy ExtraBold" panose="00000900000000000000" charset="-52"/>
              </a:rPr>
              <a:t>)</a:t>
            </a:r>
            <a:endParaRPr lang="ru-RU" sz="3600" b="1" dirty="0">
              <a:latin typeface="Gilroy ExtraBold" panose="00000900000000000000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429A06-A99A-4D61-9AC9-0E37E7A14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     Автор размышляет над тем, как человек меняется на протяжении жизни. Также стоит отметить, что эти изменения происходят не только из-за старости, но еще из-за долгой семейной жизни. «Нет, совсем она стала не такой…» - автор подчеркивает разницу между прошлым и настоящим жены Константина Николаевича. В молодости Анастасия была полна энтузиазма, громко смеялась (предложение 11). Константин Николаевич велел ей быть аккуратной и сдержанной, из-за чего она перестала смеяться вовсе и приобрела странные привычки (предложение 5).</a:t>
            </a:r>
          </a:p>
          <a:p>
            <a:pPr marL="0" indent="0" algn="just">
              <a:buNone/>
            </a:pPr>
            <a:r>
              <a:rPr lang="ru-RU" dirty="0"/>
              <a:t>    Таким образом,  писатель хотел показать, как из-за старости и долгой семейной жизни у человека меняется характер и начинаются проблемы со здоровьем.</a:t>
            </a:r>
          </a:p>
        </p:txBody>
      </p:sp>
    </p:spTree>
    <p:extLst>
      <p:ext uri="{BB962C8B-B14F-4D97-AF65-F5344CB8AC3E}">
        <p14:creationId xmlns:p14="http://schemas.microsoft.com/office/powerpoint/2010/main" xmlns="" val="35624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07F5C6-583B-4C45-8F62-BE46B956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Gilroy ExtraBold" panose="00000900000000000000" charset="-52"/>
              </a:rPr>
              <a:t> Проблема прокомментирована без опоры на текст </a:t>
            </a:r>
            <a:r>
              <a:rPr lang="en-US" sz="3600" b="1" dirty="0">
                <a:latin typeface="Gilroy ExtraBold" panose="00000900000000000000" charset="-52"/>
              </a:rPr>
              <a:t>(0 </a:t>
            </a:r>
            <a:r>
              <a:rPr lang="ru-RU" sz="3600" b="1" dirty="0">
                <a:latin typeface="Gilroy ExtraBold" panose="00000900000000000000" charset="-52"/>
              </a:rPr>
              <a:t>баллов</a:t>
            </a:r>
            <a:r>
              <a:rPr lang="en-US" sz="3600" b="1" dirty="0">
                <a:latin typeface="Gilroy ExtraBold" panose="00000900000000000000" charset="-52"/>
              </a:rPr>
              <a:t>)</a:t>
            </a:r>
            <a:endParaRPr lang="ru-RU" sz="3600" b="1" dirty="0">
              <a:latin typeface="Gilroy ExtraBold" panose="00000900000000000000" charset="-52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429A06-A99A-4D61-9AC9-0E37E7A14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    </a:t>
            </a:r>
          </a:p>
          <a:p>
            <a:pPr marL="0" indent="0" algn="just">
              <a:buNone/>
            </a:pPr>
            <a:r>
              <a:rPr lang="ru-RU" dirty="0"/>
              <a:t>      Автор  пишет о двух пожилых супругах, которые прожили вместе 35 лет. Так часто бывает в старости, когда люди надоели друг другу и их общение не вызывает ничего, кроме взаимного раздражения. С годами люди меняются и становятся совсем не похожи на тех, какими они были в молодости. Все это приводит к разочарованию, конфликтам, взаимным упрекам и обидам.</a:t>
            </a:r>
          </a:p>
        </p:txBody>
      </p:sp>
    </p:spTree>
    <p:extLst>
      <p:ext uri="{BB962C8B-B14F-4D97-AF65-F5344CB8AC3E}">
        <p14:creationId xmlns:p14="http://schemas.microsoft.com/office/powerpoint/2010/main" xmlns="" val="416080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Типы информации в тексте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800" b="1" dirty="0" err="1"/>
              <a:t>Фактуальная</a:t>
            </a:r>
            <a:r>
              <a:rPr lang="ru-RU" sz="2800" b="1" dirty="0"/>
              <a:t> информация</a:t>
            </a:r>
            <a:r>
              <a:rPr lang="ru-RU" sz="2800" dirty="0"/>
              <a:t> – это сообщение о фактах, событиях, процессах, упомянутых в тексте.</a:t>
            </a:r>
          </a:p>
          <a:p>
            <a:pPr algn="just">
              <a:buNone/>
            </a:pPr>
            <a:endParaRPr lang="ru-RU" sz="2800" dirty="0"/>
          </a:p>
          <a:p>
            <a:pPr algn="just">
              <a:buFont typeface="Wingdings" pitchFamily="2" charset="2"/>
              <a:buChar char="§"/>
            </a:pPr>
            <a:r>
              <a:rPr lang="ru-RU" sz="2800" b="1" dirty="0"/>
              <a:t>Концептуальная информация</a:t>
            </a:r>
            <a:r>
              <a:rPr lang="ru-RU" sz="2800" dirty="0"/>
              <a:t> – это субъективное авторское понимание отношений между фактами, событиями, их авторская оценка, понимание причинно-следственных связей между событиями.  </a:t>
            </a:r>
          </a:p>
          <a:p>
            <a:pPr algn="just">
              <a:buNone/>
            </a:pPr>
            <a:endParaRPr lang="ru-RU" sz="2800" dirty="0"/>
          </a:p>
          <a:p>
            <a:pPr algn="just">
              <a:buFont typeface="Wingdings" pitchFamily="2" charset="2"/>
              <a:buChar char="§"/>
            </a:pPr>
            <a:r>
              <a:rPr lang="ru-RU" sz="2800" b="1" dirty="0" err="1"/>
              <a:t>Подтекстовая</a:t>
            </a:r>
            <a:r>
              <a:rPr lang="ru-RU" sz="2800" b="1" dirty="0"/>
              <a:t> информация</a:t>
            </a:r>
            <a:r>
              <a:rPr lang="ru-RU" sz="2800" dirty="0"/>
              <a:t> не обозначена словами, а только подразумевается.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, внешний, природа, трава&#10;&#10;Описание создано автоматически">
            <a:extLst>
              <a:ext uri="{FF2B5EF4-FFF2-40B4-BE49-F238E27FC236}">
                <a16:creationId xmlns:a16="http://schemas.microsoft.com/office/drawing/2014/main" xmlns="" id="{953B84B1-F01B-49A2-9C44-E046767E7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9" t="-1928" r="-589" b="1928"/>
          <a:stretch/>
        </p:blipFill>
        <p:spPr>
          <a:xfrm>
            <a:off x="-77119" y="-132203"/>
            <a:ext cx="12438043" cy="71586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4BE4E0-CB6F-43FD-9432-BE2585317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749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4CAB84-19A1-4414-A5E6-EE061EAB3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413165"/>
            <a:ext cx="10364452" cy="4378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bg1"/>
                </a:solidFill>
              </a:rPr>
              <a:t>Разбор фрагментов сочинений 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chemeClr val="bg1"/>
                </a:solidFill>
              </a:rPr>
              <a:t>по тексту В. Быкова</a:t>
            </a:r>
          </a:p>
          <a:p>
            <a:pPr marL="0" indent="0" algn="ctr">
              <a:buNone/>
            </a:pPr>
            <a:r>
              <a:rPr lang="ru-RU" sz="4400" b="1" dirty="0">
                <a:solidFill>
                  <a:schemeClr val="bg1"/>
                </a:solidFill>
              </a:rPr>
              <a:t>«крутой берег реки»</a:t>
            </a:r>
          </a:p>
        </p:txBody>
      </p:sp>
    </p:spTree>
    <p:extLst>
      <p:ext uri="{BB962C8B-B14F-4D97-AF65-F5344CB8AC3E}">
        <p14:creationId xmlns:p14="http://schemas.microsoft.com/office/powerpoint/2010/main" xmlns="" val="24417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97B864-5A47-4FDE-A5B6-71C1D3A7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56895"/>
          </a:xfrm>
        </p:spPr>
        <p:txBody>
          <a:bodyPr/>
          <a:lstStyle/>
          <a:p>
            <a:r>
              <a:rPr lang="ru-RU" b="1" dirty="0"/>
              <a:t>Сочинение 1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09BF4B5-7172-4676-B06C-899364BA4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575413"/>
            <a:ext cx="10364452" cy="4215788"/>
          </a:xfrm>
        </p:spPr>
        <p:txBody>
          <a:bodyPr>
            <a:normAutofit fontScale="85000" lnSpcReduction="1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Каким должно быть отношение к человеку, который пережил психическое потрясение -  потерял близких? Над этой проблемой предлагает задуматься своим читателям </a:t>
            </a:r>
            <a:r>
              <a:rPr lang="ru-RU" dirty="0" err="1"/>
              <a:t>В.Быков</a:t>
            </a:r>
            <a:r>
              <a:rPr lang="ru-RU" dirty="0"/>
              <a:t>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Писатель раскрывает проблему, противопоставляя двух героев – Юру </a:t>
            </a:r>
            <a:r>
              <a:rPr lang="ru-RU" dirty="0" err="1"/>
              <a:t>Бартоша</a:t>
            </a:r>
            <a:r>
              <a:rPr lang="ru-RU" dirty="0"/>
              <a:t>, парня из соседней деревни,  и его городского друга Коломийца. юра относится к  старику, много лет ожидающему своих детей, с сочувствием, как и многие его односельчане. Это видно даже в том, как он помогает </a:t>
            </a:r>
            <a:r>
              <a:rPr lang="ru-RU" dirty="0" err="1"/>
              <a:t>петровичу</a:t>
            </a:r>
            <a:r>
              <a:rPr lang="ru-RU" dirty="0"/>
              <a:t> собирать хворост. 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Совсем иначе ведет себя </a:t>
            </a:r>
            <a:r>
              <a:rPr lang="ru-RU" dirty="0" err="1"/>
              <a:t>коломиец</a:t>
            </a:r>
            <a:r>
              <a:rPr lang="ru-RU" dirty="0"/>
              <a:t>, который разрушает призрачную надежду старика на возвращение сыновей. Мне кажется им движет вовсе не стремление вернуть </a:t>
            </a:r>
            <a:r>
              <a:rPr lang="ru-RU" dirty="0" err="1"/>
              <a:t>петровича</a:t>
            </a:r>
            <a:r>
              <a:rPr lang="ru-RU" dirty="0"/>
              <a:t> к действительности, а какое-то раздражение против всех, кто пытается поддержать старика.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Таким образом, автор показывает, что к людям, попавшим в беду, нужно относиться с вниманием и заботой, а чёрствость и равнодушие  могут оказаться для них губительными.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9447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3D6B5D-C4AE-413B-A256-F3808EF5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67912"/>
          </a:xfrm>
        </p:spPr>
        <p:txBody>
          <a:bodyPr/>
          <a:lstStyle/>
          <a:p>
            <a:r>
              <a:rPr lang="ru-RU" b="1" dirty="0"/>
              <a:t>Сочинение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EBFD1F0-937F-4767-82A7-DAF20A1A6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509311"/>
            <a:ext cx="10364452" cy="4281889"/>
          </a:xfrm>
        </p:spPr>
        <p:txBody>
          <a:bodyPr/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Всегда ли стоит говорить правду? Над этой вечной проблемой размышляет В. Быков.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Писатель раскрывает проблему на примере взаимоотношений своих героев. Юра </a:t>
            </a:r>
            <a:r>
              <a:rPr lang="ru-RU" dirty="0" err="1"/>
              <a:t>бартош</a:t>
            </a:r>
            <a:r>
              <a:rPr lang="ru-RU" dirty="0"/>
              <a:t> подыгрывает старику, собирает хворост, потому что понимает:  костер – это последняя надежда </a:t>
            </a:r>
            <a:r>
              <a:rPr lang="ru-RU" dirty="0" err="1"/>
              <a:t>петровича</a:t>
            </a:r>
            <a:r>
              <a:rPr lang="ru-RU" dirty="0"/>
              <a:t> на возвращение детей.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А вот правда </a:t>
            </a:r>
            <a:r>
              <a:rPr lang="ru-RU" dirty="0" err="1"/>
              <a:t>коломийца</a:t>
            </a:r>
            <a:r>
              <a:rPr lang="ru-RU" dirty="0"/>
              <a:t> звучит убийственно жестоко: «Амба обоим. Уже где-нибудь и косточки сгнили». Такими словами действительно можно убить. Не случайно рассказ заканчивается очень ПЕЧАЛЬНОЙ фразой о костре, который, наверное, не загорится уже никогда. 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Так автор приводит нас к следующему выводу: жестокая правда может оказаться губительной, она не поможет человеку, оказавшемуся один на один с большой бедой, а только убьет последнюю надежду. </a:t>
            </a:r>
          </a:p>
        </p:txBody>
      </p:sp>
    </p:spTree>
    <p:extLst>
      <p:ext uri="{BB962C8B-B14F-4D97-AF65-F5344CB8AC3E}">
        <p14:creationId xmlns:p14="http://schemas.microsoft.com/office/powerpoint/2010/main" xmlns="" val="23866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183238-0219-4286-B3F6-0E6AF183B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34861"/>
          </a:xfrm>
        </p:spPr>
        <p:txBody>
          <a:bodyPr/>
          <a:lstStyle/>
          <a:p>
            <a:r>
              <a:rPr lang="ru-RU" b="1" dirty="0"/>
              <a:t>Сочинение 3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56EE6E-8C84-44E5-9C17-0E690F00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553379"/>
            <a:ext cx="10364452" cy="4237822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К чему приводит надежда? Над этим вопросом размышляет В быков.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Писатель показывает разные отношения к старику Петровичу. Юра </a:t>
            </a:r>
            <a:r>
              <a:rPr lang="ru-RU" sz="2800" dirty="0" err="1"/>
              <a:t>Бартош</a:t>
            </a:r>
            <a:r>
              <a:rPr lang="ru-RU" sz="2800" dirty="0"/>
              <a:t> сочувствует и помогает ему, потому что знает историю его жизни и жалеет старика: «Его же тут берегли все! Щадили! А ты?..»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А </a:t>
            </a:r>
            <a:r>
              <a:rPr lang="ru-RU" sz="2800" dirty="0" err="1"/>
              <a:t>коломоец</a:t>
            </a:r>
            <a:r>
              <a:rPr lang="ru-RU" sz="2800" dirty="0"/>
              <a:t>, на мой взгляд, поступает жестоко, когда говорит: «Амба обоим. Уже где-нибудь и косточки сгнили».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Так писатель показывает, что нельзя у человека отбирать надежду.</a:t>
            </a:r>
          </a:p>
        </p:txBody>
      </p:sp>
    </p:spTree>
    <p:extLst>
      <p:ext uri="{BB962C8B-B14F-4D97-AF65-F5344CB8AC3E}">
        <p14:creationId xmlns:p14="http://schemas.microsoft.com/office/powerpoint/2010/main" xmlns="" val="2947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ECFA68-EF18-4B04-A0DB-665C794FB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310867"/>
          </a:xfrm>
        </p:spPr>
        <p:txBody>
          <a:bodyPr/>
          <a:lstStyle/>
          <a:p>
            <a:r>
              <a:rPr lang="ru-RU" b="1" dirty="0"/>
              <a:t>Сочинение 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9E24D8-7E80-41B0-85CF-2E42BDFC9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865377"/>
            <a:ext cx="10364452" cy="3925824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Василь Быков в своём тексте поднимает проблему проявления доброты.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На примере  поступков молодого парня Юрия </a:t>
            </a:r>
            <a:r>
              <a:rPr lang="ru-RU" sz="2400" dirty="0" err="1"/>
              <a:t>Бартоша</a:t>
            </a:r>
            <a:r>
              <a:rPr lang="ru-RU" sz="2400" dirty="0"/>
              <a:t> писатель показывает, какой может быть настоящая доброта. Юрий старается не огорчать старика, который никак не может поверить в гибель своих сыновей и продолжает разжигать костёр, который должен указать им путь домой. Мне кажется, без таких людей, как </a:t>
            </a:r>
            <a:r>
              <a:rPr lang="ru-RU" sz="2400" dirty="0" err="1"/>
              <a:t>бартош</a:t>
            </a:r>
            <a:r>
              <a:rPr lang="ru-RU" sz="2400" dirty="0"/>
              <a:t>, мир стал бы гораздо более чёрствым и жестоким.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/>
              <a:t>Автор хотел показать, как доброта поддерживает людей, помогает пережить горе.</a:t>
            </a:r>
          </a:p>
        </p:txBody>
      </p:sp>
    </p:spTree>
    <p:extLst>
      <p:ext uri="{BB962C8B-B14F-4D97-AF65-F5344CB8AC3E}">
        <p14:creationId xmlns:p14="http://schemas.microsoft.com/office/powerpoint/2010/main" xmlns="" val="156450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ECFA68-EF18-4B04-A0DB-665C794FB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310867"/>
          </a:xfrm>
        </p:spPr>
        <p:txBody>
          <a:bodyPr/>
          <a:lstStyle/>
          <a:p>
            <a:r>
              <a:rPr lang="ru-RU" b="1" dirty="0"/>
              <a:t>Сочинение 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9E24D8-7E80-41B0-85CF-2E42BDFC9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773937"/>
            <a:ext cx="10364452" cy="3925824"/>
          </a:xfrm>
        </p:spPr>
        <p:txBody>
          <a:bodyPr>
            <a:normAutofit fontScale="92500"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Василь Быков поднимает проблему чёрствости и равнодушия.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dirty="0"/>
              <a:t>Это видно в тексте, где </a:t>
            </a:r>
            <a:r>
              <a:rPr lang="ru-RU" sz="2800" dirty="0" err="1"/>
              <a:t>коломиец</a:t>
            </a:r>
            <a:r>
              <a:rPr lang="ru-RU" sz="2800" dirty="0"/>
              <a:t> говорит старику: «- Ты вот что, дед! - резким голосом сказал он под обрывом. -Брось юродствовать! Комедию играть! Никто к тебе оттуда не придёт. Понял?» после этого огорчённый </a:t>
            </a:r>
            <a:r>
              <a:rPr lang="ru-RU" sz="2800" dirty="0" err="1"/>
              <a:t>петрович</a:t>
            </a:r>
            <a:r>
              <a:rPr lang="ru-RU" sz="2800" dirty="0"/>
              <a:t> уходит и больше не зажигает костёр.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i="1" dirty="0"/>
              <a:t>Позиция автора по данной проблеме такова: чёрствость может сильно обидеть человека или даже убить его.</a:t>
            </a:r>
            <a:endParaRPr lang="ru-RU" sz="2800" dirty="0"/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9677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3B786-1BC4-49FD-9390-F71545A3B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36547"/>
          </a:xfrm>
        </p:spPr>
        <p:txBody>
          <a:bodyPr/>
          <a:lstStyle/>
          <a:p>
            <a:r>
              <a:rPr lang="ru-RU" b="1" dirty="0"/>
              <a:t>Сочинение 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67C9BB-5142-48EB-B282-BBB5CE4DF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755649"/>
            <a:ext cx="10364452" cy="4035552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Нужно ли всегда говорить правду? Такую проблему поднимает белорусский писатель В. Быков.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В тексте мы видим старика, который живет пустыми мечтами о возвращении своих сыновей, которые на самом деле умерли во время блокады. И только </a:t>
            </a:r>
            <a:r>
              <a:rPr lang="ru-RU" dirty="0" err="1"/>
              <a:t>коломиец</a:t>
            </a:r>
            <a:r>
              <a:rPr lang="ru-RU" dirty="0"/>
              <a:t> говорит ему правду: «- Они все тебя, дурня, за нос водят, поддакивают. А ты и веришь. Придут! Кто придёт, когда уже война вон когда кончилась! Подумай своей башкой». Писатель убежден, что это гораздо  лучше, чем продолжать лгать и давать ложные надежды. 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Таким образом, автор хочет сказать, что человек всегда должен смотреть правде в глаза, какой бы страшной она ни была.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630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9A0819-33F6-402A-AA2F-78E748C6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588878"/>
            <a:ext cx="3259122" cy="3680244"/>
          </a:xfrm>
        </p:spPr>
        <p:txBody>
          <a:bodyPr>
            <a:normAutofit/>
          </a:bodyPr>
          <a:lstStyle/>
          <a:p>
            <a:pPr algn="l"/>
            <a:r>
              <a:rPr lang="ru-RU" sz="3100" b="1" dirty="0"/>
              <a:t>Контактная информация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6B43F5-65CE-4D66-B194-F8FF3FAB7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794" y="1049695"/>
            <a:ext cx="6642806" cy="475861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anarushevich@yandex.ru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6175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8E4884-113D-44FD-ABBD-29698281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Типы информации в тексте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6ECFA900-E634-4969-802A-F3C7535BE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85441043"/>
              </p:ext>
            </p:extLst>
          </p:nvPr>
        </p:nvGraphicFramePr>
        <p:xfrm>
          <a:off x="914400" y="2366963"/>
          <a:ext cx="10363200" cy="342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013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Принципы  построения комментария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Комментарий должен  быть логически связан с предшествующей и последующими частями сочинения.</a:t>
            </a:r>
          </a:p>
          <a:p>
            <a:pPr algn="just"/>
            <a:r>
              <a:rPr lang="ru-RU" dirty="0"/>
              <a:t>Комментарий  должен опираться на текст, но не превращаться в пересказ.</a:t>
            </a:r>
          </a:p>
          <a:p>
            <a:pPr algn="just"/>
            <a:r>
              <a:rPr lang="ru-RU" dirty="0"/>
              <a:t>Фактуальная информация текста должна обрамляться концептуальной информацией от автора сочинения (</a:t>
            </a:r>
            <a:r>
              <a:rPr lang="ru-RU" i="1" dirty="0"/>
              <a:t>Зачем герой это сделал?  Как характеризуют героя эти слова? С какой целью автор привёл эту цитату? и т.п</a:t>
            </a:r>
            <a:r>
              <a:rPr lang="ru-RU" dirty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Алгоритм работы с текстом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2930" indent="-514350" algn="just">
              <a:buAutoNum type="arabicPeriod"/>
            </a:pPr>
            <a:r>
              <a:rPr lang="ru-RU" dirty="0"/>
              <a:t>Сформулируйте проблему.</a:t>
            </a:r>
          </a:p>
          <a:p>
            <a:pPr marL="582930" indent="-514350" algn="just">
              <a:buAutoNum type="arabicPeriod"/>
            </a:pPr>
            <a:r>
              <a:rPr lang="ru-RU" dirty="0"/>
              <a:t>Найдите в  тексте </a:t>
            </a:r>
            <a:r>
              <a:rPr lang="ru-RU" u="sng" dirty="0"/>
              <a:t>2 примера</a:t>
            </a:r>
            <a:r>
              <a:rPr lang="ru-RU" dirty="0"/>
              <a:t>, важных для понимания  </a:t>
            </a:r>
            <a:r>
              <a:rPr lang="ru-RU" u="sng" dirty="0"/>
              <a:t>именно этой проблемы</a:t>
            </a:r>
            <a:r>
              <a:rPr lang="ru-RU" dirty="0"/>
              <a:t>.  </a:t>
            </a:r>
          </a:p>
          <a:p>
            <a:pPr marL="582930" indent="-514350" algn="just">
              <a:buAutoNum type="arabicPeriod"/>
            </a:pPr>
            <a:r>
              <a:rPr lang="ru-RU" dirty="0"/>
              <a:t>Продумайте, в чем  значение этих примеров для раскрытия мысли автора.</a:t>
            </a:r>
          </a:p>
          <a:p>
            <a:pPr marL="582930" indent="-514350" algn="just">
              <a:buAutoNum type="arabicPeriod"/>
            </a:pPr>
            <a:r>
              <a:rPr lang="ru-RU" dirty="0"/>
              <a:t> Обозначьте смысловую связь между примерами.</a:t>
            </a:r>
          </a:p>
          <a:p>
            <a:pPr marL="58293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такое пример-иллюстрация?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 algn="just">
              <a:buNone/>
            </a:pPr>
            <a:r>
              <a:rPr lang="ru-RU" sz="2800" b="1" dirty="0"/>
              <a:t>         Пример-иллюстрация</a:t>
            </a:r>
            <a:r>
              <a:rPr lang="ru-RU" sz="2800" dirty="0"/>
              <a:t> – это значимая для раскрытия поставленной проблемы информация текста,  сопровождаемая пояснениями, интерпретациями учащегося.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Другая 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807</TotalTime>
  <Words>3898</Words>
  <Application>Microsoft Office PowerPoint</Application>
  <PresentationFormat>Произвольный</PresentationFormat>
  <Paragraphs>314</Paragraphs>
  <Slides>57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Капля</vt:lpstr>
      <vt:lpstr>Курс вебинаров «Сочинение на ЕГЭ»  Вебинар 2    учимся комментировать</vt:lpstr>
      <vt:lpstr> Формулировка задания</vt:lpstr>
      <vt:lpstr>Что такое комментарий?</vt:lpstr>
      <vt:lpstr>Логика комментирования</vt:lpstr>
      <vt:lpstr>Типы информации в тексте</vt:lpstr>
      <vt:lpstr>Типы информации в тексте</vt:lpstr>
      <vt:lpstr>Принципы  построения комментария</vt:lpstr>
      <vt:lpstr>Алгоритм работы с текстом</vt:lpstr>
      <vt:lpstr>Что такое пример-иллюстрация?</vt:lpstr>
      <vt:lpstr>Способы отсылки к тексту</vt:lpstr>
      <vt:lpstr>Способы отсылки к тексту</vt:lpstr>
      <vt:lpstr>Способы отсылки к тексту</vt:lpstr>
      <vt:lpstr>Способы отсылки к тексту</vt:lpstr>
      <vt:lpstr>Слайд 14</vt:lpstr>
      <vt:lpstr>Слайд 15</vt:lpstr>
      <vt:lpstr> Связь между примерами</vt:lpstr>
      <vt:lpstr>Русский язык. МЕТОДИЧЕСКИЕ РЕКОМЕНДАЦИИ ПО ОЦЕНИВАНИЮ ВЫПОЛНЕНИЯ  ЗАДАНИЙ С РАЗВЕРНУТЫМ ОТВЕТОМ. М., 2019</vt:lpstr>
      <vt:lpstr> противопоставление</vt:lpstr>
      <vt:lpstr>Выделение главного + детализация</vt:lpstr>
      <vt:lpstr>следствие</vt:lpstr>
      <vt:lpstr> вопрос - ответ</vt:lpstr>
      <vt:lpstr>Слайд 22</vt:lpstr>
      <vt:lpstr>Слайд 23</vt:lpstr>
      <vt:lpstr>Фактические ошибки</vt:lpstr>
      <vt:lpstr>      5 баллов</vt:lpstr>
      <vt:lpstr>      4 балла</vt:lpstr>
      <vt:lpstr>      4 балла</vt:lpstr>
      <vt:lpstr>      3 балла</vt:lpstr>
      <vt:lpstr>      3 балла</vt:lpstr>
      <vt:lpstr>      2 балла</vt:lpstr>
      <vt:lpstr>      1 балл</vt:lpstr>
      <vt:lpstr>Слайд 32</vt:lpstr>
      <vt:lpstr>Слайд 33</vt:lpstr>
      <vt:lpstr>Слайд 34</vt:lpstr>
      <vt:lpstr>Слайд 35</vt:lpstr>
      <vt:lpstr>Слайд 36</vt:lpstr>
      <vt:lpstr>Проблема</vt:lpstr>
      <vt:lpstr>Комментарий Первый пример с пояснением</vt:lpstr>
      <vt:lpstr>Комментарий Второй пример с пояснением</vt:lpstr>
      <vt:lpstr>Комментарий Смысловые отношения между примерами</vt:lpstr>
      <vt:lpstr>Позиция автора </vt:lpstr>
      <vt:lpstr>Обоснование своего отношения к позиции автора</vt:lpstr>
      <vt:lpstr>Типичные ошибки комментирования</vt:lpstr>
      <vt:lpstr>  Приведены 2 примера, но дано пояснение только  к одному примеру, смысловая связь между примерами не выявлена (3 балла)</vt:lpstr>
      <vt:lpstr>  Приведён 1 пример,  дано пояснение   к примеру  (3 балла)</vt:lpstr>
      <vt:lpstr>  Приведены 2 примера без пояснения, смысловая   связь между ними не выявлена (2 балла)</vt:lpstr>
      <vt:lpstr>Подмена комментария пересказом  (0 баллов)</vt:lpstr>
      <vt:lpstr>Ошибки в интерпретации  текста (0 баллов)</vt:lpstr>
      <vt:lpstr> Проблема прокомментирована без опоры на текст (0 баллов)</vt:lpstr>
      <vt:lpstr>Слайд 50</vt:lpstr>
      <vt:lpstr>Сочинение 1 </vt:lpstr>
      <vt:lpstr>Сочинение 2</vt:lpstr>
      <vt:lpstr>Сочинение 3 </vt:lpstr>
      <vt:lpstr>Сочинение 4</vt:lpstr>
      <vt:lpstr>Сочинение 5</vt:lpstr>
      <vt:lpstr>Сочинение 6</vt:lpstr>
      <vt:lpstr>Контактная информация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Сформулировать проблему?  Без проблем!</dc:title>
  <dc:creator>Андрей Нарушевич</dc:creator>
  <cp:lastModifiedBy>Asus</cp:lastModifiedBy>
  <cp:revision>64</cp:revision>
  <dcterms:created xsi:type="dcterms:W3CDTF">2019-02-24T06:57:58Z</dcterms:created>
  <dcterms:modified xsi:type="dcterms:W3CDTF">2019-08-25T14:48:29Z</dcterms:modified>
</cp:coreProperties>
</file>