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7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8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9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heme/themeOverride30.xml" ContentType="application/vnd.openxmlformats-officedocument.themeOverr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heme/themeOverride31.xml" ContentType="application/vnd.openxmlformats-officedocument.themeOverr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theme/themeOverride49.xml" ContentType="application/vnd.openxmlformats-officedocument.themeOverr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theme/themeOverride50.xml" ContentType="application/vnd.openxmlformats-officedocument.themeOverr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theme/themeOverride53.xml" ContentType="application/vnd.openxmlformats-officedocument.themeOverr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  <p:sldMasterId id="2147483679" r:id="rId2"/>
  </p:sldMasterIdLst>
  <p:notesMasterIdLst>
    <p:notesMasterId r:id="rId57"/>
  </p:notesMasterIdLst>
  <p:sldIdLst>
    <p:sldId id="317" r:id="rId3"/>
    <p:sldId id="289" r:id="rId4"/>
    <p:sldId id="415" r:id="rId5"/>
    <p:sldId id="417" r:id="rId6"/>
    <p:sldId id="416" r:id="rId7"/>
    <p:sldId id="290" r:id="rId8"/>
    <p:sldId id="291" r:id="rId9"/>
    <p:sldId id="313" r:id="rId10"/>
    <p:sldId id="314" r:id="rId11"/>
    <p:sldId id="315" r:id="rId12"/>
    <p:sldId id="292" r:id="rId13"/>
    <p:sldId id="380" r:id="rId14"/>
    <p:sldId id="419" r:id="rId15"/>
    <p:sldId id="258" r:id="rId16"/>
    <p:sldId id="420" r:id="rId17"/>
    <p:sldId id="418" r:id="rId18"/>
    <p:sldId id="386" r:id="rId19"/>
    <p:sldId id="387" r:id="rId20"/>
    <p:sldId id="294" r:id="rId21"/>
    <p:sldId id="392" r:id="rId22"/>
    <p:sldId id="393" r:id="rId23"/>
    <p:sldId id="405" r:id="rId24"/>
    <p:sldId id="410" r:id="rId25"/>
    <p:sldId id="411" r:id="rId26"/>
    <p:sldId id="412" r:id="rId27"/>
    <p:sldId id="397" r:id="rId28"/>
    <p:sldId id="394" r:id="rId29"/>
    <p:sldId id="395" r:id="rId30"/>
    <p:sldId id="396" r:id="rId31"/>
    <p:sldId id="382" r:id="rId32"/>
    <p:sldId id="398" r:id="rId33"/>
    <p:sldId id="423" r:id="rId34"/>
    <p:sldId id="383" r:id="rId35"/>
    <p:sldId id="425" r:id="rId36"/>
    <p:sldId id="407" r:id="rId37"/>
    <p:sldId id="384" r:id="rId38"/>
    <p:sldId id="401" r:id="rId39"/>
    <p:sldId id="400" r:id="rId40"/>
    <p:sldId id="402" r:id="rId41"/>
    <p:sldId id="421" r:id="rId42"/>
    <p:sldId id="385" r:id="rId43"/>
    <p:sldId id="403" r:id="rId44"/>
    <p:sldId id="426" r:id="rId45"/>
    <p:sldId id="408" r:id="rId46"/>
    <p:sldId id="409" r:id="rId47"/>
    <p:sldId id="282" r:id="rId48"/>
    <p:sldId id="293" r:id="rId49"/>
    <p:sldId id="427" r:id="rId50"/>
    <p:sldId id="318" r:id="rId51"/>
    <p:sldId id="281" r:id="rId52"/>
    <p:sldId id="321" r:id="rId53"/>
    <p:sldId id="404" r:id="rId54"/>
    <p:sldId id="320" r:id="rId55"/>
    <p:sldId id="319" r:id="rId56"/>
  </p:sldIdLst>
  <p:sldSz cx="12192000" cy="6858000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7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Количество заданий с развёрнутым ответом по предметам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317264089201389E-2"/>
          <c:y val="0.19016171280358177"/>
          <c:w val="0.92682735910798608"/>
          <c:h val="0.717901880348770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математика</c:v>
                </c:pt>
                <c:pt idx="1">
                  <c:v>физика</c:v>
                </c:pt>
                <c:pt idx="2">
                  <c:v>химия</c:v>
                </c:pt>
                <c:pt idx="3">
                  <c:v>история</c:v>
                </c:pt>
                <c:pt idx="4">
                  <c:v>литература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8699824"/>
        <c:axId val="248700384"/>
      </c:barChart>
      <c:catAx>
        <c:axId val="248699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48700384"/>
        <c:crosses val="autoZero"/>
        <c:auto val="1"/>
        <c:lblAlgn val="ctr"/>
        <c:lblOffset val="100"/>
        <c:noMultiLvlLbl val="0"/>
      </c:catAx>
      <c:valAx>
        <c:axId val="248700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48699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2950F5-C6CA-47F8-B20A-E821F179C2FD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/>
      <dgm:spPr/>
      <dgm:t>
        <a:bodyPr/>
        <a:lstStyle/>
        <a:p>
          <a:endParaRPr lang="ru-RU"/>
        </a:p>
      </dgm:t>
    </dgm:pt>
    <dgm:pt modelId="{1BADF1D3-DB59-4BDA-B962-193C25A6938F}">
      <dgm:prSet custT="1"/>
      <dgm:spPr/>
      <dgm:t>
        <a:bodyPr/>
        <a:lstStyle/>
        <a:p>
          <a:pPr algn="just" rtl="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Выберите только 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одну 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из предложенных ниже тем сочинения, затем напишите сочинение-рассуждение на эту тему.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94AEC-DED7-4E2F-9A28-8D26400B2A56}" type="parTrans" cxnId="{C3DCAC8D-64BB-43CB-A178-2F01FA3FD807}">
      <dgm:prSet/>
      <dgm:spPr/>
      <dgm:t>
        <a:bodyPr/>
        <a:lstStyle/>
        <a:p>
          <a:endParaRPr lang="ru-RU"/>
        </a:p>
      </dgm:t>
    </dgm:pt>
    <dgm:pt modelId="{472A397F-24B6-46B6-B485-CDF54B5C48B8}" type="sibTrans" cxnId="{C3DCAC8D-64BB-43CB-A178-2F01FA3FD807}">
      <dgm:prSet/>
      <dgm:spPr/>
      <dgm:t>
        <a:bodyPr/>
        <a:lstStyle/>
        <a:p>
          <a:endParaRPr lang="ru-RU"/>
        </a:p>
      </dgm:t>
    </dgm:pt>
    <dgm:pt modelId="{6B6F7EBF-14F3-43FD-A65C-0568B4770851}">
      <dgm:prSet custT="1"/>
      <dgm:spPr/>
      <dgm:t>
        <a:bodyPr/>
        <a:lstStyle/>
        <a:p>
          <a:pPr algn="just" rtl="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рамках заявленной темы сформулируйте свою позицию и аргументируйте ее на основе не менее одного произведения отечественной или мировой литературы по Вашему выбору. Количество привлеченных произведений не так важно, как глубина раскрытия темы с опорой на литературный материал.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242D17-D294-46A6-9CB8-A47962BE8CF7}" type="parTrans" cxnId="{55F5B9B9-BC20-44F7-9DED-1B6680AB071F}">
      <dgm:prSet/>
      <dgm:spPr/>
      <dgm:t>
        <a:bodyPr/>
        <a:lstStyle/>
        <a:p>
          <a:endParaRPr lang="ru-RU"/>
        </a:p>
      </dgm:t>
    </dgm:pt>
    <dgm:pt modelId="{D1AF4077-7A1D-4E5C-AF64-360E2E42C9C2}" type="sibTrans" cxnId="{55F5B9B9-BC20-44F7-9DED-1B6680AB071F}">
      <dgm:prSet/>
      <dgm:spPr/>
      <dgm:t>
        <a:bodyPr/>
        <a:lstStyle/>
        <a:p>
          <a:endParaRPr lang="ru-RU"/>
        </a:p>
      </dgm:t>
    </dgm:pt>
    <dgm:pt modelId="{A7A7B80B-70AC-4B0F-A803-952C59F63AD2}">
      <dgm:prSet custT="1"/>
      <dgm:spPr/>
      <dgm:t>
        <a:bodyPr/>
        <a:lstStyle/>
        <a:p>
          <a:pPr algn="just" rtl="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Продумайте композицию сочинения. Соблюдайте речевые нормы и нормы грамотности. (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Разрешается пользоваться орфографическим словарем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). Сочинение пишите четко и разборчиво.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AE88449-25C4-4EE9-8420-05CF9E51A9CA}" type="parTrans" cxnId="{66B61120-038F-4973-8090-707F0C45230F}">
      <dgm:prSet/>
      <dgm:spPr/>
      <dgm:t>
        <a:bodyPr/>
        <a:lstStyle/>
        <a:p>
          <a:endParaRPr lang="ru-RU"/>
        </a:p>
      </dgm:t>
    </dgm:pt>
    <dgm:pt modelId="{9E504A93-95A8-437E-8708-3634CCDB354C}" type="sibTrans" cxnId="{66B61120-038F-4973-8090-707F0C45230F}">
      <dgm:prSet/>
      <dgm:spPr/>
      <dgm:t>
        <a:bodyPr/>
        <a:lstStyle/>
        <a:p>
          <a:endParaRPr lang="ru-RU"/>
        </a:p>
      </dgm:t>
    </dgm:pt>
    <dgm:pt modelId="{C50820DE-BDEB-4600-9578-9A0391880F71}">
      <dgm:prSet custT="1"/>
      <dgm:spPr/>
      <dgm:t>
        <a:bodyPr/>
        <a:lstStyle/>
        <a:p>
          <a:pPr algn="just" rtl="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 оценке сочинения в первую очередь учитывается 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соответствие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выбранной 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теме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аргументированное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привлечение литературных произведений. 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15FA5F-9BF0-4E23-833B-7A0C8E284DDE}" type="parTrans" cxnId="{AED96493-5F75-4EA1-B667-1F31A9AD4B97}">
      <dgm:prSet/>
      <dgm:spPr/>
      <dgm:t>
        <a:bodyPr/>
        <a:lstStyle/>
        <a:p>
          <a:endParaRPr lang="ru-RU"/>
        </a:p>
      </dgm:t>
    </dgm:pt>
    <dgm:pt modelId="{ACE63659-D6D6-4470-93E8-B4A1E549A020}" type="sibTrans" cxnId="{AED96493-5F75-4EA1-B667-1F31A9AD4B97}">
      <dgm:prSet/>
      <dgm:spPr/>
      <dgm:t>
        <a:bodyPr/>
        <a:lstStyle/>
        <a:p>
          <a:endParaRPr lang="ru-RU"/>
        </a:p>
      </dgm:t>
    </dgm:pt>
    <dgm:pt modelId="{0ED7D1F4-615A-4285-9046-2DB61CCB8A88}" type="pres">
      <dgm:prSet presAssocID="{192950F5-C6CA-47F8-B20A-E821F179C2F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38179C-85F2-47E9-AA94-073A49C206EA}" type="pres">
      <dgm:prSet presAssocID="{1BADF1D3-DB59-4BDA-B962-193C25A6938F}" presName="parentText" presStyleLbl="node1" presStyleIdx="0" presStyleCnt="4" custLinFactNeighborX="1844" custLinFactNeighborY="4724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1C0BCF-F227-4CE8-98BA-462F17348C0C}" type="pres">
      <dgm:prSet presAssocID="{472A397F-24B6-46B6-B485-CDF54B5C48B8}" presName="spacer" presStyleCnt="0"/>
      <dgm:spPr/>
    </dgm:pt>
    <dgm:pt modelId="{621A6CAA-801E-444E-9BFF-2F8AE74CA941}" type="pres">
      <dgm:prSet presAssocID="{6B6F7EBF-14F3-43FD-A65C-0568B477085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89789C-CB76-4FF6-B8E7-5E8B3DD624C7}" type="pres">
      <dgm:prSet presAssocID="{D1AF4077-7A1D-4E5C-AF64-360E2E42C9C2}" presName="spacer" presStyleCnt="0"/>
      <dgm:spPr/>
    </dgm:pt>
    <dgm:pt modelId="{13F453E5-A6EF-47E5-8EE7-9C927074DF18}" type="pres">
      <dgm:prSet presAssocID="{A7A7B80B-70AC-4B0F-A803-952C59F63AD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E784BD-9428-4FA5-B66F-A42B32F3647F}" type="pres">
      <dgm:prSet presAssocID="{9E504A93-95A8-437E-8708-3634CCDB354C}" presName="spacer" presStyleCnt="0"/>
      <dgm:spPr/>
    </dgm:pt>
    <dgm:pt modelId="{2C1185E7-A1CB-43B2-9397-4E4255835DA9}" type="pres">
      <dgm:prSet presAssocID="{C50820DE-BDEB-4600-9578-9A0391880F7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EF2218-4221-4885-9513-8573DD49B5D7}" type="presOf" srcId="{1BADF1D3-DB59-4BDA-B962-193C25A6938F}" destId="{9838179C-85F2-47E9-AA94-073A49C206EA}" srcOrd="0" destOrd="0" presId="urn:microsoft.com/office/officeart/2005/8/layout/vList2"/>
    <dgm:cxn modelId="{40A9F78E-BAF3-4F74-9937-E60252D58D22}" type="presOf" srcId="{A7A7B80B-70AC-4B0F-A803-952C59F63AD2}" destId="{13F453E5-A6EF-47E5-8EE7-9C927074DF18}" srcOrd="0" destOrd="0" presId="urn:microsoft.com/office/officeart/2005/8/layout/vList2"/>
    <dgm:cxn modelId="{55F5B9B9-BC20-44F7-9DED-1B6680AB071F}" srcId="{192950F5-C6CA-47F8-B20A-E821F179C2FD}" destId="{6B6F7EBF-14F3-43FD-A65C-0568B4770851}" srcOrd="1" destOrd="0" parTransId="{43242D17-D294-46A6-9CB8-A47962BE8CF7}" sibTransId="{D1AF4077-7A1D-4E5C-AF64-360E2E42C9C2}"/>
    <dgm:cxn modelId="{C3DCAC8D-64BB-43CB-A178-2F01FA3FD807}" srcId="{192950F5-C6CA-47F8-B20A-E821F179C2FD}" destId="{1BADF1D3-DB59-4BDA-B962-193C25A6938F}" srcOrd="0" destOrd="0" parTransId="{A7694AEC-DED7-4E2F-9A28-8D26400B2A56}" sibTransId="{472A397F-24B6-46B6-B485-CDF54B5C48B8}"/>
    <dgm:cxn modelId="{E9982C06-1DF6-44B4-B228-23050AD9328A}" type="presOf" srcId="{C50820DE-BDEB-4600-9578-9A0391880F71}" destId="{2C1185E7-A1CB-43B2-9397-4E4255835DA9}" srcOrd="0" destOrd="0" presId="urn:microsoft.com/office/officeart/2005/8/layout/vList2"/>
    <dgm:cxn modelId="{66B61120-038F-4973-8090-707F0C45230F}" srcId="{192950F5-C6CA-47F8-B20A-E821F179C2FD}" destId="{A7A7B80B-70AC-4B0F-A803-952C59F63AD2}" srcOrd="2" destOrd="0" parTransId="{4AE88449-25C4-4EE9-8420-05CF9E51A9CA}" sibTransId="{9E504A93-95A8-437E-8708-3634CCDB354C}"/>
    <dgm:cxn modelId="{2EC63F21-FDD3-494F-9A01-F1E17C0DA502}" type="presOf" srcId="{192950F5-C6CA-47F8-B20A-E821F179C2FD}" destId="{0ED7D1F4-615A-4285-9046-2DB61CCB8A88}" srcOrd="0" destOrd="0" presId="urn:microsoft.com/office/officeart/2005/8/layout/vList2"/>
    <dgm:cxn modelId="{CBD0694C-DC65-4B99-9F80-817160FB8903}" type="presOf" srcId="{6B6F7EBF-14F3-43FD-A65C-0568B4770851}" destId="{621A6CAA-801E-444E-9BFF-2F8AE74CA941}" srcOrd="0" destOrd="0" presId="urn:microsoft.com/office/officeart/2005/8/layout/vList2"/>
    <dgm:cxn modelId="{AED96493-5F75-4EA1-B667-1F31A9AD4B97}" srcId="{192950F5-C6CA-47F8-B20A-E821F179C2FD}" destId="{C50820DE-BDEB-4600-9578-9A0391880F71}" srcOrd="3" destOrd="0" parTransId="{3815FA5F-9BF0-4E23-833B-7A0C8E284DDE}" sibTransId="{ACE63659-D6D6-4470-93E8-B4A1E549A020}"/>
    <dgm:cxn modelId="{34ADBB8E-F228-4AC5-B933-71A883F9B30A}" type="presParOf" srcId="{0ED7D1F4-615A-4285-9046-2DB61CCB8A88}" destId="{9838179C-85F2-47E9-AA94-073A49C206EA}" srcOrd="0" destOrd="0" presId="urn:microsoft.com/office/officeart/2005/8/layout/vList2"/>
    <dgm:cxn modelId="{2B15DF60-63C9-42E5-9C29-E16A04FA9224}" type="presParOf" srcId="{0ED7D1F4-615A-4285-9046-2DB61CCB8A88}" destId="{8F1C0BCF-F227-4CE8-98BA-462F17348C0C}" srcOrd="1" destOrd="0" presId="urn:microsoft.com/office/officeart/2005/8/layout/vList2"/>
    <dgm:cxn modelId="{CC823D25-1BC8-4AC0-838A-9829AA295A39}" type="presParOf" srcId="{0ED7D1F4-615A-4285-9046-2DB61CCB8A88}" destId="{621A6CAA-801E-444E-9BFF-2F8AE74CA941}" srcOrd="2" destOrd="0" presId="urn:microsoft.com/office/officeart/2005/8/layout/vList2"/>
    <dgm:cxn modelId="{AE29C1B8-A3B9-45C3-8148-45C2C57C6E40}" type="presParOf" srcId="{0ED7D1F4-615A-4285-9046-2DB61CCB8A88}" destId="{6789789C-CB76-4FF6-B8E7-5E8B3DD624C7}" srcOrd="3" destOrd="0" presId="urn:microsoft.com/office/officeart/2005/8/layout/vList2"/>
    <dgm:cxn modelId="{AAE47510-A9D6-485F-A5D1-9367D0EF2AE4}" type="presParOf" srcId="{0ED7D1F4-615A-4285-9046-2DB61CCB8A88}" destId="{13F453E5-A6EF-47E5-8EE7-9C927074DF18}" srcOrd="4" destOrd="0" presId="urn:microsoft.com/office/officeart/2005/8/layout/vList2"/>
    <dgm:cxn modelId="{724D89B1-D568-412B-9180-B5883F69B343}" type="presParOf" srcId="{0ED7D1F4-615A-4285-9046-2DB61CCB8A88}" destId="{0EE784BD-9428-4FA5-B66F-A42B32F3647F}" srcOrd="5" destOrd="0" presId="urn:microsoft.com/office/officeart/2005/8/layout/vList2"/>
    <dgm:cxn modelId="{E038F5CC-2716-4892-BD7D-F01AC188B349}" type="presParOf" srcId="{0ED7D1F4-615A-4285-9046-2DB61CCB8A88}" destId="{2C1185E7-A1CB-43B2-9397-4E4255835DA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5E3C414-F8BF-4134-8847-5EAA017B3B38}" type="doc">
      <dgm:prSet loTypeId="urn:microsoft.com/office/officeart/2005/8/layout/default" loCatId="list" qsTypeId="urn:microsoft.com/office/officeart/2005/8/quickstyle/simple4" qsCatId="simple" csTypeId="urn:microsoft.com/office/officeart/2005/8/colors/accent4_3" csCatId="accent4" phldr="1"/>
      <dgm:spPr/>
      <dgm:t>
        <a:bodyPr/>
        <a:lstStyle/>
        <a:p>
          <a:endParaRPr lang="ru-RU"/>
        </a:p>
      </dgm:t>
    </dgm:pt>
    <dgm:pt modelId="{6E6AECA9-5C02-4880-9498-64161FFE901A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Несоразмерность частей работы</a:t>
          </a:r>
          <a:endParaRPr lang="ru-RU" dirty="0"/>
        </a:p>
      </dgm:t>
    </dgm:pt>
    <dgm:pt modelId="{B960CA24-DC07-4425-815B-517F9CE26EE4}" type="parTrans" cxnId="{6D22FED1-1718-44DA-8B08-55DC88E7B973}">
      <dgm:prSet/>
      <dgm:spPr/>
      <dgm:t>
        <a:bodyPr/>
        <a:lstStyle/>
        <a:p>
          <a:endParaRPr lang="ru-RU"/>
        </a:p>
      </dgm:t>
    </dgm:pt>
    <dgm:pt modelId="{C01F1B8A-A381-4F69-887C-5577640AF200}" type="sibTrans" cxnId="{6D22FED1-1718-44DA-8B08-55DC88E7B973}">
      <dgm:prSet/>
      <dgm:spPr/>
      <dgm:t>
        <a:bodyPr/>
        <a:lstStyle/>
        <a:p>
          <a:endParaRPr lang="ru-RU"/>
        </a:p>
      </dgm:t>
    </dgm:pt>
    <dgm:pt modelId="{29BDF298-BC21-4E45-895A-88C5B6A9A3CC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Неудачное построение вступления и заключения</a:t>
          </a:r>
          <a:endParaRPr lang="ru-RU" dirty="0"/>
        </a:p>
      </dgm:t>
    </dgm:pt>
    <dgm:pt modelId="{F568A624-383E-40B9-B675-074B96952601}" type="parTrans" cxnId="{774C7AC1-021E-4529-BF38-D30E7DE9131A}">
      <dgm:prSet/>
      <dgm:spPr/>
      <dgm:t>
        <a:bodyPr/>
        <a:lstStyle/>
        <a:p>
          <a:endParaRPr lang="ru-RU"/>
        </a:p>
      </dgm:t>
    </dgm:pt>
    <dgm:pt modelId="{9F9D3634-CE91-4B5A-A80F-AC9EAC19EB8E}" type="sibTrans" cxnId="{774C7AC1-021E-4529-BF38-D30E7DE9131A}">
      <dgm:prSet/>
      <dgm:spPr/>
      <dgm:t>
        <a:bodyPr/>
        <a:lstStyle/>
        <a:p>
          <a:endParaRPr lang="ru-RU"/>
        </a:p>
      </dgm:t>
    </dgm:pt>
    <dgm:pt modelId="{D4382684-A188-4CD8-B4F3-EE97EE80F030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Непродуманность структуры и композиции сочинения</a:t>
          </a:r>
          <a:endParaRPr lang="ru-RU" dirty="0"/>
        </a:p>
      </dgm:t>
    </dgm:pt>
    <dgm:pt modelId="{B9FF704A-2730-419B-92AE-CBA62FA89687}" type="parTrans" cxnId="{DBCCB1AF-D24F-41FF-B441-EBBCC5CEF4FA}">
      <dgm:prSet/>
      <dgm:spPr/>
      <dgm:t>
        <a:bodyPr/>
        <a:lstStyle/>
        <a:p>
          <a:endParaRPr lang="ru-RU"/>
        </a:p>
      </dgm:t>
    </dgm:pt>
    <dgm:pt modelId="{776FC5D2-8549-455E-895D-E59A8E84F54B}" type="sibTrans" cxnId="{DBCCB1AF-D24F-41FF-B441-EBBCC5CEF4FA}">
      <dgm:prSet/>
      <dgm:spPr/>
      <dgm:t>
        <a:bodyPr/>
        <a:lstStyle/>
        <a:p>
          <a:endParaRPr lang="ru-RU"/>
        </a:p>
      </dgm:t>
    </dgm:pt>
    <dgm:pt modelId="{3C80A6D6-9AC0-46B1-A8D9-C298D10F4573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Логические ошибки</a:t>
          </a:r>
          <a:endParaRPr lang="ru-RU" dirty="0"/>
        </a:p>
      </dgm:t>
    </dgm:pt>
    <dgm:pt modelId="{321B8DC5-DAFF-4466-9630-8475470E81D9}" type="parTrans" cxnId="{17568A5F-AC5D-44EB-928E-DD5AD7CFFACF}">
      <dgm:prSet/>
      <dgm:spPr/>
      <dgm:t>
        <a:bodyPr/>
        <a:lstStyle/>
        <a:p>
          <a:endParaRPr lang="ru-RU"/>
        </a:p>
      </dgm:t>
    </dgm:pt>
    <dgm:pt modelId="{4BFC2F5C-2BA5-4B3C-86A8-CD4F915EC940}" type="sibTrans" cxnId="{17568A5F-AC5D-44EB-928E-DD5AD7CFFACF}">
      <dgm:prSet/>
      <dgm:spPr/>
      <dgm:t>
        <a:bodyPr/>
        <a:lstStyle/>
        <a:p>
          <a:endParaRPr lang="ru-RU"/>
        </a:p>
      </dgm:t>
    </dgm:pt>
    <dgm:pt modelId="{E4F26846-5C45-456B-8330-0CBD43B83786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Отсутствие смысловых связей  между основными частями сочинения, особенно между вступлением и заключением</a:t>
          </a:r>
          <a:endParaRPr lang="ru-RU" dirty="0"/>
        </a:p>
      </dgm:t>
    </dgm:pt>
    <dgm:pt modelId="{7C6E0F0C-28D0-4467-A264-5C01217FB7A1}" type="parTrans" cxnId="{BDB1B75D-78C7-495F-95FA-462ECCD37D87}">
      <dgm:prSet/>
      <dgm:spPr/>
      <dgm:t>
        <a:bodyPr/>
        <a:lstStyle/>
        <a:p>
          <a:endParaRPr lang="ru-RU"/>
        </a:p>
      </dgm:t>
    </dgm:pt>
    <dgm:pt modelId="{C2DECE8A-1E2C-4A93-9360-11B25553F70B}" type="sibTrans" cxnId="{BDB1B75D-78C7-495F-95FA-462ECCD37D87}">
      <dgm:prSet/>
      <dgm:spPr/>
      <dgm:t>
        <a:bodyPr/>
        <a:lstStyle/>
        <a:p>
          <a:endParaRPr lang="ru-RU"/>
        </a:p>
      </dgm:t>
    </dgm:pt>
    <dgm:pt modelId="{4FEFB597-2ED2-4940-86EE-66730DBC6714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Смешивание аргументов и примеров</a:t>
          </a:r>
          <a:endParaRPr lang="ru-RU" dirty="0"/>
        </a:p>
      </dgm:t>
    </dgm:pt>
    <dgm:pt modelId="{43DD7E8F-2931-4D3F-B0D4-B9C63CB026CD}" type="parTrans" cxnId="{C9063426-9D4B-4E6F-B3D8-DC72315602E9}">
      <dgm:prSet/>
      <dgm:spPr/>
      <dgm:t>
        <a:bodyPr/>
        <a:lstStyle/>
        <a:p>
          <a:endParaRPr lang="ru-RU"/>
        </a:p>
      </dgm:t>
    </dgm:pt>
    <dgm:pt modelId="{47DA2EF4-2FF9-40CF-AC1D-45B4BEF60415}" type="sibTrans" cxnId="{C9063426-9D4B-4E6F-B3D8-DC72315602E9}">
      <dgm:prSet/>
      <dgm:spPr/>
      <dgm:t>
        <a:bodyPr/>
        <a:lstStyle/>
        <a:p>
          <a:endParaRPr lang="ru-RU"/>
        </a:p>
      </dgm:t>
    </dgm:pt>
    <dgm:pt modelId="{1101BE10-4D21-48FE-B8E5-1B80C134FC95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Несоответствие выводов тезисам</a:t>
          </a:r>
          <a:endParaRPr lang="ru-RU" dirty="0"/>
        </a:p>
      </dgm:t>
    </dgm:pt>
    <dgm:pt modelId="{D3598D30-DC75-49CC-AA54-D370CBA18953}" type="parTrans" cxnId="{C9AA5166-4E7E-42C8-BD5F-AA69C68B3F63}">
      <dgm:prSet/>
      <dgm:spPr/>
      <dgm:t>
        <a:bodyPr/>
        <a:lstStyle/>
        <a:p>
          <a:endParaRPr lang="ru-RU"/>
        </a:p>
      </dgm:t>
    </dgm:pt>
    <dgm:pt modelId="{97F883C6-5DDC-43E0-87AF-52F9EDB2489A}" type="sibTrans" cxnId="{C9AA5166-4E7E-42C8-BD5F-AA69C68B3F63}">
      <dgm:prSet/>
      <dgm:spPr/>
      <dgm:t>
        <a:bodyPr/>
        <a:lstStyle/>
        <a:p>
          <a:endParaRPr lang="ru-RU"/>
        </a:p>
      </dgm:t>
    </dgm:pt>
    <dgm:pt modelId="{0F870714-9D45-402A-B1CD-69C517717B03}" type="pres">
      <dgm:prSet presAssocID="{55E3C414-F8BF-4134-8847-5EAA017B3B3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38DB26-46BB-4975-B0A0-64012B9BB75E}" type="pres">
      <dgm:prSet presAssocID="{6E6AECA9-5C02-4880-9498-64161FFE901A}" presName="node" presStyleLbl="node1" presStyleIdx="0" presStyleCnt="7" custScaleX="1204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4A3C2D-B772-4503-A66A-F845DBD01B11}" type="pres">
      <dgm:prSet presAssocID="{C01F1B8A-A381-4F69-887C-5577640AF200}" presName="sibTrans" presStyleCnt="0"/>
      <dgm:spPr/>
    </dgm:pt>
    <dgm:pt modelId="{DDF56A06-6E62-4BC0-877D-CF9F48BAE408}" type="pres">
      <dgm:prSet presAssocID="{29BDF298-BC21-4E45-895A-88C5B6A9A3CC}" presName="node" presStyleLbl="node1" presStyleIdx="1" presStyleCnt="7" custScaleX="1225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4FF7A-C7F9-4762-B4EE-4A3EAF605102}" type="pres">
      <dgm:prSet presAssocID="{9F9D3634-CE91-4B5A-A80F-AC9EAC19EB8E}" presName="sibTrans" presStyleCnt="0"/>
      <dgm:spPr/>
    </dgm:pt>
    <dgm:pt modelId="{BF790A41-2ADD-463D-94FB-C3A7AE6E6EBE}" type="pres">
      <dgm:prSet presAssocID="{D4382684-A188-4CD8-B4F3-EE97EE80F030}" presName="node" presStyleLbl="node1" presStyleIdx="2" presStyleCnt="7" custScaleX="1216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89A57C-4E91-452C-A374-3DF15298B689}" type="pres">
      <dgm:prSet presAssocID="{776FC5D2-8549-455E-895D-E59A8E84F54B}" presName="sibTrans" presStyleCnt="0"/>
      <dgm:spPr/>
    </dgm:pt>
    <dgm:pt modelId="{D632F8F7-0E18-4609-80C2-8364F9805651}" type="pres">
      <dgm:prSet presAssocID="{3C80A6D6-9AC0-46B1-A8D9-C298D10F4573}" presName="node" presStyleLbl="node1" presStyleIdx="3" presStyleCnt="7" custScaleX="119451" custLinFactNeighborX="-5411" custLinFactNeighborY="7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F2304-2D00-4F80-9FF3-988239456F71}" type="pres">
      <dgm:prSet presAssocID="{4BFC2F5C-2BA5-4B3C-86A8-CD4F915EC940}" presName="sibTrans" presStyleCnt="0"/>
      <dgm:spPr/>
    </dgm:pt>
    <dgm:pt modelId="{2810299E-BB97-4AA4-ABD7-E3854707932D}" type="pres">
      <dgm:prSet presAssocID="{E4F26846-5C45-456B-8330-0CBD43B83786}" presName="node" presStyleLbl="node1" presStyleIdx="4" presStyleCnt="7" custScaleX="1253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E7F2E9-B68A-47D0-AE5F-010F34A53351}" type="pres">
      <dgm:prSet presAssocID="{C2DECE8A-1E2C-4A93-9360-11B25553F70B}" presName="sibTrans" presStyleCnt="0"/>
      <dgm:spPr/>
    </dgm:pt>
    <dgm:pt modelId="{3717B0C3-E17F-419B-980A-C0EB43E05D12}" type="pres">
      <dgm:prSet presAssocID="{4FEFB597-2ED2-4940-86EE-66730DBC6714}" presName="node" presStyleLbl="node1" presStyleIdx="5" presStyleCnt="7" custScaleX="1180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201278-ABAE-40AD-B7EA-7F2B26751F78}" type="pres">
      <dgm:prSet presAssocID="{47DA2EF4-2FF9-40CF-AC1D-45B4BEF60415}" presName="sibTrans" presStyleCnt="0"/>
      <dgm:spPr/>
    </dgm:pt>
    <dgm:pt modelId="{BC8186F2-D4D7-4761-8B5E-C2571DEE3352}" type="pres">
      <dgm:prSet presAssocID="{1101BE10-4D21-48FE-B8E5-1B80C134FC95}" presName="node" presStyleLbl="node1" presStyleIdx="6" presStyleCnt="7" custScaleX="122192" custLinFactNeighborX="6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FDC0F3-E050-4BBB-8A5B-7FF1856B0EF4}" type="presOf" srcId="{29BDF298-BC21-4E45-895A-88C5B6A9A3CC}" destId="{DDF56A06-6E62-4BC0-877D-CF9F48BAE408}" srcOrd="0" destOrd="0" presId="urn:microsoft.com/office/officeart/2005/8/layout/default"/>
    <dgm:cxn modelId="{E2D3FC70-7DA0-4A2D-89D8-60FFACFC2CAC}" type="presOf" srcId="{E4F26846-5C45-456B-8330-0CBD43B83786}" destId="{2810299E-BB97-4AA4-ABD7-E3854707932D}" srcOrd="0" destOrd="0" presId="urn:microsoft.com/office/officeart/2005/8/layout/default"/>
    <dgm:cxn modelId="{774C7AC1-021E-4529-BF38-D30E7DE9131A}" srcId="{55E3C414-F8BF-4134-8847-5EAA017B3B38}" destId="{29BDF298-BC21-4E45-895A-88C5B6A9A3CC}" srcOrd="1" destOrd="0" parTransId="{F568A624-383E-40B9-B675-074B96952601}" sibTransId="{9F9D3634-CE91-4B5A-A80F-AC9EAC19EB8E}"/>
    <dgm:cxn modelId="{4784FF80-CE46-4C36-800D-A230609F86E1}" type="presOf" srcId="{4FEFB597-2ED2-4940-86EE-66730DBC6714}" destId="{3717B0C3-E17F-419B-980A-C0EB43E05D12}" srcOrd="0" destOrd="0" presId="urn:microsoft.com/office/officeart/2005/8/layout/default"/>
    <dgm:cxn modelId="{C9AA5166-4E7E-42C8-BD5F-AA69C68B3F63}" srcId="{55E3C414-F8BF-4134-8847-5EAA017B3B38}" destId="{1101BE10-4D21-48FE-B8E5-1B80C134FC95}" srcOrd="6" destOrd="0" parTransId="{D3598D30-DC75-49CC-AA54-D370CBA18953}" sibTransId="{97F883C6-5DDC-43E0-87AF-52F9EDB2489A}"/>
    <dgm:cxn modelId="{C9063426-9D4B-4E6F-B3D8-DC72315602E9}" srcId="{55E3C414-F8BF-4134-8847-5EAA017B3B38}" destId="{4FEFB597-2ED2-4940-86EE-66730DBC6714}" srcOrd="5" destOrd="0" parTransId="{43DD7E8F-2931-4D3F-B0D4-B9C63CB026CD}" sibTransId="{47DA2EF4-2FF9-40CF-AC1D-45B4BEF60415}"/>
    <dgm:cxn modelId="{17568A5F-AC5D-44EB-928E-DD5AD7CFFACF}" srcId="{55E3C414-F8BF-4134-8847-5EAA017B3B38}" destId="{3C80A6D6-9AC0-46B1-A8D9-C298D10F4573}" srcOrd="3" destOrd="0" parTransId="{321B8DC5-DAFF-4466-9630-8475470E81D9}" sibTransId="{4BFC2F5C-2BA5-4B3C-86A8-CD4F915EC940}"/>
    <dgm:cxn modelId="{8F806214-EC47-4961-B9E0-C76AA63FDF0F}" type="presOf" srcId="{6E6AECA9-5C02-4880-9498-64161FFE901A}" destId="{CD38DB26-46BB-4975-B0A0-64012B9BB75E}" srcOrd="0" destOrd="0" presId="urn:microsoft.com/office/officeart/2005/8/layout/default"/>
    <dgm:cxn modelId="{0424BEFC-4088-4A45-897C-0A6B39BA10C7}" type="presOf" srcId="{55E3C414-F8BF-4134-8847-5EAA017B3B38}" destId="{0F870714-9D45-402A-B1CD-69C517717B03}" srcOrd="0" destOrd="0" presId="urn:microsoft.com/office/officeart/2005/8/layout/default"/>
    <dgm:cxn modelId="{6D22FED1-1718-44DA-8B08-55DC88E7B973}" srcId="{55E3C414-F8BF-4134-8847-5EAA017B3B38}" destId="{6E6AECA9-5C02-4880-9498-64161FFE901A}" srcOrd="0" destOrd="0" parTransId="{B960CA24-DC07-4425-815B-517F9CE26EE4}" sibTransId="{C01F1B8A-A381-4F69-887C-5577640AF200}"/>
    <dgm:cxn modelId="{BDB1B75D-78C7-495F-95FA-462ECCD37D87}" srcId="{55E3C414-F8BF-4134-8847-5EAA017B3B38}" destId="{E4F26846-5C45-456B-8330-0CBD43B83786}" srcOrd="4" destOrd="0" parTransId="{7C6E0F0C-28D0-4467-A264-5C01217FB7A1}" sibTransId="{C2DECE8A-1E2C-4A93-9360-11B25553F70B}"/>
    <dgm:cxn modelId="{53AFE1A4-D07B-45B9-9C15-D2A812BA7594}" type="presOf" srcId="{D4382684-A188-4CD8-B4F3-EE97EE80F030}" destId="{BF790A41-2ADD-463D-94FB-C3A7AE6E6EBE}" srcOrd="0" destOrd="0" presId="urn:microsoft.com/office/officeart/2005/8/layout/default"/>
    <dgm:cxn modelId="{DBCCB1AF-D24F-41FF-B441-EBBCC5CEF4FA}" srcId="{55E3C414-F8BF-4134-8847-5EAA017B3B38}" destId="{D4382684-A188-4CD8-B4F3-EE97EE80F030}" srcOrd="2" destOrd="0" parTransId="{B9FF704A-2730-419B-92AE-CBA62FA89687}" sibTransId="{776FC5D2-8549-455E-895D-E59A8E84F54B}"/>
    <dgm:cxn modelId="{02830959-EA75-4AF4-B4BB-4753B85924EE}" type="presOf" srcId="{3C80A6D6-9AC0-46B1-A8D9-C298D10F4573}" destId="{D632F8F7-0E18-4609-80C2-8364F9805651}" srcOrd="0" destOrd="0" presId="urn:microsoft.com/office/officeart/2005/8/layout/default"/>
    <dgm:cxn modelId="{1F61FB90-6FB9-401B-B321-FA61456ADC6E}" type="presOf" srcId="{1101BE10-4D21-48FE-B8E5-1B80C134FC95}" destId="{BC8186F2-D4D7-4761-8B5E-C2571DEE3352}" srcOrd="0" destOrd="0" presId="urn:microsoft.com/office/officeart/2005/8/layout/default"/>
    <dgm:cxn modelId="{0E470D6F-5150-447E-8BEF-E8D5DBE24F84}" type="presParOf" srcId="{0F870714-9D45-402A-B1CD-69C517717B03}" destId="{CD38DB26-46BB-4975-B0A0-64012B9BB75E}" srcOrd="0" destOrd="0" presId="urn:microsoft.com/office/officeart/2005/8/layout/default"/>
    <dgm:cxn modelId="{A2197369-0040-43EF-A3C3-1CFE5F8F6490}" type="presParOf" srcId="{0F870714-9D45-402A-B1CD-69C517717B03}" destId="{ED4A3C2D-B772-4503-A66A-F845DBD01B11}" srcOrd="1" destOrd="0" presId="urn:microsoft.com/office/officeart/2005/8/layout/default"/>
    <dgm:cxn modelId="{ACF489FF-9040-468C-A72F-7CFD99C20E9C}" type="presParOf" srcId="{0F870714-9D45-402A-B1CD-69C517717B03}" destId="{DDF56A06-6E62-4BC0-877D-CF9F48BAE408}" srcOrd="2" destOrd="0" presId="urn:microsoft.com/office/officeart/2005/8/layout/default"/>
    <dgm:cxn modelId="{25587896-BF68-4D20-A3D1-19E126A5881E}" type="presParOf" srcId="{0F870714-9D45-402A-B1CD-69C517717B03}" destId="{4F04FF7A-C7F9-4762-B4EE-4A3EAF605102}" srcOrd="3" destOrd="0" presId="urn:microsoft.com/office/officeart/2005/8/layout/default"/>
    <dgm:cxn modelId="{021DF7E7-3C60-46CE-8A37-B0CB0C305863}" type="presParOf" srcId="{0F870714-9D45-402A-B1CD-69C517717B03}" destId="{BF790A41-2ADD-463D-94FB-C3A7AE6E6EBE}" srcOrd="4" destOrd="0" presId="urn:microsoft.com/office/officeart/2005/8/layout/default"/>
    <dgm:cxn modelId="{9158F7BD-652D-49F8-83DA-FEB2825FC957}" type="presParOf" srcId="{0F870714-9D45-402A-B1CD-69C517717B03}" destId="{7C89A57C-4E91-452C-A374-3DF15298B689}" srcOrd="5" destOrd="0" presId="urn:microsoft.com/office/officeart/2005/8/layout/default"/>
    <dgm:cxn modelId="{21318823-E5E1-48EF-BF34-008EBBD81C3A}" type="presParOf" srcId="{0F870714-9D45-402A-B1CD-69C517717B03}" destId="{D632F8F7-0E18-4609-80C2-8364F9805651}" srcOrd="6" destOrd="0" presId="urn:microsoft.com/office/officeart/2005/8/layout/default"/>
    <dgm:cxn modelId="{7C863A1F-3091-4E82-AFEC-D79321D0218F}" type="presParOf" srcId="{0F870714-9D45-402A-B1CD-69C517717B03}" destId="{A64F2304-2D00-4F80-9FF3-988239456F71}" srcOrd="7" destOrd="0" presId="urn:microsoft.com/office/officeart/2005/8/layout/default"/>
    <dgm:cxn modelId="{181C6A21-0F01-4E9B-B358-2CBE0851193B}" type="presParOf" srcId="{0F870714-9D45-402A-B1CD-69C517717B03}" destId="{2810299E-BB97-4AA4-ABD7-E3854707932D}" srcOrd="8" destOrd="0" presId="urn:microsoft.com/office/officeart/2005/8/layout/default"/>
    <dgm:cxn modelId="{40B80FD2-4731-4B1D-8F92-AEC0F8B5599E}" type="presParOf" srcId="{0F870714-9D45-402A-B1CD-69C517717B03}" destId="{94E7F2E9-B68A-47D0-AE5F-010F34A53351}" srcOrd="9" destOrd="0" presId="urn:microsoft.com/office/officeart/2005/8/layout/default"/>
    <dgm:cxn modelId="{C5D41157-39BA-4C39-B494-74A6D0F389B6}" type="presParOf" srcId="{0F870714-9D45-402A-B1CD-69C517717B03}" destId="{3717B0C3-E17F-419B-980A-C0EB43E05D12}" srcOrd="10" destOrd="0" presId="urn:microsoft.com/office/officeart/2005/8/layout/default"/>
    <dgm:cxn modelId="{602C83C7-3818-4ADE-BFF5-8AA8CB559B40}" type="presParOf" srcId="{0F870714-9D45-402A-B1CD-69C517717B03}" destId="{CA201278-ABAE-40AD-B7EA-7F2B26751F78}" srcOrd="11" destOrd="0" presId="urn:microsoft.com/office/officeart/2005/8/layout/default"/>
    <dgm:cxn modelId="{9BE91C38-DA6C-49D0-BC7F-AFEB287DAC18}" type="presParOf" srcId="{0F870714-9D45-402A-B1CD-69C517717B03}" destId="{BC8186F2-D4D7-4761-8B5E-C2571DEE3352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A470DED-37F3-4237-B664-AF484A3F2E6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870566CF-44E7-44A8-B22D-11E407EF51BC}">
      <dgm:prSet/>
      <dgm:spPr/>
      <dgm:t>
        <a:bodyPr/>
        <a:lstStyle/>
        <a:p>
          <a:pPr rtl="0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Критерий № 1. Соответствие теме.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D36CF0B-A006-4B57-898F-D508B68012A5}" type="parTrans" cxnId="{9BC168F1-EC44-494F-BC83-7930032FBDE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CC16AE-7DB7-4937-A45A-3DE0FF7DD856}" type="sibTrans" cxnId="{9BC168F1-EC44-494F-BC83-7930032FBDE6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B89B564-6B63-4BD8-9E14-02F3D2EA9043}">
      <dgm:prSet/>
      <dgm:spPr/>
      <dgm:t>
        <a:bodyPr/>
        <a:lstStyle/>
        <a:p>
          <a:pPr rtl="0"/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Критерий № 2. Аргументация. Привлечение литературно материала.</a:t>
          </a:r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F3E011-B6BA-426F-A310-1EC547791051}" type="parTrans" cxnId="{240F2EB3-13A2-4E45-9F68-0F6982C5315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A07E01-36D8-4B27-A5BB-C6CD06CF5038}" type="sibTrans" cxnId="{240F2EB3-13A2-4E45-9F68-0F6982C5315A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55DFC8-3621-4E54-BD83-5BB90A6778FB}">
      <dgm:prSet/>
      <dgm:spPr/>
      <dgm:t>
        <a:bodyPr/>
        <a:lstStyle/>
        <a:p>
          <a:pPr rtl="0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Критерий № 3. Композиция и логика рассуждения.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3D9540-C0E5-4295-925A-C268F63832FF}" type="parTrans" cxnId="{6BFE2B82-DB64-45BD-9762-C866085443B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159CE1-59D4-43DF-BF32-5654888F163D}" type="sibTrans" cxnId="{6BFE2B82-DB64-45BD-9762-C866085443B5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2AAB9F-2944-4726-B65A-4FC41EA7B976}">
      <dgm:prSet/>
      <dgm:spPr/>
      <dgm:t>
        <a:bodyPr/>
        <a:lstStyle/>
        <a:p>
          <a:pPr rtl="0"/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Критерий № 4. Качество письменной речи.</a:t>
          </a:r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C2B870-93D6-49AF-8D82-2AD0DA0EE8E3}" type="parTrans" cxnId="{6B4B5339-41D2-43F8-B371-7DB76ED0172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0276C1-2F08-463C-8B09-7147C9CD26EB}" type="sibTrans" cxnId="{6B4B5339-41D2-43F8-B371-7DB76ED0172E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D2B812-4B0E-4CAA-8D49-5F7E469F7397}">
      <dgm:prSet/>
      <dgm:spPr/>
      <dgm:t>
        <a:bodyPr/>
        <a:lstStyle/>
        <a:p>
          <a:pPr rtl="0"/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Критерий № 5. Грамотность. </a:t>
          </a:r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C953D2-AA9F-4FCD-A848-62718840285E}" type="parTrans" cxnId="{7E65F815-0880-4D1F-82F0-13C31A4EF41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023140-F9EF-417E-A56A-77540FB77161}" type="sibTrans" cxnId="{7E65F815-0880-4D1F-82F0-13C31A4EF411}">
      <dgm:prSet/>
      <dgm:spPr/>
      <dgm:t>
        <a:bodyPr/>
        <a:lstStyle/>
        <a:p>
          <a:endParaRPr lang="ru-RU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D8E82D-C980-42CA-915D-3BA1D2F4C6CF}" type="pres">
      <dgm:prSet presAssocID="{1A470DED-37F3-4237-B664-AF484A3F2E6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A1261FF-B297-4714-800E-F21C67688910}" type="pres">
      <dgm:prSet presAssocID="{1A470DED-37F3-4237-B664-AF484A3F2E62}" presName="Name1" presStyleCnt="0"/>
      <dgm:spPr/>
    </dgm:pt>
    <dgm:pt modelId="{A6D3519C-C5C2-4B49-A6C7-52C6D9BBEE76}" type="pres">
      <dgm:prSet presAssocID="{1A470DED-37F3-4237-B664-AF484A3F2E62}" presName="cycle" presStyleCnt="0"/>
      <dgm:spPr/>
    </dgm:pt>
    <dgm:pt modelId="{F0174A19-78F9-439A-8276-69351E983319}" type="pres">
      <dgm:prSet presAssocID="{1A470DED-37F3-4237-B664-AF484A3F2E62}" presName="srcNode" presStyleLbl="node1" presStyleIdx="0" presStyleCnt="5"/>
      <dgm:spPr/>
    </dgm:pt>
    <dgm:pt modelId="{D95860E4-8DC1-438D-BDA0-BA7BB5E093BE}" type="pres">
      <dgm:prSet presAssocID="{1A470DED-37F3-4237-B664-AF484A3F2E62}" presName="conn" presStyleLbl="parChTrans1D2" presStyleIdx="0" presStyleCnt="1"/>
      <dgm:spPr/>
      <dgm:t>
        <a:bodyPr/>
        <a:lstStyle/>
        <a:p>
          <a:endParaRPr lang="ru-RU"/>
        </a:p>
      </dgm:t>
    </dgm:pt>
    <dgm:pt modelId="{20754E2F-7A50-49A0-B23E-FD53004D2AA0}" type="pres">
      <dgm:prSet presAssocID="{1A470DED-37F3-4237-B664-AF484A3F2E62}" presName="extraNode" presStyleLbl="node1" presStyleIdx="0" presStyleCnt="5"/>
      <dgm:spPr/>
    </dgm:pt>
    <dgm:pt modelId="{F41243CF-5FA9-458F-A981-12B5C7831B59}" type="pres">
      <dgm:prSet presAssocID="{1A470DED-37F3-4237-B664-AF484A3F2E62}" presName="dstNode" presStyleLbl="node1" presStyleIdx="0" presStyleCnt="5"/>
      <dgm:spPr/>
    </dgm:pt>
    <dgm:pt modelId="{A70B2C7D-5095-4F03-BEF7-DB231AC3C798}" type="pres">
      <dgm:prSet presAssocID="{870566CF-44E7-44A8-B22D-11E407EF51BC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D3EB27-22FF-4C8B-9EAE-B53C63B085C0}" type="pres">
      <dgm:prSet presAssocID="{870566CF-44E7-44A8-B22D-11E407EF51BC}" presName="accent_1" presStyleCnt="0"/>
      <dgm:spPr/>
    </dgm:pt>
    <dgm:pt modelId="{723EBBD0-3501-4991-BC7C-0DC03FC5FD29}" type="pres">
      <dgm:prSet presAssocID="{870566CF-44E7-44A8-B22D-11E407EF51BC}" presName="accentRepeatNode" presStyleLbl="solidFgAcc1" presStyleIdx="0" presStyleCnt="5"/>
      <dgm:spPr/>
    </dgm:pt>
    <dgm:pt modelId="{CAF8E99F-AD5D-4BB0-B81B-DB6C5F4269EB}" type="pres">
      <dgm:prSet presAssocID="{FB89B564-6B63-4BD8-9E14-02F3D2EA9043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65C6CC-03C8-49C2-8E7D-7766753105AC}" type="pres">
      <dgm:prSet presAssocID="{FB89B564-6B63-4BD8-9E14-02F3D2EA9043}" presName="accent_2" presStyleCnt="0"/>
      <dgm:spPr/>
    </dgm:pt>
    <dgm:pt modelId="{AEF2E23F-337E-4216-8743-8C9FB7E616A6}" type="pres">
      <dgm:prSet presAssocID="{FB89B564-6B63-4BD8-9E14-02F3D2EA9043}" presName="accentRepeatNode" presStyleLbl="solidFgAcc1" presStyleIdx="1" presStyleCnt="5"/>
      <dgm:spPr/>
    </dgm:pt>
    <dgm:pt modelId="{9B7C97C5-B5D6-40F3-9338-016675ABCBD3}" type="pres">
      <dgm:prSet presAssocID="{9355DFC8-3621-4E54-BD83-5BB90A6778FB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602045-B55F-4799-8929-9E0F77094832}" type="pres">
      <dgm:prSet presAssocID="{9355DFC8-3621-4E54-BD83-5BB90A6778FB}" presName="accent_3" presStyleCnt="0"/>
      <dgm:spPr/>
    </dgm:pt>
    <dgm:pt modelId="{92E522B6-84A9-4074-99AB-D623F238A8CD}" type="pres">
      <dgm:prSet presAssocID="{9355DFC8-3621-4E54-BD83-5BB90A6778FB}" presName="accentRepeatNode" presStyleLbl="solidFgAcc1" presStyleIdx="2" presStyleCnt="5"/>
      <dgm:spPr/>
    </dgm:pt>
    <dgm:pt modelId="{8CF0D589-D70A-48A3-A5E7-5B06CDE96D49}" type="pres">
      <dgm:prSet presAssocID="{692AAB9F-2944-4726-B65A-4FC41EA7B976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BDD29E-FC21-43B5-8A2C-36BEE29EABAA}" type="pres">
      <dgm:prSet presAssocID="{692AAB9F-2944-4726-B65A-4FC41EA7B976}" presName="accent_4" presStyleCnt="0"/>
      <dgm:spPr/>
    </dgm:pt>
    <dgm:pt modelId="{A48A90FD-D373-4E51-91A6-B64D2852D531}" type="pres">
      <dgm:prSet presAssocID="{692AAB9F-2944-4726-B65A-4FC41EA7B976}" presName="accentRepeatNode" presStyleLbl="solidFgAcc1" presStyleIdx="3" presStyleCnt="5"/>
      <dgm:spPr/>
    </dgm:pt>
    <dgm:pt modelId="{50651D40-0238-46C8-8A4E-1B70A2C7CAC7}" type="pres">
      <dgm:prSet presAssocID="{CAD2B812-4B0E-4CAA-8D49-5F7E469F7397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8E0562-4404-4D0E-BCA8-FE3C6A15C480}" type="pres">
      <dgm:prSet presAssocID="{CAD2B812-4B0E-4CAA-8D49-5F7E469F7397}" presName="accent_5" presStyleCnt="0"/>
      <dgm:spPr/>
    </dgm:pt>
    <dgm:pt modelId="{70F9725D-9B8E-4AD2-A64E-D96CA36B8384}" type="pres">
      <dgm:prSet presAssocID="{CAD2B812-4B0E-4CAA-8D49-5F7E469F7397}" presName="accentRepeatNode" presStyleLbl="solidFgAcc1" presStyleIdx="4" presStyleCnt="5"/>
      <dgm:spPr/>
    </dgm:pt>
  </dgm:ptLst>
  <dgm:cxnLst>
    <dgm:cxn modelId="{F995710D-3F64-406E-BC5F-5BCCDC9BA479}" type="presOf" srcId="{FB89B564-6B63-4BD8-9E14-02F3D2EA9043}" destId="{CAF8E99F-AD5D-4BB0-B81B-DB6C5F4269EB}" srcOrd="0" destOrd="0" presId="urn:microsoft.com/office/officeart/2008/layout/VerticalCurvedList"/>
    <dgm:cxn modelId="{7E65F815-0880-4D1F-82F0-13C31A4EF411}" srcId="{1A470DED-37F3-4237-B664-AF484A3F2E62}" destId="{CAD2B812-4B0E-4CAA-8D49-5F7E469F7397}" srcOrd="4" destOrd="0" parTransId="{C2C953D2-AA9F-4FCD-A848-62718840285E}" sibTransId="{6A023140-F9EF-417E-A56A-77540FB77161}"/>
    <dgm:cxn modelId="{6B4B5339-41D2-43F8-B371-7DB76ED0172E}" srcId="{1A470DED-37F3-4237-B664-AF484A3F2E62}" destId="{692AAB9F-2944-4726-B65A-4FC41EA7B976}" srcOrd="3" destOrd="0" parTransId="{F7C2B870-93D6-49AF-8D82-2AD0DA0EE8E3}" sibTransId="{1F0276C1-2F08-463C-8B09-7147C9CD26EB}"/>
    <dgm:cxn modelId="{240F2EB3-13A2-4E45-9F68-0F6982C5315A}" srcId="{1A470DED-37F3-4237-B664-AF484A3F2E62}" destId="{FB89B564-6B63-4BD8-9E14-02F3D2EA9043}" srcOrd="1" destOrd="0" parTransId="{18F3E011-B6BA-426F-A310-1EC547791051}" sibTransId="{8BA07E01-36D8-4B27-A5BB-C6CD06CF5038}"/>
    <dgm:cxn modelId="{9BC168F1-EC44-494F-BC83-7930032FBDE6}" srcId="{1A470DED-37F3-4237-B664-AF484A3F2E62}" destId="{870566CF-44E7-44A8-B22D-11E407EF51BC}" srcOrd="0" destOrd="0" parTransId="{5D36CF0B-A006-4B57-898F-D508B68012A5}" sibTransId="{C7CC16AE-7DB7-4937-A45A-3DE0FF7DD856}"/>
    <dgm:cxn modelId="{DDDEEAEB-3788-44A9-A4A8-108BD73CC49C}" type="presOf" srcId="{C7CC16AE-7DB7-4937-A45A-3DE0FF7DD856}" destId="{D95860E4-8DC1-438D-BDA0-BA7BB5E093BE}" srcOrd="0" destOrd="0" presId="urn:microsoft.com/office/officeart/2008/layout/VerticalCurvedList"/>
    <dgm:cxn modelId="{2F2AC355-FCEC-400F-8EBB-AC95B65352DB}" type="presOf" srcId="{CAD2B812-4B0E-4CAA-8D49-5F7E469F7397}" destId="{50651D40-0238-46C8-8A4E-1B70A2C7CAC7}" srcOrd="0" destOrd="0" presId="urn:microsoft.com/office/officeart/2008/layout/VerticalCurvedList"/>
    <dgm:cxn modelId="{6BFE2B82-DB64-45BD-9762-C866085443B5}" srcId="{1A470DED-37F3-4237-B664-AF484A3F2E62}" destId="{9355DFC8-3621-4E54-BD83-5BB90A6778FB}" srcOrd="2" destOrd="0" parTransId="{1F3D9540-C0E5-4295-925A-C268F63832FF}" sibTransId="{A5159CE1-59D4-43DF-BF32-5654888F163D}"/>
    <dgm:cxn modelId="{67434FDE-7CF3-4DE1-AF47-003CFE764927}" type="presOf" srcId="{1A470DED-37F3-4237-B664-AF484A3F2E62}" destId="{BDD8E82D-C980-42CA-915D-3BA1D2F4C6CF}" srcOrd="0" destOrd="0" presId="urn:microsoft.com/office/officeart/2008/layout/VerticalCurvedList"/>
    <dgm:cxn modelId="{DB1BF82D-CD82-4C16-8AC3-92ADDB73C6DE}" type="presOf" srcId="{870566CF-44E7-44A8-B22D-11E407EF51BC}" destId="{A70B2C7D-5095-4F03-BEF7-DB231AC3C798}" srcOrd="0" destOrd="0" presId="urn:microsoft.com/office/officeart/2008/layout/VerticalCurvedList"/>
    <dgm:cxn modelId="{CDD69F9F-E603-4B32-A6DF-8E5ADFAFE38A}" type="presOf" srcId="{9355DFC8-3621-4E54-BD83-5BB90A6778FB}" destId="{9B7C97C5-B5D6-40F3-9338-016675ABCBD3}" srcOrd="0" destOrd="0" presId="urn:microsoft.com/office/officeart/2008/layout/VerticalCurvedList"/>
    <dgm:cxn modelId="{C593E951-4E89-4F5B-BE57-B0109EAEDB2E}" type="presOf" srcId="{692AAB9F-2944-4726-B65A-4FC41EA7B976}" destId="{8CF0D589-D70A-48A3-A5E7-5B06CDE96D49}" srcOrd="0" destOrd="0" presId="urn:microsoft.com/office/officeart/2008/layout/VerticalCurvedList"/>
    <dgm:cxn modelId="{362532E5-B5D4-43CC-AAE7-0F042B84E5DB}" type="presParOf" srcId="{BDD8E82D-C980-42CA-915D-3BA1D2F4C6CF}" destId="{8A1261FF-B297-4714-800E-F21C67688910}" srcOrd="0" destOrd="0" presId="urn:microsoft.com/office/officeart/2008/layout/VerticalCurvedList"/>
    <dgm:cxn modelId="{4DB4E766-3A25-4782-8C0C-BB660A225F34}" type="presParOf" srcId="{8A1261FF-B297-4714-800E-F21C67688910}" destId="{A6D3519C-C5C2-4B49-A6C7-52C6D9BBEE76}" srcOrd="0" destOrd="0" presId="urn:microsoft.com/office/officeart/2008/layout/VerticalCurvedList"/>
    <dgm:cxn modelId="{F0368B7E-4F74-4860-9515-D3201640B9B1}" type="presParOf" srcId="{A6D3519C-C5C2-4B49-A6C7-52C6D9BBEE76}" destId="{F0174A19-78F9-439A-8276-69351E983319}" srcOrd="0" destOrd="0" presId="urn:microsoft.com/office/officeart/2008/layout/VerticalCurvedList"/>
    <dgm:cxn modelId="{DE9DF1BE-2156-48A4-8889-0E448591FB79}" type="presParOf" srcId="{A6D3519C-C5C2-4B49-A6C7-52C6D9BBEE76}" destId="{D95860E4-8DC1-438D-BDA0-BA7BB5E093BE}" srcOrd="1" destOrd="0" presId="urn:microsoft.com/office/officeart/2008/layout/VerticalCurvedList"/>
    <dgm:cxn modelId="{0B55CC61-951C-4E8C-93E8-CC66E85B86AD}" type="presParOf" srcId="{A6D3519C-C5C2-4B49-A6C7-52C6D9BBEE76}" destId="{20754E2F-7A50-49A0-B23E-FD53004D2AA0}" srcOrd="2" destOrd="0" presId="urn:microsoft.com/office/officeart/2008/layout/VerticalCurvedList"/>
    <dgm:cxn modelId="{22E7FFB0-820F-488D-940E-01FF898681BC}" type="presParOf" srcId="{A6D3519C-C5C2-4B49-A6C7-52C6D9BBEE76}" destId="{F41243CF-5FA9-458F-A981-12B5C7831B59}" srcOrd="3" destOrd="0" presId="urn:microsoft.com/office/officeart/2008/layout/VerticalCurvedList"/>
    <dgm:cxn modelId="{B890F353-A8DE-46EB-9D29-F0C47B36855A}" type="presParOf" srcId="{8A1261FF-B297-4714-800E-F21C67688910}" destId="{A70B2C7D-5095-4F03-BEF7-DB231AC3C798}" srcOrd="1" destOrd="0" presId="urn:microsoft.com/office/officeart/2008/layout/VerticalCurvedList"/>
    <dgm:cxn modelId="{5CD09FBF-C58D-47AB-B4A2-D04DB61B6D22}" type="presParOf" srcId="{8A1261FF-B297-4714-800E-F21C67688910}" destId="{24D3EB27-22FF-4C8B-9EAE-B53C63B085C0}" srcOrd="2" destOrd="0" presId="urn:microsoft.com/office/officeart/2008/layout/VerticalCurvedList"/>
    <dgm:cxn modelId="{5143AD29-71B4-4BAD-9523-F67BFD9CE931}" type="presParOf" srcId="{24D3EB27-22FF-4C8B-9EAE-B53C63B085C0}" destId="{723EBBD0-3501-4991-BC7C-0DC03FC5FD29}" srcOrd="0" destOrd="0" presId="urn:microsoft.com/office/officeart/2008/layout/VerticalCurvedList"/>
    <dgm:cxn modelId="{9DC9972A-F4C6-4751-BC22-035159F8FA7D}" type="presParOf" srcId="{8A1261FF-B297-4714-800E-F21C67688910}" destId="{CAF8E99F-AD5D-4BB0-B81B-DB6C5F4269EB}" srcOrd="3" destOrd="0" presId="urn:microsoft.com/office/officeart/2008/layout/VerticalCurvedList"/>
    <dgm:cxn modelId="{ADF652D5-3B79-458F-94D6-8B938D49411D}" type="presParOf" srcId="{8A1261FF-B297-4714-800E-F21C67688910}" destId="{7465C6CC-03C8-49C2-8E7D-7766753105AC}" srcOrd="4" destOrd="0" presId="urn:microsoft.com/office/officeart/2008/layout/VerticalCurvedList"/>
    <dgm:cxn modelId="{32974C84-9C14-47CF-B1E7-F66F37F120F9}" type="presParOf" srcId="{7465C6CC-03C8-49C2-8E7D-7766753105AC}" destId="{AEF2E23F-337E-4216-8743-8C9FB7E616A6}" srcOrd="0" destOrd="0" presId="urn:microsoft.com/office/officeart/2008/layout/VerticalCurvedList"/>
    <dgm:cxn modelId="{118C0B6E-2BE8-4FE3-BEB2-E6D6F4E3874A}" type="presParOf" srcId="{8A1261FF-B297-4714-800E-F21C67688910}" destId="{9B7C97C5-B5D6-40F3-9338-016675ABCBD3}" srcOrd="5" destOrd="0" presId="urn:microsoft.com/office/officeart/2008/layout/VerticalCurvedList"/>
    <dgm:cxn modelId="{F9C047D3-E163-4750-A7B6-2054962C3878}" type="presParOf" srcId="{8A1261FF-B297-4714-800E-F21C67688910}" destId="{23602045-B55F-4799-8929-9E0F77094832}" srcOrd="6" destOrd="0" presId="urn:microsoft.com/office/officeart/2008/layout/VerticalCurvedList"/>
    <dgm:cxn modelId="{47233489-0265-471D-8EC4-A9062B41841B}" type="presParOf" srcId="{23602045-B55F-4799-8929-9E0F77094832}" destId="{92E522B6-84A9-4074-99AB-D623F238A8CD}" srcOrd="0" destOrd="0" presId="urn:microsoft.com/office/officeart/2008/layout/VerticalCurvedList"/>
    <dgm:cxn modelId="{C2EDE969-F919-46CC-A65E-665820529D9A}" type="presParOf" srcId="{8A1261FF-B297-4714-800E-F21C67688910}" destId="{8CF0D589-D70A-48A3-A5E7-5B06CDE96D49}" srcOrd="7" destOrd="0" presId="urn:microsoft.com/office/officeart/2008/layout/VerticalCurvedList"/>
    <dgm:cxn modelId="{A8D2F45E-FA7C-48D0-92EC-585C3F9176C0}" type="presParOf" srcId="{8A1261FF-B297-4714-800E-F21C67688910}" destId="{1DBDD29E-FC21-43B5-8A2C-36BEE29EABAA}" srcOrd="8" destOrd="0" presId="urn:microsoft.com/office/officeart/2008/layout/VerticalCurvedList"/>
    <dgm:cxn modelId="{57B4165A-8834-4E54-9B1B-BAE51B372746}" type="presParOf" srcId="{1DBDD29E-FC21-43B5-8A2C-36BEE29EABAA}" destId="{A48A90FD-D373-4E51-91A6-B64D2852D531}" srcOrd="0" destOrd="0" presId="urn:microsoft.com/office/officeart/2008/layout/VerticalCurvedList"/>
    <dgm:cxn modelId="{8FE5491B-0297-4CC1-9555-F1FC6908D12A}" type="presParOf" srcId="{8A1261FF-B297-4714-800E-F21C67688910}" destId="{50651D40-0238-46C8-8A4E-1B70A2C7CAC7}" srcOrd="9" destOrd="0" presId="urn:microsoft.com/office/officeart/2008/layout/VerticalCurvedList"/>
    <dgm:cxn modelId="{A52F38AB-6138-4889-95A6-85DCB0076EA7}" type="presParOf" srcId="{8A1261FF-B297-4714-800E-F21C67688910}" destId="{718E0562-4404-4D0E-BCA8-FE3C6A15C480}" srcOrd="10" destOrd="0" presId="urn:microsoft.com/office/officeart/2008/layout/VerticalCurvedList"/>
    <dgm:cxn modelId="{93CB1122-4C85-4050-AC53-8B926B3B50EA}" type="presParOf" srcId="{718E0562-4404-4D0E-BCA8-FE3C6A15C480}" destId="{70F9725D-9B8E-4AD2-A64E-D96CA36B838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E492E69-D568-48A8-BD7C-B0D515DF6985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9DC066B-53E0-4609-9819-FF94AB2715FD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Сочинение оценивается по 5 критериям</a:t>
          </a:r>
          <a:endParaRPr lang="ru-RU" dirty="0"/>
        </a:p>
      </dgm:t>
    </dgm:pt>
    <dgm:pt modelId="{F510482F-853E-4C5E-A8A9-0C8AA852523D}" type="parTrans" cxnId="{6EE00603-35C7-42FA-BDE9-CDC31723CC65}">
      <dgm:prSet/>
      <dgm:spPr/>
      <dgm:t>
        <a:bodyPr/>
        <a:lstStyle/>
        <a:p>
          <a:endParaRPr lang="ru-RU"/>
        </a:p>
      </dgm:t>
    </dgm:pt>
    <dgm:pt modelId="{B7421CCC-177D-4024-B225-557D41FBCA7C}" type="sibTrans" cxnId="{6EE00603-35C7-42FA-BDE9-CDC31723CC65}">
      <dgm:prSet/>
      <dgm:spPr/>
      <dgm:t>
        <a:bodyPr/>
        <a:lstStyle/>
        <a:p>
          <a:endParaRPr lang="ru-RU"/>
        </a:p>
      </dgm:t>
    </dgm:pt>
    <dgm:pt modelId="{3025B366-7E44-40D4-A62E-5AD7D1AE6D97}" type="pres">
      <dgm:prSet presAssocID="{8E492E69-D568-48A8-BD7C-B0D515DF698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B581FF-362C-47F0-A4A6-2E87378C8A55}" type="pres">
      <dgm:prSet presAssocID="{A9DC066B-53E0-4609-9819-FF94AB2715FD}" presName="node" presStyleLbl="node1" presStyleIdx="0" presStyleCnt="1" custScaleX="451464" custLinFactNeighborX="-87169" custLinFactNeighborY="47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1BF646-27DB-4CFD-BA5D-9443D9EF83FE}" type="presOf" srcId="{A9DC066B-53E0-4609-9819-FF94AB2715FD}" destId="{28B581FF-362C-47F0-A4A6-2E87378C8A55}" srcOrd="0" destOrd="0" presId="urn:microsoft.com/office/officeart/2005/8/layout/default"/>
    <dgm:cxn modelId="{7404390F-38CA-42FA-AE86-0C717E2EC417}" type="presOf" srcId="{8E492E69-D568-48A8-BD7C-B0D515DF6985}" destId="{3025B366-7E44-40D4-A62E-5AD7D1AE6D97}" srcOrd="0" destOrd="0" presId="urn:microsoft.com/office/officeart/2005/8/layout/default"/>
    <dgm:cxn modelId="{6EE00603-35C7-42FA-BDE9-CDC31723CC65}" srcId="{8E492E69-D568-48A8-BD7C-B0D515DF6985}" destId="{A9DC066B-53E0-4609-9819-FF94AB2715FD}" srcOrd="0" destOrd="0" parTransId="{F510482F-853E-4C5E-A8A9-0C8AA852523D}" sibTransId="{B7421CCC-177D-4024-B225-557D41FBCA7C}"/>
    <dgm:cxn modelId="{A3253C89-8188-4067-883B-E26F50EF6A3E}" type="presParOf" srcId="{3025B366-7E44-40D4-A62E-5AD7D1AE6D97}" destId="{28B581FF-362C-47F0-A4A6-2E87378C8A5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092D613-A710-4E78-B665-B6F1697C481D}" type="doc">
      <dgm:prSet loTypeId="urn:microsoft.com/office/officeart/2005/8/layout/arrow6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0CF23CB6-BB3D-4510-B160-5FAF04507C6B}">
      <dgm:prSet custT="1"/>
      <dgm:spPr/>
      <dgm:t>
        <a:bodyPr/>
        <a:lstStyle/>
        <a:p>
          <a:pPr rtl="0"/>
          <a:r>
            <a:rPr lang="ru-RU" sz="1600" b="1" dirty="0" smtClean="0">
              <a:solidFill>
                <a:srgbClr val="C00000"/>
              </a:solidFill>
            </a:rPr>
            <a:t>Критерий № 1 и № 2  - основные! </a:t>
          </a:r>
          <a:endParaRPr lang="ru-RU" sz="1600" dirty="0">
            <a:solidFill>
              <a:srgbClr val="C00000"/>
            </a:solidFill>
          </a:endParaRPr>
        </a:p>
      </dgm:t>
    </dgm:pt>
    <dgm:pt modelId="{305DD6C1-FB28-44B8-A1D5-0F51FB03C3E7}" type="parTrans" cxnId="{77EDA6F4-9E6F-4D64-BC46-3F60CF158337}">
      <dgm:prSet/>
      <dgm:spPr/>
      <dgm:t>
        <a:bodyPr/>
        <a:lstStyle/>
        <a:p>
          <a:endParaRPr lang="ru-RU"/>
        </a:p>
      </dgm:t>
    </dgm:pt>
    <dgm:pt modelId="{6AFB1B6F-97FE-4D68-AFA7-7DFDADC98EAE}" type="sibTrans" cxnId="{77EDA6F4-9E6F-4D64-BC46-3F60CF158337}">
      <dgm:prSet/>
      <dgm:spPr/>
      <dgm:t>
        <a:bodyPr/>
        <a:lstStyle/>
        <a:p>
          <a:endParaRPr lang="ru-RU"/>
        </a:p>
      </dgm:t>
    </dgm:pt>
    <dgm:pt modelId="{646C4FE3-62C5-4D2C-A2AC-78A1A8E34D32}">
      <dgm:prSet/>
      <dgm:spPr/>
      <dgm:t>
        <a:bodyPr/>
        <a:lstStyle/>
        <a:p>
          <a:pPr rtl="0"/>
          <a:r>
            <a:rPr lang="ru-RU" b="1" dirty="0" smtClean="0"/>
            <a:t>Но для получения «зачета» за всю работу нужно получить дополнительно «зачет» еще и по одному </a:t>
          </a:r>
          <a:r>
            <a:rPr lang="ru-RU" b="1" smtClean="0"/>
            <a:t>из критериев ( № </a:t>
          </a:r>
          <a:r>
            <a:rPr lang="ru-RU" b="1" dirty="0" smtClean="0"/>
            <a:t>3, № 4, № 5).</a:t>
          </a:r>
          <a:endParaRPr lang="ru-RU" dirty="0"/>
        </a:p>
      </dgm:t>
    </dgm:pt>
    <dgm:pt modelId="{DD6C7085-588F-4BF0-A5BB-6E63B50C8B80}" type="parTrans" cxnId="{50FA1704-D77F-4C64-B469-EB99A265C8B4}">
      <dgm:prSet/>
      <dgm:spPr/>
      <dgm:t>
        <a:bodyPr/>
        <a:lstStyle/>
        <a:p>
          <a:endParaRPr lang="ru-RU"/>
        </a:p>
      </dgm:t>
    </dgm:pt>
    <dgm:pt modelId="{CF7CC4FD-A7CF-4BB7-BF94-3469044CABCC}" type="sibTrans" cxnId="{50FA1704-D77F-4C64-B469-EB99A265C8B4}">
      <dgm:prSet/>
      <dgm:spPr/>
      <dgm:t>
        <a:bodyPr/>
        <a:lstStyle/>
        <a:p>
          <a:endParaRPr lang="ru-RU"/>
        </a:p>
      </dgm:t>
    </dgm:pt>
    <dgm:pt modelId="{F120B4E8-6521-4DFB-B2EB-06B68C3F7A78}" type="pres">
      <dgm:prSet presAssocID="{2092D613-A710-4E78-B665-B6F1697C481D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88000D-9A7C-46C7-8D63-C9062DB9BBFC}" type="pres">
      <dgm:prSet presAssocID="{2092D613-A710-4E78-B665-B6F1697C481D}" presName="ribbon" presStyleLbl="node1" presStyleIdx="0" presStyleCnt="1"/>
      <dgm:spPr/>
    </dgm:pt>
    <dgm:pt modelId="{31117BD8-EDFB-4B62-A23B-F9A81288DE3E}" type="pres">
      <dgm:prSet presAssocID="{2092D613-A710-4E78-B665-B6F1697C481D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584F18-6A07-4C2C-BBF8-91B9155A7CB0}" type="pres">
      <dgm:prSet presAssocID="{2092D613-A710-4E78-B665-B6F1697C481D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30516D-6F50-4C86-8454-23D8B9F07A2C}" type="presOf" srcId="{0CF23CB6-BB3D-4510-B160-5FAF04507C6B}" destId="{31117BD8-EDFB-4B62-A23B-F9A81288DE3E}" srcOrd="0" destOrd="0" presId="urn:microsoft.com/office/officeart/2005/8/layout/arrow6"/>
    <dgm:cxn modelId="{8BF47BB2-F7FF-4E25-97BB-153AD6707D6A}" type="presOf" srcId="{2092D613-A710-4E78-B665-B6F1697C481D}" destId="{F120B4E8-6521-4DFB-B2EB-06B68C3F7A78}" srcOrd="0" destOrd="0" presId="urn:microsoft.com/office/officeart/2005/8/layout/arrow6"/>
    <dgm:cxn modelId="{77EDA6F4-9E6F-4D64-BC46-3F60CF158337}" srcId="{2092D613-A710-4E78-B665-B6F1697C481D}" destId="{0CF23CB6-BB3D-4510-B160-5FAF04507C6B}" srcOrd="0" destOrd="0" parTransId="{305DD6C1-FB28-44B8-A1D5-0F51FB03C3E7}" sibTransId="{6AFB1B6F-97FE-4D68-AFA7-7DFDADC98EAE}"/>
    <dgm:cxn modelId="{50FA1704-D77F-4C64-B469-EB99A265C8B4}" srcId="{2092D613-A710-4E78-B665-B6F1697C481D}" destId="{646C4FE3-62C5-4D2C-A2AC-78A1A8E34D32}" srcOrd="1" destOrd="0" parTransId="{DD6C7085-588F-4BF0-A5BB-6E63B50C8B80}" sibTransId="{CF7CC4FD-A7CF-4BB7-BF94-3469044CABCC}"/>
    <dgm:cxn modelId="{710F5765-FE80-4F64-B2EA-8DD79B330A27}" type="presOf" srcId="{646C4FE3-62C5-4D2C-A2AC-78A1A8E34D32}" destId="{4F584F18-6A07-4C2C-BBF8-91B9155A7CB0}" srcOrd="0" destOrd="0" presId="urn:microsoft.com/office/officeart/2005/8/layout/arrow6"/>
    <dgm:cxn modelId="{52123DAA-5238-4A60-A30C-C9C71B2729E5}" type="presParOf" srcId="{F120B4E8-6521-4DFB-B2EB-06B68C3F7A78}" destId="{5188000D-9A7C-46C7-8D63-C9062DB9BBFC}" srcOrd="0" destOrd="0" presId="urn:microsoft.com/office/officeart/2005/8/layout/arrow6"/>
    <dgm:cxn modelId="{2B89D3E8-A33C-452F-90D3-D60956BC8F37}" type="presParOf" srcId="{F120B4E8-6521-4DFB-B2EB-06B68C3F7A78}" destId="{31117BD8-EDFB-4B62-A23B-F9A81288DE3E}" srcOrd="1" destOrd="0" presId="urn:microsoft.com/office/officeart/2005/8/layout/arrow6"/>
    <dgm:cxn modelId="{9B390564-306A-4D5E-89D7-EF7FDCFA2933}" type="presParOf" srcId="{F120B4E8-6521-4DFB-B2EB-06B68C3F7A78}" destId="{4F584F18-6A07-4C2C-BBF8-91B9155A7CB0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12A5E4E-AF85-4DDA-890E-6F8D7F791B0C}" type="doc">
      <dgm:prSet loTypeId="urn:microsoft.com/office/officeart/2005/8/layout/orgChart1" loCatId="hierarchy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FE9CF62A-FB6F-42C3-B32C-E4ED69B5F6BD}">
      <dgm:prSet/>
      <dgm:spPr/>
      <dgm:t>
        <a:bodyPr/>
        <a:lstStyle/>
        <a:p>
          <a:pPr rtl="0"/>
          <a:r>
            <a:rPr lang="ru-RU" dirty="0" smtClean="0"/>
            <a:t>Если за сочинение по </a:t>
          </a:r>
          <a:r>
            <a:rPr lang="ru-RU" b="1" dirty="0" smtClean="0"/>
            <a:t>критерию № 1 </a:t>
          </a:r>
          <a:r>
            <a:rPr lang="ru-RU" dirty="0" smtClean="0"/>
            <a:t>поставлен «</a:t>
          </a:r>
          <a:r>
            <a:rPr lang="ru-RU" b="1" dirty="0" smtClean="0"/>
            <a:t>незачет»</a:t>
          </a:r>
          <a:r>
            <a:rPr lang="ru-RU" dirty="0" smtClean="0"/>
            <a:t>, то сочинение по критериям № 2- № 5 не проверяется. В клетки по всем критериям оценивания выставляется «</a:t>
          </a:r>
          <a:r>
            <a:rPr lang="ru-RU" b="1" dirty="0" smtClean="0"/>
            <a:t>незачет»</a:t>
          </a:r>
          <a:r>
            <a:rPr lang="ru-RU" dirty="0" smtClean="0"/>
            <a:t>. И за всю работу выставляется </a:t>
          </a:r>
          <a:r>
            <a:rPr lang="ru-RU" b="1" dirty="0" smtClean="0"/>
            <a:t>«незачет».</a:t>
          </a:r>
          <a:endParaRPr lang="ru-RU" dirty="0"/>
        </a:p>
      </dgm:t>
    </dgm:pt>
    <dgm:pt modelId="{72B64202-7324-4923-BAFF-9D38E51F2A55}" type="parTrans" cxnId="{332DAE3C-2D2F-438C-9046-9B01EA21331B}">
      <dgm:prSet/>
      <dgm:spPr/>
      <dgm:t>
        <a:bodyPr/>
        <a:lstStyle/>
        <a:p>
          <a:endParaRPr lang="ru-RU"/>
        </a:p>
      </dgm:t>
    </dgm:pt>
    <dgm:pt modelId="{DD4B908B-4B62-417A-945E-083B585F4BE7}" type="sibTrans" cxnId="{332DAE3C-2D2F-438C-9046-9B01EA21331B}">
      <dgm:prSet/>
      <dgm:spPr/>
      <dgm:t>
        <a:bodyPr/>
        <a:lstStyle/>
        <a:p>
          <a:endParaRPr lang="ru-RU"/>
        </a:p>
      </dgm:t>
    </dgm:pt>
    <dgm:pt modelId="{91D25C91-21A9-47B6-8BB6-3D89344D45D4}" type="pres">
      <dgm:prSet presAssocID="{312A5E4E-AF85-4DDA-890E-6F8D7F791B0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CDE0A64-CE90-4B9A-A537-48B9A59EE404}" type="pres">
      <dgm:prSet presAssocID="{FE9CF62A-FB6F-42C3-B32C-E4ED69B5F6BD}" presName="hierRoot1" presStyleCnt="0">
        <dgm:presLayoutVars>
          <dgm:hierBranch val="init"/>
        </dgm:presLayoutVars>
      </dgm:prSet>
      <dgm:spPr/>
    </dgm:pt>
    <dgm:pt modelId="{3098C277-7733-4928-95F0-46A723361EDF}" type="pres">
      <dgm:prSet presAssocID="{FE9CF62A-FB6F-42C3-B32C-E4ED69B5F6BD}" presName="rootComposite1" presStyleCnt="0"/>
      <dgm:spPr/>
    </dgm:pt>
    <dgm:pt modelId="{0E15376C-7F80-4004-B5D4-D1610B1FD493}" type="pres">
      <dgm:prSet presAssocID="{FE9CF62A-FB6F-42C3-B32C-E4ED69B5F6BD}" presName="rootText1" presStyleLbl="node0" presStyleIdx="0" presStyleCnt="1" custScaleX="285042" custLinFactNeighborX="7751" custLinFactNeighborY="-713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EEDD613-35DD-46B9-81D7-82CC9A39206A}" type="pres">
      <dgm:prSet presAssocID="{FE9CF62A-FB6F-42C3-B32C-E4ED69B5F6B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18142DC-525E-4575-AE4E-8700188C5B95}" type="pres">
      <dgm:prSet presAssocID="{FE9CF62A-FB6F-42C3-B32C-E4ED69B5F6BD}" presName="hierChild2" presStyleCnt="0"/>
      <dgm:spPr/>
    </dgm:pt>
    <dgm:pt modelId="{9A099AFA-986D-443E-A5DA-F330A3E757D6}" type="pres">
      <dgm:prSet presAssocID="{FE9CF62A-FB6F-42C3-B32C-E4ED69B5F6BD}" presName="hierChild3" presStyleCnt="0"/>
      <dgm:spPr/>
    </dgm:pt>
  </dgm:ptLst>
  <dgm:cxnLst>
    <dgm:cxn modelId="{332DAE3C-2D2F-438C-9046-9B01EA21331B}" srcId="{312A5E4E-AF85-4DDA-890E-6F8D7F791B0C}" destId="{FE9CF62A-FB6F-42C3-B32C-E4ED69B5F6BD}" srcOrd="0" destOrd="0" parTransId="{72B64202-7324-4923-BAFF-9D38E51F2A55}" sibTransId="{DD4B908B-4B62-417A-945E-083B585F4BE7}"/>
    <dgm:cxn modelId="{FB4727AE-330C-46B9-A62E-C5FDCD777E21}" type="presOf" srcId="{FE9CF62A-FB6F-42C3-B32C-E4ED69B5F6BD}" destId="{3EEDD613-35DD-46B9-81D7-82CC9A39206A}" srcOrd="1" destOrd="0" presId="urn:microsoft.com/office/officeart/2005/8/layout/orgChart1"/>
    <dgm:cxn modelId="{524DBC20-35C1-4AB0-820C-5B87B1E443C7}" type="presOf" srcId="{FE9CF62A-FB6F-42C3-B32C-E4ED69B5F6BD}" destId="{0E15376C-7F80-4004-B5D4-D1610B1FD493}" srcOrd="0" destOrd="0" presId="urn:microsoft.com/office/officeart/2005/8/layout/orgChart1"/>
    <dgm:cxn modelId="{BE02F47C-B3A2-45A0-9223-4FC656A1294F}" type="presOf" srcId="{312A5E4E-AF85-4DDA-890E-6F8D7F791B0C}" destId="{91D25C91-21A9-47B6-8BB6-3D89344D45D4}" srcOrd="0" destOrd="0" presId="urn:microsoft.com/office/officeart/2005/8/layout/orgChart1"/>
    <dgm:cxn modelId="{29C0FD74-2868-4BDB-8C94-A019B8F5D90E}" type="presParOf" srcId="{91D25C91-21A9-47B6-8BB6-3D89344D45D4}" destId="{ACDE0A64-CE90-4B9A-A537-48B9A59EE404}" srcOrd="0" destOrd="0" presId="urn:microsoft.com/office/officeart/2005/8/layout/orgChart1"/>
    <dgm:cxn modelId="{705D9929-9BAC-473D-9553-EBE823F0B94C}" type="presParOf" srcId="{ACDE0A64-CE90-4B9A-A537-48B9A59EE404}" destId="{3098C277-7733-4928-95F0-46A723361EDF}" srcOrd="0" destOrd="0" presId="urn:microsoft.com/office/officeart/2005/8/layout/orgChart1"/>
    <dgm:cxn modelId="{56271059-85A1-4276-8E94-12CC4CBC6EE3}" type="presParOf" srcId="{3098C277-7733-4928-95F0-46A723361EDF}" destId="{0E15376C-7F80-4004-B5D4-D1610B1FD493}" srcOrd="0" destOrd="0" presId="urn:microsoft.com/office/officeart/2005/8/layout/orgChart1"/>
    <dgm:cxn modelId="{F01AEB34-5D82-492E-B1F9-89BF43F69649}" type="presParOf" srcId="{3098C277-7733-4928-95F0-46A723361EDF}" destId="{3EEDD613-35DD-46B9-81D7-82CC9A39206A}" srcOrd="1" destOrd="0" presId="urn:microsoft.com/office/officeart/2005/8/layout/orgChart1"/>
    <dgm:cxn modelId="{CF54616C-53FE-4953-A411-716C177012BB}" type="presParOf" srcId="{ACDE0A64-CE90-4B9A-A537-48B9A59EE404}" destId="{618142DC-525E-4575-AE4E-8700188C5B95}" srcOrd="1" destOrd="0" presId="urn:microsoft.com/office/officeart/2005/8/layout/orgChart1"/>
    <dgm:cxn modelId="{6A918D06-8A20-465A-BCE5-285157589E46}" type="presParOf" srcId="{ACDE0A64-CE90-4B9A-A537-48B9A59EE404}" destId="{9A099AFA-986D-443E-A5DA-F330A3E757D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70B8AFD-C2F3-49E1-B10F-22D58A8068C4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4078EACC-A44E-4A54-A7A8-CAE16321A94E}">
      <dgm:prSet/>
      <dgm:spPr/>
      <dgm:t>
        <a:bodyPr/>
        <a:lstStyle/>
        <a:p>
          <a:pPr rtl="0"/>
          <a:r>
            <a:rPr lang="ru-RU" dirty="0" smtClean="0"/>
            <a:t>Если за сочинение по </a:t>
          </a:r>
          <a:r>
            <a:rPr lang="ru-RU" b="1" dirty="0" smtClean="0"/>
            <a:t>критерию № 1 поставлен </a:t>
          </a:r>
          <a:r>
            <a:rPr lang="ru-RU" dirty="0" smtClean="0"/>
            <a:t>«</a:t>
          </a:r>
          <a:r>
            <a:rPr lang="ru-RU" b="1" dirty="0" smtClean="0"/>
            <a:t>зачет»</a:t>
          </a:r>
          <a:r>
            <a:rPr lang="ru-RU" dirty="0" smtClean="0"/>
            <a:t>, а по </a:t>
          </a:r>
          <a:r>
            <a:rPr lang="ru-RU" b="1" dirty="0" smtClean="0"/>
            <a:t>критерию № 2 </a:t>
          </a:r>
          <a:r>
            <a:rPr lang="ru-RU" dirty="0" smtClean="0"/>
            <a:t>поставлен </a:t>
          </a:r>
          <a:r>
            <a:rPr lang="ru-RU" b="1" dirty="0" smtClean="0"/>
            <a:t>«незачет»</a:t>
          </a:r>
          <a:r>
            <a:rPr lang="ru-RU" dirty="0" smtClean="0"/>
            <a:t>, то сочинение по критериям </a:t>
          </a:r>
          <a:br>
            <a:rPr lang="ru-RU" dirty="0" smtClean="0"/>
          </a:br>
          <a:r>
            <a:rPr lang="ru-RU" dirty="0" smtClean="0"/>
            <a:t>№ 3 - № 5 не проверяется. В клетки по критериям оценивания № 3 - № 5 выставляется </a:t>
          </a:r>
          <a:r>
            <a:rPr lang="ru-RU" b="1" dirty="0" smtClean="0"/>
            <a:t>«незачет»</a:t>
          </a:r>
          <a:r>
            <a:rPr lang="ru-RU" dirty="0" smtClean="0"/>
            <a:t>. И за всю работу выставляется </a:t>
          </a:r>
          <a:r>
            <a:rPr lang="ru-RU" b="1" dirty="0" smtClean="0"/>
            <a:t>«незачет».</a:t>
          </a:r>
          <a:endParaRPr lang="ru-RU" dirty="0"/>
        </a:p>
      </dgm:t>
    </dgm:pt>
    <dgm:pt modelId="{0DAF33FC-2892-4778-94DD-B53D8FB1EDD8}" type="parTrans" cxnId="{51277F87-5AF8-430E-8657-D3CD263FC15D}">
      <dgm:prSet/>
      <dgm:spPr/>
      <dgm:t>
        <a:bodyPr/>
        <a:lstStyle/>
        <a:p>
          <a:endParaRPr lang="ru-RU"/>
        </a:p>
      </dgm:t>
    </dgm:pt>
    <dgm:pt modelId="{A7E69C5F-519E-46E2-8510-97C1813A4D3C}" type="sibTrans" cxnId="{51277F87-5AF8-430E-8657-D3CD263FC15D}">
      <dgm:prSet/>
      <dgm:spPr/>
      <dgm:t>
        <a:bodyPr/>
        <a:lstStyle/>
        <a:p>
          <a:endParaRPr lang="ru-RU"/>
        </a:p>
      </dgm:t>
    </dgm:pt>
    <dgm:pt modelId="{D5C05A8E-5FD1-4B12-B9B8-BFA9B7953DA5}" type="pres">
      <dgm:prSet presAssocID="{C70B8AFD-C2F3-49E1-B10F-22D58A8068C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3B53E51-09C3-4E6A-9BE0-5A13278F8CAC}" type="pres">
      <dgm:prSet presAssocID="{4078EACC-A44E-4A54-A7A8-CAE16321A94E}" presName="node" presStyleLbl="node1" presStyleIdx="0" presStyleCnt="1" custScaleX="144180" custScaleY="36383" custLinFactNeighborX="7642" custLinFactNeighborY="-616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13DB73-D493-4243-82A8-0F5756674D06}" type="presOf" srcId="{C70B8AFD-C2F3-49E1-B10F-22D58A8068C4}" destId="{D5C05A8E-5FD1-4B12-B9B8-BFA9B7953DA5}" srcOrd="0" destOrd="0" presId="urn:microsoft.com/office/officeart/2005/8/layout/default"/>
    <dgm:cxn modelId="{51277F87-5AF8-430E-8657-D3CD263FC15D}" srcId="{C70B8AFD-C2F3-49E1-B10F-22D58A8068C4}" destId="{4078EACC-A44E-4A54-A7A8-CAE16321A94E}" srcOrd="0" destOrd="0" parTransId="{0DAF33FC-2892-4778-94DD-B53D8FB1EDD8}" sibTransId="{A7E69C5F-519E-46E2-8510-97C1813A4D3C}"/>
    <dgm:cxn modelId="{CF8A8910-B035-48C0-A242-D72C21D4470D}" type="presOf" srcId="{4078EACC-A44E-4A54-A7A8-CAE16321A94E}" destId="{63B53E51-09C3-4E6A-9BE0-5A13278F8CAC}" srcOrd="0" destOrd="0" presId="urn:microsoft.com/office/officeart/2005/8/layout/default"/>
    <dgm:cxn modelId="{26832AF2-E504-4637-B630-10F5EEA0E184}" type="presParOf" srcId="{D5C05A8E-5FD1-4B12-B9B8-BFA9B7953DA5}" destId="{63B53E51-09C3-4E6A-9BE0-5A13278F8CA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EA6B4EF-3B89-47ED-8D61-DCBBF9114EE1}" type="doc">
      <dgm:prSet loTypeId="urn:microsoft.com/office/officeart/2005/8/layout/orgChart1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6BD3964-6FE2-4B05-B4A3-809B8940427F}">
      <dgm:prSet/>
      <dgm:spPr/>
      <dgm:t>
        <a:bodyPr/>
        <a:lstStyle/>
        <a:p>
          <a:pPr rtl="0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Если по критериям № 1 и № 2 поставлен «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зачет»,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остальным критериям (№ 3-№ 5) –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«незачет»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то вся работа получает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«незачет»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39B216-D854-4735-B34D-45B229827FA5}" type="parTrans" cxnId="{08FBC629-C17C-4641-8D1A-44BCFF9EE722}">
      <dgm:prSet/>
      <dgm:spPr/>
      <dgm:t>
        <a:bodyPr/>
        <a:lstStyle/>
        <a:p>
          <a:endParaRPr lang="ru-RU"/>
        </a:p>
      </dgm:t>
    </dgm:pt>
    <dgm:pt modelId="{5192492E-AD26-4997-9549-F19F868F5DF7}" type="sibTrans" cxnId="{08FBC629-C17C-4641-8D1A-44BCFF9EE722}">
      <dgm:prSet/>
      <dgm:spPr/>
      <dgm:t>
        <a:bodyPr/>
        <a:lstStyle/>
        <a:p>
          <a:endParaRPr lang="ru-RU"/>
        </a:p>
      </dgm:t>
    </dgm:pt>
    <dgm:pt modelId="{5B388C0D-7041-45E9-81C5-7B5EEFB19DE1}" type="pres">
      <dgm:prSet presAssocID="{0EA6B4EF-3B89-47ED-8D61-DCBBF9114EE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B1CE406-002A-4276-8221-A552279A2A0E}" type="pres">
      <dgm:prSet presAssocID="{66BD3964-6FE2-4B05-B4A3-809B8940427F}" presName="hierRoot1" presStyleCnt="0">
        <dgm:presLayoutVars>
          <dgm:hierBranch val="init"/>
        </dgm:presLayoutVars>
      </dgm:prSet>
      <dgm:spPr/>
    </dgm:pt>
    <dgm:pt modelId="{27DF7F61-1656-4D61-8554-3F1F04019EE8}" type="pres">
      <dgm:prSet presAssocID="{66BD3964-6FE2-4B05-B4A3-809B8940427F}" presName="rootComposite1" presStyleCnt="0"/>
      <dgm:spPr/>
    </dgm:pt>
    <dgm:pt modelId="{DC9A7020-082D-4AA9-9D44-9CAA3A9F7CFF}" type="pres">
      <dgm:prSet presAssocID="{66BD3964-6FE2-4B05-B4A3-809B8940427F}" presName="rootText1" presStyleLbl="node0" presStyleIdx="0" presStyleCnt="1" custScaleY="32422" custLinFactNeighborX="3798" custLinFactNeighborY="-486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5D9ED2-DEED-48CF-86E3-0BB29DB089D7}" type="pres">
      <dgm:prSet presAssocID="{66BD3964-6FE2-4B05-B4A3-809B8940427F}" presName="rootConnector1" presStyleLbl="node1" presStyleIdx="0" presStyleCnt="0"/>
      <dgm:spPr/>
      <dgm:t>
        <a:bodyPr/>
        <a:lstStyle/>
        <a:p>
          <a:endParaRPr lang="ru-RU"/>
        </a:p>
      </dgm:t>
    </dgm:pt>
    <dgm:pt modelId="{5775473F-8574-4B56-9AB6-0425F9ACD3F1}" type="pres">
      <dgm:prSet presAssocID="{66BD3964-6FE2-4B05-B4A3-809B8940427F}" presName="hierChild2" presStyleCnt="0"/>
      <dgm:spPr/>
    </dgm:pt>
    <dgm:pt modelId="{76F82BB2-D68D-41E6-89C7-CA4E8EABB6D6}" type="pres">
      <dgm:prSet presAssocID="{66BD3964-6FE2-4B05-B4A3-809B8940427F}" presName="hierChild3" presStyleCnt="0"/>
      <dgm:spPr/>
    </dgm:pt>
  </dgm:ptLst>
  <dgm:cxnLst>
    <dgm:cxn modelId="{5E5A04C9-6EF6-4306-8D84-CDCBB72991EE}" type="presOf" srcId="{0EA6B4EF-3B89-47ED-8D61-DCBBF9114EE1}" destId="{5B388C0D-7041-45E9-81C5-7B5EEFB19DE1}" srcOrd="0" destOrd="0" presId="urn:microsoft.com/office/officeart/2005/8/layout/orgChart1"/>
    <dgm:cxn modelId="{EA2DDA8E-29ED-4CA1-9D46-66A41F5C71A4}" type="presOf" srcId="{66BD3964-6FE2-4B05-B4A3-809B8940427F}" destId="{DC9A7020-082D-4AA9-9D44-9CAA3A9F7CFF}" srcOrd="0" destOrd="0" presId="urn:microsoft.com/office/officeart/2005/8/layout/orgChart1"/>
    <dgm:cxn modelId="{08FBC629-C17C-4641-8D1A-44BCFF9EE722}" srcId="{0EA6B4EF-3B89-47ED-8D61-DCBBF9114EE1}" destId="{66BD3964-6FE2-4B05-B4A3-809B8940427F}" srcOrd="0" destOrd="0" parTransId="{4239B216-D854-4735-B34D-45B229827FA5}" sibTransId="{5192492E-AD26-4997-9549-F19F868F5DF7}"/>
    <dgm:cxn modelId="{9446A0F0-A2B4-45B4-9E3E-F3CE87AAFA53}" type="presOf" srcId="{66BD3964-6FE2-4B05-B4A3-809B8940427F}" destId="{425D9ED2-DEED-48CF-86E3-0BB29DB089D7}" srcOrd="1" destOrd="0" presId="urn:microsoft.com/office/officeart/2005/8/layout/orgChart1"/>
    <dgm:cxn modelId="{3CB5D538-2F39-457B-8582-671FF2F749B3}" type="presParOf" srcId="{5B388C0D-7041-45E9-81C5-7B5EEFB19DE1}" destId="{0B1CE406-002A-4276-8221-A552279A2A0E}" srcOrd="0" destOrd="0" presId="urn:microsoft.com/office/officeart/2005/8/layout/orgChart1"/>
    <dgm:cxn modelId="{EAE37584-91A2-434B-86F8-8F7F08F0879F}" type="presParOf" srcId="{0B1CE406-002A-4276-8221-A552279A2A0E}" destId="{27DF7F61-1656-4D61-8554-3F1F04019EE8}" srcOrd="0" destOrd="0" presId="urn:microsoft.com/office/officeart/2005/8/layout/orgChart1"/>
    <dgm:cxn modelId="{1EDF97EA-EAF7-4BBB-AA25-27FD2AB73FBA}" type="presParOf" srcId="{27DF7F61-1656-4D61-8554-3F1F04019EE8}" destId="{DC9A7020-082D-4AA9-9D44-9CAA3A9F7CFF}" srcOrd="0" destOrd="0" presId="urn:microsoft.com/office/officeart/2005/8/layout/orgChart1"/>
    <dgm:cxn modelId="{13F3AC8B-9ADB-4B3D-A2AB-8C839CA01227}" type="presParOf" srcId="{27DF7F61-1656-4D61-8554-3F1F04019EE8}" destId="{425D9ED2-DEED-48CF-86E3-0BB29DB089D7}" srcOrd="1" destOrd="0" presId="urn:microsoft.com/office/officeart/2005/8/layout/orgChart1"/>
    <dgm:cxn modelId="{C9619D3C-B721-4823-90B2-974B2FFF0593}" type="presParOf" srcId="{0B1CE406-002A-4276-8221-A552279A2A0E}" destId="{5775473F-8574-4B56-9AB6-0425F9ACD3F1}" srcOrd="1" destOrd="0" presId="urn:microsoft.com/office/officeart/2005/8/layout/orgChart1"/>
    <dgm:cxn modelId="{20DEFAB3-3255-406F-ADDE-5FBD6285BBD6}" type="presParOf" srcId="{0B1CE406-002A-4276-8221-A552279A2A0E}" destId="{76F82BB2-D68D-41E6-89C7-CA4E8EABB6D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97654E4-4B50-46A9-BA4E-30F00D92B3EA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2FBF878E-6812-4DD5-99C4-15851D555406}">
      <dgm:prSet phldrT="[Текст]"/>
      <dgm:spPr/>
      <dgm:t>
        <a:bodyPr/>
        <a:lstStyle/>
        <a:p>
          <a:pPr algn="just" rtl="0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Для получения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«зачета»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 итоговое сочинение необходимо получить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«зачет»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критериям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№ 1, № 2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дополнительно «зачет» по одному из критериев № 3, № 4, № 5.  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59B17F-BE89-42BB-B32D-1D50E525650D}" type="parTrans" cxnId="{CB616783-4DE2-4C04-A5B2-D8B365362C99}">
      <dgm:prSet/>
      <dgm:spPr/>
      <dgm:t>
        <a:bodyPr/>
        <a:lstStyle/>
        <a:p>
          <a:endParaRPr lang="ru-RU"/>
        </a:p>
      </dgm:t>
    </dgm:pt>
    <dgm:pt modelId="{3896B567-9D30-453A-8CF0-11B8A43CED43}" type="sibTrans" cxnId="{CB616783-4DE2-4C04-A5B2-D8B365362C99}">
      <dgm:prSet/>
      <dgm:spPr/>
      <dgm:t>
        <a:bodyPr/>
        <a:lstStyle/>
        <a:p>
          <a:endParaRPr lang="ru-RU"/>
        </a:p>
      </dgm:t>
    </dgm:pt>
    <dgm:pt modelId="{379BB976-23CA-44A2-80CD-03E5AEE09EBE}" type="pres">
      <dgm:prSet presAssocID="{197654E4-4B50-46A9-BA4E-30F00D92B3E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621678-45A5-4713-A99D-CB65185DEA4D}" type="pres">
      <dgm:prSet presAssocID="{2FBF878E-6812-4DD5-99C4-15851D555406}" presName="parentText" presStyleLbl="node1" presStyleIdx="0" presStyleCnt="1" custScaleY="61255" custLinFactNeighborX="-1823" custLinFactNeighborY="-32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6821E2-8411-42F1-BDEB-286A86BCA6D6}" type="presOf" srcId="{2FBF878E-6812-4DD5-99C4-15851D555406}" destId="{62621678-45A5-4713-A99D-CB65185DEA4D}" srcOrd="0" destOrd="0" presId="urn:microsoft.com/office/officeart/2005/8/layout/vList2"/>
    <dgm:cxn modelId="{CB616783-4DE2-4C04-A5B2-D8B365362C99}" srcId="{197654E4-4B50-46A9-BA4E-30F00D92B3EA}" destId="{2FBF878E-6812-4DD5-99C4-15851D555406}" srcOrd="0" destOrd="0" parTransId="{A059B17F-BE89-42BB-B32D-1D50E525650D}" sibTransId="{3896B567-9D30-453A-8CF0-11B8A43CED43}"/>
    <dgm:cxn modelId="{CE4BE1F4-136D-4972-A0AC-B35C146C9D56}" type="presOf" srcId="{197654E4-4B50-46A9-BA4E-30F00D92B3EA}" destId="{379BB976-23CA-44A2-80CD-03E5AEE09EBE}" srcOrd="0" destOrd="0" presId="urn:microsoft.com/office/officeart/2005/8/layout/vList2"/>
    <dgm:cxn modelId="{9FCBFF4B-6A2E-485F-99C2-DB1C45B81646}" type="presParOf" srcId="{379BB976-23CA-44A2-80CD-03E5AEE09EBE}" destId="{62621678-45A5-4713-A99D-CB65185DEA4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6FA66E9-5024-4D4D-940A-2E9B288AE794}" type="doc">
      <dgm:prSet loTypeId="urn:microsoft.com/office/officeart/2005/8/layout/orgChart1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BC1C021D-062B-4AF3-BE85-128DE69CD379}">
      <dgm:prSet/>
      <dgm:spPr/>
      <dgm:t>
        <a:bodyPr/>
        <a:lstStyle/>
        <a:p>
          <a:pPr rtl="0"/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 всех остальных случаях сочинение проверяется по всем пяти критериям и оценивается по системе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«зачет»/«незачет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(например, нельзя не проверять работу по критериям К4 и К5, если выпускник получил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«зачет»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основании зачетов по критериям К1, К2, К3)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92CE21-5220-485E-92D7-31CE7AA8B03A}" type="parTrans" cxnId="{0A61B51B-2D93-4411-8F84-C3B4318AA06F}">
      <dgm:prSet/>
      <dgm:spPr/>
      <dgm:t>
        <a:bodyPr/>
        <a:lstStyle/>
        <a:p>
          <a:endParaRPr lang="ru-RU"/>
        </a:p>
      </dgm:t>
    </dgm:pt>
    <dgm:pt modelId="{C8BB798D-1D3E-411D-A6BB-E9C924AC7E4E}" type="sibTrans" cxnId="{0A61B51B-2D93-4411-8F84-C3B4318AA06F}">
      <dgm:prSet/>
      <dgm:spPr/>
      <dgm:t>
        <a:bodyPr/>
        <a:lstStyle/>
        <a:p>
          <a:endParaRPr lang="ru-RU"/>
        </a:p>
      </dgm:t>
    </dgm:pt>
    <dgm:pt modelId="{D4D2EEBF-B708-4F0C-B4C6-7242D3534160}" type="pres">
      <dgm:prSet presAssocID="{26FA66E9-5024-4D4D-940A-2E9B288AE79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A773675-4BB5-4FBD-AEA5-0BC5E23E279F}" type="pres">
      <dgm:prSet presAssocID="{BC1C021D-062B-4AF3-BE85-128DE69CD379}" presName="hierRoot1" presStyleCnt="0">
        <dgm:presLayoutVars>
          <dgm:hierBranch val="init"/>
        </dgm:presLayoutVars>
      </dgm:prSet>
      <dgm:spPr/>
    </dgm:pt>
    <dgm:pt modelId="{85B30AD4-DBF1-4BFF-9CDA-121EF90BA798}" type="pres">
      <dgm:prSet presAssocID="{BC1C021D-062B-4AF3-BE85-128DE69CD379}" presName="rootComposite1" presStyleCnt="0"/>
      <dgm:spPr/>
    </dgm:pt>
    <dgm:pt modelId="{269DCF3B-E0B7-4760-906E-4235FA292A03}" type="pres">
      <dgm:prSet presAssocID="{BC1C021D-062B-4AF3-BE85-128DE69CD379}" presName="rootText1" presStyleLbl="node0" presStyleIdx="0" presStyleCnt="1" custScaleX="327841" custLinFactNeighborX="19727" custLinFactNeighborY="-246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64345A-C6D3-4240-80BF-9FDDA59591D2}" type="pres">
      <dgm:prSet presAssocID="{BC1C021D-062B-4AF3-BE85-128DE69CD379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A51B84C-2165-473E-8737-7784D23AA6E5}" type="pres">
      <dgm:prSet presAssocID="{BC1C021D-062B-4AF3-BE85-128DE69CD379}" presName="hierChild2" presStyleCnt="0"/>
      <dgm:spPr/>
    </dgm:pt>
    <dgm:pt modelId="{ECD246B0-EA6C-4A5B-BB5F-0FA60A7B94AC}" type="pres">
      <dgm:prSet presAssocID="{BC1C021D-062B-4AF3-BE85-128DE69CD379}" presName="hierChild3" presStyleCnt="0"/>
      <dgm:spPr/>
    </dgm:pt>
  </dgm:ptLst>
  <dgm:cxnLst>
    <dgm:cxn modelId="{1948923B-3C5F-443D-9BEA-6FD06E0C4CAC}" type="presOf" srcId="{BC1C021D-062B-4AF3-BE85-128DE69CD379}" destId="{0C64345A-C6D3-4240-80BF-9FDDA59591D2}" srcOrd="1" destOrd="0" presId="urn:microsoft.com/office/officeart/2005/8/layout/orgChart1"/>
    <dgm:cxn modelId="{0A61B51B-2D93-4411-8F84-C3B4318AA06F}" srcId="{26FA66E9-5024-4D4D-940A-2E9B288AE794}" destId="{BC1C021D-062B-4AF3-BE85-128DE69CD379}" srcOrd="0" destOrd="0" parTransId="{D992CE21-5220-485E-92D7-31CE7AA8B03A}" sibTransId="{C8BB798D-1D3E-411D-A6BB-E9C924AC7E4E}"/>
    <dgm:cxn modelId="{E4B018EE-47A8-4C92-A224-5FB44CF57CB4}" type="presOf" srcId="{26FA66E9-5024-4D4D-940A-2E9B288AE794}" destId="{D4D2EEBF-B708-4F0C-B4C6-7242D3534160}" srcOrd="0" destOrd="0" presId="urn:microsoft.com/office/officeart/2005/8/layout/orgChart1"/>
    <dgm:cxn modelId="{6411EC28-6CCA-490F-99DD-6CAF0C89BF8E}" type="presOf" srcId="{BC1C021D-062B-4AF3-BE85-128DE69CD379}" destId="{269DCF3B-E0B7-4760-906E-4235FA292A03}" srcOrd="0" destOrd="0" presId="urn:microsoft.com/office/officeart/2005/8/layout/orgChart1"/>
    <dgm:cxn modelId="{8CB9C238-E588-4719-BC37-4E81D913647D}" type="presParOf" srcId="{D4D2EEBF-B708-4F0C-B4C6-7242D3534160}" destId="{EA773675-4BB5-4FBD-AEA5-0BC5E23E279F}" srcOrd="0" destOrd="0" presId="urn:microsoft.com/office/officeart/2005/8/layout/orgChart1"/>
    <dgm:cxn modelId="{9D7F4EB3-CDB7-452B-9C71-8BDA8CF169B1}" type="presParOf" srcId="{EA773675-4BB5-4FBD-AEA5-0BC5E23E279F}" destId="{85B30AD4-DBF1-4BFF-9CDA-121EF90BA798}" srcOrd="0" destOrd="0" presId="urn:microsoft.com/office/officeart/2005/8/layout/orgChart1"/>
    <dgm:cxn modelId="{1C55DC9D-05BD-4652-921A-3355B3B06F53}" type="presParOf" srcId="{85B30AD4-DBF1-4BFF-9CDA-121EF90BA798}" destId="{269DCF3B-E0B7-4760-906E-4235FA292A03}" srcOrd="0" destOrd="0" presId="urn:microsoft.com/office/officeart/2005/8/layout/orgChart1"/>
    <dgm:cxn modelId="{8A4AB532-A332-4BDA-B4F4-51334190DD73}" type="presParOf" srcId="{85B30AD4-DBF1-4BFF-9CDA-121EF90BA798}" destId="{0C64345A-C6D3-4240-80BF-9FDDA59591D2}" srcOrd="1" destOrd="0" presId="urn:microsoft.com/office/officeart/2005/8/layout/orgChart1"/>
    <dgm:cxn modelId="{FA455CE7-E282-4231-B838-F1C3E53AABE3}" type="presParOf" srcId="{EA773675-4BB5-4FBD-AEA5-0BC5E23E279F}" destId="{AA51B84C-2165-473E-8737-7784D23AA6E5}" srcOrd="1" destOrd="0" presId="urn:microsoft.com/office/officeart/2005/8/layout/orgChart1"/>
    <dgm:cxn modelId="{E1177777-039D-4EBF-957D-8266BE5A9D04}" type="presParOf" srcId="{EA773675-4BB5-4FBD-AEA5-0BC5E23E279F}" destId="{ECD246B0-EA6C-4A5B-BB5F-0FA60A7B94A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F4FF16-4E38-4AF9-B27D-51C2330DE9CD}" type="doc">
      <dgm:prSet loTypeId="urn:microsoft.com/office/officeart/2005/8/layout/hProcess3" loCatId="process" qsTypeId="urn:microsoft.com/office/officeart/2005/8/quickstyle/simple1" qsCatId="simple" csTypeId="urn:microsoft.com/office/officeart/2005/8/colors/accent2_1" csCatId="accent2" phldr="1"/>
      <dgm:spPr/>
    </dgm:pt>
    <dgm:pt modelId="{C4B88D3E-C105-46EA-8643-6CD923647CE8}">
      <dgm:prSet phldrT="[Текст]"/>
      <dgm:spPr/>
      <dgm:t>
        <a:bodyPr/>
        <a:lstStyle/>
        <a:p>
          <a:r>
            <a:rPr lang="ru-RU" dirty="0" smtClean="0"/>
            <a:t>Письмо </a:t>
          </a:r>
          <a:r>
            <a:rPr lang="ru-RU" dirty="0" err="1" smtClean="0"/>
            <a:t>Рособрнадзора</a:t>
          </a:r>
          <a:r>
            <a:rPr lang="ru-RU" dirty="0" smtClean="0"/>
            <a:t> от </a:t>
          </a:r>
        </a:p>
        <a:p>
          <a:r>
            <a:rPr lang="ru-RU" dirty="0" smtClean="0">
              <a:solidFill>
                <a:srgbClr val="FF0000"/>
              </a:solidFill>
            </a:rPr>
            <a:t>24.09.2019 № 10-888</a:t>
          </a:r>
          <a:endParaRPr lang="ru-RU" dirty="0">
            <a:solidFill>
              <a:srgbClr val="FF0000"/>
            </a:solidFill>
          </a:endParaRPr>
        </a:p>
      </dgm:t>
    </dgm:pt>
    <dgm:pt modelId="{A596C076-21A0-4A8E-BEF0-9B979C2B255A}" type="parTrans" cxnId="{B895CA3B-36A1-4912-A629-A96B29B4C711}">
      <dgm:prSet/>
      <dgm:spPr/>
      <dgm:t>
        <a:bodyPr/>
        <a:lstStyle/>
        <a:p>
          <a:endParaRPr lang="ru-RU"/>
        </a:p>
      </dgm:t>
    </dgm:pt>
    <dgm:pt modelId="{4560FC72-7A22-4D8F-946A-E6446CD801E3}" type="sibTrans" cxnId="{B895CA3B-36A1-4912-A629-A96B29B4C711}">
      <dgm:prSet/>
      <dgm:spPr/>
      <dgm:t>
        <a:bodyPr/>
        <a:lstStyle/>
        <a:p>
          <a:endParaRPr lang="ru-RU"/>
        </a:p>
      </dgm:t>
    </dgm:pt>
    <dgm:pt modelId="{1B408100-9369-4FA3-8CEE-A422232BDB58}" type="pres">
      <dgm:prSet presAssocID="{9DF4FF16-4E38-4AF9-B27D-51C2330DE9CD}" presName="Name0" presStyleCnt="0">
        <dgm:presLayoutVars>
          <dgm:dir/>
          <dgm:animLvl val="lvl"/>
          <dgm:resizeHandles val="exact"/>
        </dgm:presLayoutVars>
      </dgm:prSet>
      <dgm:spPr/>
    </dgm:pt>
    <dgm:pt modelId="{AE51114F-1A09-4634-8446-4F7DCA4470BD}" type="pres">
      <dgm:prSet presAssocID="{9DF4FF16-4E38-4AF9-B27D-51C2330DE9CD}" presName="dummy" presStyleCnt="0"/>
      <dgm:spPr/>
    </dgm:pt>
    <dgm:pt modelId="{3170F466-BAE8-459D-BB6D-74788E30A9C5}" type="pres">
      <dgm:prSet presAssocID="{9DF4FF16-4E38-4AF9-B27D-51C2330DE9CD}" presName="linH" presStyleCnt="0"/>
      <dgm:spPr/>
    </dgm:pt>
    <dgm:pt modelId="{0B5E5D8E-51EC-4DBC-A292-E7FF47FBEB1B}" type="pres">
      <dgm:prSet presAssocID="{9DF4FF16-4E38-4AF9-B27D-51C2330DE9CD}" presName="padding1" presStyleCnt="0"/>
      <dgm:spPr/>
    </dgm:pt>
    <dgm:pt modelId="{366AA3F4-D283-47A7-A536-FF21C9E74438}" type="pres">
      <dgm:prSet presAssocID="{C4B88D3E-C105-46EA-8643-6CD923647CE8}" presName="linV" presStyleCnt="0"/>
      <dgm:spPr/>
    </dgm:pt>
    <dgm:pt modelId="{551D32E0-2409-4C40-91AF-745C2DE5046C}" type="pres">
      <dgm:prSet presAssocID="{C4B88D3E-C105-46EA-8643-6CD923647CE8}" presName="spVertical1" presStyleCnt="0"/>
      <dgm:spPr/>
    </dgm:pt>
    <dgm:pt modelId="{E7CF8C5D-5CEA-43F5-BFD3-CB316832E4E9}" type="pres">
      <dgm:prSet presAssocID="{C4B88D3E-C105-46EA-8643-6CD923647CE8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E6D6F0-4842-48A7-A510-B5B12088822F}" type="pres">
      <dgm:prSet presAssocID="{C4B88D3E-C105-46EA-8643-6CD923647CE8}" presName="spVertical2" presStyleCnt="0"/>
      <dgm:spPr/>
    </dgm:pt>
    <dgm:pt modelId="{43FF6054-1D4E-4480-8E76-4AEECD110770}" type="pres">
      <dgm:prSet presAssocID="{C4B88D3E-C105-46EA-8643-6CD923647CE8}" presName="spVertical3" presStyleCnt="0"/>
      <dgm:spPr/>
    </dgm:pt>
    <dgm:pt modelId="{49E1C694-28FA-41E1-9515-2BF1A62189F0}" type="pres">
      <dgm:prSet presAssocID="{9DF4FF16-4E38-4AF9-B27D-51C2330DE9CD}" presName="padding2" presStyleCnt="0"/>
      <dgm:spPr/>
    </dgm:pt>
    <dgm:pt modelId="{FAED8EB5-353C-4541-A345-CC5934F32109}" type="pres">
      <dgm:prSet presAssocID="{9DF4FF16-4E38-4AF9-B27D-51C2330DE9CD}" presName="negArrow" presStyleCnt="0"/>
      <dgm:spPr/>
    </dgm:pt>
    <dgm:pt modelId="{0FDB7A5B-8FB3-4D79-A0D7-83D0F7A4D6AC}" type="pres">
      <dgm:prSet presAssocID="{9DF4FF16-4E38-4AF9-B27D-51C2330DE9CD}" presName="backgroundArrow" presStyleLbl="node1" presStyleIdx="0" presStyleCnt="1"/>
      <dgm:spPr/>
    </dgm:pt>
  </dgm:ptLst>
  <dgm:cxnLst>
    <dgm:cxn modelId="{8C90FD7C-C339-4CD6-9F4E-ABB0B8E7925E}" type="presOf" srcId="{C4B88D3E-C105-46EA-8643-6CD923647CE8}" destId="{E7CF8C5D-5CEA-43F5-BFD3-CB316832E4E9}" srcOrd="0" destOrd="0" presId="urn:microsoft.com/office/officeart/2005/8/layout/hProcess3"/>
    <dgm:cxn modelId="{B895CA3B-36A1-4912-A629-A96B29B4C711}" srcId="{9DF4FF16-4E38-4AF9-B27D-51C2330DE9CD}" destId="{C4B88D3E-C105-46EA-8643-6CD923647CE8}" srcOrd="0" destOrd="0" parTransId="{A596C076-21A0-4A8E-BEF0-9B979C2B255A}" sibTransId="{4560FC72-7A22-4D8F-946A-E6446CD801E3}"/>
    <dgm:cxn modelId="{2FDC94BA-6051-4750-8BE8-989D944A3DE9}" type="presOf" srcId="{9DF4FF16-4E38-4AF9-B27D-51C2330DE9CD}" destId="{1B408100-9369-4FA3-8CEE-A422232BDB58}" srcOrd="0" destOrd="0" presId="urn:microsoft.com/office/officeart/2005/8/layout/hProcess3"/>
    <dgm:cxn modelId="{5EBDB5D6-E647-4CD4-9A8E-7E851D4B4D63}" type="presParOf" srcId="{1B408100-9369-4FA3-8CEE-A422232BDB58}" destId="{AE51114F-1A09-4634-8446-4F7DCA4470BD}" srcOrd="0" destOrd="0" presId="urn:microsoft.com/office/officeart/2005/8/layout/hProcess3"/>
    <dgm:cxn modelId="{9CB2F7B0-6736-48FA-B7C6-B938ADA84D23}" type="presParOf" srcId="{1B408100-9369-4FA3-8CEE-A422232BDB58}" destId="{3170F466-BAE8-459D-BB6D-74788E30A9C5}" srcOrd="1" destOrd="0" presId="urn:microsoft.com/office/officeart/2005/8/layout/hProcess3"/>
    <dgm:cxn modelId="{3A17BAAC-9045-4C64-8D71-C80BC025681B}" type="presParOf" srcId="{3170F466-BAE8-459D-BB6D-74788E30A9C5}" destId="{0B5E5D8E-51EC-4DBC-A292-E7FF47FBEB1B}" srcOrd="0" destOrd="0" presId="urn:microsoft.com/office/officeart/2005/8/layout/hProcess3"/>
    <dgm:cxn modelId="{8495944F-960A-4A39-8A27-0882DB2EF96A}" type="presParOf" srcId="{3170F466-BAE8-459D-BB6D-74788E30A9C5}" destId="{366AA3F4-D283-47A7-A536-FF21C9E74438}" srcOrd="1" destOrd="0" presId="urn:microsoft.com/office/officeart/2005/8/layout/hProcess3"/>
    <dgm:cxn modelId="{3CBC84B6-0D11-4E04-B587-F9A437DA68F4}" type="presParOf" srcId="{366AA3F4-D283-47A7-A536-FF21C9E74438}" destId="{551D32E0-2409-4C40-91AF-745C2DE5046C}" srcOrd="0" destOrd="0" presId="urn:microsoft.com/office/officeart/2005/8/layout/hProcess3"/>
    <dgm:cxn modelId="{BE3AA5A4-D733-49F5-B866-5DAFDB12DB3C}" type="presParOf" srcId="{366AA3F4-D283-47A7-A536-FF21C9E74438}" destId="{E7CF8C5D-5CEA-43F5-BFD3-CB316832E4E9}" srcOrd="1" destOrd="0" presId="urn:microsoft.com/office/officeart/2005/8/layout/hProcess3"/>
    <dgm:cxn modelId="{630879F2-3E02-4C26-BA87-D3417D1377E5}" type="presParOf" srcId="{366AA3F4-D283-47A7-A536-FF21C9E74438}" destId="{9CE6D6F0-4842-48A7-A510-B5B12088822F}" srcOrd="2" destOrd="0" presId="urn:microsoft.com/office/officeart/2005/8/layout/hProcess3"/>
    <dgm:cxn modelId="{837BD0FA-3D6E-42D1-B16D-B1CE46E94BD3}" type="presParOf" srcId="{366AA3F4-D283-47A7-A536-FF21C9E74438}" destId="{43FF6054-1D4E-4480-8E76-4AEECD110770}" srcOrd="3" destOrd="0" presId="urn:microsoft.com/office/officeart/2005/8/layout/hProcess3"/>
    <dgm:cxn modelId="{82E2F834-9B66-496F-A297-DA32170295AB}" type="presParOf" srcId="{3170F466-BAE8-459D-BB6D-74788E30A9C5}" destId="{49E1C694-28FA-41E1-9515-2BF1A62189F0}" srcOrd="2" destOrd="0" presId="urn:microsoft.com/office/officeart/2005/8/layout/hProcess3"/>
    <dgm:cxn modelId="{F629A9A3-8B05-4312-ABDF-21B409680240}" type="presParOf" srcId="{3170F466-BAE8-459D-BB6D-74788E30A9C5}" destId="{FAED8EB5-353C-4541-A345-CC5934F32109}" srcOrd="3" destOrd="0" presId="urn:microsoft.com/office/officeart/2005/8/layout/hProcess3"/>
    <dgm:cxn modelId="{FBDE45F0-E858-447F-9D1E-32F2A37CDA6F}" type="presParOf" srcId="{3170F466-BAE8-459D-BB6D-74788E30A9C5}" destId="{0FDB7A5B-8FB3-4D79-A0D7-83D0F7A4D6AC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74A57E-C8DF-448D-AC90-669A74E2ADE2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82B0359-447C-4EAB-B03B-CF0B818824D2}">
      <dgm:prSet phldrT="[Текст]"/>
      <dgm:spPr/>
      <dgm:t>
        <a:bodyPr/>
        <a:lstStyle/>
        <a:p>
          <a:r>
            <a:rPr lang="ru-RU" dirty="0" smtClean="0"/>
            <a:t>Документы,  которые заполняют эксперты</a:t>
          </a:r>
          <a:endParaRPr lang="ru-RU" dirty="0"/>
        </a:p>
      </dgm:t>
    </dgm:pt>
    <dgm:pt modelId="{12BA9F7C-65BE-49B4-8B17-A51C30309A49}" type="parTrans" cxnId="{8F0899A2-35DA-4584-A466-DD547A5C6F30}">
      <dgm:prSet/>
      <dgm:spPr/>
      <dgm:t>
        <a:bodyPr/>
        <a:lstStyle/>
        <a:p>
          <a:endParaRPr lang="ru-RU"/>
        </a:p>
      </dgm:t>
    </dgm:pt>
    <dgm:pt modelId="{1822523A-1B6D-42B3-925B-7F50F80990FB}" type="sibTrans" cxnId="{8F0899A2-35DA-4584-A466-DD547A5C6F30}">
      <dgm:prSet/>
      <dgm:spPr/>
      <dgm:t>
        <a:bodyPr/>
        <a:lstStyle/>
        <a:p>
          <a:endParaRPr lang="ru-RU"/>
        </a:p>
      </dgm:t>
    </dgm:pt>
    <dgm:pt modelId="{147BE52B-DC18-4D67-AA11-D0576F39C44D}" type="pres">
      <dgm:prSet presAssocID="{1474A57E-C8DF-448D-AC90-669A74E2ADE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B53B1AE-4185-43B1-96E3-E00EC883D222}" type="pres">
      <dgm:prSet presAssocID="{C82B0359-447C-4EAB-B03B-CF0B818824D2}" presName="root" presStyleCnt="0"/>
      <dgm:spPr/>
    </dgm:pt>
    <dgm:pt modelId="{F74A2458-2219-4DD3-BB5D-E37103375EF4}" type="pres">
      <dgm:prSet presAssocID="{C82B0359-447C-4EAB-B03B-CF0B818824D2}" presName="rootComposite" presStyleCnt="0"/>
      <dgm:spPr/>
    </dgm:pt>
    <dgm:pt modelId="{CC932210-076A-43F2-8C1E-F298EE8D70E5}" type="pres">
      <dgm:prSet presAssocID="{C82B0359-447C-4EAB-B03B-CF0B818824D2}" presName="rootText" presStyleLbl="node1" presStyleIdx="0" presStyleCnt="1" custScaleX="72037" custScaleY="43173" custLinFactNeighborX="-7" custLinFactNeighborY="-2099"/>
      <dgm:spPr/>
      <dgm:t>
        <a:bodyPr/>
        <a:lstStyle/>
        <a:p>
          <a:endParaRPr lang="ru-RU"/>
        </a:p>
      </dgm:t>
    </dgm:pt>
    <dgm:pt modelId="{528E6E6C-ACC2-448C-989D-C9597A5F35EC}" type="pres">
      <dgm:prSet presAssocID="{C82B0359-447C-4EAB-B03B-CF0B818824D2}" presName="rootConnector" presStyleLbl="node1" presStyleIdx="0" presStyleCnt="1"/>
      <dgm:spPr/>
      <dgm:t>
        <a:bodyPr/>
        <a:lstStyle/>
        <a:p>
          <a:endParaRPr lang="ru-RU"/>
        </a:p>
      </dgm:t>
    </dgm:pt>
    <dgm:pt modelId="{FB81890C-0FDA-49A1-924A-8443572EEF3F}" type="pres">
      <dgm:prSet presAssocID="{C82B0359-447C-4EAB-B03B-CF0B818824D2}" presName="childShape" presStyleCnt="0"/>
      <dgm:spPr/>
    </dgm:pt>
  </dgm:ptLst>
  <dgm:cxnLst>
    <dgm:cxn modelId="{8F0899A2-35DA-4584-A466-DD547A5C6F30}" srcId="{1474A57E-C8DF-448D-AC90-669A74E2ADE2}" destId="{C82B0359-447C-4EAB-B03B-CF0B818824D2}" srcOrd="0" destOrd="0" parTransId="{12BA9F7C-65BE-49B4-8B17-A51C30309A49}" sibTransId="{1822523A-1B6D-42B3-925B-7F50F80990FB}"/>
    <dgm:cxn modelId="{20F2B215-10D6-4BCB-9791-F4CFB3DADC4E}" type="presOf" srcId="{C82B0359-447C-4EAB-B03B-CF0B818824D2}" destId="{528E6E6C-ACC2-448C-989D-C9597A5F35EC}" srcOrd="1" destOrd="0" presId="urn:microsoft.com/office/officeart/2005/8/layout/hierarchy3"/>
    <dgm:cxn modelId="{70241BA8-6EF8-4937-AC0F-BF900DA61E7F}" type="presOf" srcId="{1474A57E-C8DF-448D-AC90-669A74E2ADE2}" destId="{147BE52B-DC18-4D67-AA11-D0576F39C44D}" srcOrd="0" destOrd="0" presId="urn:microsoft.com/office/officeart/2005/8/layout/hierarchy3"/>
    <dgm:cxn modelId="{386C8C77-00C7-4CFA-A76A-933DA6CFD5AB}" type="presOf" srcId="{C82B0359-447C-4EAB-B03B-CF0B818824D2}" destId="{CC932210-076A-43F2-8C1E-F298EE8D70E5}" srcOrd="0" destOrd="0" presId="urn:microsoft.com/office/officeart/2005/8/layout/hierarchy3"/>
    <dgm:cxn modelId="{72E49077-A3EE-43BC-B425-5FF4CC2754A9}" type="presParOf" srcId="{147BE52B-DC18-4D67-AA11-D0576F39C44D}" destId="{0B53B1AE-4185-43B1-96E3-E00EC883D222}" srcOrd="0" destOrd="0" presId="urn:microsoft.com/office/officeart/2005/8/layout/hierarchy3"/>
    <dgm:cxn modelId="{6347C7EB-2ED0-4CEE-9F97-F2B928E88A01}" type="presParOf" srcId="{0B53B1AE-4185-43B1-96E3-E00EC883D222}" destId="{F74A2458-2219-4DD3-BB5D-E37103375EF4}" srcOrd="0" destOrd="0" presId="urn:microsoft.com/office/officeart/2005/8/layout/hierarchy3"/>
    <dgm:cxn modelId="{F21B129A-F62C-4963-9005-8F1FC9D85330}" type="presParOf" srcId="{F74A2458-2219-4DD3-BB5D-E37103375EF4}" destId="{CC932210-076A-43F2-8C1E-F298EE8D70E5}" srcOrd="0" destOrd="0" presId="urn:microsoft.com/office/officeart/2005/8/layout/hierarchy3"/>
    <dgm:cxn modelId="{BDA0ED92-E295-46F7-B671-917E59F664CA}" type="presParOf" srcId="{F74A2458-2219-4DD3-BB5D-E37103375EF4}" destId="{528E6E6C-ACC2-448C-989D-C9597A5F35EC}" srcOrd="1" destOrd="0" presId="urn:microsoft.com/office/officeart/2005/8/layout/hierarchy3"/>
    <dgm:cxn modelId="{864EC1F3-5A3B-4E46-96F8-F93E5BD30238}" type="presParOf" srcId="{0B53B1AE-4185-43B1-96E3-E00EC883D222}" destId="{FB81890C-0FDA-49A1-924A-8443572EEF3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0CFB0E-090A-46F2-9AEB-BF64C4AB13B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FA29F97-4BB1-4B37-A8E3-ED202DF32397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Требования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CF46A7-75BE-40F4-90C0-8ED7CA78206A}" type="parTrans" cxnId="{C92961AC-AD83-415F-B0CC-16DD8231DB85}">
      <dgm:prSet/>
      <dgm:spPr/>
      <dgm:t>
        <a:bodyPr/>
        <a:lstStyle/>
        <a:p>
          <a:endParaRPr lang="ru-RU"/>
        </a:p>
      </dgm:t>
    </dgm:pt>
    <dgm:pt modelId="{8F3E1C7E-BB9A-4CB0-B4D9-E7A929229277}" type="sibTrans" cxnId="{C92961AC-AD83-415F-B0CC-16DD8231DB85}">
      <dgm:prSet/>
      <dgm:spPr/>
      <dgm:t>
        <a:bodyPr/>
        <a:lstStyle/>
        <a:p>
          <a:endParaRPr lang="ru-RU"/>
        </a:p>
      </dgm:t>
    </dgm:pt>
    <dgm:pt modelId="{1BE5234A-14C9-4FFD-9002-D5EFDF29F48C}">
      <dgm:prSet phldrT="[Текст]" custT="1"/>
      <dgm:spPr/>
      <dgm:t>
        <a:bodyPr/>
        <a:lstStyle/>
        <a:p>
          <a:r>
            <a:rPr lang="ru-RU" sz="2000" dirty="0" smtClean="0"/>
            <a:t>Требование №1. «Объём итогового сочинения»</a:t>
          </a:r>
          <a:endParaRPr lang="ru-RU" sz="2000" dirty="0"/>
        </a:p>
      </dgm:t>
    </dgm:pt>
    <dgm:pt modelId="{DEFF616D-8ADC-45FF-BA10-73D6DA0A90CB}" type="parTrans" cxnId="{AC7F6AD0-22C8-4C95-8186-3E48EEF68C30}">
      <dgm:prSet/>
      <dgm:spPr/>
      <dgm:t>
        <a:bodyPr/>
        <a:lstStyle/>
        <a:p>
          <a:endParaRPr lang="ru-RU"/>
        </a:p>
      </dgm:t>
    </dgm:pt>
    <dgm:pt modelId="{6C3A812F-9524-43BC-8BDB-721D63049173}" type="sibTrans" cxnId="{AC7F6AD0-22C8-4C95-8186-3E48EEF68C30}">
      <dgm:prSet/>
      <dgm:spPr/>
      <dgm:t>
        <a:bodyPr/>
        <a:lstStyle/>
        <a:p>
          <a:endParaRPr lang="ru-RU"/>
        </a:p>
      </dgm:t>
    </dgm:pt>
    <dgm:pt modelId="{9CF0E8F1-BC41-4463-88D2-C57C79E869B1}">
      <dgm:prSet phldrT="[Текст]" custT="1"/>
      <dgm:spPr/>
      <dgm:t>
        <a:bodyPr/>
        <a:lstStyle/>
        <a:p>
          <a:r>
            <a:rPr lang="ru-RU" sz="2000" dirty="0" smtClean="0"/>
            <a:t>Требование № 2. «Самостоятельность написания итогового сочинения»</a:t>
          </a:r>
          <a:endParaRPr lang="ru-RU" sz="2000" dirty="0"/>
        </a:p>
      </dgm:t>
    </dgm:pt>
    <dgm:pt modelId="{02885618-5290-4A50-AF69-EF02277BB125}" type="parTrans" cxnId="{A88ED440-41D0-441D-8F74-BFEA141523B8}">
      <dgm:prSet/>
      <dgm:spPr/>
      <dgm:t>
        <a:bodyPr/>
        <a:lstStyle/>
        <a:p>
          <a:endParaRPr lang="ru-RU"/>
        </a:p>
      </dgm:t>
    </dgm:pt>
    <dgm:pt modelId="{FDE32F60-35AA-4ECB-8508-1D4D5E2931DD}" type="sibTrans" cxnId="{A88ED440-41D0-441D-8F74-BFEA141523B8}">
      <dgm:prSet/>
      <dgm:spPr/>
      <dgm:t>
        <a:bodyPr/>
        <a:lstStyle/>
        <a:p>
          <a:endParaRPr lang="ru-RU"/>
        </a:p>
      </dgm:t>
    </dgm:pt>
    <dgm:pt modelId="{4A589504-A281-4FB2-AB53-CD2CF4723AD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Критерии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EF628A-254D-4089-B592-FFE1414C4347}" type="parTrans" cxnId="{DC9E9FD2-FB00-4D9C-B0E5-C249E52BE55E}">
      <dgm:prSet/>
      <dgm:spPr/>
      <dgm:t>
        <a:bodyPr/>
        <a:lstStyle/>
        <a:p>
          <a:endParaRPr lang="ru-RU"/>
        </a:p>
      </dgm:t>
    </dgm:pt>
    <dgm:pt modelId="{3333C6FC-B4DA-44C7-94EC-312202E225AB}" type="sibTrans" cxnId="{DC9E9FD2-FB00-4D9C-B0E5-C249E52BE55E}">
      <dgm:prSet/>
      <dgm:spPr/>
      <dgm:t>
        <a:bodyPr/>
        <a:lstStyle/>
        <a:p>
          <a:endParaRPr lang="ru-RU"/>
        </a:p>
      </dgm:t>
    </dgm:pt>
    <dgm:pt modelId="{6E8FB36D-D29F-485E-90D8-8A0182ECD1D5}">
      <dgm:prSet phldrT="[Текст]" custT="1"/>
      <dgm:spPr/>
      <dgm:t>
        <a:bodyPr/>
        <a:lstStyle/>
        <a:p>
          <a:r>
            <a:rPr lang="ru-RU" sz="1600" dirty="0" smtClean="0"/>
            <a:t>Критерий № 1. «Соответствие теме»</a:t>
          </a:r>
          <a:endParaRPr lang="ru-RU" sz="1600" dirty="0"/>
        </a:p>
      </dgm:t>
    </dgm:pt>
    <dgm:pt modelId="{7AE9F457-9659-4A1B-9724-FE7C85310C1F}" type="parTrans" cxnId="{214A028D-9E7E-4020-8D63-3B98077630B8}">
      <dgm:prSet/>
      <dgm:spPr/>
      <dgm:t>
        <a:bodyPr/>
        <a:lstStyle/>
        <a:p>
          <a:endParaRPr lang="ru-RU"/>
        </a:p>
      </dgm:t>
    </dgm:pt>
    <dgm:pt modelId="{00492A91-C09B-481A-9EC0-E3DBF1AF1BF5}" type="sibTrans" cxnId="{214A028D-9E7E-4020-8D63-3B98077630B8}">
      <dgm:prSet/>
      <dgm:spPr/>
      <dgm:t>
        <a:bodyPr/>
        <a:lstStyle/>
        <a:p>
          <a:endParaRPr lang="ru-RU"/>
        </a:p>
      </dgm:t>
    </dgm:pt>
    <dgm:pt modelId="{FFD6C836-5E24-4CC1-AE90-C7DAA20960BE}">
      <dgm:prSet phldrT="[Текст]" custT="1"/>
      <dgm:spPr/>
      <dgm:t>
        <a:bodyPr/>
        <a:lstStyle/>
        <a:p>
          <a:r>
            <a:rPr lang="ru-RU" sz="1600" dirty="0" smtClean="0"/>
            <a:t>Критерий № 2. «Аргументация. Привлечение литературного материала»</a:t>
          </a:r>
          <a:endParaRPr lang="ru-RU" sz="1600" dirty="0"/>
        </a:p>
      </dgm:t>
    </dgm:pt>
    <dgm:pt modelId="{A859B649-5A52-404D-BB8E-3C3C6931EB9C}" type="parTrans" cxnId="{5D9DA116-AE1B-458E-A3A1-249F1A92CC7D}">
      <dgm:prSet/>
      <dgm:spPr/>
      <dgm:t>
        <a:bodyPr/>
        <a:lstStyle/>
        <a:p>
          <a:endParaRPr lang="ru-RU"/>
        </a:p>
      </dgm:t>
    </dgm:pt>
    <dgm:pt modelId="{4D577DFC-00F9-4159-9FA7-80688C3188A9}" type="sibTrans" cxnId="{5D9DA116-AE1B-458E-A3A1-249F1A92CC7D}">
      <dgm:prSet/>
      <dgm:spPr/>
      <dgm:t>
        <a:bodyPr/>
        <a:lstStyle/>
        <a:p>
          <a:endParaRPr lang="ru-RU"/>
        </a:p>
      </dgm:t>
    </dgm:pt>
    <dgm:pt modelId="{E601F673-D6F6-4E3A-9AD4-D35706AB4485}">
      <dgm:prSet phldrT="[Текст]" custT="1"/>
      <dgm:spPr/>
      <dgm:t>
        <a:bodyPr/>
        <a:lstStyle/>
        <a:p>
          <a:r>
            <a:rPr lang="ru-RU" sz="1600" dirty="0" smtClean="0"/>
            <a:t>Критерий № 3. «Композиция и логика рассуждения</a:t>
          </a:r>
          <a:r>
            <a:rPr lang="ru-RU" sz="1300" dirty="0" smtClean="0"/>
            <a:t>»</a:t>
          </a:r>
        </a:p>
      </dgm:t>
    </dgm:pt>
    <dgm:pt modelId="{8F9DA177-3353-48DB-A432-9E494EB48167}" type="parTrans" cxnId="{E634FFC8-0F0D-416D-B9CA-7BD5EF6F50C5}">
      <dgm:prSet/>
      <dgm:spPr/>
      <dgm:t>
        <a:bodyPr/>
        <a:lstStyle/>
        <a:p>
          <a:endParaRPr lang="ru-RU"/>
        </a:p>
      </dgm:t>
    </dgm:pt>
    <dgm:pt modelId="{D31DA8C0-07F9-4B5E-912F-0359D950657F}" type="sibTrans" cxnId="{E634FFC8-0F0D-416D-B9CA-7BD5EF6F50C5}">
      <dgm:prSet/>
      <dgm:spPr/>
      <dgm:t>
        <a:bodyPr/>
        <a:lstStyle/>
        <a:p>
          <a:endParaRPr lang="ru-RU"/>
        </a:p>
      </dgm:t>
    </dgm:pt>
    <dgm:pt modelId="{A1064D3D-6847-4F3F-B629-CAE7116C40AB}">
      <dgm:prSet phldrT="[Текст]" custT="1"/>
      <dgm:spPr/>
      <dgm:t>
        <a:bodyPr/>
        <a:lstStyle/>
        <a:p>
          <a:r>
            <a:rPr lang="ru-RU" sz="1600" dirty="0" smtClean="0"/>
            <a:t>Критерий № 5. «Грамотность»</a:t>
          </a:r>
        </a:p>
      </dgm:t>
    </dgm:pt>
    <dgm:pt modelId="{33F58853-9080-4737-8440-A84894944D96}" type="parTrans" cxnId="{9F691E34-292E-45AE-9E2F-04C465A30B4D}">
      <dgm:prSet/>
      <dgm:spPr/>
      <dgm:t>
        <a:bodyPr/>
        <a:lstStyle/>
        <a:p>
          <a:endParaRPr lang="ru-RU"/>
        </a:p>
      </dgm:t>
    </dgm:pt>
    <dgm:pt modelId="{83156E97-E39D-411F-9BC0-A3BE31734BA5}" type="sibTrans" cxnId="{9F691E34-292E-45AE-9E2F-04C465A30B4D}">
      <dgm:prSet/>
      <dgm:spPr/>
      <dgm:t>
        <a:bodyPr/>
        <a:lstStyle/>
        <a:p>
          <a:endParaRPr lang="ru-RU"/>
        </a:p>
      </dgm:t>
    </dgm:pt>
    <dgm:pt modelId="{8686CA95-7250-49C2-B76C-550FE720B476}">
      <dgm:prSet phldrT="[Текст]" custT="1"/>
      <dgm:spPr/>
      <dgm:t>
        <a:bodyPr/>
        <a:lstStyle/>
        <a:p>
          <a:r>
            <a:rPr lang="ru-RU" sz="1600" dirty="0" smtClean="0"/>
            <a:t>Критерий № 4. «Качество письменной речи»</a:t>
          </a:r>
        </a:p>
      </dgm:t>
    </dgm:pt>
    <dgm:pt modelId="{77DE2C51-8920-4D06-AEE5-CF3CF1986B75}" type="parTrans" cxnId="{353A5E50-DC81-496C-98DB-997A341CC9EB}">
      <dgm:prSet/>
      <dgm:spPr/>
      <dgm:t>
        <a:bodyPr/>
        <a:lstStyle/>
        <a:p>
          <a:endParaRPr lang="ru-RU"/>
        </a:p>
      </dgm:t>
    </dgm:pt>
    <dgm:pt modelId="{C7185F90-FF62-458C-B7B0-09E847694C58}" type="sibTrans" cxnId="{353A5E50-DC81-496C-98DB-997A341CC9EB}">
      <dgm:prSet/>
      <dgm:spPr/>
      <dgm:t>
        <a:bodyPr/>
        <a:lstStyle/>
        <a:p>
          <a:endParaRPr lang="ru-RU"/>
        </a:p>
      </dgm:t>
    </dgm:pt>
    <dgm:pt modelId="{2D71B394-D1B4-4A82-B11A-B861E8B55B48}" type="pres">
      <dgm:prSet presAssocID="{780CFB0E-090A-46F2-9AEB-BF64C4AB13B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6C3C97-5545-40C9-B6DB-80918210CAD6}" type="pres">
      <dgm:prSet presAssocID="{3FA29F97-4BB1-4B37-A8E3-ED202DF32397}" presName="compNode" presStyleCnt="0"/>
      <dgm:spPr/>
    </dgm:pt>
    <dgm:pt modelId="{1620AB7A-5146-4978-8546-428A0064EE03}" type="pres">
      <dgm:prSet presAssocID="{3FA29F97-4BB1-4B37-A8E3-ED202DF32397}" presName="aNode" presStyleLbl="bgShp" presStyleIdx="0" presStyleCnt="2"/>
      <dgm:spPr/>
      <dgm:t>
        <a:bodyPr/>
        <a:lstStyle/>
        <a:p>
          <a:endParaRPr lang="ru-RU"/>
        </a:p>
      </dgm:t>
    </dgm:pt>
    <dgm:pt modelId="{88EF2C4D-9826-4C5A-80F0-F661E25AED11}" type="pres">
      <dgm:prSet presAssocID="{3FA29F97-4BB1-4B37-A8E3-ED202DF32397}" presName="textNode" presStyleLbl="bgShp" presStyleIdx="0" presStyleCnt="2"/>
      <dgm:spPr/>
      <dgm:t>
        <a:bodyPr/>
        <a:lstStyle/>
        <a:p>
          <a:endParaRPr lang="ru-RU"/>
        </a:p>
      </dgm:t>
    </dgm:pt>
    <dgm:pt modelId="{0982989A-E2CF-4144-ADC8-ED74D08B24A6}" type="pres">
      <dgm:prSet presAssocID="{3FA29F97-4BB1-4B37-A8E3-ED202DF32397}" presName="compChildNode" presStyleCnt="0"/>
      <dgm:spPr/>
    </dgm:pt>
    <dgm:pt modelId="{E1850DFC-405B-4988-BD4D-AF0FDE21028F}" type="pres">
      <dgm:prSet presAssocID="{3FA29F97-4BB1-4B37-A8E3-ED202DF32397}" presName="theInnerList" presStyleCnt="0"/>
      <dgm:spPr/>
    </dgm:pt>
    <dgm:pt modelId="{56C750EC-19A5-4E33-BF22-74E0AE899CDE}" type="pres">
      <dgm:prSet presAssocID="{1BE5234A-14C9-4FFD-9002-D5EFDF29F48C}" presName="child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4072F2-7E5B-4938-A97A-3C06FC000B9A}" type="pres">
      <dgm:prSet presAssocID="{1BE5234A-14C9-4FFD-9002-D5EFDF29F48C}" presName="aSpace2" presStyleCnt="0"/>
      <dgm:spPr/>
    </dgm:pt>
    <dgm:pt modelId="{A6C334CC-FBF1-4B5F-A287-D2F5930C236D}" type="pres">
      <dgm:prSet presAssocID="{9CF0E8F1-BC41-4463-88D2-C57C79E869B1}" presName="child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3583F8-FD9A-46E1-801C-3F3BFBBD68C4}" type="pres">
      <dgm:prSet presAssocID="{3FA29F97-4BB1-4B37-A8E3-ED202DF32397}" presName="aSpace" presStyleCnt="0"/>
      <dgm:spPr/>
    </dgm:pt>
    <dgm:pt modelId="{DF6A0D0F-ADCD-4DC0-8895-2563952C73B5}" type="pres">
      <dgm:prSet presAssocID="{4A589504-A281-4FB2-AB53-CD2CF4723ADE}" presName="compNode" presStyleCnt="0"/>
      <dgm:spPr/>
    </dgm:pt>
    <dgm:pt modelId="{88BD0FB8-A11C-46C6-AB0F-795853CAE55A}" type="pres">
      <dgm:prSet presAssocID="{4A589504-A281-4FB2-AB53-CD2CF4723ADE}" presName="aNode" presStyleLbl="bgShp" presStyleIdx="1" presStyleCnt="2"/>
      <dgm:spPr/>
      <dgm:t>
        <a:bodyPr/>
        <a:lstStyle/>
        <a:p>
          <a:endParaRPr lang="ru-RU"/>
        </a:p>
      </dgm:t>
    </dgm:pt>
    <dgm:pt modelId="{0C8DD937-025F-4FC1-A729-27FFC440D0AC}" type="pres">
      <dgm:prSet presAssocID="{4A589504-A281-4FB2-AB53-CD2CF4723ADE}" presName="textNode" presStyleLbl="bgShp" presStyleIdx="1" presStyleCnt="2"/>
      <dgm:spPr/>
      <dgm:t>
        <a:bodyPr/>
        <a:lstStyle/>
        <a:p>
          <a:endParaRPr lang="ru-RU"/>
        </a:p>
      </dgm:t>
    </dgm:pt>
    <dgm:pt modelId="{8B92AA97-CE24-4527-91CB-6CB36C63F68A}" type="pres">
      <dgm:prSet presAssocID="{4A589504-A281-4FB2-AB53-CD2CF4723ADE}" presName="compChildNode" presStyleCnt="0"/>
      <dgm:spPr/>
    </dgm:pt>
    <dgm:pt modelId="{F77586B4-7D67-405E-A9C1-5F7827A25969}" type="pres">
      <dgm:prSet presAssocID="{4A589504-A281-4FB2-AB53-CD2CF4723ADE}" presName="theInnerList" presStyleCnt="0"/>
      <dgm:spPr/>
    </dgm:pt>
    <dgm:pt modelId="{29C993B7-D597-4B49-924C-A4546DBD137A}" type="pres">
      <dgm:prSet presAssocID="{6E8FB36D-D29F-485E-90D8-8A0182ECD1D5}" presName="child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6E8B5A-0C45-443A-8DE2-836CA92674DF}" type="pres">
      <dgm:prSet presAssocID="{6E8FB36D-D29F-485E-90D8-8A0182ECD1D5}" presName="aSpace2" presStyleCnt="0"/>
      <dgm:spPr/>
    </dgm:pt>
    <dgm:pt modelId="{F161FC0E-4EFD-4B1A-87CD-974C870ABE4A}" type="pres">
      <dgm:prSet presAssocID="{FFD6C836-5E24-4CC1-AE90-C7DAA20960BE}" presName="child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39F1D9-54B1-4B42-A763-7AAFDEA37869}" type="pres">
      <dgm:prSet presAssocID="{FFD6C836-5E24-4CC1-AE90-C7DAA20960BE}" presName="aSpace2" presStyleCnt="0"/>
      <dgm:spPr/>
    </dgm:pt>
    <dgm:pt modelId="{9B39AF9D-E08B-4076-91DD-10EE59402010}" type="pres">
      <dgm:prSet presAssocID="{E601F673-D6F6-4E3A-9AD4-D35706AB4485}" presName="child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2855D0-F75B-4B85-A9F0-5EF3899B9DF3}" type="pres">
      <dgm:prSet presAssocID="{E601F673-D6F6-4E3A-9AD4-D35706AB4485}" presName="aSpace2" presStyleCnt="0"/>
      <dgm:spPr/>
    </dgm:pt>
    <dgm:pt modelId="{A8D1B4D9-CC3E-48DB-AA7E-55D73C739086}" type="pres">
      <dgm:prSet presAssocID="{8686CA95-7250-49C2-B76C-550FE720B476}" presName="child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52E02E-529C-4B70-8302-A5F6B483CE32}" type="pres">
      <dgm:prSet presAssocID="{8686CA95-7250-49C2-B76C-550FE720B476}" presName="aSpace2" presStyleCnt="0"/>
      <dgm:spPr/>
    </dgm:pt>
    <dgm:pt modelId="{C1CC35B1-B732-4DBF-B1B1-B7A4C3BB4596}" type="pres">
      <dgm:prSet presAssocID="{A1064D3D-6847-4F3F-B629-CAE7116C40AB}" presName="childNode" presStyleLbl="node1" presStyleIdx="6" presStyleCnt="7" custLinFactNeighborX="-412" custLinFactNeighborY="71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7F6AD0-22C8-4C95-8186-3E48EEF68C30}" srcId="{3FA29F97-4BB1-4B37-A8E3-ED202DF32397}" destId="{1BE5234A-14C9-4FFD-9002-D5EFDF29F48C}" srcOrd="0" destOrd="0" parTransId="{DEFF616D-8ADC-45FF-BA10-73D6DA0A90CB}" sibTransId="{6C3A812F-9524-43BC-8BDB-721D63049173}"/>
    <dgm:cxn modelId="{5F043128-E461-4B89-8605-BF3A63A579E2}" type="presOf" srcId="{3FA29F97-4BB1-4B37-A8E3-ED202DF32397}" destId="{1620AB7A-5146-4978-8546-428A0064EE03}" srcOrd="0" destOrd="0" presId="urn:microsoft.com/office/officeart/2005/8/layout/lProcess2"/>
    <dgm:cxn modelId="{C92961AC-AD83-415F-B0CC-16DD8231DB85}" srcId="{780CFB0E-090A-46F2-9AEB-BF64C4AB13B1}" destId="{3FA29F97-4BB1-4B37-A8E3-ED202DF32397}" srcOrd="0" destOrd="0" parTransId="{E8CF46A7-75BE-40F4-90C0-8ED7CA78206A}" sibTransId="{8F3E1C7E-BB9A-4CB0-B4D9-E7A929229277}"/>
    <dgm:cxn modelId="{1FA5DC2B-6219-4E96-90A9-2F01A7941C1D}" type="presOf" srcId="{A1064D3D-6847-4F3F-B629-CAE7116C40AB}" destId="{C1CC35B1-B732-4DBF-B1B1-B7A4C3BB4596}" srcOrd="0" destOrd="0" presId="urn:microsoft.com/office/officeart/2005/8/layout/lProcess2"/>
    <dgm:cxn modelId="{0037579A-35B6-4369-BAB7-32EE66EACA99}" type="presOf" srcId="{8686CA95-7250-49C2-B76C-550FE720B476}" destId="{A8D1B4D9-CC3E-48DB-AA7E-55D73C739086}" srcOrd="0" destOrd="0" presId="urn:microsoft.com/office/officeart/2005/8/layout/lProcess2"/>
    <dgm:cxn modelId="{9F691E34-292E-45AE-9E2F-04C465A30B4D}" srcId="{4A589504-A281-4FB2-AB53-CD2CF4723ADE}" destId="{A1064D3D-6847-4F3F-B629-CAE7116C40AB}" srcOrd="4" destOrd="0" parTransId="{33F58853-9080-4737-8440-A84894944D96}" sibTransId="{83156E97-E39D-411F-9BC0-A3BE31734BA5}"/>
    <dgm:cxn modelId="{8AC4B766-4EAD-42A3-831F-1C9D4F96EC72}" type="presOf" srcId="{6E8FB36D-D29F-485E-90D8-8A0182ECD1D5}" destId="{29C993B7-D597-4B49-924C-A4546DBD137A}" srcOrd="0" destOrd="0" presId="urn:microsoft.com/office/officeart/2005/8/layout/lProcess2"/>
    <dgm:cxn modelId="{214A028D-9E7E-4020-8D63-3B98077630B8}" srcId="{4A589504-A281-4FB2-AB53-CD2CF4723ADE}" destId="{6E8FB36D-D29F-485E-90D8-8A0182ECD1D5}" srcOrd="0" destOrd="0" parTransId="{7AE9F457-9659-4A1B-9724-FE7C85310C1F}" sibTransId="{00492A91-C09B-481A-9EC0-E3DBF1AF1BF5}"/>
    <dgm:cxn modelId="{E634FFC8-0F0D-416D-B9CA-7BD5EF6F50C5}" srcId="{4A589504-A281-4FB2-AB53-CD2CF4723ADE}" destId="{E601F673-D6F6-4E3A-9AD4-D35706AB4485}" srcOrd="2" destOrd="0" parTransId="{8F9DA177-3353-48DB-A432-9E494EB48167}" sibTransId="{D31DA8C0-07F9-4B5E-912F-0359D950657F}"/>
    <dgm:cxn modelId="{F2BAA044-6E6C-4DF9-B4C8-E0C8F1516A4A}" type="presOf" srcId="{1BE5234A-14C9-4FFD-9002-D5EFDF29F48C}" destId="{56C750EC-19A5-4E33-BF22-74E0AE899CDE}" srcOrd="0" destOrd="0" presId="urn:microsoft.com/office/officeart/2005/8/layout/lProcess2"/>
    <dgm:cxn modelId="{8BBCB3B2-C488-4888-AF2B-12BDA537250E}" type="presOf" srcId="{E601F673-D6F6-4E3A-9AD4-D35706AB4485}" destId="{9B39AF9D-E08B-4076-91DD-10EE59402010}" srcOrd="0" destOrd="0" presId="urn:microsoft.com/office/officeart/2005/8/layout/lProcess2"/>
    <dgm:cxn modelId="{5D9DA116-AE1B-458E-A3A1-249F1A92CC7D}" srcId="{4A589504-A281-4FB2-AB53-CD2CF4723ADE}" destId="{FFD6C836-5E24-4CC1-AE90-C7DAA20960BE}" srcOrd="1" destOrd="0" parTransId="{A859B649-5A52-404D-BB8E-3C3C6931EB9C}" sibTransId="{4D577DFC-00F9-4159-9FA7-80688C3188A9}"/>
    <dgm:cxn modelId="{E2F79C44-E618-4597-8148-387610958808}" type="presOf" srcId="{4A589504-A281-4FB2-AB53-CD2CF4723ADE}" destId="{88BD0FB8-A11C-46C6-AB0F-795853CAE55A}" srcOrd="0" destOrd="0" presId="urn:microsoft.com/office/officeart/2005/8/layout/lProcess2"/>
    <dgm:cxn modelId="{B263716A-B59F-4561-B439-894BE770B543}" type="presOf" srcId="{780CFB0E-090A-46F2-9AEB-BF64C4AB13B1}" destId="{2D71B394-D1B4-4A82-B11A-B861E8B55B48}" srcOrd="0" destOrd="0" presId="urn:microsoft.com/office/officeart/2005/8/layout/lProcess2"/>
    <dgm:cxn modelId="{A88ED440-41D0-441D-8F74-BFEA141523B8}" srcId="{3FA29F97-4BB1-4B37-A8E3-ED202DF32397}" destId="{9CF0E8F1-BC41-4463-88D2-C57C79E869B1}" srcOrd="1" destOrd="0" parTransId="{02885618-5290-4A50-AF69-EF02277BB125}" sibTransId="{FDE32F60-35AA-4ECB-8508-1D4D5E2931DD}"/>
    <dgm:cxn modelId="{A9C7CF34-5DF2-4F57-ABEB-096C171D0A55}" type="presOf" srcId="{9CF0E8F1-BC41-4463-88D2-C57C79E869B1}" destId="{A6C334CC-FBF1-4B5F-A287-D2F5930C236D}" srcOrd="0" destOrd="0" presId="urn:microsoft.com/office/officeart/2005/8/layout/lProcess2"/>
    <dgm:cxn modelId="{DC9E9FD2-FB00-4D9C-B0E5-C249E52BE55E}" srcId="{780CFB0E-090A-46F2-9AEB-BF64C4AB13B1}" destId="{4A589504-A281-4FB2-AB53-CD2CF4723ADE}" srcOrd="1" destOrd="0" parTransId="{48EF628A-254D-4089-B592-FFE1414C4347}" sibTransId="{3333C6FC-B4DA-44C7-94EC-312202E225AB}"/>
    <dgm:cxn modelId="{2202999A-C974-4A76-A916-1C429D4CCFD8}" type="presOf" srcId="{4A589504-A281-4FB2-AB53-CD2CF4723ADE}" destId="{0C8DD937-025F-4FC1-A729-27FFC440D0AC}" srcOrd="1" destOrd="0" presId="urn:microsoft.com/office/officeart/2005/8/layout/lProcess2"/>
    <dgm:cxn modelId="{BCE96244-EB4A-40E8-B4A4-E015847D6DD6}" type="presOf" srcId="{FFD6C836-5E24-4CC1-AE90-C7DAA20960BE}" destId="{F161FC0E-4EFD-4B1A-87CD-974C870ABE4A}" srcOrd="0" destOrd="0" presId="urn:microsoft.com/office/officeart/2005/8/layout/lProcess2"/>
    <dgm:cxn modelId="{353A5E50-DC81-496C-98DB-997A341CC9EB}" srcId="{4A589504-A281-4FB2-AB53-CD2CF4723ADE}" destId="{8686CA95-7250-49C2-B76C-550FE720B476}" srcOrd="3" destOrd="0" parTransId="{77DE2C51-8920-4D06-AEE5-CF3CF1986B75}" sibTransId="{C7185F90-FF62-458C-B7B0-09E847694C58}"/>
    <dgm:cxn modelId="{41AFF3E3-0190-429F-BEEF-31BE1D2ED490}" type="presOf" srcId="{3FA29F97-4BB1-4B37-A8E3-ED202DF32397}" destId="{88EF2C4D-9826-4C5A-80F0-F661E25AED11}" srcOrd="1" destOrd="0" presId="urn:microsoft.com/office/officeart/2005/8/layout/lProcess2"/>
    <dgm:cxn modelId="{5D11A08C-968A-437C-8B8F-2EC7B0C6C84A}" type="presParOf" srcId="{2D71B394-D1B4-4A82-B11A-B861E8B55B48}" destId="{236C3C97-5545-40C9-B6DB-80918210CAD6}" srcOrd="0" destOrd="0" presId="urn:microsoft.com/office/officeart/2005/8/layout/lProcess2"/>
    <dgm:cxn modelId="{A89A47AF-95DF-4196-A2C4-5CEE37CC53D1}" type="presParOf" srcId="{236C3C97-5545-40C9-B6DB-80918210CAD6}" destId="{1620AB7A-5146-4978-8546-428A0064EE03}" srcOrd="0" destOrd="0" presId="urn:microsoft.com/office/officeart/2005/8/layout/lProcess2"/>
    <dgm:cxn modelId="{F19CFC32-BD54-45D1-B081-E142BF62B200}" type="presParOf" srcId="{236C3C97-5545-40C9-B6DB-80918210CAD6}" destId="{88EF2C4D-9826-4C5A-80F0-F661E25AED11}" srcOrd="1" destOrd="0" presId="urn:microsoft.com/office/officeart/2005/8/layout/lProcess2"/>
    <dgm:cxn modelId="{EFB6A77D-B5B3-470D-A2CA-A0E78E3D04B7}" type="presParOf" srcId="{236C3C97-5545-40C9-B6DB-80918210CAD6}" destId="{0982989A-E2CF-4144-ADC8-ED74D08B24A6}" srcOrd="2" destOrd="0" presId="urn:microsoft.com/office/officeart/2005/8/layout/lProcess2"/>
    <dgm:cxn modelId="{A6F22C4C-4B85-4585-9ED2-3391E291B427}" type="presParOf" srcId="{0982989A-E2CF-4144-ADC8-ED74D08B24A6}" destId="{E1850DFC-405B-4988-BD4D-AF0FDE21028F}" srcOrd="0" destOrd="0" presId="urn:microsoft.com/office/officeart/2005/8/layout/lProcess2"/>
    <dgm:cxn modelId="{F7D50701-A0BB-4876-BFC9-D409B2756FD1}" type="presParOf" srcId="{E1850DFC-405B-4988-BD4D-AF0FDE21028F}" destId="{56C750EC-19A5-4E33-BF22-74E0AE899CDE}" srcOrd="0" destOrd="0" presId="urn:microsoft.com/office/officeart/2005/8/layout/lProcess2"/>
    <dgm:cxn modelId="{09C386D6-E875-4D2A-A244-00FC53A36013}" type="presParOf" srcId="{E1850DFC-405B-4988-BD4D-AF0FDE21028F}" destId="{794072F2-7E5B-4938-A97A-3C06FC000B9A}" srcOrd="1" destOrd="0" presId="urn:microsoft.com/office/officeart/2005/8/layout/lProcess2"/>
    <dgm:cxn modelId="{5E5A951F-D1FF-4599-99CA-D927BE64DF3D}" type="presParOf" srcId="{E1850DFC-405B-4988-BD4D-AF0FDE21028F}" destId="{A6C334CC-FBF1-4B5F-A287-D2F5930C236D}" srcOrd="2" destOrd="0" presId="urn:microsoft.com/office/officeart/2005/8/layout/lProcess2"/>
    <dgm:cxn modelId="{25A0252F-3AC9-4A3B-A88D-63A6A216BA61}" type="presParOf" srcId="{2D71B394-D1B4-4A82-B11A-B861E8B55B48}" destId="{7A3583F8-FD9A-46E1-801C-3F3BFBBD68C4}" srcOrd="1" destOrd="0" presId="urn:microsoft.com/office/officeart/2005/8/layout/lProcess2"/>
    <dgm:cxn modelId="{852368CD-2E2F-486C-9359-D5D0C752737F}" type="presParOf" srcId="{2D71B394-D1B4-4A82-B11A-B861E8B55B48}" destId="{DF6A0D0F-ADCD-4DC0-8895-2563952C73B5}" srcOrd="2" destOrd="0" presId="urn:microsoft.com/office/officeart/2005/8/layout/lProcess2"/>
    <dgm:cxn modelId="{7CD93BA9-9B12-4812-98D7-2EBB09ED3ECD}" type="presParOf" srcId="{DF6A0D0F-ADCD-4DC0-8895-2563952C73B5}" destId="{88BD0FB8-A11C-46C6-AB0F-795853CAE55A}" srcOrd="0" destOrd="0" presId="urn:microsoft.com/office/officeart/2005/8/layout/lProcess2"/>
    <dgm:cxn modelId="{EE18048D-1004-4B13-A0DF-1BC8F3648468}" type="presParOf" srcId="{DF6A0D0F-ADCD-4DC0-8895-2563952C73B5}" destId="{0C8DD937-025F-4FC1-A729-27FFC440D0AC}" srcOrd="1" destOrd="0" presId="urn:microsoft.com/office/officeart/2005/8/layout/lProcess2"/>
    <dgm:cxn modelId="{12F0DDFE-1632-44C8-9623-2B4440CB019D}" type="presParOf" srcId="{DF6A0D0F-ADCD-4DC0-8895-2563952C73B5}" destId="{8B92AA97-CE24-4527-91CB-6CB36C63F68A}" srcOrd="2" destOrd="0" presId="urn:microsoft.com/office/officeart/2005/8/layout/lProcess2"/>
    <dgm:cxn modelId="{C18D0A52-4067-40C6-8774-DF05AEEEA4DB}" type="presParOf" srcId="{8B92AA97-CE24-4527-91CB-6CB36C63F68A}" destId="{F77586B4-7D67-405E-A9C1-5F7827A25969}" srcOrd="0" destOrd="0" presId="urn:microsoft.com/office/officeart/2005/8/layout/lProcess2"/>
    <dgm:cxn modelId="{EA795FD3-7E56-4891-9E62-FA8B39A2BCD9}" type="presParOf" srcId="{F77586B4-7D67-405E-A9C1-5F7827A25969}" destId="{29C993B7-D597-4B49-924C-A4546DBD137A}" srcOrd="0" destOrd="0" presId="urn:microsoft.com/office/officeart/2005/8/layout/lProcess2"/>
    <dgm:cxn modelId="{F1534CB9-F98F-4C71-8394-19FAC315EA84}" type="presParOf" srcId="{F77586B4-7D67-405E-A9C1-5F7827A25969}" destId="{C16E8B5A-0C45-443A-8DE2-836CA92674DF}" srcOrd="1" destOrd="0" presId="urn:microsoft.com/office/officeart/2005/8/layout/lProcess2"/>
    <dgm:cxn modelId="{C89E622D-787E-4F41-9D5A-CED01DCF8FE9}" type="presParOf" srcId="{F77586B4-7D67-405E-A9C1-5F7827A25969}" destId="{F161FC0E-4EFD-4B1A-87CD-974C870ABE4A}" srcOrd="2" destOrd="0" presId="urn:microsoft.com/office/officeart/2005/8/layout/lProcess2"/>
    <dgm:cxn modelId="{1572CB99-D2C6-47AC-9E0C-AF9BC90C87C8}" type="presParOf" srcId="{F77586B4-7D67-405E-A9C1-5F7827A25969}" destId="{9839F1D9-54B1-4B42-A763-7AAFDEA37869}" srcOrd="3" destOrd="0" presId="urn:microsoft.com/office/officeart/2005/8/layout/lProcess2"/>
    <dgm:cxn modelId="{330A302B-13BD-4643-8C97-464A4C760274}" type="presParOf" srcId="{F77586B4-7D67-405E-A9C1-5F7827A25969}" destId="{9B39AF9D-E08B-4076-91DD-10EE59402010}" srcOrd="4" destOrd="0" presId="urn:microsoft.com/office/officeart/2005/8/layout/lProcess2"/>
    <dgm:cxn modelId="{2F5EA977-E9FC-41F1-BD41-F5F36548163E}" type="presParOf" srcId="{F77586B4-7D67-405E-A9C1-5F7827A25969}" destId="{EF2855D0-F75B-4B85-A9F0-5EF3899B9DF3}" srcOrd="5" destOrd="0" presId="urn:microsoft.com/office/officeart/2005/8/layout/lProcess2"/>
    <dgm:cxn modelId="{4E295B2A-0A4F-4429-9A06-237E539FD584}" type="presParOf" srcId="{F77586B4-7D67-405E-A9C1-5F7827A25969}" destId="{A8D1B4D9-CC3E-48DB-AA7E-55D73C739086}" srcOrd="6" destOrd="0" presId="urn:microsoft.com/office/officeart/2005/8/layout/lProcess2"/>
    <dgm:cxn modelId="{EE2C56C7-AB2F-465F-BBDD-195ECC9341CC}" type="presParOf" srcId="{F77586B4-7D67-405E-A9C1-5F7827A25969}" destId="{5B52E02E-529C-4B70-8302-A5F6B483CE32}" srcOrd="7" destOrd="0" presId="urn:microsoft.com/office/officeart/2005/8/layout/lProcess2"/>
    <dgm:cxn modelId="{D99800B2-AF8F-4960-ABF2-D5F2D93264E3}" type="presParOf" srcId="{F77586B4-7D67-405E-A9C1-5F7827A25969}" destId="{C1CC35B1-B732-4DBF-B1B1-B7A4C3BB4596}" srcOrd="8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1481567-E871-4439-A65A-B4FD64A8A7D5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56DC1C9-FD60-4EFF-B691-E3BA8C2F9C36}">
      <dgm:prSet phldrT="[Текст]"/>
      <dgm:spPr/>
      <dgm:t>
        <a:bodyPr/>
        <a:lstStyle/>
        <a:p>
          <a:r>
            <a:rPr lang="ru-RU" dirty="0" smtClean="0"/>
            <a:t>Незачёт</a:t>
          </a:r>
          <a:endParaRPr lang="ru-RU" dirty="0"/>
        </a:p>
      </dgm:t>
    </dgm:pt>
    <dgm:pt modelId="{44CDB3F7-2A4C-4ECB-807A-0F281AD57F37}" type="parTrans" cxnId="{A7BD926A-91B8-4574-AB94-A5E0347E5161}">
      <dgm:prSet/>
      <dgm:spPr/>
      <dgm:t>
        <a:bodyPr/>
        <a:lstStyle/>
        <a:p>
          <a:endParaRPr lang="ru-RU"/>
        </a:p>
      </dgm:t>
    </dgm:pt>
    <dgm:pt modelId="{97A1DFCD-319D-4D11-A779-1CB9F4B7562B}" type="sibTrans" cxnId="{A7BD926A-91B8-4574-AB94-A5E0347E5161}">
      <dgm:prSet/>
      <dgm:spPr/>
      <dgm:t>
        <a:bodyPr/>
        <a:lstStyle/>
        <a:p>
          <a:endParaRPr lang="ru-RU"/>
        </a:p>
      </dgm:t>
    </dgm:pt>
    <dgm:pt modelId="{28347321-445E-473A-B20E-12F4BD27FA75}">
      <dgm:prSet phldrT="[Текст]" custT="1"/>
      <dgm:spPr/>
      <dgm:t>
        <a:bodyPr/>
        <a:lstStyle/>
        <a:p>
          <a:r>
            <a:rPr lang="ru-RU" sz="2800" dirty="0" smtClean="0"/>
            <a:t>отсутствует цель высказывания</a:t>
          </a:r>
          <a:endParaRPr lang="ru-RU" sz="2800" dirty="0"/>
        </a:p>
      </dgm:t>
    </dgm:pt>
    <dgm:pt modelId="{3BD231D6-5E21-422F-A25F-C8929DEFA19F}" type="parTrans" cxnId="{88F32E57-D8B3-4CE9-B1F4-2FFB5F88C90F}">
      <dgm:prSet/>
      <dgm:spPr/>
      <dgm:t>
        <a:bodyPr/>
        <a:lstStyle/>
        <a:p>
          <a:endParaRPr lang="ru-RU"/>
        </a:p>
      </dgm:t>
    </dgm:pt>
    <dgm:pt modelId="{8BD681A7-FCDF-4D17-8DB8-7F8420772D12}" type="sibTrans" cxnId="{88F32E57-D8B3-4CE9-B1F4-2FFB5F88C90F}">
      <dgm:prSet/>
      <dgm:spPr/>
      <dgm:t>
        <a:bodyPr/>
        <a:lstStyle/>
        <a:p>
          <a:endParaRPr lang="ru-RU"/>
        </a:p>
      </dgm:t>
    </dgm:pt>
    <dgm:pt modelId="{63E76E9C-D4EE-4FE2-A9B1-ABE6D8F961F7}">
      <dgm:prSet phldrT="[Текст]" custT="1"/>
      <dgm:spPr/>
      <dgm:t>
        <a:bodyPr/>
        <a:lstStyle/>
        <a:p>
          <a:r>
            <a:rPr lang="ru-RU" sz="2800" dirty="0" smtClean="0"/>
            <a:t>не выделены </a:t>
          </a:r>
          <a:r>
            <a:rPr lang="ru-RU" sz="2800" dirty="0" err="1" smtClean="0"/>
            <a:t>микротемы</a:t>
          </a:r>
          <a:endParaRPr lang="ru-RU" sz="2800" dirty="0"/>
        </a:p>
      </dgm:t>
    </dgm:pt>
    <dgm:pt modelId="{5C7DB5ED-2E9B-4AC6-ABC1-17DA2EC0FC4B}" type="parTrans" cxnId="{B6FB17F3-8618-4344-AB06-33F424E2F616}">
      <dgm:prSet/>
      <dgm:spPr/>
      <dgm:t>
        <a:bodyPr/>
        <a:lstStyle/>
        <a:p>
          <a:endParaRPr lang="ru-RU"/>
        </a:p>
      </dgm:t>
    </dgm:pt>
    <dgm:pt modelId="{52740D21-3705-42E3-AEC5-085A52980911}" type="sibTrans" cxnId="{B6FB17F3-8618-4344-AB06-33F424E2F616}">
      <dgm:prSet/>
      <dgm:spPr/>
      <dgm:t>
        <a:bodyPr/>
        <a:lstStyle/>
        <a:p>
          <a:endParaRPr lang="ru-RU"/>
        </a:p>
      </dgm:t>
    </dgm:pt>
    <dgm:pt modelId="{1FEC4763-7314-4E2A-A240-A6646025C9D0}">
      <dgm:prSet phldrT="[Текст]" custT="1"/>
      <dgm:spPr/>
      <dgm:t>
        <a:bodyPr/>
        <a:lstStyle/>
        <a:p>
          <a:r>
            <a:rPr lang="ru-RU" sz="2800" dirty="0" smtClean="0"/>
            <a:t>не </a:t>
          </a:r>
          <a:r>
            <a:rPr lang="ru-RU" sz="2800" smtClean="0"/>
            <a:t>прослеживается коммуникативный </a:t>
          </a:r>
          <a:r>
            <a:rPr lang="ru-RU" sz="2800" dirty="0" smtClean="0"/>
            <a:t>замысел</a:t>
          </a:r>
          <a:endParaRPr lang="ru-RU" sz="2800" dirty="0"/>
        </a:p>
      </dgm:t>
    </dgm:pt>
    <dgm:pt modelId="{3FC1E817-9185-4925-86B2-FEA3491DC3BD}" type="parTrans" cxnId="{08B8DCDA-2953-416D-BB4E-D5E902885A4F}">
      <dgm:prSet/>
      <dgm:spPr/>
      <dgm:t>
        <a:bodyPr/>
        <a:lstStyle/>
        <a:p>
          <a:endParaRPr lang="ru-RU"/>
        </a:p>
      </dgm:t>
    </dgm:pt>
    <dgm:pt modelId="{C93CE4F2-36B7-4CFF-8227-7690513BA441}" type="sibTrans" cxnId="{08B8DCDA-2953-416D-BB4E-D5E902885A4F}">
      <dgm:prSet/>
      <dgm:spPr/>
      <dgm:t>
        <a:bodyPr/>
        <a:lstStyle/>
        <a:p>
          <a:endParaRPr lang="ru-RU"/>
        </a:p>
      </dgm:t>
    </dgm:pt>
    <dgm:pt modelId="{67F7E819-7F50-45E3-A18C-4FAFFB0159BE}" type="pres">
      <dgm:prSet presAssocID="{A1481567-E871-4439-A65A-B4FD64A8A7D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005E8D-2F53-4095-80D5-B6C052EF26C0}" type="pres">
      <dgm:prSet presAssocID="{256DC1C9-FD60-4EFF-B691-E3BA8C2F9C36}" presName="root1" presStyleCnt="0"/>
      <dgm:spPr/>
    </dgm:pt>
    <dgm:pt modelId="{89F15E7F-7E00-47BD-85C8-2D4D35B63206}" type="pres">
      <dgm:prSet presAssocID="{256DC1C9-FD60-4EFF-B691-E3BA8C2F9C36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E3AF4F-4FD6-4C9D-91E2-D3091DC8D5B8}" type="pres">
      <dgm:prSet presAssocID="{256DC1C9-FD60-4EFF-B691-E3BA8C2F9C36}" presName="level2hierChild" presStyleCnt="0"/>
      <dgm:spPr/>
    </dgm:pt>
    <dgm:pt modelId="{B26DB378-FF8F-4292-8673-1456BB8DF55D}" type="pres">
      <dgm:prSet presAssocID="{3BD231D6-5E21-422F-A25F-C8929DEFA19F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1F6B7F48-BCD4-404C-A774-127E0FA86665}" type="pres">
      <dgm:prSet presAssocID="{3BD231D6-5E21-422F-A25F-C8929DEFA19F}" presName="connTx" presStyleLbl="parChTrans1D2" presStyleIdx="0" presStyleCnt="3"/>
      <dgm:spPr/>
      <dgm:t>
        <a:bodyPr/>
        <a:lstStyle/>
        <a:p>
          <a:endParaRPr lang="ru-RU"/>
        </a:p>
      </dgm:t>
    </dgm:pt>
    <dgm:pt modelId="{86F9145F-27CF-4CCC-8963-17AE16DC77DB}" type="pres">
      <dgm:prSet presAssocID="{28347321-445E-473A-B20E-12F4BD27FA75}" presName="root2" presStyleCnt="0"/>
      <dgm:spPr/>
    </dgm:pt>
    <dgm:pt modelId="{97F5CD30-80F1-4B14-964A-3723E03FACA8}" type="pres">
      <dgm:prSet presAssocID="{28347321-445E-473A-B20E-12F4BD27FA75}" presName="LevelTwoTextNode" presStyleLbl="node2" presStyleIdx="0" presStyleCnt="3" custScaleX="2151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AAE101-6BC3-492E-90A4-7EE56881906A}" type="pres">
      <dgm:prSet presAssocID="{28347321-445E-473A-B20E-12F4BD27FA75}" presName="level3hierChild" presStyleCnt="0"/>
      <dgm:spPr/>
    </dgm:pt>
    <dgm:pt modelId="{CB322CB3-7AEC-4133-89EB-A59C21246E61}" type="pres">
      <dgm:prSet presAssocID="{5C7DB5ED-2E9B-4AC6-ABC1-17DA2EC0FC4B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5952E1C2-47BB-4692-BA10-BCC49399D4EC}" type="pres">
      <dgm:prSet presAssocID="{5C7DB5ED-2E9B-4AC6-ABC1-17DA2EC0FC4B}" presName="connTx" presStyleLbl="parChTrans1D2" presStyleIdx="1" presStyleCnt="3"/>
      <dgm:spPr/>
      <dgm:t>
        <a:bodyPr/>
        <a:lstStyle/>
        <a:p>
          <a:endParaRPr lang="ru-RU"/>
        </a:p>
      </dgm:t>
    </dgm:pt>
    <dgm:pt modelId="{BA790B7E-509C-4C37-955B-EC12AA3F1EA9}" type="pres">
      <dgm:prSet presAssocID="{63E76E9C-D4EE-4FE2-A9B1-ABE6D8F961F7}" presName="root2" presStyleCnt="0"/>
      <dgm:spPr/>
    </dgm:pt>
    <dgm:pt modelId="{406907CD-B9B1-4134-BD11-1DA697F0B889}" type="pres">
      <dgm:prSet presAssocID="{63E76E9C-D4EE-4FE2-A9B1-ABE6D8F961F7}" presName="LevelTwoTextNode" presStyleLbl="node2" presStyleIdx="1" presStyleCnt="3" custScaleX="2143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D9BEC5-108C-497E-A65B-00E30FE427D9}" type="pres">
      <dgm:prSet presAssocID="{63E76E9C-D4EE-4FE2-A9B1-ABE6D8F961F7}" presName="level3hierChild" presStyleCnt="0"/>
      <dgm:spPr/>
    </dgm:pt>
    <dgm:pt modelId="{1A648797-E377-45E0-87E8-EDB7B6D33571}" type="pres">
      <dgm:prSet presAssocID="{3FC1E817-9185-4925-86B2-FEA3491DC3BD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15563A19-2BE8-4D03-AB27-4F8F6034910C}" type="pres">
      <dgm:prSet presAssocID="{3FC1E817-9185-4925-86B2-FEA3491DC3BD}" presName="connTx" presStyleLbl="parChTrans1D2" presStyleIdx="2" presStyleCnt="3"/>
      <dgm:spPr/>
      <dgm:t>
        <a:bodyPr/>
        <a:lstStyle/>
        <a:p>
          <a:endParaRPr lang="ru-RU"/>
        </a:p>
      </dgm:t>
    </dgm:pt>
    <dgm:pt modelId="{C74F95DB-65DF-4748-92D6-812A991B75EF}" type="pres">
      <dgm:prSet presAssocID="{1FEC4763-7314-4E2A-A240-A6646025C9D0}" presName="root2" presStyleCnt="0"/>
      <dgm:spPr/>
    </dgm:pt>
    <dgm:pt modelId="{827F9630-2037-4C6A-873D-C7B02CABD403}" type="pres">
      <dgm:prSet presAssocID="{1FEC4763-7314-4E2A-A240-A6646025C9D0}" presName="LevelTwoTextNode" presStyleLbl="node2" presStyleIdx="2" presStyleCnt="3" custScaleX="2169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768DEE-BC2D-4771-87C2-E407D4822262}" type="pres">
      <dgm:prSet presAssocID="{1FEC4763-7314-4E2A-A240-A6646025C9D0}" presName="level3hierChild" presStyleCnt="0"/>
      <dgm:spPr/>
    </dgm:pt>
  </dgm:ptLst>
  <dgm:cxnLst>
    <dgm:cxn modelId="{ABBEB497-BB23-4565-BB88-B440B7C00CD3}" type="presOf" srcId="{3FC1E817-9185-4925-86B2-FEA3491DC3BD}" destId="{1A648797-E377-45E0-87E8-EDB7B6D33571}" srcOrd="0" destOrd="0" presId="urn:microsoft.com/office/officeart/2008/layout/HorizontalMultiLevelHierarchy"/>
    <dgm:cxn modelId="{6751F2A8-AFFA-4208-B936-805EEF34B4EA}" type="presOf" srcId="{5C7DB5ED-2E9B-4AC6-ABC1-17DA2EC0FC4B}" destId="{CB322CB3-7AEC-4133-89EB-A59C21246E61}" srcOrd="0" destOrd="0" presId="urn:microsoft.com/office/officeart/2008/layout/HorizontalMultiLevelHierarchy"/>
    <dgm:cxn modelId="{B6FB17F3-8618-4344-AB06-33F424E2F616}" srcId="{256DC1C9-FD60-4EFF-B691-E3BA8C2F9C36}" destId="{63E76E9C-D4EE-4FE2-A9B1-ABE6D8F961F7}" srcOrd="1" destOrd="0" parTransId="{5C7DB5ED-2E9B-4AC6-ABC1-17DA2EC0FC4B}" sibTransId="{52740D21-3705-42E3-AEC5-085A52980911}"/>
    <dgm:cxn modelId="{88F32E57-D8B3-4CE9-B1F4-2FFB5F88C90F}" srcId="{256DC1C9-FD60-4EFF-B691-E3BA8C2F9C36}" destId="{28347321-445E-473A-B20E-12F4BD27FA75}" srcOrd="0" destOrd="0" parTransId="{3BD231D6-5E21-422F-A25F-C8929DEFA19F}" sibTransId="{8BD681A7-FCDF-4D17-8DB8-7F8420772D12}"/>
    <dgm:cxn modelId="{857E1DEF-653E-4945-9F14-E844464EE552}" type="presOf" srcId="{1FEC4763-7314-4E2A-A240-A6646025C9D0}" destId="{827F9630-2037-4C6A-873D-C7B02CABD403}" srcOrd="0" destOrd="0" presId="urn:microsoft.com/office/officeart/2008/layout/HorizontalMultiLevelHierarchy"/>
    <dgm:cxn modelId="{A7BD926A-91B8-4574-AB94-A5E0347E5161}" srcId="{A1481567-E871-4439-A65A-B4FD64A8A7D5}" destId="{256DC1C9-FD60-4EFF-B691-E3BA8C2F9C36}" srcOrd="0" destOrd="0" parTransId="{44CDB3F7-2A4C-4ECB-807A-0F281AD57F37}" sibTransId="{97A1DFCD-319D-4D11-A779-1CB9F4B7562B}"/>
    <dgm:cxn modelId="{AADC6509-752A-40BD-8068-47321425B590}" type="presOf" srcId="{5C7DB5ED-2E9B-4AC6-ABC1-17DA2EC0FC4B}" destId="{5952E1C2-47BB-4692-BA10-BCC49399D4EC}" srcOrd="1" destOrd="0" presId="urn:microsoft.com/office/officeart/2008/layout/HorizontalMultiLevelHierarchy"/>
    <dgm:cxn modelId="{08B8DCDA-2953-416D-BB4E-D5E902885A4F}" srcId="{256DC1C9-FD60-4EFF-B691-E3BA8C2F9C36}" destId="{1FEC4763-7314-4E2A-A240-A6646025C9D0}" srcOrd="2" destOrd="0" parTransId="{3FC1E817-9185-4925-86B2-FEA3491DC3BD}" sibTransId="{C93CE4F2-36B7-4CFF-8227-7690513BA441}"/>
    <dgm:cxn modelId="{711B17DB-A048-4D72-B1C9-BF14A48795A8}" type="presOf" srcId="{28347321-445E-473A-B20E-12F4BD27FA75}" destId="{97F5CD30-80F1-4B14-964A-3723E03FACA8}" srcOrd="0" destOrd="0" presId="urn:microsoft.com/office/officeart/2008/layout/HorizontalMultiLevelHierarchy"/>
    <dgm:cxn modelId="{8661563F-CEE3-4EBE-87D5-7021D76DA5AF}" type="presOf" srcId="{63E76E9C-D4EE-4FE2-A9B1-ABE6D8F961F7}" destId="{406907CD-B9B1-4134-BD11-1DA697F0B889}" srcOrd="0" destOrd="0" presId="urn:microsoft.com/office/officeart/2008/layout/HorizontalMultiLevelHierarchy"/>
    <dgm:cxn modelId="{1AF00E1F-26DA-4795-8AD2-9A7829530CB7}" type="presOf" srcId="{3FC1E817-9185-4925-86B2-FEA3491DC3BD}" destId="{15563A19-2BE8-4D03-AB27-4F8F6034910C}" srcOrd="1" destOrd="0" presId="urn:microsoft.com/office/officeart/2008/layout/HorizontalMultiLevelHierarchy"/>
    <dgm:cxn modelId="{EEB5E522-7074-4720-9BD8-D74C7F6EA191}" type="presOf" srcId="{3BD231D6-5E21-422F-A25F-C8929DEFA19F}" destId="{1F6B7F48-BCD4-404C-A774-127E0FA86665}" srcOrd="1" destOrd="0" presId="urn:microsoft.com/office/officeart/2008/layout/HorizontalMultiLevelHierarchy"/>
    <dgm:cxn modelId="{89B67042-C398-494A-9D4E-A6B7A7C1A5A9}" type="presOf" srcId="{3BD231D6-5E21-422F-A25F-C8929DEFA19F}" destId="{B26DB378-FF8F-4292-8673-1456BB8DF55D}" srcOrd="0" destOrd="0" presId="urn:microsoft.com/office/officeart/2008/layout/HorizontalMultiLevelHierarchy"/>
    <dgm:cxn modelId="{AB6C5879-345B-49F8-AEF5-6321760EFF2A}" type="presOf" srcId="{256DC1C9-FD60-4EFF-B691-E3BA8C2F9C36}" destId="{89F15E7F-7E00-47BD-85C8-2D4D35B63206}" srcOrd="0" destOrd="0" presId="urn:microsoft.com/office/officeart/2008/layout/HorizontalMultiLevelHierarchy"/>
    <dgm:cxn modelId="{FCC3A4E6-2A16-4A99-9B03-1381D9426358}" type="presOf" srcId="{A1481567-E871-4439-A65A-B4FD64A8A7D5}" destId="{67F7E819-7F50-45E3-A18C-4FAFFB0159BE}" srcOrd="0" destOrd="0" presId="urn:microsoft.com/office/officeart/2008/layout/HorizontalMultiLevelHierarchy"/>
    <dgm:cxn modelId="{00FE0758-252E-4384-98AF-354581176EE2}" type="presParOf" srcId="{67F7E819-7F50-45E3-A18C-4FAFFB0159BE}" destId="{3B005E8D-2F53-4095-80D5-B6C052EF26C0}" srcOrd="0" destOrd="0" presId="urn:microsoft.com/office/officeart/2008/layout/HorizontalMultiLevelHierarchy"/>
    <dgm:cxn modelId="{E8678A09-DF8C-4629-AFB7-656AEADA25FE}" type="presParOf" srcId="{3B005E8D-2F53-4095-80D5-B6C052EF26C0}" destId="{89F15E7F-7E00-47BD-85C8-2D4D35B63206}" srcOrd="0" destOrd="0" presId="urn:microsoft.com/office/officeart/2008/layout/HorizontalMultiLevelHierarchy"/>
    <dgm:cxn modelId="{A54A4E06-D05F-4435-8446-22188EF2FCC1}" type="presParOf" srcId="{3B005E8D-2F53-4095-80D5-B6C052EF26C0}" destId="{B1E3AF4F-4FD6-4C9D-91E2-D3091DC8D5B8}" srcOrd="1" destOrd="0" presId="urn:microsoft.com/office/officeart/2008/layout/HorizontalMultiLevelHierarchy"/>
    <dgm:cxn modelId="{297FB500-FF94-41E3-B5CD-EDFDF728D97C}" type="presParOf" srcId="{B1E3AF4F-4FD6-4C9D-91E2-D3091DC8D5B8}" destId="{B26DB378-FF8F-4292-8673-1456BB8DF55D}" srcOrd="0" destOrd="0" presId="urn:microsoft.com/office/officeart/2008/layout/HorizontalMultiLevelHierarchy"/>
    <dgm:cxn modelId="{EC0A87D0-4453-44C3-8221-64656773AF29}" type="presParOf" srcId="{B26DB378-FF8F-4292-8673-1456BB8DF55D}" destId="{1F6B7F48-BCD4-404C-A774-127E0FA86665}" srcOrd="0" destOrd="0" presId="urn:microsoft.com/office/officeart/2008/layout/HorizontalMultiLevelHierarchy"/>
    <dgm:cxn modelId="{C66A193D-0177-429E-9FCB-68DAEE27200F}" type="presParOf" srcId="{B1E3AF4F-4FD6-4C9D-91E2-D3091DC8D5B8}" destId="{86F9145F-27CF-4CCC-8963-17AE16DC77DB}" srcOrd="1" destOrd="0" presId="urn:microsoft.com/office/officeart/2008/layout/HorizontalMultiLevelHierarchy"/>
    <dgm:cxn modelId="{956E33CE-B616-4C57-8A27-D074D7E0CF67}" type="presParOf" srcId="{86F9145F-27CF-4CCC-8963-17AE16DC77DB}" destId="{97F5CD30-80F1-4B14-964A-3723E03FACA8}" srcOrd="0" destOrd="0" presId="urn:microsoft.com/office/officeart/2008/layout/HorizontalMultiLevelHierarchy"/>
    <dgm:cxn modelId="{BE5692F1-6A91-4712-9701-3B68757EF968}" type="presParOf" srcId="{86F9145F-27CF-4CCC-8963-17AE16DC77DB}" destId="{FDAAE101-6BC3-492E-90A4-7EE56881906A}" srcOrd="1" destOrd="0" presId="urn:microsoft.com/office/officeart/2008/layout/HorizontalMultiLevelHierarchy"/>
    <dgm:cxn modelId="{E9A0581B-36DD-420E-ADEE-C808928E5D93}" type="presParOf" srcId="{B1E3AF4F-4FD6-4C9D-91E2-D3091DC8D5B8}" destId="{CB322CB3-7AEC-4133-89EB-A59C21246E61}" srcOrd="2" destOrd="0" presId="urn:microsoft.com/office/officeart/2008/layout/HorizontalMultiLevelHierarchy"/>
    <dgm:cxn modelId="{FCF62DE2-A33D-4B88-98F2-5BD158D954FA}" type="presParOf" srcId="{CB322CB3-7AEC-4133-89EB-A59C21246E61}" destId="{5952E1C2-47BB-4692-BA10-BCC49399D4EC}" srcOrd="0" destOrd="0" presId="urn:microsoft.com/office/officeart/2008/layout/HorizontalMultiLevelHierarchy"/>
    <dgm:cxn modelId="{2ACBFD84-4225-4C6A-99E3-400B9BF87E9D}" type="presParOf" srcId="{B1E3AF4F-4FD6-4C9D-91E2-D3091DC8D5B8}" destId="{BA790B7E-509C-4C37-955B-EC12AA3F1EA9}" srcOrd="3" destOrd="0" presId="urn:microsoft.com/office/officeart/2008/layout/HorizontalMultiLevelHierarchy"/>
    <dgm:cxn modelId="{700D9613-B671-4F7C-BDC1-8E2967F3AFD5}" type="presParOf" srcId="{BA790B7E-509C-4C37-955B-EC12AA3F1EA9}" destId="{406907CD-B9B1-4134-BD11-1DA697F0B889}" srcOrd="0" destOrd="0" presId="urn:microsoft.com/office/officeart/2008/layout/HorizontalMultiLevelHierarchy"/>
    <dgm:cxn modelId="{2544C6BB-3E76-43B3-ADA4-B87C976E9CAB}" type="presParOf" srcId="{BA790B7E-509C-4C37-955B-EC12AA3F1EA9}" destId="{25D9BEC5-108C-497E-A65B-00E30FE427D9}" srcOrd="1" destOrd="0" presId="urn:microsoft.com/office/officeart/2008/layout/HorizontalMultiLevelHierarchy"/>
    <dgm:cxn modelId="{B16098BF-02F6-47DA-88DA-EA8E83CB9DAA}" type="presParOf" srcId="{B1E3AF4F-4FD6-4C9D-91E2-D3091DC8D5B8}" destId="{1A648797-E377-45E0-87E8-EDB7B6D33571}" srcOrd="4" destOrd="0" presId="urn:microsoft.com/office/officeart/2008/layout/HorizontalMultiLevelHierarchy"/>
    <dgm:cxn modelId="{EEF1F309-E8C1-4CCA-9DEC-F83980813154}" type="presParOf" srcId="{1A648797-E377-45E0-87E8-EDB7B6D33571}" destId="{15563A19-2BE8-4D03-AB27-4F8F6034910C}" srcOrd="0" destOrd="0" presId="urn:microsoft.com/office/officeart/2008/layout/HorizontalMultiLevelHierarchy"/>
    <dgm:cxn modelId="{EE7841F4-5933-4365-B718-64DDF3B10DF3}" type="presParOf" srcId="{B1E3AF4F-4FD6-4C9D-91E2-D3091DC8D5B8}" destId="{C74F95DB-65DF-4748-92D6-812A991B75EF}" srcOrd="5" destOrd="0" presId="urn:microsoft.com/office/officeart/2008/layout/HorizontalMultiLevelHierarchy"/>
    <dgm:cxn modelId="{7E510BD4-1C4D-441F-928C-E0D0870DB029}" type="presParOf" srcId="{C74F95DB-65DF-4748-92D6-812A991B75EF}" destId="{827F9630-2037-4C6A-873D-C7B02CABD403}" srcOrd="0" destOrd="0" presId="urn:microsoft.com/office/officeart/2008/layout/HorizontalMultiLevelHierarchy"/>
    <dgm:cxn modelId="{BCD331A8-23BD-4486-8137-B84421603FA3}" type="presParOf" srcId="{C74F95DB-65DF-4748-92D6-812A991B75EF}" destId="{DE768DEE-BC2D-4771-87C2-E407D482226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AB6A0B3-083A-4F33-9F18-239E636A235F}" type="doc">
      <dgm:prSet loTypeId="urn:microsoft.com/office/officeart/2005/8/layout/defaul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32F0C54-8A4C-4086-9D57-D047B7BA9FE9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Формальное привлечение литературного текста</a:t>
          </a:r>
          <a:endParaRPr lang="ru-RU" dirty="0"/>
        </a:p>
      </dgm:t>
    </dgm:pt>
    <dgm:pt modelId="{195E415F-3569-449C-829E-1E1977A3959A}" type="parTrans" cxnId="{FA2779EF-4990-4163-85AA-91E9F55C5D1C}">
      <dgm:prSet/>
      <dgm:spPr/>
      <dgm:t>
        <a:bodyPr/>
        <a:lstStyle/>
        <a:p>
          <a:endParaRPr lang="ru-RU"/>
        </a:p>
      </dgm:t>
    </dgm:pt>
    <dgm:pt modelId="{56FC3E9D-F39E-42FC-ABE3-3DBB0ED2F24F}" type="sibTrans" cxnId="{FA2779EF-4990-4163-85AA-91E9F55C5D1C}">
      <dgm:prSet/>
      <dgm:spPr/>
      <dgm:t>
        <a:bodyPr/>
        <a:lstStyle/>
        <a:p>
          <a:endParaRPr lang="ru-RU"/>
        </a:p>
      </dgm:t>
    </dgm:pt>
    <dgm:pt modelId="{EFCFF7D6-59F2-4AC5-A1B7-8C01AB1DDACB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Бездумный пересказ без связи с проблемой</a:t>
          </a:r>
          <a:endParaRPr lang="ru-RU" dirty="0"/>
        </a:p>
      </dgm:t>
    </dgm:pt>
    <dgm:pt modelId="{AB635669-DC5D-4B9D-A8CB-769A490DED4C}" type="parTrans" cxnId="{6349EDE5-1E8B-4914-975B-F05FC0CCF956}">
      <dgm:prSet/>
      <dgm:spPr/>
      <dgm:t>
        <a:bodyPr/>
        <a:lstStyle/>
        <a:p>
          <a:endParaRPr lang="ru-RU"/>
        </a:p>
      </dgm:t>
    </dgm:pt>
    <dgm:pt modelId="{C848A07B-B36E-4E56-8D89-0421B98F1EA6}" type="sibTrans" cxnId="{6349EDE5-1E8B-4914-975B-F05FC0CCF956}">
      <dgm:prSet/>
      <dgm:spPr/>
      <dgm:t>
        <a:bodyPr/>
        <a:lstStyle/>
        <a:p>
          <a:endParaRPr lang="ru-RU"/>
        </a:p>
      </dgm:t>
    </dgm:pt>
    <dgm:pt modelId="{F000EBCE-9FC8-4506-A911-7378E0207352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Незнание самого текста, искажение его</a:t>
          </a:r>
          <a:endParaRPr lang="ru-RU" dirty="0"/>
        </a:p>
      </dgm:t>
    </dgm:pt>
    <dgm:pt modelId="{FB15680B-CDFE-440D-984E-43C27B7D6896}" type="parTrans" cxnId="{746B1162-D79F-4149-AAB6-A5914135B62A}">
      <dgm:prSet/>
      <dgm:spPr/>
      <dgm:t>
        <a:bodyPr/>
        <a:lstStyle/>
        <a:p>
          <a:endParaRPr lang="ru-RU"/>
        </a:p>
      </dgm:t>
    </dgm:pt>
    <dgm:pt modelId="{4DCCF32D-05DA-49BA-AF10-22212F143BC2}" type="sibTrans" cxnId="{746B1162-D79F-4149-AAB6-A5914135B62A}">
      <dgm:prSet/>
      <dgm:spPr/>
      <dgm:t>
        <a:bodyPr/>
        <a:lstStyle/>
        <a:p>
          <a:endParaRPr lang="ru-RU"/>
        </a:p>
      </dgm:t>
    </dgm:pt>
    <dgm:pt modelId="{06A40A45-D64A-470B-8907-B13F4A485844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Неумелое включение в текст сочинения литературного материала (неумелое цитирование)</a:t>
          </a:r>
          <a:endParaRPr lang="ru-RU" dirty="0"/>
        </a:p>
      </dgm:t>
    </dgm:pt>
    <dgm:pt modelId="{FEE841B8-9EAD-4809-8774-DD3A5531B50E}" type="parTrans" cxnId="{BC73726D-EC47-4E8B-AEFF-D596039F4018}">
      <dgm:prSet/>
      <dgm:spPr/>
      <dgm:t>
        <a:bodyPr/>
        <a:lstStyle/>
        <a:p>
          <a:endParaRPr lang="ru-RU"/>
        </a:p>
      </dgm:t>
    </dgm:pt>
    <dgm:pt modelId="{FC50E269-CFCB-4280-BA3A-79E452C6703D}" type="sibTrans" cxnId="{BC73726D-EC47-4E8B-AEFF-D596039F4018}">
      <dgm:prSet/>
      <dgm:spPr/>
      <dgm:t>
        <a:bodyPr/>
        <a:lstStyle/>
        <a:p>
          <a:endParaRPr lang="ru-RU"/>
        </a:p>
      </dgm:t>
    </dgm:pt>
    <dgm:pt modelId="{7EE4E088-E0C1-46BC-A528-0B414C151AB0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Неточность цитирования, искажение знаков препинания в цитатах и др.</a:t>
          </a:r>
          <a:endParaRPr lang="ru-RU" dirty="0"/>
        </a:p>
      </dgm:t>
    </dgm:pt>
    <dgm:pt modelId="{B2329E19-40BA-43DF-BF19-8674CDA6BE34}" type="parTrans" cxnId="{80BC1602-28C4-441C-ACCB-99F516185512}">
      <dgm:prSet/>
      <dgm:spPr/>
      <dgm:t>
        <a:bodyPr/>
        <a:lstStyle/>
        <a:p>
          <a:endParaRPr lang="ru-RU"/>
        </a:p>
      </dgm:t>
    </dgm:pt>
    <dgm:pt modelId="{F9473460-CFCB-4C7B-A2E2-159FCC367C3B}" type="sibTrans" cxnId="{80BC1602-28C4-441C-ACCB-99F516185512}">
      <dgm:prSet/>
      <dgm:spPr/>
      <dgm:t>
        <a:bodyPr/>
        <a:lstStyle/>
        <a:p>
          <a:endParaRPr lang="ru-RU"/>
        </a:p>
      </dgm:t>
    </dgm:pt>
    <dgm:pt modelId="{5F922687-63EF-407C-BBAE-70977A166069}" type="pres">
      <dgm:prSet presAssocID="{AAB6A0B3-083A-4F33-9F18-239E636A235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19C0B93-A6B7-46D4-B47D-2AFA43D1D574}" type="pres">
      <dgm:prSet presAssocID="{032F0C54-8A4C-4086-9D57-D047B7BA9FE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471B15-4A3A-4536-8CE5-78D791B0CAA5}" type="pres">
      <dgm:prSet presAssocID="{56FC3E9D-F39E-42FC-ABE3-3DBB0ED2F24F}" presName="sibTrans" presStyleCnt="0"/>
      <dgm:spPr/>
    </dgm:pt>
    <dgm:pt modelId="{9D9FB3B4-9CA4-4D78-87DE-70FFCFA530E7}" type="pres">
      <dgm:prSet presAssocID="{EFCFF7D6-59F2-4AC5-A1B7-8C01AB1DDAC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DBF731-1A64-4079-ADDC-7A70E4173CD3}" type="pres">
      <dgm:prSet presAssocID="{C848A07B-B36E-4E56-8D89-0421B98F1EA6}" presName="sibTrans" presStyleCnt="0"/>
      <dgm:spPr/>
    </dgm:pt>
    <dgm:pt modelId="{49E3E0D0-D1DB-4B20-85B7-965033B169AA}" type="pres">
      <dgm:prSet presAssocID="{F000EBCE-9FC8-4506-A911-7378E020735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B77C78-7C2B-49B5-BE9C-443A20944040}" type="pres">
      <dgm:prSet presAssocID="{4DCCF32D-05DA-49BA-AF10-22212F143BC2}" presName="sibTrans" presStyleCnt="0"/>
      <dgm:spPr/>
    </dgm:pt>
    <dgm:pt modelId="{2151A20C-BF47-49AD-8FD3-16FD64C40385}" type="pres">
      <dgm:prSet presAssocID="{06A40A45-D64A-470B-8907-B13F4A485844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E9F4D7-8EBC-40CA-A09C-EE2C5561EE76}" type="pres">
      <dgm:prSet presAssocID="{FC50E269-CFCB-4280-BA3A-79E452C6703D}" presName="sibTrans" presStyleCnt="0"/>
      <dgm:spPr/>
    </dgm:pt>
    <dgm:pt modelId="{8C7874F2-E635-4D88-BC23-58EF5BA4F8AE}" type="pres">
      <dgm:prSet presAssocID="{7EE4E088-E0C1-46BC-A528-0B414C151AB0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2779EF-4990-4163-85AA-91E9F55C5D1C}" srcId="{AAB6A0B3-083A-4F33-9F18-239E636A235F}" destId="{032F0C54-8A4C-4086-9D57-D047B7BA9FE9}" srcOrd="0" destOrd="0" parTransId="{195E415F-3569-449C-829E-1E1977A3959A}" sibTransId="{56FC3E9D-F39E-42FC-ABE3-3DBB0ED2F24F}"/>
    <dgm:cxn modelId="{ED0B24A9-663C-4873-A614-23CE1953265F}" type="presOf" srcId="{EFCFF7D6-59F2-4AC5-A1B7-8C01AB1DDACB}" destId="{9D9FB3B4-9CA4-4D78-87DE-70FFCFA530E7}" srcOrd="0" destOrd="0" presId="urn:microsoft.com/office/officeart/2005/8/layout/default"/>
    <dgm:cxn modelId="{4D3F7A73-A5D0-4716-BD55-454710229C87}" type="presOf" srcId="{7EE4E088-E0C1-46BC-A528-0B414C151AB0}" destId="{8C7874F2-E635-4D88-BC23-58EF5BA4F8AE}" srcOrd="0" destOrd="0" presId="urn:microsoft.com/office/officeart/2005/8/layout/default"/>
    <dgm:cxn modelId="{6223D30F-B3DB-4916-B5BB-E8D0D9886838}" type="presOf" srcId="{F000EBCE-9FC8-4506-A911-7378E0207352}" destId="{49E3E0D0-D1DB-4B20-85B7-965033B169AA}" srcOrd="0" destOrd="0" presId="urn:microsoft.com/office/officeart/2005/8/layout/default"/>
    <dgm:cxn modelId="{6349EDE5-1E8B-4914-975B-F05FC0CCF956}" srcId="{AAB6A0B3-083A-4F33-9F18-239E636A235F}" destId="{EFCFF7D6-59F2-4AC5-A1B7-8C01AB1DDACB}" srcOrd="1" destOrd="0" parTransId="{AB635669-DC5D-4B9D-A8CB-769A490DED4C}" sibTransId="{C848A07B-B36E-4E56-8D89-0421B98F1EA6}"/>
    <dgm:cxn modelId="{C26F7629-A1DD-46D5-83BC-2B21DC91DE62}" type="presOf" srcId="{06A40A45-D64A-470B-8907-B13F4A485844}" destId="{2151A20C-BF47-49AD-8FD3-16FD64C40385}" srcOrd="0" destOrd="0" presId="urn:microsoft.com/office/officeart/2005/8/layout/default"/>
    <dgm:cxn modelId="{80BC1602-28C4-441C-ACCB-99F516185512}" srcId="{AAB6A0B3-083A-4F33-9F18-239E636A235F}" destId="{7EE4E088-E0C1-46BC-A528-0B414C151AB0}" srcOrd="4" destOrd="0" parTransId="{B2329E19-40BA-43DF-BF19-8674CDA6BE34}" sibTransId="{F9473460-CFCB-4C7B-A2E2-159FCC367C3B}"/>
    <dgm:cxn modelId="{FA8C06C4-F976-4C0C-9975-C1AAAFE66A91}" type="presOf" srcId="{032F0C54-8A4C-4086-9D57-D047B7BA9FE9}" destId="{B19C0B93-A6B7-46D4-B47D-2AFA43D1D574}" srcOrd="0" destOrd="0" presId="urn:microsoft.com/office/officeart/2005/8/layout/default"/>
    <dgm:cxn modelId="{746B1162-D79F-4149-AAB6-A5914135B62A}" srcId="{AAB6A0B3-083A-4F33-9F18-239E636A235F}" destId="{F000EBCE-9FC8-4506-A911-7378E0207352}" srcOrd="2" destOrd="0" parTransId="{FB15680B-CDFE-440D-984E-43C27B7D6896}" sibTransId="{4DCCF32D-05DA-49BA-AF10-22212F143BC2}"/>
    <dgm:cxn modelId="{BC73726D-EC47-4E8B-AEFF-D596039F4018}" srcId="{AAB6A0B3-083A-4F33-9F18-239E636A235F}" destId="{06A40A45-D64A-470B-8907-B13F4A485844}" srcOrd="3" destOrd="0" parTransId="{FEE841B8-9EAD-4809-8774-DD3A5531B50E}" sibTransId="{FC50E269-CFCB-4280-BA3A-79E452C6703D}"/>
    <dgm:cxn modelId="{F4747B63-2AD3-4CB0-9B78-AEE6CC6AFC71}" type="presOf" srcId="{AAB6A0B3-083A-4F33-9F18-239E636A235F}" destId="{5F922687-63EF-407C-BBAE-70977A166069}" srcOrd="0" destOrd="0" presId="urn:microsoft.com/office/officeart/2005/8/layout/default"/>
    <dgm:cxn modelId="{B46A3AB3-6E01-49C9-8A44-91786609C917}" type="presParOf" srcId="{5F922687-63EF-407C-BBAE-70977A166069}" destId="{B19C0B93-A6B7-46D4-B47D-2AFA43D1D574}" srcOrd="0" destOrd="0" presId="urn:microsoft.com/office/officeart/2005/8/layout/default"/>
    <dgm:cxn modelId="{1C464F6D-EBB4-40F2-9611-8C47B7F464D3}" type="presParOf" srcId="{5F922687-63EF-407C-BBAE-70977A166069}" destId="{B2471B15-4A3A-4536-8CE5-78D791B0CAA5}" srcOrd="1" destOrd="0" presId="urn:microsoft.com/office/officeart/2005/8/layout/default"/>
    <dgm:cxn modelId="{FE12AC7A-FEF8-4EB8-9E19-ED76300CB86A}" type="presParOf" srcId="{5F922687-63EF-407C-BBAE-70977A166069}" destId="{9D9FB3B4-9CA4-4D78-87DE-70FFCFA530E7}" srcOrd="2" destOrd="0" presId="urn:microsoft.com/office/officeart/2005/8/layout/default"/>
    <dgm:cxn modelId="{137E85D5-465C-4A98-BF99-C9375798B7D4}" type="presParOf" srcId="{5F922687-63EF-407C-BBAE-70977A166069}" destId="{14DBF731-1A64-4079-ADDC-7A70E4173CD3}" srcOrd="3" destOrd="0" presId="urn:microsoft.com/office/officeart/2005/8/layout/default"/>
    <dgm:cxn modelId="{B2F619C6-4322-430E-96C9-21CB372B6041}" type="presParOf" srcId="{5F922687-63EF-407C-BBAE-70977A166069}" destId="{49E3E0D0-D1DB-4B20-85B7-965033B169AA}" srcOrd="4" destOrd="0" presId="urn:microsoft.com/office/officeart/2005/8/layout/default"/>
    <dgm:cxn modelId="{B5F9AE80-CC17-45F5-8F65-7BBDA4F5EFF5}" type="presParOf" srcId="{5F922687-63EF-407C-BBAE-70977A166069}" destId="{AAB77C78-7C2B-49B5-BE9C-443A20944040}" srcOrd="5" destOrd="0" presId="urn:microsoft.com/office/officeart/2005/8/layout/default"/>
    <dgm:cxn modelId="{981FCEEE-F555-417E-B82D-9EC44C3E9605}" type="presParOf" srcId="{5F922687-63EF-407C-BBAE-70977A166069}" destId="{2151A20C-BF47-49AD-8FD3-16FD64C40385}" srcOrd="6" destOrd="0" presId="urn:microsoft.com/office/officeart/2005/8/layout/default"/>
    <dgm:cxn modelId="{58D90E85-C73D-46F9-822A-6475A2C0DA3A}" type="presParOf" srcId="{5F922687-63EF-407C-BBAE-70977A166069}" destId="{44E9F4D7-8EBC-40CA-A09C-EE2C5561EE76}" srcOrd="7" destOrd="0" presId="urn:microsoft.com/office/officeart/2005/8/layout/default"/>
    <dgm:cxn modelId="{5A022C56-E0C2-41F6-8CAC-DD5F581F3DDD}" type="presParOf" srcId="{5F922687-63EF-407C-BBAE-70977A166069}" destId="{8C7874F2-E635-4D88-BC23-58EF5BA4F8A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FAEDD42-5181-42F8-935F-59D5D8DE494D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84A1C4-9C8C-4ED7-9460-D7892B7A37A2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Искажение Ф.И.О. писателей</a:t>
          </a:r>
          <a:endParaRPr lang="ru-RU" dirty="0"/>
        </a:p>
      </dgm:t>
    </dgm:pt>
    <dgm:pt modelId="{518FAB61-1AE3-490C-85D0-2E9AE77BC41C}" type="parTrans" cxnId="{5C4FD185-42A0-4019-B04E-EEE17EB1C5D6}">
      <dgm:prSet/>
      <dgm:spPr/>
      <dgm:t>
        <a:bodyPr/>
        <a:lstStyle/>
        <a:p>
          <a:endParaRPr lang="ru-RU"/>
        </a:p>
      </dgm:t>
    </dgm:pt>
    <dgm:pt modelId="{BB587A3F-E32A-4227-95B6-9B559952025D}" type="sibTrans" cxnId="{5C4FD185-42A0-4019-B04E-EEE17EB1C5D6}">
      <dgm:prSet/>
      <dgm:spPr/>
      <dgm:t>
        <a:bodyPr/>
        <a:lstStyle/>
        <a:p>
          <a:endParaRPr lang="ru-RU"/>
        </a:p>
      </dgm:t>
    </dgm:pt>
    <dgm:pt modelId="{69B8931A-FC5F-4410-96BB-6A2881B755E0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Искажение названия произведения</a:t>
          </a:r>
          <a:endParaRPr lang="ru-RU" dirty="0"/>
        </a:p>
      </dgm:t>
    </dgm:pt>
    <dgm:pt modelId="{29F898B7-37B5-4DEC-9E9A-2228C212F672}" type="parTrans" cxnId="{0D84D75A-70E1-4145-BEEE-CE52D6F35D79}">
      <dgm:prSet/>
      <dgm:spPr/>
      <dgm:t>
        <a:bodyPr/>
        <a:lstStyle/>
        <a:p>
          <a:endParaRPr lang="ru-RU"/>
        </a:p>
      </dgm:t>
    </dgm:pt>
    <dgm:pt modelId="{A65D073E-353D-4ECA-BE1F-027B8958ADE2}" type="sibTrans" cxnId="{0D84D75A-70E1-4145-BEEE-CE52D6F35D79}">
      <dgm:prSet/>
      <dgm:spPr/>
      <dgm:t>
        <a:bodyPr/>
        <a:lstStyle/>
        <a:p>
          <a:endParaRPr lang="ru-RU"/>
        </a:p>
      </dgm:t>
    </dgm:pt>
    <dgm:pt modelId="{7478F946-5B9B-4D80-B90C-3775A20A332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Искажение имён, фамилий литературных героев</a:t>
          </a:r>
          <a:endParaRPr lang="ru-RU" dirty="0"/>
        </a:p>
      </dgm:t>
    </dgm:pt>
    <dgm:pt modelId="{BCB44C0D-1B4A-4869-A7BA-83C53FB2A916}" type="parTrans" cxnId="{FE4891D3-68B3-4537-BF9D-E4DBF932014A}">
      <dgm:prSet/>
      <dgm:spPr/>
      <dgm:t>
        <a:bodyPr/>
        <a:lstStyle/>
        <a:p>
          <a:endParaRPr lang="ru-RU"/>
        </a:p>
      </dgm:t>
    </dgm:pt>
    <dgm:pt modelId="{B74EAC54-879F-4BEC-B877-CDD3EBE851D3}" type="sibTrans" cxnId="{FE4891D3-68B3-4537-BF9D-E4DBF932014A}">
      <dgm:prSet/>
      <dgm:spPr/>
      <dgm:t>
        <a:bodyPr/>
        <a:lstStyle/>
        <a:p>
          <a:endParaRPr lang="ru-RU"/>
        </a:p>
      </dgm:t>
    </dgm:pt>
    <dgm:pt modelId="{954958F9-AC05-42EA-94AC-0FC511008FBB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Неточное указание дат</a:t>
          </a:r>
          <a:endParaRPr lang="ru-RU" dirty="0"/>
        </a:p>
      </dgm:t>
    </dgm:pt>
    <dgm:pt modelId="{0C327E9E-466E-41FB-9A05-D51920A56A6E}" type="parTrans" cxnId="{971F9095-5C35-4A3A-BD24-E7A279F84870}">
      <dgm:prSet/>
      <dgm:spPr/>
      <dgm:t>
        <a:bodyPr/>
        <a:lstStyle/>
        <a:p>
          <a:endParaRPr lang="ru-RU"/>
        </a:p>
      </dgm:t>
    </dgm:pt>
    <dgm:pt modelId="{6B48922B-D58F-4079-8F0B-190CE636AEF6}" type="sibTrans" cxnId="{971F9095-5C35-4A3A-BD24-E7A279F84870}">
      <dgm:prSet/>
      <dgm:spPr/>
      <dgm:t>
        <a:bodyPr/>
        <a:lstStyle/>
        <a:p>
          <a:endParaRPr lang="ru-RU"/>
        </a:p>
      </dgm:t>
    </dgm:pt>
    <dgm:pt modelId="{C4522935-C366-4EFB-BFBB-F75040933E6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Ошибки в названиях мест событий, географических названий</a:t>
          </a:r>
          <a:endParaRPr lang="ru-RU" dirty="0"/>
        </a:p>
      </dgm:t>
    </dgm:pt>
    <dgm:pt modelId="{F30DF8F2-D8D4-4E35-8E85-853126B8A1A7}" type="parTrans" cxnId="{CA70D3C8-7AF5-49DD-AF05-5B94A6AA52FF}">
      <dgm:prSet/>
      <dgm:spPr/>
      <dgm:t>
        <a:bodyPr/>
        <a:lstStyle/>
        <a:p>
          <a:endParaRPr lang="ru-RU"/>
        </a:p>
      </dgm:t>
    </dgm:pt>
    <dgm:pt modelId="{2B584A4B-6051-4A13-88E6-1B6F1481BC06}" type="sibTrans" cxnId="{CA70D3C8-7AF5-49DD-AF05-5B94A6AA52FF}">
      <dgm:prSet/>
      <dgm:spPr/>
      <dgm:t>
        <a:bodyPr/>
        <a:lstStyle/>
        <a:p>
          <a:endParaRPr lang="ru-RU"/>
        </a:p>
      </dgm:t>
    </dgm:pt>
    <dgm:pt modelId="{C5A80589-3B43-4A4D-9431-FE89F264B098}" type="pres">
      <dgm:prSet presAssocID="{4FAEDD42-5181-42F8-935F-59D5D8DE494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039B75-3BC2-415E-8CB0-EC521E1CACEE}" type="pres">
      <dgm:prSet presAssocID="{E584A1C4-9C8C-4ED7-9460-D7892B7A37A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29FE71-2FA1-4559-85AB-D5EEBA041568}" type="pres">
      <dgm:prSet presAssocID="{BB587A3F-E32A-4227-95B6-9B559952025D}" presName="sibTrans" presStyleCnt="0"/>
      <dgm:spPr/>
    </dgm:pt>
    <dgm:pt modelId="{FB68EB1A-3C2F-4F9F-88BF-8BC8E30979ED}" type="pres">
      <dgm:prSet presAssocID="{69B8931A-FC5F-4410-96BB-6A2881B755E0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0414C-F5B9-45A7-9EA0-7B43C109E863}" type="pres">
      <dgm:prSet presAssocID="{A65D073E-353D-4ECA-BE1F-027B8958ADE2}" presName="sibTrans" presStyleCnt="0"/>
      <dgm:spPr/>
    </dgm:pt>
    <dgm:pt modelId="{8CD3C47D-E804-419E-A195-6DBAD8F1A773}" type="pres">
      <dgm:prSet presAssocID="{7478F946-5B9B-4D80-B90C-3775A20A332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3FF991-E095-4B36-A48A-A2DF48E90B27}" type="pres">
      <dgm:prSet presAssocID="{B74EAC54-879F-4BEC-B877-CDD3EBE851D3}" presName="sibTrans" presStyleCnt="0"/>
      <dgm:spPr/>
    </dgm:pt>
    <dgm:pt modelId="{123FA39D-4806-45CD-854A-486F235DF5BE}" type="pres">
      <dgm:prSet presAssocID="{954958F9-AC05-42EA-94AC-0FC511008FB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F1FBE-8329-4173-81EF-90B09AD6C5AA}" type="pres">
      <dgm:prSet presAssocID="{6B48922B-D58F-4079-8F0B-190CE636AEF6}" presName="sibTrans" presStyleCnt="0"/>
      <dgm:spPr/>
    </dgm:pt>
    <dgm:pt modelId="{E803F113-8B40-4FB7-B891-7F1F39F1F01F}" type="pres">
      <dgm:prSet presAssocID="{C4522935-C366-4EFB-BFBB-F75040933E6E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A4A7C3-C7D7-4827-A4E0-35A6826E09CC}" type="presOf" srcId="{7478F946-5B9B-4D80-B90C-3775A20A332E}" destId="{8CD3C47D-E804-419E-A195-6DBAD8F1A773}" srcOrd="0" destOrd="0" presId="urn:microsoft.com/office/officeart/2005/8/layout/default"/>
    <dgm:cxn modelId="{0782ECEC-3895-46E8-8835-0BE826081406}" type="presOf" srcId="{954958F9-AC05-42EA-94AC-0FC511008FBB}" destId="{123FA39D-4806-45CD-854A-486F235DF5BE}" srcOrd="0" destOrd="0" presId="urn:microsoft.com/office/officeart/2005/8/layout/default"/>
    <dgm:cxn modelId="{57DB5E9D-3858-4874-84E2-A3A3E26A56F9}" type="presOf" srcId="{E584A1C4-9C8C-4ED7-9460-D7892B7A37A2}" destId="{61039B75-3BC2-415E-8CB0-EC521E1CACEE}" srcOrd="0" destOrd="0" presId="urn:microsoft.com/office/officeart/2005/8/layout/default"/>
    <dgm:cxn modelId="{971F9095-5C35-4A3A-BD24-E7A279F84870}" srcId="{4FAEDD42-5181-42F8-935F-59D5D8DE494D}" destId="{954958F9-AC05-42EA-94AC-0FC511008FBB}" srcOrd="3" destOrd="0" parTransId="{0C327E9E-466E-41FB-9A05-D51920A56A6E}" sibTransId="{6B48922B-D58F-4079-8F0B-190CE636AEF6}"/>
    <dgm:cxn modelId="{5C4FD185-42A0-4019-B04E-EEE17EB1C5D6}" srcId="{4FAEDD42-5181-42F8-935F-59D5D8DE494D}" destId="{E584A1C4-9C8C-4ED7-9460-D7892B7A37A2}" srcOrd="0" destOrd="0" parTransId="{518FAB61-1AE3-490C-85D0-2E9AE77BC41C}" sibTransId="{BB587A3F-E32A-4227-95B6-9B559952025D}"/>
    <dgm:cxn modelId="{FE4891D3-68B3-4537-BF9D-E4DBF932014A}" srcId="{4FAEDD42-5181-42F8-935F-59D5D8DE494D}" destId="{7478F946-5B9B-4D80-B90C-3775A20A332E}" srcOrd="2" destOrd="0" parTransId="{BCB44C0D-1B4A-4869-A7BA-83C53FB2A916}" sibTransId="{B74EAC54-879F-4BEC-B877-CDD3EBE851D3}"/>
    <dgm:cxn modelId="{940771F8-456F-4BC0-9B0C-FB86F6D84012}" type="presOf" srcId="{69B8931A-FC5F-4410-96BB-6A2881B755E0}" destId="{FB68EB1A-3C2F-4F9F-88BF-8BC8E30979ED}" srcOrd="0" destOrd="0" presId="urn:microsoft.com/office/officeart/2005/8/layout/default"/>
    <dgm:cxn modelId="{CA70D3C8-7AF5-49DD-AF05-5B94A6AA52FF}" srcId="{4FAEDD42-5181-42F8-935F-59D5D8DE494D}" destId="{C4522935-C366-4EFB-BFBB-F75040933E6E}" srcOrd="4" destOrd="0" parTransId="{F30DF8F2-D8D4-4E35-8E85-853126B8A1A7}" sibTransId="{2B584A4B-6051-4A13-88E6-1B6F1481BC06}"/>
    <dgm:cxn modelId="{1855EC34-40BB-4BA7-B19D-2BC9FAF6D0E6}" type="presOf" srcId="{4FAEDD42-5181-42F8-935F-59D5D8DE494D}" destId="{C5A80589-3B43-4A4D-9431-FE89F264B098}" srcOrd="0" destOrd="0" presId="urn:microsoft.com/office/officeart/2005/8/layout/default"/>
    <dgm:cxn modelId="{FCA19770-BC54-48D9-BCD8-A467E125FB62}" type="presOf" srcId="{C4522935-C366-4EFB-BFBB-F75040933E6E}" destId="{E803F113-8B40-4FB7-B891-7F1F39F1F01F}" srcOrd="0" destOrd="0" presId="urn:microsoft.com/office/officeart/2005/8/layout/default"/>
    <dgm:cxn modelId="{0D84D75A-70E1-4145-BEEE-CE52D6F35D79}" srcId="{4FAEDD42-5181-42F8-935F-59D5D8DE494D}" destId="{69B8931A-FC5F-4410-96BB-6A2881B755E0}" srcOrd="1" destOrd="0" parTransId="{29F898B7-37B5-4DEC-9E9A-2228C212F672}" sibTransId="{A65D073E-353D-4ECA-BE1F-027B8958ADE2}"/>
    <dgm:cxn modelId="{F8745473-4297-4E3B-9881-B417396EBC0E}" type="presParOf" srcId="{C5A80589-3B43-4A4D-9431-FE89F264B098}" destId="{61039B75-3BC2-415E-8CB0-EC521E1CACEE}" srcOrd="0" destOrd="0" presId="urn:microsoft.com/office/officeart/2005/8/layout/default"/>
    <dgm:cxn modelId="{C3B84E00-E234-4C01-904C-84B9EAACE2EB}" type="presParOf" srcId="{C5A80589-3B43-4A4D-9431-FE89F264B098}" destId="{6129FE71-2FA1-4559-85AB-D5EEBA041568}" srcOrd="1" destOrd="0" presId="urn:microsoft.com/office/officeart/2005/8/layout/default"/>
    <dgm:cxn modelId="{C443524E-779D-486B-992F-A58EB8D9F1AE}" type="presParOf" srcId="{C5A80589-3B43-4A4D-9431-FE89F264B098}" destId="{FB68EB1A-3C2F-4F9F-88BF-8BC8E30979ED}" srcOrd="2" destOrd="0" presId="urn:microsoft.com/office/officeart/2005/8/layout/default"/>
    <dgm:cxn modelId="{773D0A39-74DD-4DF2-B396-86EF2B4840F3}" type="presParOf" srcId="{C5A80589-3B43-4A4D-9431-FE89F264B098}" destId="{1C80414C-F5B9-45A7-9EA0-7B43C109E863}" srcOrd="3" destOrd="0" presId="urn:microsoft.com/office/officeart/2005/8/layout/default"/>
    <dgm:cxn modelId="{3D865BB5-73A4-407C-810F-214BC2BDE98F}" type="presParOf" srcId="{C5A80589-3B43-4A4D-9431-FE89F264B098}" destId="{8CD3C47D-E804-419E-A195-6DBAD8F1A773}" srcOrd="4" destOrd="0" presId="urn:microsoft.com/office/officeart/2005/8/layout/default"/>
    <dgm:cxn modelId="{C39DC312-DCC0-444D-80F3-8FF616791D43}" type="presParOf" srcId="{C5A80589-3B43-4A4D-9431-FE89F264B098}" destId="{D03FF991-E095-4B36-A48A-A2DF48E90B27}" srcOrd="5" destOrd="0" presId="urn:microsoft.com/office/officeart/2005/8/layout/default"/>
    <dgm:cxn modelId="{B497F977-906A-40BF-8E8F-2F5E7AF8A8E0}" type="presParOf" srcId="{C5A80589-3B43-4A4D-9431-FE89F264B098}" destId="{123FA39D-4806-45CD-854A-486F235DF5BE}" srcOrd="6" destOrd="0" presId="urn:microsoft.com/office/officeart/2005/8/layout/default"/>
    <dgm:cxn modelId="{00615C70-B294-4A3B-86D8-91112DD602D8}" type="presParOf" srcId="{C5A80589-3B43-4A4D-9431-FE89F264B098}" destId="{CD1F1FBE-8329-4173-81EF-90B09AD6C5AA}" srcOrd="7" destOrd="0" presId="urn:microsoft.com/office/officeart/2005/8/layout/default"/>
    <dgm:cxn modelId="{E3DEA5B8-797B-4B07-ADF4-5C796559EBC0}" type="presParOf" srcId="{C5A80589-3B43-4A4D-9431-FE89F264B098}" destId="{E803F113-8B40-4FB7-B891-7F1F39F1F01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FAEDD42-5181-42F8-935F-59D5D8DE494D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84A1C4-9C8C-4ED7-9460-D7892B7A37A2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Искажение содержания и последовательности событий в литературном произведении</a:t>
          </a:r>
          <a:endParaRPr lang="ru-RU" dirty="0"/>
        </a:p>
      </dgm:t>
    </dgm:pt>
    <dgm:pt modelId="{518FAB61-1AE3-490C-85D0-2E9AE77BC41C}" type="parTrans" cxnId="{5C4FD185-42A0-4019-B04E-EEE17EB1C5D6}">
      <dgm:prSet/>
      <dgm:spPr/>
      <dgm:t>
        <a:bodyPr/>
        <a:lstStyle/>
        <a:p>
          <a:endParaRPr lang="ru-RU"/>
        </a:p>
      </dgm:t>
    </dgm:pt>
    <dgm:pt modelId="{BB587A3F-E32A-4227-95B6-9B559952025D}" type="sibTrans" cxnId="{5C4FD185-42A0-4019-B04E-EEE17EB1C5D6}">
      <dgm:prSet/>
      <dgm:spPr/>
      <dgm:t>
        <a:bodyPr/>
        <a:lstStyle/>
        <a:p>
          <a:endParaRPr lang="ru-RU"/>
        </a:p>
      </dgm:t>
    </dgm:pt>
    <dgm:pt modelId="{69B8931A-FC5F-4410-96BB-6A2881B755E0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Ошибки в указании литературного жанра</a:t>
          </a:r>
        </a:p>
        <a:p>
          <a:endParaRPr lang="ru-RU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dirty="0"/>
        </a:p>
      </dgm:t>
    </dgm:pt>
    <dgm:pt modelId="{29F898B7-37B5-4DEC-9E9A-2228C212F672}" type="parTrans" cxnId="{0D84D75A-70E1-4145-BEEE-CE52D6F35D79}">
      <dgm:prSet/>
      <dgm:spPr/>
      <dgm:t>
        <a:bodyPr/>
        <a:lstStyle/>
        <a:p>
          <a:endParaRPr lang="ru-RU"/>
        </a:p>
      </dgm:t>
    </dgm:pt>
    <dgm:pt modelId="{A65D073E-353D-4ECA-BE1F-027B8958ADE2}" type="sibTrans" cxnId="{0D84D75A-70E1-4145-BEEE-CE52D6F35D79}">
      <dgm:prSet/>
      <dgm:spPr/>
      <dgm:t>
        <a:bodyPr/>
        <a:lstStyle/>
        <a:p>
          <a:endParaRPr lang="ru-RU"/>
        </a:p>
      </dgm:t>
    </dgm:pt>
    <dgm:pt modelId="{7478F946-5B9B-4D80-B90C-3775A20A332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Ошибки в использовании литературоведческих терминов</a:t>
          </a:r>
          <a:endParaRPr lang="ru-RU" dirty="0"/>
        </a:p>
      </dgm:t>
    </dgm:pt>
    <dgm:pt modelId="{BCB44C0D-1B4A-4869-A7BA-83C53FB2A916}" type="parTrans" cxnId="{FE4891D3-68B3-4537-BF9D-E4DBF932014A}">
      <dgm:prSet/>
      <dgm:spPr/>
      <dgm:t>
        <a:bodyPr/>
        <a:lstStyle/>
        <a:p>
          <a:endParaRPr lang="ru-RU"/>
        </a:p>
      </dgm:t>
    </dgm:pt>
    <dgm:pt modelId="{B74EAC54-879F-4BEC-B877-CDD3EBE851D3}" type="sibTrans" cxnId="{FE4891D3-68B3-4537-BF9D-E4DBF932014A}">
      <dgm:prSet/>
      <dgm:spPr/>
      <dgm:t>
        <a:bodyPr/>
        <a:lstStyle/>
        <a:p>
          <a:endParaRPr lang="ru-RU"/>
        </a:p>
      </dgm:t>
    </dgm:pt>
    <dgm:pt modelId="{954958F9-AC05-42EA-94AC-0FC511008FBB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Искажение авторской позиции</a:t>
          </a:r>
        </a:p>
        <a:p>
          <a:endParaRPr lang="ru-RU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327E9E-466E-41FB-9A05-D51920A56A6E}" type="parTrans" cxnId="{971F9095-5C35-4A3A-BD24-E7A279F84870}">
      <dgm:prSet/>
      <dgm:spPr/>
      <dgm:t>
        <a:bodyPr/>
        <a:lstStyle/>
        <a:p>
          <a:endParaRPr lang="ru-RU"/>
        </a:p>
      </dgm:t>
    </dgm:pt>
    <dgm:pt modelId="{6B48922B-D58F-4079-8F0B-190CE636AEF6}" type="sibTrans" cxnId="{971F9095-5C35-4A3A-BD24-E7A279F84870}">
      <dgm:prSet/>
      <dgm:spPr/>
      <dgm:t>
        <a:bodyPr/>
        <a:lstStyle/>
        <a:p>
          <a:endParaRPr lang="ru-RU"/>
        </a:p>
      </dgm:t>
    </dgm:pt>
    <dgm:pt modelId="{C5A80589-3B43-4A4D-9431-FE89F264B098}" type="pres">
      <dgm:prSet presAssocID="{4FAEDD42-5181-42F8-935F-59D5D8DE494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039B75-3BC2-415E-8CB0-EC521E1CACEE}" type="pres">
      <dgm:prSet presAssocID="{E584A1C4-9C8C-4ED7-9460-D7892B7A37A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29FE71-2FA1-4559-85AB-D5EEBA041568}" type="pres">
      <dgm:prSet presAssocID="{BB587A3F-E32A-4227-95B6-9B559952025D}" presName="sibTrans" presStyleCnt="0"/>
      <dgm:spPr/>
    </dgm:pt>
    <dgm:pt modelId="{FB68EB1A-3C2F-4F9F-88BF-8BC8E30979ED}" type="pres">
      <dgm:prSet presAssocID="{69B8931A-FC5F-4410-96BB-6A2881B755E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0414C-F5B9-45A7-9EA0-7B43C109E863}" type="pres">
      <dgm:prSet presAssocID="{A65D073E-353D-4ECA-BE1F-027B8958ADE2}" presName="sibTrans" presStyleCnt="0"/>
      <dgm:spPr/>
    </dgm:pt>
    <dgm:pt modelId="{8CD3C47D-E804-419E-A195-6DBAD8F1A773}" type="pres">
      <dgm:prSet presAssocID="{7478F946-5B9B-4D80-B90C-3775A20A332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3FF991-E095-4B36-A48A-A2DF48E90B27}" type="pres">
      <dgm:prSet presAssocID="{B74EAC54-879F-4BEC-B877-CDD3EBE851D3}" presName="sibTrans" presStyleCnt="0"/>
      <dgm:spPr/>
    </dgm:pt>
    <dgm:pt modelId="{123FA39D-4806-45CD-854A-486F235DF5BE}" type="pres">
      <dgm:prSet presAssocID="{954958F9-AC05-42EA-94AC-0FC511008FB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4FD185-42A0-4019-B04E-EEE17EB1C5D6}" srcId="{4FAEDD42-5181-42F8-935F-59D5D8DE494D}" destId="{E584A1C4-9C8C-4ED7-9460-D7892B7A37A2}" srcOrd="0" destOrd="0" parTransId="{518FAB61-1AE3-490C-85D0-2E9AE77BC41C}" sibTransId="{BB587A3F-E32A-4227-95B6-9B559952025D}"/>
    <dgm:cxn modelId="{971F9095-5C35-4A3A-BD24-E7A279F84870}" srcId="{4FAEDD42-5181-42F8-935F-59D5D8DE494D}" destId="{954958F9-AC05-42EA-94AC-0FC511008FBB}" srcOrd="3" destOrd="0" parTransId="{0C327E9E-466E-41FB-9A05-D51920A56A6E}" sibTransId="{6B48922B-D58F-4079-8F0B-190CE636AEF6}"/>
    <dgm:cxn modelId="{A6F6D200-0FEB-41E2-A59F-4135B453FF39}" type="presOf" srcId="{7478F946-5B9B-4D80-B90C-3775A20A332E}" destId="{8CD3C47D-E804-419E-A195-6DBAD8F1A773}" srcOrd="0" destOrd="0" presId="urn:microsoft.com/office/officeart/2005/8/layout/default"/>
    <dgm:cxn modelId="{FE4891D3-68B3-4537-BF9D-E4DBF932014A}" srcId="{4FAEDD42-5181-42F8-935F-59D5D8DE494D}" destId="{7478F946-5B9B-4D80-B90C-3775A20A332E}" srcOrd="2" destOrd="0" parTransId="{BCB44C0D-1B4A-4869-A7BA-83C53FB2A916}" sibTransId="{B74EAC54-879F-4BEC-B877-CDD3EBE851D3}"/>
    <dgm:cxn modelId="{06C55CD8-98FA-44DF-8989-328CA2243B13}" type="presOf" srcId="{E584A1C4-9C8C-4ED7-9460-D7892B7A37A2}" destId="{61039B75-3BC2-415E-8CB0-EC521E1CACEE}" srcOrd="0" destOrd="0" presId="urn:microsoft.com/office/officeart/2005/8/layout/default"/>
    <dgm:cxn modelId="{0D84D75A-70E1-4145-BEEE-CE52D6F35D79}" srcId="{4FAEDD42-5181-42F8-935F-59D5D8DE494D}" destId="{69B8931A-FC5F-4410-96BB-6A2881B755E0}" srcOrd="1" destOrd="0" parTransId="{29F898B7-37B5-4DEC-9E9A-2228C212F672}" sibTransId="{A65D073E-353D-4ECA-BE1F-027B8958ADE2}"/>
    <dgm:cxn modelId="{1C655D66-F978-47F4-94FB-5DF0D53179AB}" type="presOf" srcId="{4FAEDD42-5181-42F8-935F-59D5D8DE494D}" destId="{C5A80589-3B43-4A4D-9431-FE89F264B098}" srcOrd="0" destOrd="0" presId="urn:microsoft.com/office/officeart/2005/8/layout/default"/>
    <dgm:cxn modelId="{32BF5C2F-578C-4EA3-A6F4-9950C1228E26}" type="presOf" srcId="{954958F9-AC05-42EA-94AC-0FC511008FBB}" destId="{123FA39D-4806-45CD-854A-486F235DF5BE}" srcOrd="0" destOrd="0" presId="urn:microsoft.com/office/officeart/2005/8/layout/default"/>
    <dgm:cxn modelId="{603099FE-E017-4B8B-B802-809AFCE84723}" type="presOf" srcId="{69B8931A-FC5F-4410-96BB-6A2881B755E0}" destId="{FB68EB1A-3C2F-4F9F-88BF-8BC8E30979ED}" srcOrd="0" destOrd="0" presId="urn:microsoft.com/office/officeart/2005/8/layout/default"/>
    <dgm:cxn modelId="{09B1284E-E3D6-4A65-9EE1-47E0F4709BCF}" type="presParOf" srcId="{C5A80589-3B43-4A4D-9431-FE89F264B098}" destId="{61039B75-3BC2-415E-8CB0-EC521E1CACEE}" srcOrd="0" destOrd="0" presId="urn:microsoft.com/office/officeart/2005/8/layout/default"/>
    <dgm:cxn modelId="{8AF92431-30DD-4D56-80CA-6C65F39B3C4D}" type="presParOf" srcId="{C5A80589-3B43-4A4D-9431-FE89F264B098}" destId="{6129FE71-2FA1-4559-85AB-D5EEBA041568}" srcOrd="1" destOrd="0" presId="urn:microsoft.com/office/officeart/2005/8/layout/default"/>
    <dgm:cxn modelId="{69F9AF0D-F632-45E3-9446-C7CDC375954D}" type="presParOf" srcId="{C5A80589-3B43-4A4D-9431-FE89F264B098}" destId="{FB68EB1A-3C2F-4F9F-88BF-8BC8E30979ED}" srcOrd="2" destOrd="0" presId="urn:microsoft.com/office/officeart/2005/8/layout/default"/>
    <dgm:cxn modelId="{CDE7A7F6-0209-4812-BC19-6F157E84EF65}" type="presParOf" srcId="{C5A80589-3B43-4A4D-9431-FE89F264B098}" destId="{1C80414C-F5B9-45A7-9EA0-7B43C109E863}" srcOrd="3" destOrd="0" presId="urn:microsoft.com/office/officeart/2005/8/layout/default"/>
    <dgm:cxn modelId="{61722A34-7276-413C-97D9-97EE57C01F32}" type="presParOf" srcId="{C5A80589-3B43-4A4D-9431-FE89F264B098}" destId="{8CD3C47D-E804-419E-A195-6DBAD8F1A773}" srcOrd="4" destOrd="0" presId="urn:microsoft.com/office/officeart/2005/8/layout/default"/>
    <dgm:cxn modelId="{E73EDDE1-A329-44B5-A2AD-09E2E12AAF24}" type="presParOf" srcId="{C5A80589-3B43-4A4D-9431-FE89F264B098}" destId="{D03FF991-E095-4B36-A48A-A2DF48E90B27}" srcOrd="5" destOrd="0" presId="urn:microsoft.com/office/officeart/2005/8/layout/default"/>
    <dgm:cxn modelId="{D753DCE0-4B9E-45F7-8E58-794140EAE43C}" type="presParOf" srcId="{C5A80589-3B43-4A4D-9431-FE89F264B098}" destId="{123FA39D-4806-45CD-854A-486F235DF5B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1481567-E871-4439-A65A-B4FD64A8A7D5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56DC1C9-FD60-4EFF-B691-E3BA8C2F9C36}">
      <dgm:prSet phldrT="[Текст]"/>
      <dgm:spPr/>
      <dgm:t>
        <a:bodyPr/>
        <a:lstStyle/>
        <a:p>
          <a:r>
            <a:rPr lang="ru-RU" dirty="0" smtClean="0"/>
            <a:t>Незачёт</a:t>
          </a:r>
          <a:endParaRPr lang="ru-RU" dirty="0"/>
        </a:p>
      </dgm:t>
    </dgm:pt>
    <dgm:pt modelId="{44CDB3F7-2A4C-4ECB-807A-0F281AD57F37}" type="parTrans" cxnId="{A7BD926A-91B8-4574-AB94-A5E0347E5161}">
      <dgm:prSet/>
      <dgm:spPr/>
      <dgm:t>
        <a:bodyPr/>
        <a:lstStyle/>
        <a:p>
          <a:endParaRPr lang="ru-RU"/>
        </a:p>
      </dgm:t>
    </dgm:pt>
    <dgm:pt modelId="{97A1DFCD-319D-4D11-A779-1CB9F4B7562B}" type="sibTrans" cxnId="{A7BD926A-91B8-4574-AB94-A5E0347E5161}">
      <dgm:prSet/>
      <dgm:spPr/>
      <dgm:t>
        <a:bodyPr/>
        <a:lstStyle/>
        <a:p>
          <a:endParaRPr lang="ru-RU"/>
        </a:p>
      </dgm:t>
    </dgm:pt>
    <dgm:pt modelId="{28347321-445E-473A-B20E-12F4BD27FA75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если сочинение написано без опоры на литературный материал</a:t>
          </a:r>
          <a:endParaRPr lang="ru-RU" sz="2800" dirty="0"/>
        </a:p>
      </dgm:t>
    </dgm:pt>
    <dgm:pt modelId="{3BD231D6-5E21-422F-A25F-C8929DEFA19F}" type="parTrans" cxnId="{88F32E57-D8B3-4CE9-B1F4-2FFB5F88C90F}">
      <dgm:prSet/>
      <dgm:spPr/>
      <dgm:t>
        <a:bodyPr/>
        <a:lstStyle/>
        <a:p>
          <a:endParaRPr lang="ru-RU"/>
        </a:p>
      </dgm:t>
    </dgm:pt>
    <dgm:pt modelId="{8BD681A7-FCDF-4D17-8DB8-7F8420772D12}" type="sibTrans" cxnId="{88F32E57-D8B3-4CE9-B1F4-2FFB5F88C90F}">
      <dgm:prSet/>
      <dgm:spPr/>
      <dgm:t>
        <a:bodyPr/>
        <a:lstStyle/>
        <a:p>
          <a:endParaRPr lang="ru-RU"/>
        </a:p>
      </dgm:t>
    </dgm:pt>
    <dgm:pt modelId="{63E76E9C-D4EE-4FE2-A9B1-ABE6D8F961F7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или в нём существенно искажено содержание выбранного текста</a:t>
          </a:r>
          <a:endParaRPr lang="ru-RU" sz="2800" dirty="0"/>
        </a:p>
      </dgm:t>
    </dgm:pt>
    <dgm:pt modelId="{5C7DB5ED-2E9B-4AC6-ABC1-17DA2EC0FC4B}" type="parTrans" cxnId="{B6FB17F3-8618-4344-AB06-33F424E2F616}">
      <dgm:prSet/>
      <dgm:spPr/>
      <dgm:t>
        <a:bodyPr/>
        <a:lstStyle/>
        <a:p>
          <a:endParaRPr lang="ru-RU"/>
        </a:p>
      </dgm:t>
    </dgm:pt>
    <dgm:pt modelId="{52740D21-3705-42E3-AEC5-085A52980911}" type="sibTrans" cxnId="{B6FB17F3-8618-4344-AB06-33F424E2F616}">
      <dgm:prSet/>
      <dgm:spPr/>
      <dgm:t>
        <a:bodyPr/>
        <a:lstStyle/>
        <a:p>
          <a:endParaRPr lang="ru-RU"/>
        </a:p>
      </dgm:t>
    </dgm:pt>
    <dgm:pt modelId="{1FEC4763-7314-4E2A-A240-A6646025C9D0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или литературный материал лишь упоминается в работе (аргументы не подкрепляются примерами)</a:t>
          </a:r>
          <a:endParaRPr lang="ru-RU" sz="2800" dirty="0"/>
        </a:p>
      </dgm:t>
    </dgm:pt>
    <dgm:pt modelId="{3FC1E817-9185-4925-86B2-FEA3491DC3BD}" type="parTrans" cxnId="{08B8DCDA-2953-416D-BB4E-D5E902885A4F}">
      <dgm:prSet/>
      <dgm:spPr/>
      <dgm:t>
        <a:bodyPr/>
        <a:lstStyle/>
        <a:p>
          <a:endParaRPr lang="ru-RU"/>
        </a:p>
      </dgm:t>
    </dgm:pt>
    <dgm:pt modelId="{C93CE4F2-36B7-4CFF-8227-7690513BA441}" type="sibTrans" cxnId="{08B8DCDA-2953-416D-BB4E-D5E902885A4F}">
      <dgm:prSet/>
      <dgm:spPr/>
      <dgm:t>
        <a:bodyPr/>
        <a:lstStyle/>
        <a:p>
          <a:endParaRPr lang="ru-RU"/>
        </a:p>
      </dgm:t>
    </dgm:pt>
    <dgm:pt modelId="{67F7E819-7F50-45E3-A18C-4FAFFB0159BE}" type="pres">
      <dgm:prSet presAssocID="{A1481567-E871-4439-A65A-B4FD64A8A7D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005E8D-2F53-4095-80D5-B6C052EF26C0}" type="pres">
      <dgm:prSet presAssocID="{256DC1C9-FD60-4EFF-B691-E3BA8C2F9C36}" presName="root1" presStyleCnt="0"/>
      <dgm:spPr/>
    </dgm:pt>
    <dgm:pt modelId="{89F15E7F-7E00-47BD-85C8-2D4D35B63206}" type="pres">
      <dgm:prSet presAssocID="{256DC1C9-FD60-4EFF-B691-E3BA8C2F9C36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E3AF4F-4FD6-4C9D-91E2-D3091DC8D5B8}" type="pres">
      <dgm:prSet presAssocID="{256DC1C9-FD60-4EFF-B691-E3BA8C2F9C36}" presName="level2hierChild" presStyleCnt="0"/>
      <dgm:spPr/>
    </dgm:pt>
    <dgm:pt modelId="{B26DB378-FF8F-4292-8673-1456BB8DF55D}" type="pres">
      <dgm:prSet presAssocID="{3BD231D6-5E21-422F-A25F-C8929DEFA19F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1F6B7F48-BCD4-404C-A774-127E0FA86665}" type="pres">
      <dgm:prSet presAssocID="{3BD231D6-5E21-422F-A25F-C8929DEFA19F}" presName="connTx" presStyleLbl="parChTrans1D2" presStyleIdx="0" presStyleCnt="3"/>
      <dgm:spPr/>
      <dgm:t>
        <a:bodyPr/>
        <a:lstStyle/>
        <a:p>
          <a:endParaRPr lang="ru-RU"/>
        </a:p>
      </dgm:t>
    </dgm:pt>
    <dgm:pt modelId="{86F9145F-27CF-4CCC-8963-17AE16DC77DB}" type="pres">
      <dgm:prSet presAssocID="{28347321-445E-473A-B20E-12F4BD27FA75}" presName="root2" presStyleCnt="0"/>
      <dgm:spPr/>
    </dgm:pt>
    <dgm:pt modelId="{97F5CD30-80F1-4B14-964A-3723E03FACA8}" type="pres">
      <dgm:prSet presAssocID="{28347321-445E-473A-B20E-12F4BD27FA75}" presName="LevelTwoTextNode" presStyleLbl="node2" presStyleIdx="0" presStyleCnt="3" custScaleX="340321" custScaleY="148565" custLinFactNeighborX="2065" custLinFactNeighborY="-694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DAAE101-6BC3-492E-90A4-7EE56881906A}" type="pres">
      <dgm:prSet presAssocID="{28347321-445E-473A-B20E-12F4BD27FA75}" presName="level3hierChild" presStyleCnt="0"/>
      <dgm:spPr/>
    </dgm:pt>
    <dgm:pt modelId="{CB322CB3-7AEC-4133-89EB-A59C21246E61}" type="pres">
      <dgm:prSet presAssocID="{5C7DB5ED-2E9B-4AC6-ABC1-17DA2EC0FC4B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5952E1C2-47BB-4692-BA10-BCC49399D4EC}" type="pres">
      <dgm:prSet presAssocID="{5C7DB5ED-2E9B-4AC6-ABC1-17DA2EC0FC4B}" presName="connTx" presStyleLbl="parChTrans1D2" presStyleIdx="1" presStyleCnt="3"/>
      <dgm:spPr/>
      <dgm:t>
        <a:bodyPr/>
        <a:lstStyle/>
        <a:p>
          <a:endParaRPr lang="ru-RU"/>
        </a:p>
      </dgm:t>
    </dgm:pt>
    <dgm:pt modelId="{BA790B7E-509C-4C37-955B-EC12AA3F1EA9}" type="pres">
      <dgm:prSet presAssocID="{63E76E9C-D4EE-4FE2-A9B1-ABE6D8F961F7}" presName="root2" presStyleCnt="0"/>
      <dgm:spPr/>
    </dgm:pt>
    <dgm:pt modelId="{406907CD-B9B1-4134-BD11-1DA697F0B889}" type="pres">
      <dgm:prSet presAssocID="{63E76E9C-D4EE-4FE2-A9B1-ABE6D8F961F7}" presName="LevelTwoTextNode" presStyleLbl="node2" presStyleIdx="1" presStyleCnt="3" custScaleX="341957" custScaleY="1635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D9BEC5-108C-497E-A65B-00E30FE427D9}" type="pres">
      <dgm:prSet presAssocID="{63E76E9C-D4EE-4FE2-A9B1-ABE6D8F961F7}" presName="level3hierChild" presStyleCnt="0"/>
      <dgm:spPr/>
    </dgm:pt>
    <dgm:pt modelId="{1A648797-E377-45E0-87E8-EDB7B6D33571}" type="pres">
      <dgm:prSet presAssocID="{3FC1E817-9185-4925-86B2-FEA3491DC3BD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15563A19-2BE8-4D03-AB27-4F8F6034910C}" type="pres">
      <dgm:prSet presAssocID="{3FC1E817-9185-4925-86B2-FEA3491DC3BD}" presName="connTx" presStyleLbl="parChTrans1D2" presStyleIdx="2" presStyleCnt="3"/>
      <dgm:spPr/>
      <dgm:t>
        <a:bodyPr/>
        <a:lstStyle/>
        <a:p>
          <a:endParaRPr lang="ru-RU"/>
        </a:p>
      </dgm:t>
    </dgm:pt>
    <dgm:pt modelId="{C74F95DB-65DF-4748-92D6-812A991B75EF}" type="pres">
      <dgm:prSet presAssocID="{1FEC4763-7314-4E2A-A240-A6646025C9D0}" presName="root2" presStyleCnt="0"/>
      <dgm:spPr/>
    </dgm:pt>
    <dgm:pt modelId="{827F9630-2037-4C6A-873D-C7B02CABD403}" type="pres">
      <dgm:prSet presAssocID="{1FEC4763-7314-4E2A-A240-A6646025C9D0}" presName="LevelTwoTextNode" presStyleLbl="node2" presStyleIdx="2" presStyleCnt="3" custScaleX="341956" custScaleY="142765" custLinFactNeighborX="-1033" custLinFactNeighborY="524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768DEE-BC2D-4771-87C2-E407D4822262}" type="pres">
      <dgm:prSet presAssocID="{1FEC4763-7314-4E2A-A240-A6646025C9D0}" presName="level3hierChild" presStyleCnt="0"/>
      <dgm:spPr/>
    </dgm:pt>
  </dgm:ptLst>
  <dgm:cxnLst>
    <dgm:cxn modelId="{B6FB17F3-8618-4344-AB06-33F424E2F616}" srcId="{256DC1C9-FD60-4EFF-B691-E3BA8C2F9C36}" destId="{63E76E9C-D4EE-4FE2-A9B1-ABE6D8F961F7}" srcOrd="1" destOrd="0" parTransId="{5C7DB5ED-2E9B-4AC6-ABC1-17DA2EC0FC4B}" sibTransId="{52740D21-3705-42E3-AEC5-085A52980911}"/>
    <dgm:cxn modelId="{AC6DB1DF-B431-4451-8915-5F4070DE92E6}" type="presOf" srcId="{5C7DB5ED-2E9B-4AC6-ABC1-17DA2EC0FC4B}" destId="{CB322CB3-7AEC-4133-89EB-A59C21246E61}" srcOrd="0" destOrd="0" presId="urn:microsoft.com/office/officeart/2008/layout/HorizontalMultiLevelHierarchy"/>
    <dgm:cxn modelId="{88F32E57-D8B3-4CE9-B1F4-2FFB5F88C90F}" srcId="{256DC1C9-FD60-4EFF-B691-E3BA8C2F9C36}" destId="{28347321-445E-473A-B20E-12F4BD27FA75}" srcOrd="0" destOrd="0" parTransId="{3BD231D6-5E21-422F-A25F-C8929DEFA19F}" sibTransId="{8BD681A7-FCDF-4D17-8DB8-7F8420772D12}"/>
    <dgm:cxn modelId="{A7BD926A-91B8-4574-AB94-A5E0347E5161}" srcId="{A1481567-E871-4439-A65A-B4FD64A8A7D5}" destId="{256DC1C9-FD60-4EFF-B691-E3BA8C2F9C36}" srcOrd="0" destOrd="0" parTransId="{44CDB3F7-2A4C-4ECB-807A-0F281AD57F37}" sibTransId="{97A1DFCD-319D-4D11-A779-1CB9F4B7562B}"/>
    <dgm:cxn modelId="{2944B1A4-68F7-4E3F-A6CB-84DF653E8D24}" type="presOf" srcId="{3FC1E817-9185-4925-86B2-FEA3491DC3BD}" destId="{15563A19-2BE8-4D03-AB27-4F8F6034910C}" srcOrd="1" destOrd="0" presId="urn:microsoft.com/office/officeart/2008/layout/HorizontalMultiLevelHierarchy"/>
    <dgm:cxn modelId="{7FE78BD7-007B-439C-B832-6CB105D7259E}" type="presOf" srcId="{A1481567-E871-4439-A65A-B4FD64A8A7D5}" destId="{67F7E819-7F50-45E3-A18C-4FAFFB0159BE}" srcOrd="0" destOrd="0" presId="urn:microsoft.com/office/officeart/2008/layout/HorizontalMultiLevelHierarchy"/>
    <dgm:cxn modelId="{CD659733-9567-4E85-987B-278BF4DF5F68}" type="presOf" srcId="{5C7DB5ED-2E9B-4AC6-ABC1-17DA2EC0FC4B}" destId="{5952E1C2-47BB-4692-BA10-BCC49399D4EC}" srcOrd="1" destOrd="0" presId="urn:microsoft.com/office/officeart/2008/layout/HorizontalMultiLevelHierarchy"/>
    <dgm:cxn modelId="{0C5B3DAE-C44C-42BF-A0DD-C63BCE84714D}" type="presOf" srcId="{28347321-445E-473A-B20E-12F4BD27FA75}" destId="{97F5CD30-80F1-4B14-964A-3723E03FACA8}" srcOrd="0" destOrd="0" presId="urn:microsoft.com/office/officeart/2008/layout/HorizontalMultiLevelHierarchy"/>
    <dgm:cxn modelId="{08B8DCDA-2953-416D-BB4E-D5E902885A4F}" srcId="{256DC1C9-FD60-4EFF-B691-E3BA8C2F9C36}" destId="{1FEC4763-7314-4E2A-A240-A6646025C9D0}" srcOrd="2" destOrd="0" parTransId="{3FC1E817-9185-4925-86B2-FEA3491DC3BD}" sibTransId="{C93CE4F2-36B7-4CFF-8227-7690513BA441}"/>
    <dgm:cxn modelId="{B3E90F78-037C-4B39-9580-DBD7DE4FF5E8}" type="presOf" srcId="{63E76E9C-D4EE-4FE2-A9B1-ABE6D8F961F7}" destId="{406907CD-B9B1-4134-BD11-1DA697F0B889}" srcOrd="0" destOrd="0" presId="urn:microsoft.com/office/officeart/2008/layout/HorizontalMultiLevelHierarchy"/>
    <dgm:cxn modelId="{8F0E0960-E259-4C1C-809E-0A30A38FE5B9}" type="presOf" srcId="{3BD231D6-5E21-422F-A25F-C8929DEFA19F}" destId="{B26DB378-FF8F-4292-8673-1456BB8DF55D}" srcOrd="0" destOrd="0" presId="urn:microsoft.com/office/officeart/2008/layout/HorizontalMultiLevelHierarchy"/>
    <dgm:cxn modelId="{A8CF523B-42C4-411C-93BB-ABBD500D1D2F}" type="presOf" srcId="{1FEC4763-7314-4E2A-A240-A6646025C9D0}" destId="{827F9630-2037-4C6A-873D-C7B02CABD403}" srcOrd="0" destOrd="0" presId="urn:microsoft.com/office/officeart/2008/layout/HorizontalMultiLevelHierarchy"/>
    <dgm:cxn modelId="{69DD15C3-F8AF-4D35-AB2C-8EDC3BE75094}" type="presOf" srcId="{3BD231D6-5E21-422F-A25F-C8929DEFA19F}" destId="{1F6B7F48-BCD4-404C-A774-127E0FA86665}" srcOrd="1" destOrd="0" presId="urn:microsoft.com/office/officeart/2008/layout/HorizontalMultiLevelHierarchy"/>
    <dgm:cxn modelId="{9DB18CD6-5CD1-4102-B926-B9DAA5CF24FA}" type="presOf" srcId="{3FC1E817-9185-4925-86B2-FEA3491DC3BD}" destId="{1A648797-E377-45E0-87E8-EDB7B6D33571}" srcOrd="0" destOrd="0" presId="urn:microsoft.com/office/officeart/2008/layout/HorizontalMultiLevelHierarchy"/>
    <dgm:cxn modelId="{303090AF-117E-422F-AD7E-6625F0B2F898}" type="presOf" srcId="{256DC1C9-FD60-4EFF-B691-E3BA8C2F9C36}" destId="{89F15E7F-7E00-47BD-85C8-2D4D35B63206}" srcOrd="0" destOrd="0" presId="urn:microsoft.com/office/officeart/2008/layout/HorizontalMultiLevelHierarchy"/>
    <dgm:cxn modelId="{CECD2E67-3254-49C8-979C-451A5C3D9E49}" type="presParOf" srcId="{67F7E819-7F50-45E3-A18C-4FAFFB0159BE}" destId="{3B005E8D-2F53-4095-80D5-B6C052EF26C0}" srcOrd="0" destOrd="0" presId="urn:microsoft.com/office/officeart/2008/layout/HorizontalMultiLevelHierarchy"/>
    <dgm:cxn modelId="{9E15613D-3123-4C67-B1EE-4CE76606D5D3}" type="presParOf" srcId="{3B005E8D-2F53-4095-80D5-B6C052EF26C0}" destId="{89F15E7F-7E00-47BD-85C8-2D4D35B63206}" srcOrd="0" destOrd="0" presId="urn:microsoft.com/office/officeart/2008/layout/HorizontalMultiLevelHierarchy"/>
    <dgm:cxn modelId="{507BDBE1-7FB4-4283-9364-4D525BD87DBE}" type="presParOf" srcId="{3B005E8D-2F53-4095-80D5-B6C052EF26C0}" destId="{B1E3AF4F-4FD6-4C9D-91E2-D3091DC8D5B8}" srcOrd="1" destOrd="0" presId="urn:microsoft.com/office/officeart/2008/layout/HorizontalMultiLevelHierarchy"/>
    <dgm:cxn modelId="{5B7E498D-7E67-4A82-814A-39948C2ACD84}" type="presParOf" srcId="{B1E3AF4F-4FD6-4C9D-91E2-D3091DC8D5B8}" destId="{B26DB378-FF8F-4292-8673-1456BB8DF55D}" srcOrd="0" destOrd="0" presId="urn:microsoft.com/office/officeart/2008/layout/HorizontalMultiLevelHierarchy"/>
    <dgm:cxn modelId="{0DCB7977-CE4E-4A99-AE4C-74D359913BEF}" type="presParOf" srcId="{B26DB378-FF8F-4292-8673-1456BB8DF55D}" destId="{1F6B7F48-BCD4-404C-A774-127E0FA86665}" srcOrd="0" destOrd="0" presId="urn:microsoft.com/office/officeart/2008/layout/HorizontalMultiLevelHierarchy"/>
    <dgm:cxn modelId="{84082C2F-5359-40C6-B6F6-533FA99216E5}" type="presParOf" srcId="{B1E3AF4F-4FD6-4C9D-91E2-D3091DC8D5B8}" destId="{86F9145F-27CF-4CCC-8963-17AE16DC77DB}" srcOrd="1" destOrd="0" presId="urn:microsoft.com/office/officeart/2008/layout/HorizontalMultiLevelHierarchy"/>
    <dgm:cxn modelId="{C485DC27-EAC9-4B7E-B8ED-06CF16530014}" type="presParOf" srcId="{86F9145F-27CF-4CCC-8963-17AE16DC77DB}" destId="{97F5CD30-80F1-4B14-964A-3723E03FACA8}" srcOrd="0" destOrd="0" presId="urn:microsoft.com/office/officeart/2008/layout/HorizontalMultiLevelHierarchy"/>
    <dgm:cxn modelId="{7AB44317-8FBB-42D8-972D-4DD989809880}" type="presParOf" srcId="{86F9145F-27CF-4CCC-8963-17AE16DC77DB}" destId="{FDAAE101-6BC3-492E-90A4-7EE56881906A}" srcOrd="1" destOrd="0" presId="urn:microsoft.com/office/officeart/2008/layout/HorizontalMultiLevelHierarchy"/>
    <dgm:cxn modelId="{3C2CFF1A-0A7E-4C52-9821-F634EBFEDEA2}" type="presParOf" srcId="{B1E3AF4F-4FD6-4C9D-91E2-D3091DC8D5B8}" destId="{CB322CB3-7AEC-4133-89EB-A59C21246E61}" srcOrd="2" destOrd="0" presId="urn:microsoft.com/office/officeart/2008/layout/HorizontalMultiLevelHierarchy"/>
    <dgm:cxn modelId="{398360F6-15AD-42B4-86AE-27E03EA86C61}" type="presParOf" srcId="{CB322CB3-7AEC-4133-89EB-A59C21246E61}" destId="{5952E1C2-47BB-4692-BA10-BCC49399D4EC}" srcOrd="0" destOrd="0" presId="urn:microsoft.com/office/officeart/2008/layout/HorizontalMultiLevelHierarchy"/>
    <dgm:cxn modelId="{C60E98F4-1BF3-47D9-B6AC-0BC44E420E9D}" type="presParOf" srcId="{B1E3AF4F-4FD6-4C9D-91E2-D3091DC8D5B8}" destId="{BA790B7E-509C-4C37-955B-EC12AA3F1EA9}" srcOrd="3" destOrd="0" presId="urn:microsoft.com/office/officeart/2008/layout/HorizontalMultiLevelHierarchy"/>
    <dgm:cxn modelId="{EACAA8A5-34AD-475A-B644-72E9036BCE68}" type="presParOf" srcId="{BA790B7E-509C-4C37-955B-EC12AA3F1EA9}" destId="{406907CD-B9B1-4134-BD11-1DA697F0B889}" srcOrd="0" destOrd="0" presId="urn:microsoft.com/office/officeart/2008/layout/HorizontalMultiLevelHierarchy"/>
    <dgm:cxn modelId="{4527AC68-A188-49B3-8FF8-7445A7F914DD}" type="presParOf" srcId="{BA790B7E-509C-4C37-955B-EC12AA3F1EA9}" destId="{25D9BEC5-108C-497E-A65B-00E30FE427D9}" srcOrd="1" destOrd="0" presId="urn:microsoft.com/office/officeart/2008/layout/HorizontalMultiLevelHierarchy"/>
    <dgm:cxn modelId="{B11A9D6C-CB0F-4B89-BF83-F0750ACCCCC8}" type="presParOf" srcId="{B1E3AF4F-4FD6-4C9D-91E2-D3091DC8D5B8}" destId="{1A648797-E377-45E0-87E8-EDB7B6D33571}" srcOrd="4" destOrd="0" presId="urn:microsoft.com/office/officeart/2008/layout/HorizontalMultiLevelHierarchy"/>
    <dgm:cxn modelId="{85CD4524-90D7-47E9-84B1-07CECA4F6F32}" type="presParOf" srcId="{1A648797-E377-45E0-87E8-EDB7B6D33571}" destId="{15563A19-2BE8-4D03-AB27-4F8F6034910C}" srcOrd="0" destOrd="0" presId="urn:microsoft.com/office/officeart/2008/layout/HorizontalMultiLevelHierarchy"/>
    <dgm:cxn modelId="{F57C8BC1-D3A9-4B8E-9F07-521D3A269055}" type="presParOf" srcId="{B1E3AF4F-4FD6-4C9D-91E2-D3091DC8D5B8}" destId="{C74F95DB-65DF-4748-92D6-812A991B75EF}" srcOrd="5" destOrd="0" presId="urn:microsoft.com/office/officeart/2008/layout/HorizontalMultiLevelHierarchy"/>
    <dgm:cxn modelId="{D7DB60A4-5B7C-4B01-B52A-C4C6FA9FABE3}" type="presParOf" srcId="{C74F95DB-65DF-4748-92D6-812A991B75EF}" destId="{827F9630-2037-4C6A-873D-C7B02CABD403}" srcOrd="0" destOrd="0" presId="urn:microsoft.com/office/officeart/2008/layout/HorizontalMultiLevelHierarchy"/>
    <dgm:cxn modelId="{C22A1297-4C29-475D-98B5-CDA22A1D8EB7}" type="presParOf" srcId="{C74F95DB-65DF-4748-92D6-812A991B75EF}" destId="{DE768DEE-BC2D-4771-87C2-E407D482226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A72322-F27D-45F6-BC38-31A0988EE534}" type="datetimeFigureOut">
              <a:rPr lang="ru-RU" smtClean="0"/>
              <a:t>04.12.2019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7708D-57BA-4A8F-B031-5AAC2775C2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26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8BA43-DA59-4DCD-B82E-88A0EDAC4FE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0173F-2923-4C74-B640-82BBF86831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00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68B2F9-3FDA-4085-8688-C01B2C843FD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889D3-A875-4724-8A22-A14DFF104F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77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46598-46AF-43E9-B262-0FAB7E1AFCCB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244CC-3042-40E4-8CD9-431D393DFB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89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89976-D2E8-4AB5-BD7D-4217AC6A8C9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6087C-BB7F-4260-87E1-51DAA16AFB0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90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7A4B5-F2D9-4CED-B6B6-3FC514CA93E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32A13-73F9-4850-8F3C-16A94AF825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24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38A71-888F-4098-B8DB-4F0926576AD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90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85C2-57DA-45DB-94CA-EE71E54256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18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9397-B3EF-4FC0-8B6C-411CDF5F70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97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9D0CB-26BF-4C85-9DEC-BE9CBA1139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543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1029E-1AC1-440D-AABE-0A17D73E26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152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11CC-09E3-451B-8942-329794FEDDD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2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62C29-72AB-4983-ADDD-80B546485E9E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6F7FC-89F1-461E-8E93-9D0C2FAA05C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324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A908A-4DBE-43EB-AE27-84AF36FDF41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251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57D38-253A-41B7-B3FF-1D8184EFBA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1075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AC3-DDA7-4C16-9728-264BA45641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19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AF0F-6D33-4259-B650-5888ADBCE3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99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CA5E-E9D1-4896-B736-923C9AE4F3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1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83173-3EF5-4CCD-9C17-CFB68E330AC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D8D14-C06A-4C87-8CA4-5A3F8CA1FF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85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6AB2F-A6B8-489E-95FA-5D3F466EBAA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F8450-97DA-40FE-8908-E4823EE8C79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276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1D93E-C48F-45BA-A3DA-4AA4D5BA428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9E042F-19F8-41A0-ABA4-0F1785A9E9D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095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DF301-F502-4C12-8A52-7297E4C741B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447A7-7348-4FBB-BCDB-802DA0B526F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89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2EBCB-C85F-4DB9-90A1-46004EEE035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CA0CEC-B310-4195-AAA6-1B7D61F90D8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35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21C3F-5793-4066-B650-41C811B4D69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5154F-91A0-4B1A-809A-7100E0B897D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597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7D2DF-6F5E-4A1A-99C6-826E0192325E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B2C9D-D5D0-4043-BEB6-D48175286FE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84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017FFDCE-9016-44FC-968E-78EE1A7E05D3}" type="datetime1">
              <a:rPr lang="ru-R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36E5D7BA-2E95-41A6-9E78-A234694F7F79}" type="slidenum">
              <a:rPr lang="ru-RU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4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889C51-E247-4B20-BA87-7C4739B8CD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04.12.2019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9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9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6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9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7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0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8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1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2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9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3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4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0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5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2.xml"/><Relationship Id="rId4" Type="http://schemas.openxmlformats.org/officeDocument/2006/relationships/image" Target="../media/image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6.xml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7.xml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13" Type="http://schemas.microsoft.com/office/2007/relationships/diagramDrawing" Target="../diagrams/drawing12.xml"/><Relationship Id="rId18" Type="http://schemas.microsoft.com/office/2007/relationships/diagramDrawing" Target="../diagrams/drawing13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1.xml"/><Relationship Id="rId12" Type="http://schemas.openxmlformats.org/officeDocument/2006/relationships/diagramColors" Target="../diagrams/colors12.xml"/><Relationship Id="rId17" Type="http://schemas.openxmlformats.org/officeDocument/2006/relationships/diagramColors" Target="../diagrams/colors13.xml"/><Relationship Id="rId2" Type="http://schemas.openxmlformats.org/officeDocument/2006/relationships/slideLayout" Target="../slideLayouts/slideLayout15.xml"/><Relationship Id="rId16" Type="http://schemas.openxmlformats.org/officeDocument/2006/relationships/diagramQuickStyle" Target="../diagrams/quickStyle13.xml"/><Relationship Id="rId1" Type="http://schemas.openxmlformats.org/officeDocument/2006/relationships/themeOverride" Target="../theme/themeOverride48.xml"/><Relationship Id="rId6" Type="http://schemas.openxmlformats.org/officeDocument/2006/relationships/diagramQuickStyle" Target="../diagrams/quickStyle11.xml"/><Relationship Id="rId11" Type="http://schemas.openxmlformats.org/officeDocument/2006/relationships/diagramQuickStyle" Target="../diagrams/quickStyle12.xml"/><Relationship Id="rId5" Type="http://schemas.openxmlformats.org/officeDocument/2006/relationships/diagramLayout" Target="../diagrams/layout11.xml"/><Relationship Id="rId15" Type="http://schemas.openxmlformats.org/officeDocument/2006/relationships/diagramLayout" Target="../diagrams/layout13.xml"/><Relationship Id="rId10" Type="http://schemas.openxmlformats.org/officeDocument/2006/relationships/diagramLayout" Target="../diagrams/layout12.xml"/><Relationship Id="rId4" Type="http://schemas.openxmlformats.org/officeDocument/2006/relationships/diagramData" Target="../diagrams/data11.xml"/><Relationship Id="rId9" Type="http://schemas.openxmlformats.org/officeDocument/2006/relationships/diagramData" Target="../diagrams/data12.xml"/><Relationship Id="rId14" Type="http://schemas.openxmlformats.org/officeDocument/2006/relationships/diagramData" Target="../diagrams/data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.xml"/><Relationship Id="rId4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4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49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5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50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Relationship Id="rId9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51.xml"/><Relationship Id="rId4" Type="http://schemas.openxmlformats.org/officeDocument/2006/relationships/image" Target="../media/image14.pn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13" Type="http://schemas.microsoft.com/office/2007/relationships/diagramDrawing" Target="../diagrams/drawing17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6.xml"/><Relationship Id="rId12" Type="http://schemas.openxmlformats.org/officeDocument/2006/relationships/diagramColors" Target="../diagrams/colors17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52.xml"/><Relationship Id="rId6" Type="http://schemas.openxmlformats.org/officeDocument/2006/relationships/diagramQuickStyle" Target="../diagrams/quickStyle16.xml"/><Relationship Id="rId11" Type="http://schemas.openxmlformats.org/officeDocument/2006/relationships/diagramQuickStyle" Target="../diagrams/quickStyle17.xml"/><Relationship Id="rId5" Type="http://schemas.openxmlformats.org/officeDocument/2006/relationships/diagramLayout" Target="../diagrams/layout16.xml"/><Relationship Id="rId10" Type="http://schemas.openxmlformats.org/officeDocument/2006/relationships/diagramLayout" Target="../diagrams/layout17.xml"/><Relationship Id="rId4" Type="http://schemas.openxmlformats.org/officeDocument/2006/relationships/diagramData" Target="../diagrams/data16.xml"/><Relationship Id="rId9" Type="http://schemas.openxmlformats.org/officeDocument/2006/relationships/diagramData" Target="../diagrams/data17.xml"/><Relationship Id="rId1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8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53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8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5.png"/><Relationship Id="rId4" Type="http://schemas.openxmlformats.org/officeDocument/2006/relationships/image" Target="../media/image4.emf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23065" y="4310291"/>
            <a:ext cx="6955972" cy="1470025"/>
          </a:xfrm>
        </p:spPr>
        <p:txBody>
          <a:bodyPr/>
          <a:lstStyle/>
          <a:p>
            <a:r>
              <a:rPr lang="ru-RU" dirty="0" smtClean="0"/>
              <a:t>Итоговое сочинение</a:t>
            </a:r>
            <a:br>
              <a:rPr lang="ru-RU" dirty="0" smtClean="0"/>
            </a:br>
            <a:r>
              <a:rPr lang="ru-RU" sz="2400" dirty="0" err="1" smtClean="0"/>
              <a:t>Малярова</a:t>
            </a:r>
            <a:r>
              <a:rPr lang="ru-RU" sz="2400" dirty="0" smtClean="0"/>
              <a:t> С.Г. </a:t>
            </a:r>
            <a:br>
              <a:rPr lang="ru-RU" sz="2400" dirty="0" smtClean="0"/>
            </a:br>
            <a:r>
              <a:rPr lang="ru-RU" sz="2400" smtClean="0"/>
              <a:t>2019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9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972136"/>
              </p:ext>
            </p:extLst>
          </p:nvPr>
        </p:nvGraphicFramePr>
        <p:xfrm>
          <a:off x="1477735" y="293915"/>
          <a:ext cx="9937070" cy="3944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>
            <a:off x="2130879" y="4090307"/>
            <a:ext cx="2228850" cy="1122589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8588829" y="4090307"/>
            <a:ext cx="2326822" cy="128995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79" y="4229101"/>
            <a:ext cx="4180114" cy="2187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359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624111"/>
            <a:ext cx="9969726" cy="6508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Типичные ошибки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412421"/>
            <a:ext cx="10720841" cy="44988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Требование № 1. «Объём итогового сочинения»</a:t>
            </a: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Объём – от 250 слов и выше.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выполнения этого требования ученики прибегают к искусственному увеличению объёма: включают заготовленные афоризмы, вставляют союзы, предлоги и т.п.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Всё это приводится в ущерб содержанию. </a:t>
            </a:r>
          </a:p>
        </p:txBody>
      </p:sp>
    </p:spTree>
    <p:extLst>
      <p:ext uri="{BB962C8B-B14F-4D97-AF65-F5344CB8AC3E}">
        <p14:creationId xmlns:p14="http://schemas.microsoft.com/office/powerpoint/2010/main" val="3537887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624110"/>
            <a:ext cx="9969726" cy="63802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оцениванию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412421"/>
            <a:ext cx="10720841" cy="449880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Требование № 1. «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итогового сочинения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Рекомендуемое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слов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от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350.</a:t>
            </a:r>
          </a:p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Максимум слов не устанавливается.</a:t>
            </a:r>
          </a:p>
          <a:p>
            <a:pPr marL="0" indent="0" algn="just">
              <a:buNone/>
            </a:pP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Начинаем проверять с 250 слов.</a:t>
            </a:r>
          </a:p>
          <a:p>
            <a:pPr mar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 сочинении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менее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250 слов – то ставится 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незачёт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невыполнение требования № 1 и 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незачёт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всю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работу. 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критериям не проверяется.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53408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624111"/>
            <a:ext cx="9969726" cy="6508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Типичные ошибки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134836"/>
            <a:ext cx="10720841" cy="5339443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Требование № 2. «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Самостоятельность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написания итогового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сочинения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lv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Несамостоятельность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выявляется:</a:t>
            </a:r>
          </a:p>
          <a:p>
            <a:pPr marL="0" lv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за счёт несовпадения стилистики автора сочинения со стилистикой чужого текста;</a:t>
            </a:r>
          </a:p>
          <a:p>
            <a:pPr marL="0" lv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несоответствия «гладких» фрагментов на фоне общего низкого качества текста;</a:t>
            </a:r>
          </a:p>
          <a:p>
            <a:pPr marL="0" lv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нарушения логики между самостоятельными и заимствованными фрагментами.</a:t>
            </a:r>
          </a:p>
          <a:p>
            <a:pPr marL="0" lvl="0" indent="0" algn="just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179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оцениванию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2827" y="1493950"/>
            <a:ext cx="10704512" cy="4739426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Требование № 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Самостоятельность написания итогового сочинения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just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Не допускается списывание из какого-либо источника.</a:t>
            </a:r>
          </a:p>
          <a:p>
            <a:pPr marL="0" indent="0" algn="just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Допускается цитирование, не превышающее объём текста сочинения, со ссылкой на источник (ссылка дается в свободной форме).</a:t>
            </a:r>
          </a:p>
          <a:p>
            <a:pPr marL="0" lvl="0" indent="0" algn="just">
              <a:buNone/>
            </a:pPr>
            <a:endParaRPr lang="ru-RU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НЕСАМОСТОЯТЕЛЬНОСТЬ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ведёт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НЕЗАЧЁТУ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сочинение несамостоятельно,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«незачёт» </a:t>
            </a: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ставится за всю работу в целом! Работа по критериям не проверяется!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228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624111"/>
            <a:ext cx="9969726" cy="6508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Профилактика ошибок по Требованию № 2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412421"/>
            <a:ext cx="10720841" cy="4498801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учить формулировать собственную позицию и </a:t>
            </a:r>
            <a:r>
              <a:rPr lang="ru-RU" sz="32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своими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словами излагать чужую точку зрения.</a:t>
            </a:r>
          </a:p>
        </p:txBody>
      </p:sp>
    </p:spTree>
    <p:extLst>
      <p:ext uri="{BB962C8B-B14F-4D97-AF65-F5344CB8AC3E}">
        <p14:creationId xmlns:p14="http://schemas.microsoft.com/office/powerpoint/2010/main" val="657952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624111"/>
            <a:ext cx="9969726" cy="6508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Критерии ИС. Типичные ошибки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412421"/>
            <a:ext cx="10720841" cy="449880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Ошибки по критерию № 1. «Соответствие теме»:</a:t>
            </a: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школьники часто пишут не о том, что предполагают заданные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темы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раскрывают содержание целого 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тематического  направления;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в сочинении отсутствуют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слова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темы;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недостаточно чётко прослеживается </a:t>
            </a:r>
            <a:r>
              <a:rPr lang="ru-RU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нравственно-психологических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заложенных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формулировке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темы;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мысли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которую эта тема транслирует.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82762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624111"/>
            <a:ext cx="9969726" cy="6508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Критерий № 1. «Соответствие теме»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412421"/>
            <a:ext cx="10720841" cy="44988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выбор тематического направления, которое ученику интересно, связано с книгами, которые он прочитал, ещё не гарантия хорошего сочинения; важно осмыслить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РАКУРС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избранной темы;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важно не только понять значение каждого слова в формулировке темы, но и суметь осознать, в чём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заданного вопроса, ответ на который и станет тезисом сочинения, к которому нужно подобрать аргументы.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864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624111"/>
            <a:ext cx="9969726" cy="6508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Профилактика ошибок по критерию № 1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412421"/>
            <a:ext cx="10720841" cy="4498801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Выбирать тему, где понятна проблема и знакомо произведение для аргументации.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Учить находить в теме ключевые слова, сужающие тему до заданного аспекта рассуждения.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Учить переформулировать темы: 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если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сформулирована в виде повествовательной конструкции, то высказывание нужно перестроить в виде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вопроса 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 произведений М.Ю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Лермонтова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Вам особенно близки / Чем мне близки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…).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обращаться к философским или психологическим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словарям.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298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580" y="261257"/>
            <a:ext cx="10899820" cy="1245571"/>
          </a:xfrm>
        </p:spPr>
        <p:txBody>
          <a:bodyPr>
            <a:noAutofit/>
          </a:bodyPr>
          <a:lstStyle/>
          <a:p>
            <a:r>
              <a:rPr lang="ru-RU" sz="3200" dirty="0" smtClean="0"/>
              <a:t>Требование к оцениванию </a:t>
            </a:r>
            <a:br>
              <a:rPr lang="ru-RU" sz="3200" dirty="0" smtClean="0"/>
            </a:br>
            <a:r>
              <a:rPr lang="ru-RU" sz="3200" dirty="0" smtClean="0">
                <a:solidFill>
                  <a:srgbClr val="C00000"/>
                </a:solidFill>
              </a:rPr>
              <a:t>критерия № 1. «Соответствие теме»</a:t>
            </a:r>
            <a:br>
              <a:rPr lang="ru-RU" sz="3200" dirty="0" smtClean="0">
                <a:solidFill>
                  <a:srgbClr val="C00000"/>
                </a:solidFill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335506"/>
            <a:ext cx="10972800" cy="82730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«Незачёт»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ставится, если сочинение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соответствует теме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или в нём не прослеживается коммуникативный замысел: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29582195"/>
              </p:ext>
            </p:extLst>
          </p:nvPr>
        </p:nvGraphicFramePr>
        <p:xfrm>
          <a:off x="2394284" y="2162807"/>
          <a:ext cx="6581274" cy="3746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23814" y="5682280"/>
            <a:ext cx="645516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всех остальных случаях –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зачёт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189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Итогового Сочинения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526721"/>
            <a:ext cx="10818812" cy="438450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умения доказывать свою позицию;</a:t>
            </a:r>
          </a:p>
          <a:p>
            <a:pPr marL="0" indent="0" algn="just">
              <a:buNone/>
            </a:pPr>
            <a:r>
              <a:rPr lang="ru-RU" sz="2800" dirty="0" smtClean="0"/>
              <a:t>-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речевой культуры (способность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правильно излагать свои мысли в письменной форме);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 к чтению. </a:t>
            </a:r>
          </a:p>
        </p:txBody>
      </p:sp>
    </p:spTree>
    <p:extLst>
      <p:ext uri="{BB962C8B-B14F-4D97-AF65-F5344CB8AC3E}">
        <p14:creationId xmlns:p14="http://schemas.microsoft.com/office/powerpoint/2010/main" val="1400003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624111"/>
            <a:ext cx="9969726" cy="650898"/>
          </a:xfrm>
        </p:spPr>
        <p:txBody>
          <a:bodyPr>
            <a:normAutofit fontScale="90000"/>
          </a:bodyPr>
          <a:lstStyle/>
          <a:p>
            <a:pPr lvl="0"/>
            <a:r>
              <a:rPr lang="ru-RU" sz="3600" b="1" dirty="0" smtClean="0"/>
              <a:t>Изменения в </a:t>
            </a:r>
            <a:r>
              <a:rPr lang="ru-RU" sz="3600" b="1" dirty="0" smtClean="0">
                <a:solidFill>
                  <a:srgbClr val="C00000"/>
                </a:solidFill>
              </a:rPr>
              <a:t>критерии № 2.</a:t>
            </a:r>
            <a:r>
              <a:rPr lang="ru-RU" sz="3600" dirty="0" smtClean="0"/>
              <a:t> </a:t>
            </a:r>
            <a:r>
              <a:rPr lang="ru-RU" sz="3600" dirty="0">
                <a:solidFill>
                  <a:srgbClr val="C00000"/>
                </a:solidFill>
              </a:rPr>
              <a:t>«Аргументация. Привлечение литературного материала»</a:t>
            </a:r>
            <a:br>
              <a:rPr lang="ru-RU" sz="3600" dirty="0">
                <a:solidFill>
                  <a:srgbClr val="C00000"/>
                </a:solidFill>
              </a:rPr>
            </a:br>
            <a:r>
              <a:rPr lang="ru-RU" b="1" dirty="0" smtClean="0"/>
              <a:t> (с 2018г.)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412421"/>
            <a:ext cx="10720841" cy="44988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2" t="21263" r="22551" b="7862"/>
          <a:stretch/>
        </p:blipFill>
        <p:spPr bwMode="auto">
          <a:xfrm>
            <a:off x="682580" y="1210614"/>
            <a:ext cx="10856890" cy="531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9635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624111"/>
            <a:ext cx="9969726" cy="650898"/>
          </a:xfrm>
        </p:spPr>
        <p:txBody>
          <a:bodyPr>
            <a:normAutofit fontScale="90000"/>
          </a:bodyPr>
          <a:lstStyle/>
          <a:p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412421"/>
            <a:ext cx="10720841" cy="44988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7" t="21128" r="22495" b="29928"/>
          <a:stretch/>
        </p:blipFill>
        <p:spPr bwMode="auto">
          <a:xfrm>
            <a:off x="1030310" y="1287887"/>
            <a:ext cx="10431887" cy="489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386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7652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Требование к оцениванию критерия №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273630"/>
            <a:ext cx="10972800" cy="4852534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Проверяется умение: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-строить рассуждение,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-доказывать свою позицию, подкрепляя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 литературного материала (художественные произведения, мемуары, публицистика, произведения УНТ (исключая малые жанры), другие источники отечественной или мировой литературы). 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 опоры на один текст.</a:t>
            </a:r>
          </a:p>
        </p:txBody>
      </p:sp>
    </p:spTree>
    <p:extLst>
      <p:ext uri="{BB962C8B-B14F-4D97-AF65-F5344CB8AC3E}">
        <p14:creationId xmlns:p14="http://schemas.microsoft.com/office/powerpoint/2010/main" val="29805426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         </a:t>
            </a:r>
            <a:r>
              <a:rPr lang="ru-RU" sz="3200" b="1" dirty="0" smtClean="0"/>
              <a:t>Советы по привлечению литературного материала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должен уметь: </a:t>
            </a:r>
          </a:p>
          <a:p>
            <a:pPr marL="0" lv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-пересказывать в сочинении только те эпизоды, которые имеют отношение к теме;</a:t>
            </a:r>
          </a:p>
          <a:p>
            <a:pPr marL="0" lv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-разумно сочетать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подтверждая свои мысли не только передачей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но и включением в сочинение необходимых описаний (портретов, пейзажей и др.), отмечая при этом важные смысловые детали;</a:t>
            </a:r>
          </a:p>
          <a:p>
            <a:pPr marL="0" lv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комментировать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пересказанные сведения о героях и событиях в русле проблемы, обозначенной в теме сочинения.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5068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         </a:t>
            </a:r>
            <a:r>
              <a:rPr lang="ru-RU" sz="3200" b="1" dirty="0" smtClean="0"/>
              <a:t>Советы по привлечению литературного материала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Литературный материал может быть привлечён  и в виде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аспектной характеристики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литературного героя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lv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случае нужно:</a:t>
            </a:r>
          </a:p>
          <a:p>
            <a:pPr marL="0" lv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такого  персонажа, жизнь и поступки которого связаны с проблематикой сочинения;</a:t>
            </a:r>
          </a:p>
          <a:p>
            <a:pPr marL="0" lv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-уметь видеть развитие образа героя, изменения в его характере и поступках.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3697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         </a:t>
            </a:r>
            <a:r>
              <a:rPr lang="ru-RU" sz="3200" b="1" dirty="0" smtClean="0"/>
              <a:t>Советы по привлечению литературного материала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Литературный материал может быть привлечён на основе обращения к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системе образов. </a:t>
            </a:r>
          </a:p>
          <a:p>
            <a:pPr marL="0" lv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случае нужно:</a:t>
            </a:r>
          </a:p>
          <a:p>
            <a:pPr marL="0" lv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выбрать такие образы-персонажи, взаимоотношения которых могли бы стать примерами для обоснования позиции выпускника; в этом случае можно обращаться не только к главным героям, но и к второстепенным; </a:t>
            </a:r>
          </a:p>
          <a:p>
            <a:pPr marL="0" lv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-сопоставлять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героев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 из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8328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624111"/>
            <a:ext cx="9969726" cy="6508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Привлечение литературного материала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412421"/>
            <a:ext cx="10720841" cy="44988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вывод: в сочинении важно дать глубокие размышления (по проблематике, конфликту, системе персонажей и т.д.)</a:t>
            </a:r>
          </a:p>
        </p:txBody>
      </p:sp>
    </p:spTree>
    <p:extLst>
      <p:ext uri="{BB962C8B-B14F-4D97-AF65-F5344CB8AC3E}">
        <p14:creationId xmlns:p14="http://schemas.microsoft.com/office/powerpoint/2010/main" val="4290483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220436"/>
            <a:ext cx="9969726" cy="1012371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Комментарий к типичным ошибкам критерия № 2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412421"/>
            <a:ext cx="10720841" cy="44988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1.Неумение  сформулировать главную мысль высказывания и последовательно доказать её в главной части сочинения.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развести понятия «тезис»,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«аргументы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Тезис: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мысль, нуждающаяся в доказательстве. Это главный вопрос, ответом на который и будет весь текст сочинения.</a:t>
            </a:r>
          </a:p>
        </p:txBody>
      </p:sp>
    </p:spTree>
    <p:extLst>
      <p:ext uri="{BB962C8B-B14F-4D97-AF65-F5344CB8AC3E}">
        <p14:creationId xmlns:p14="http://schemas.microsoft.com/office/powerpoint/2010/main" val="2860407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624111"/>
            <a:ext cx="9969726" cy="6508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Критерий № 2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412421"/>
            <a:ext cx="10720841" cy="449880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Аргумент: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структурный элемент высказывания, направленный на обоснование тезиса. Каждый аргумент должен состоять из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(формулировки мысли, выдвигаемой автором сочинения) и обоснования (убедительных выводов).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Аргументация,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есть </a:t>
            </a: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комментирование и оценка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пересказанных фактов и эпизодов. </a:t>
            </a:r>
          </a:p>
          <a:p>
            <a:pPr marL="0" indent="0" algn="just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факты, фрагменты текста и т.п. 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864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624111"/>
            <a:ext cx="9969726" cy="6508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Аргументация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412421"/>
            <a:ext cx="10720841" cy="44988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Аргументация,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 есть </a:t>
            </a:r>
            <a:r>
              <a:rPr lang="ru-RU" sz="32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комментирование и оценка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пересказанных фактов и эпизодов. </a:t>
            </a:r>
          </a:p>
          <a:p>
            <a:pPr marL="0" indent="0" algn="just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Типичные ошибки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-часто литературный материал только упоминается, но не анализируется, что снижает уровень работы;</a:t>
            </a: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-приведённые примеры не всегда соответствуют тезисам и аргументам, или высказанные мысли не подкрепляются нужными примерами.</a:t>
            </a:r>
          </a:p>
        </p:txBody>
      </p:sp>
    </p:spTree>
    <p:extLst>
      <p:ext uri="{BB962C8B-B14F-4D97-AF65-F5344CB8AC3E}">
        <p14:creationId xmlns:p14="http://schemas.microsoft.com/office/powerpoint/2010/main" val="1982067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ИС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157" y="1608364"/>
            <a:ext cx="10900455" cy="430285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Надпредметность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Литературоцентричность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Надпредметность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Проверяются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предметные результаты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понимать тему;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аргументировать свою точку зрения;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владение логико-композиционными способами построения рассуждения;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толкование абстрактных понятий;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связного текста;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речевое развитие школьников.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5505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261257"/>
            <a:ext cx="9969726" cy="751114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Типичные ошибки в к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ритерии № 2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412421"/>
            <a:ext cx="10720841" cy="44988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42976875"/>
              </p:ext>
            </p:extLst>
          </p:nvPr>
        </p:nvGraphicFramePr>
        <p:xfrm>
          <a:off x="783771" y="1012371"/>
          <a:ext cx="11019208" cy="51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73883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624111"/>
            <a:ext cx="9969726" cy="6508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Фактические ошибки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8577168"/>
              </p:ext>
            </p:extLst>
          </p:nvPr>
        </p:nvGraphicFramePr>
        <p:xfrm>
          <a:off x="784225" y="1412875"/>
          <a:ext cx="10720388" cy="4498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35920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624111"/>
            <a:ext cx="9969726" cy="6508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Фактические ошибки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4964546"/>
              </p:ext>
            </p:extLst>
          </p:nvPr>
        </p:nvGraphicFramePr>
        <p:xfrm>
          <a:off x="784225" y="1412875"/>
          <a:ext cx="10720388" cy="4498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0487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624111"/>
            <a:ext cx="9969726" cy="6508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Профилактика фактических ошибок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412421"/>
            <a:ext cx="10720841" cy="449880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1.Предупреждение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фактических ошибок (проверка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фактуальной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информации по текстам в подготовительный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период).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2.Знакомить с разными способами цитирования для: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-аспектной характеристики персонажа или системы персонажей;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-сопоставления фрагментов и героев разных произведений;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-включения цитаты в комментированный пересказ содержания;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-актуализации проблематики произведения.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260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2580" y="261257"/>
            <a:ext cx="10899820" cy="1245571"/>
          </a:xfrm>
        </p:spPr>
        <p:txBody>
          <a:bodyPr>
            <a:noAutofit/>
          </a:bodyPr>
          <a:lstStyle/>
          <a:p>
            <a:r>
              <a:rPr lang="ru-RU" sz="3200" dirty="0" smtClean="0"/>
              <a:t>Требование к оцениванию </a:t>
            </a:r>
            <a:br>
              <a:rPr lang="ru-RU" sz="3200" dirty="0" smtClean="0"/>
            </a:br>
            <a:r>
              <a:rPr lang="ru-RU" sz="3200" dirty="0" smtClean="0">
                <a:solidFill>
                  <a:srgbClr val="C00000"/>
                </a:solidFill>
              </a:rPr>
              <a:t>критерия № 2</a:t>
            </a:r>
            <a:br>
              <a:rPr lang="ru-RU" sz="3200" dirty="0" smtClean="0">
                <a:solidFill>
                  <a:srgbClr val="C00000"/>
                </a:solidFill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968741177"/>
              </p:ext>
            </p:extLst>
          </p:nvPr>
        </p:nvGraphicFramePr>
        <p:xfrm>
          <a:off x="1323475" y="1506827"/>
          <a:ext cx="9324472" cy="4003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23475" y="5610090"/>
            <a:ext cx="645516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всех остальных случаях –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зачёт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15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23483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Требование к оцениванию критерия № 3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«Композиция и логика рассуждения»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338944"/>
            <a:ext cx="10972800" cy="47872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Сочинение должно представлять из себя логично выстроенное рассуждение. 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Выдержано соотношение между тезисом и доказательствами. (вступление и заключение должны занимать 1/3 всей работы, а основная часть – 2/3 всего текста, например: вступление – 98 слов; основная часть – 373 слова; заключение – 95 слов. Итого: 566 слов).</a:t>
            </a:r>
          </a:p>
        </p:txBody>
      </p:sp>
    </p:spTree>
    <p:extLst>
      <p:ext uri="{BB962C8B-B14F-4D97-AF65-F5344CB8AC3E}">
        <p14:creationId xmlns:p14="http://schemas.microsoft.com/office/powerpoint/2010/main" val="2621823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624111"/>
            <a:ext cx="9969726" cy="650898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Типичные ошибки по критерию № 3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Композиция и логика рассуждения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11685990"/>
              </p:ext>
            </p:extLst>
          </p:nvPr>
        </p:nvGraphicFramePr>
        <p:xfrm>
          <a:off x="1347537" y="1275008"/>
          <a:ext cx="10311063" cy="5342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64455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624111"/>
            <a:ext cx="9969726" cy="6508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Комментарий к типичным ошибкам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412421"/>
            <a:ext cx="10720841" cy="44988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содержании каждого абзаца основной части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-должен быть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тезис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(мысль, требующая доказательства),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(доказательства),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 использованием литературного материала), необходимые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промежуточные выводы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658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624111"/>
            <a:ext cx="9969726" cy="6508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Комментарий к типичным ошибкам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412421"/>
            <a:ext cx="10720841" cy="4498801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исключения этих ошибок необходимо:</a:t>
            </a: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-продумать,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проблемы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связанные с темой сочинения, следует наметить во вступлении;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-определить,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какую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главную мысль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аргументировать в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части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как в ней будут решаться проблемы, указанные во вступлении ;</a:t>
            </a: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-определить,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ответ на вопрос темы будет сформулирован в заключении и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он будет перекликаться со вступлением и основной частью работы.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смысловой связи между вступлением и заключением – одна из самых частотных ошибок в этом критерии. </a:t>
            </a: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942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624111"/>
            <a:ext cx="9969726" cy="6508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Комментарий к типичным ошибкам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412421"/>
            <a:ext cx="10720841" cy="44988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заключении нужно дать краткий и точный ответ на вопрос темы в формате сжатого итога или небольшую цитату, созвучную главной мысли сочинения.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Незачёт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ставится при условии, если грубые логические нарушения мешают пониманию смысла сказанного или отсутствует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тезисно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-доказательная часть.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всех остальных случаях – </a:t>
            </a: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зачёт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430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71450"/>
            <a:ext cx="10972800" cy="128179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ИС</a:t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Надпредметность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157" y="1608364"/>
            <a:ext cx="10900455" cy="430285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 этой целью на уроках все учителя-предметники должны учить школьников анализировать тексты, т.е. формировать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смыслового чтения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видеть их целевую установку;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 выявлять способы создания текста;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 определять коммуникативную задачу (извлекать главную информацию, понимать, что такое тема,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микротема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понимать композиционный замысел);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 анализировать отбор лексики в данном тексте (выявлять ключевые слова), риторических приемов;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 определять связи между вступлением и заключением; определять границы смысловых частей и т.п.;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 включать в учебный процесс задания по созданию связных текстов. 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7794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624111"/>
            <a:ext cx="9969726" cy="6508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Предупреждение ошибок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412421"/>
            <a:ext cx="10720841" cy="44988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исключения ошибок по критерию 3 необходимо:</a:t>
            </a: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-учить выделять абзацы;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-учить редактировать собственный текст;</a:t>
            </a:r>
          </a:p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-учить удалять повторы и т.п. </a:t>
            </a:r>
          </a:p>
        </p:txBody>
      </p:sp>
    </p:spTree>
    <p:extLst>
      <p:ext uri="{BB962C8B-B14F-4D97-AF65-F5344CB8AC3E}">
        <p14:creationId xmlns:p14="http://schemas.microsoft.com/office/powerpoint/2010/main" val="1008326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624111"/>
            <a:ext cx="9969726" cy="650898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Типичные шибки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критерию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4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«Качество письменной речи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412421"/>
            <a:ext cx="10720841" cy="44988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критерий учитывает стилистические, лексические  ошибки.</a:t>
            </a:r>
            <a:r>
              <a:rPr lang="ru-RU" sz="2800" dirty="0"/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Проверяется речевое оформление текста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сочинения.</a:t>
            </a:r>
          </a:p>
          <a:p>
            <a:pPr marL="0" indent="0" algn="just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 не учитывает ошибки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-орфографические;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-пунктуационные;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-грамматические.</a:t>
            </a:r>
          </a:p>
        </p:txBody>
      </p:sp>
    </p:spTree>
    <p:extLst>
      <p:ext uri="{BB962C8B-B14F-4D97-AF65-F5344CB8AC3E}">
        <p14:creationId xmlns:p14="http://schemas.microsoft.com/office/powerpoint/2010/main" val="227781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187779"/>
            <a:ext cx="9969726" cy="108723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Комментарий к типичным ошибкам критерия № 4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3771" y="1412421"/>
            <a:ext cx="10720841" cy="449880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распространённые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речевые ошибки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-употребление слова в несвойственном ему значении;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-употребление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иностилевых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слов, канцеляризмов, речевых штампов;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-смешение лексики разных исторических эпох;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-употребление лишних слов (плеоназм);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-речевые повторы (тавтология);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-порядок слов, приводящий к неоднозначному пониманию предложения;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-необоснованный пропуск слова. </a:t>
            </a:r>
          </a:p>
        </p:txBody>
      </p:sp>
    </p:spTree>
    <p:extLst>
      <p:ext uri="{BB962C8B-B14F-4D97-AF65-F5344CB8AC3E}">
        <p14:creationId xmlns:p14="http://schemas.microsoft.com/office/powerpoint/2010/main" val="992670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4887" y="624111"/>
            <a:ext cx="9969726" cy="6508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Предупреждение речевых ошибок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536" y="1388812"/>
            <a:ext cx="6134965" cy="4498975"/>
          </a:xfrm>
        </p:spPr>
      </p:pic>
      <p:sp>
        <p:nvSpPr>
          <p:cNvPr id="6" name="TextBox 5"/>
          <p:cNvSpPr txBox="1"/>
          <p:nvPr/>
        </p:nvSpPr>
        <p:spPr>
          <a:xfrm>
            <a:off x="544190" y="1792706"/>
            <a:ext cx="379334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Редактирование 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собственных </a:t>
            </a:r>
          </a:p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текстов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737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98991"/>
          </a:xfrm>
        </p:spPr>
        <p:txBody>
          <a:bodyPr>
            <a:normAutofit fontScale="90000"/>
          </a:bodyPr>
          <a:lstStyle/>
          <a:p>
            <a:r>
              <a:rPr lang="ru-RU" sz="4000" dirty="0" smtClean="0"/>
              <a:t>Требование к оцениванию критерия № 4 </a:t>
            </a:r>
            <a:br>
              <a:rPr lang="ru-RU" sz="4000" dirty="0" smtClean="0"/>
            </a:br>
            <a:r>
              <a:rPr lang="ru-RU" sz="4000" dirty="0" smtClean="0"/>
              <a:t>«Качество письменной речи»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559380"/>
            <a:ext cx="10972800" cy="45667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Проверяется речевое оформление текста сочинения.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«Незачёт»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ставится при условии, если низкое качество речи (в том числе и речевые ошибки) существенно затрудняет понимание смысла сочинения.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всех остальных случаях – зачёт.</a:t>
            </a:r>
          </a:p>
        </p:txBody>
      </p:sp>
    </p:spTree>
    <p:extLst>
      <p:ext uri="{BB962C8B-B14F-4D97-AF65-F5344CB8AC3E}">
        <p14:creationId xmlns:p14="http://schemas.microsoft.com/office/powerpoint/2010/main" val="3859961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0918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Требование к оцениванию критерия № 5 «Грамотность»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461408"/>
            <a:ext cx="10972800" cy="46647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Проверяется грамотность выпускника.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«Незачёт»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ставится при условии, если на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слов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приходится в сумме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5 ошибок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грамматических, орфографических, пунктуационных.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оценку сочинения по Критерию № 5 распространяются положения о негрубых и однотипных ошибках. 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всех остальных случаях – зачёт.</a:t>
            </a:r>
          </a:p>
        </p:txBody>
      </p:sp>
    </p:spTree>
    <p:extLst>
      <p:ext uri="{BB962C8B-B14F-4D97-AF65-F5344CB8AC3E}">
        <p14:creationId xmlns:p14="http://schemas.microsoft.com/office/powerpoint/2010/main" val="2188830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оцениванию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9471" y="1485900"/>
            <a:ext cx="10835141" cy="442532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сочинение не отвечает хотя бы </a:t>
            </a: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одному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из требований (</a:t>
            </a: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(не менее 250 слов); </a:t>
            </a:r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самостоятельность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написания),</a:t>
            </a:r>
          </a:p>
          <a:p>
            <a:pPr marL="0" indent="0" algn="just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то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«незачёт»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выставляется и за невыполнение требований (№ 1 или № 2) и за работу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целом. </a:t>
            </a:r>
          </a:p>
          <a:p>
            <a:pPr marL="0" indent="0" algn="just">
              <a:buNone/>
            </a:pP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критериям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ПРОВЕРЯЕТСЯ </a:t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ставится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«НЕЗАЧЁТ»!!!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156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4"/>
          <a:srcRect l="15134" t="17857" r="11474" b="8571"/>
          <a:stretch/>
        </p:blipFill>
        <p:spPr bwMode="auto">
          <a:xfrm>
            <a:off x="2082765" y="1600200"/>
            <a:ext cx="8026470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90369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/>
          </p:cNvPicPr>
          <p:nvPr>
            <p:ph idx="1"/>
          </p:nvPr>
        </p:nvPicPr>
        <p:blipFill rotWithShape="1">
          <a:blip r:embed="rId4"/>
          <a:srcRect l="14197" t="7143" r="13216" b="15477"/>
          <a:stretch/>
        </p:blipFill>
        <p:spPr bwMode="auto">
          <a:xfrm>
            <a:off x="2269672" y="1575708"/>
            <a:ext cx="7470321" cy="4550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4730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1650" y="183238"/>
            <a:ext cx="9871755" cy="1280890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оценивания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0427951"/>
              </p:ext>
            </p:extLst>
          </p:nvPr>
        </p:nvGraphicFramePr>
        <p:xfrm>
          <a:off x="261256" y="1755321"/>
          <a:ext cx="6327323" cy="5176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222807185"/>
              </p:ext>
            </p:extLst>
          </p:nvPr>
        </p:nvGraphicFramePr>
        <p:xfrm>
          <a:off x="864507" y="1085850"/>
          <a:ext cx="5740400" cy="767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9104983"/>
              </p:ext>
            </p:extLst>
          </p:nvPr>
        </p:nvGraphicFramePr>
        <p:xfrm>
          <a:off x="6713763" y="1012371"/>
          <a:ext cx="5478237" cy="5568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2291517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ИС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5589" y="1417638"/>
            <a:ext cx="10900455" cy="1000709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Такого типа задания (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с развернутым ответом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есть на всех экзаменах.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3284688821"/>
              </p:ext>
            </p:extLst>
          </p:nvPr>
        </p:nvGraphicFramePr>
        <p:xfrm>
          <a:off x="2296694" y="1755496"/>
          <a:ext cx="6847305" cy="3611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14468" y="5642811"/>
            <a:ext cx="1071511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подготовка к ИС – это задача всех учителей-предметников!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2979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2701777"/>
              </p:ext>
            </p:extLst>
          </p:nvPr>
        </p:nvGraphicFramePr>
        <p:xfrm>
          <a:off x="1069522" y="138793"/>
          <a:ext cx="10786155" cy="1845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3" t="-22099" b="19118"/>
          <a:stretch/>
        </p:blipFill>
        <p:spPr bwMode="auto">
          <a:xfrm>
            <a:off x="2588760" y="1651227"/>
            <a:ext cx="7469793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066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4927899"/>
              </p:ext>
            </p:extLst>
          </p:nvPr>
        </p:nvGraphicFramePr>
        <p:xfrm>
          <a:off x="1208314" y="195943"/>
          <a:ext cx="10786155" cy="1665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60"/>
          <a:stretch/>
        </p:blipFill>
        <p:spPr bwMode="auto">
          <a:xfrm>
            <a:off x="2389414" y="2136320"/>
            <a:ext cx="7900988" cy="281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85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4"/>
          <a:srcRect l="14866" t="8571" r="11340" b="15238"/>
          <a:stretch/>
        </p:blipFill>
        <p:spPr bwMode="auto">
          <a:xfrm>
            <a:off x="2199489" y="1600200"/>
            <a:ext cx="7793021" cy="45259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7776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5060570"/>
              </p:ext>
            </p:extLst>
          </p:nvPr>
        </p:nvGraphicFramePr>
        <p:xfrm>
          <a:off x="1061356" y="163286"/>
          <a:ext cx="10786155" cy="171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533548769"/>
              </p:ext>
            </p:extLst>
          </p:nvPr>
        </p:nvGraphicFramePr>
        <p:xfrm>
          <a:off x="2170791" y="4988379"/>
          <a:ext cx="8957129" cy="1869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71"/>
          <a:stretch/>
        </p:blipFill>
        <p:spPr bwMode="auto">
          <a:xfrm>
            <a:off x="3248025" y="2053148"/>
            <a:ext cx="6263368" cy="224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0710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2129599"/>
              </p:ext>
            </p:extLst>
          </p:nvPr>
        </p:nvGraphicFramePr>
        <p:xfrm>
          <a:off x="881742" y="326570"/>
          <a:ext cx="10786155" cy="1494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Объект 3"/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71"/>
          <a:stretch/>
        </p:blipFill>
        <p:spPr bwMode="auto">
          <a:xfrm>
            <a:off x="1983921" y="2294164"/>
            <a:ext cx="9666515" cy="3306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8225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Литературоцентричность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157" y="1608364"/>
            <a:ext cx="10900455" cy="43028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Опора на художественное произведение.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Обращение к литературному тексту на уровне аргументации.</a:t>
            </a: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Дневники, мемуары, публицистика, произведения УНТ (за исключением малых жанров: считалки, скороговорки, загадки, небылицы, пословицы, поговорки и др.) – в этом тоже  и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надпредметность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Темы формулируются так, что они позволят выпускнику выбирать литературный материал, на который он будет опираться в своих рассуждениях.</a:t>
            </a:r>
          </a:p>
          <a:p>
            <a:pPr algn="just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9238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915" y="624110"/>
            <a:ext cx="10067698" cy="73932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Формулировка задания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2527505"/>
              </p:ext>
            </p:extLst>
          </p:nvPr>
        </p:nvGraphicFramePr>
        <p:xfrm>
          <a:off x="538842" y="1281793"/>
          <a:ext cx="11511643" cy="5355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71004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3439728"/>
              </p:ext>
            </p:extLst>
          </p:nvPr>
        </p:nvGraphicFramePr>
        <p:xfrm>
          <a:off x="1657350" y="473530"/>
          <a:ext cx="4147457" cy="5935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Рисунок 5"/>
          <p:cNvPicPr/>
          <p:nvPr/>
        </p:nvPicPr>
        <p:blipFill rotWithShape="1">
          <a:blip r:embed="rId9"/>
          <a:srcRect l="23949" t="8095" r="40382" b="3572"/>
          <a:stretch/>
        </p:blipFill>
        <p:spPr bwMode="auto">
          <a:xfrm>
            <a:off x="6400800" y="106136"/>
            <a:ext cx="5620658" cy="66049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6348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70" y="747708"/>
            <a:ext cx="4784271" cy="574765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68423966"/>
              </p:ext>
            </p:extLst>
          </p:nvPr>
        </p:nvGraphicFramePr>
        <p:xfrm>
          <a:off x="5731329" y="0"/>
          <a:ext cx="5486400" cy="2099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Овал 5"/>
          <p:cNvSpPr/>
          <p:nvPr/>
        </p:nvSpPr>
        <p:spPr>
          <a:xfrm>
            <a:off x="253094" y="3829050"/>
            <a:ext cx="5012870" cy="2666314"/>
          </a:xfrm>
          <a:prstGeom prst="ellipse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8766" y="424543"/>
            <a:ext cx="4148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КОПИЯ БЛАНКА!!!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41" y="1846629"/>
            <a:ext cx="6631440" cy="446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601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3710</TotalTime>
  <Words>2324</Words>
  <Application>Microsoft Office PowerPoint</Application>
  <PresentationFormat>Широкоэкранный</PresentationFormat>
  <Paragraphs>266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54</vt:i4>
      </vt:variant>
    </vt:vector>
  </HeadingPairs>
  <TitlesOfParts>
    <vt:vector size="59" baseType="lpstr">
      <vt:lpstr>Arial</vt:lpstr>
      <vt:lpstr>Calibri</vt:lpstr>
      <vt:lpstr>Times New Roman</vt:lpstr>
      <vt:lpstr>Тема Office</vt:lpstr>
      <vt:lpstr>1_Тема Office</vt:lpstr>
      <vt:lpstr>Итоговое сочинение Малярова С.Г.  2019 г.</vt:lpstr>
      <vt:lpstr>Цель Итогового Сочинения</vt:lpstr>
      <vt:lpstr>Особенности ИС</vt:lpstr>
      <vt:lpstr>  Особенности ИС (Надпредметность)  </vt:lpstr>
      <vt:lpstr>Особенности ИС</vt:lpstr>
      <vt:lpstr>Литературоцентричность</vt:lpstr>
      <vt:lpstr>Формулировка задания</vt:lpstr>
      <vt:lpstr>Презентация PowerPoint</vt:lpstr>
      <vt:lpstr>Презентация PowerPoint</vt:lpstr>
      <vt:lpstr>Презентация PowerPoint</vt:lpstr>
      <vt:lpstr>Типичные ошибки</vt:lpstr>
      <vt:lpstr> Требования к оцениванию </vt:lpstr>
      <vt:lpstr>Типичные ошибки</vt:lpstr>
      <vt:lpstr>Требования к оцениванию</vt:lpstr>
      <vt:lpstr>Профилактика ошибок по Требованию № 2</vt:lpstr>
      <vt:lpstr>Критерии ИС. Типичные ошибки</vt:lpstr>
      <vt:lpstr>Критерий № 1. «Соответствие теме»</vt:lpstr>
      <vt:lpstr>Профилактика ошибок по критерию № 1</vt:lpstr>
      <vt:lpstr>Требование к оцениванию  критерия № 1. «Соответствие теме» </vt:lpstr>
      <vt:lpstr>Изменения в критерии № 2. «Аргументация. Привлечение литературного материала»  (с 2018г.)</vt:lpstr>
      <vt:lpstr>Презентация PowerPoint</vt:lpstr>
      <vt:lpstr>        Требование к оцениванию критерия № 2</vt:lpstr>
      <vt:lpstr>          Советы по привлечению литературного материала</vt:lpstr>
      <vt:lpstr>          Советы по привлечению литературного материала</vt:lpstr>
      <vt:lpstr>          Советы по привлечению литературного материала</vt:lpstr>
      <vt:lpstr>Привлечение литературного материала </vt:lpstr>
      <vt:lpstr>Комментарий к типичным ошибкам критерия № 2</vt:lpstr>
      <vt:lpstr>Критерий № 2</vt:lpstr>
      <vt:lpstr>Аргументация </vt:lpstr>
      <vt:lpstr>Типичные ошибки в критерии № 2</vt:lpstr>
      <vt:lpstr>Фактические ошибки</vt:lpstr>
      <vt:lpstr>Фактические ошибки</vt:lpstr>
      <vt:lpstr>Профилактика фактических ошибок</vt:lpstr>
      <vt:lpstr>Требование к оцениванию  критерия № 2 </vt:lpstr>
      <vt:lpstr>Требование к оцениванию критерия № 3  «Композиция и логика рассуждения»</vt:lpstr>
      <vt:lpstr>Типичные ошибки по критерию № 3 «Композиция и логика рассуждения» </vt:lpstr>
      <vt:lpstr>Комментарий к типичным ошибкам</vt:lpstr>
      <vt:lpstr>Комментарий к типичным ошибкам</vt:lpstr>
      <vt:lpstr>Комментарий к типичным ошибкам</vt:lpstr>
      <vt:lpstr>Предупреждение ошибок</vt:lpstr>
      <vt:lpstr>Типичные шибки по критерию № 4 «Качество письменной речи» </vt:lpstr>
      <vt:lpstr>Комментарий к типичным ошибкам критерия № 4</vt:lpstr>
      <vt:lpstr>Предупреждение речевых ошибок</vt:lpstr>
      <vt:lpstr>Требование к оцениванию критерия № 4  «Качество письменной речи»</vt:lpstr>
      <vt:lpstr>Требование к оцениванию критерия № 5 «Грамотность»</vt:lpstr>
      <vt:lpstr>Требования к оцениванию</vt:lpstr>
      <vt:lpstr>Презентация PowerPoint</vt:lpstr>
      <vt:lpstr>Презентация PowerPoint</vt:lpstr>
      <vt:lpstr>Критерии оценивания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Итоговое сочинение (изложение)</dc:title>
  <dc:creator>Роман Щетинин</dc:creator>
  <cp:lastModifiedBy>Е. В. Ковалева</cp:lastModifiedBy>
  <cp:revision>452</cp:revision>
  <cp:lastPrinted>2018-11-29T03:39:16Z</cp:lastPrinted>
  <dcterms:created xsi:type="dcterms:W3CDTF">2015-10-05T23:23:03Z</dcterms:created>
  <dcterms:modified xsi:type="dcterms:W3CDTF">2019-12-04T03:20:12Z</dcterms:modified>
</cp:coreProperties>
</file>