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sldIdLst>
    <p:sldId id="317" r:id="rId3"/>
    <p:sldId id="289" r:id="rId4"/>
    <p:sldId id="290" r:id="rId5"/>
    <p:sldId id="291" r:id="rId6"/>
    <p:sldId id="313" r:id="rId7"/>
    <p:sldId id="314" r:id="rId8"/>
    <p:sldId id="315" r:id="rId9"/>
    <p:sldId id="292" r:id="rId10"/>
    <p:sldId id="258" r:id="rId11"/>
    <p:sldId id="282" r:id="rId12"/>
    <p:sldId id="293" r:id="rId13"/>
    <p:sldId id="318" r:id="rId14"/>
    <p:sldId id="294" r:id="rId15"/>
    <p:sldId id="281" r:id="rId16"/>
    <p:sldId id="321" r:id="rId17"/>
    <p:sldId id="320" r:id="rId18"/>
    <p:sldId id="319" r:id="rId19"/>
    <p:sldId id="260" r:id="rId20"/>
    <p:sldId id="341" r:id="rId21"/>
    <p:sldId id="284" r:id="rId22"/>
    <p:sldId id="340" r:id="rId23"/>
    <p:sldId id="266" r:id="rId24"/>
    <p:sldId id="375" r:id="rId25"/>
    <p:sldId id="376" r:id="rId26"/>
    <p:sldId id="377" r:id="rId27"/>
    <p:sldId id="378" r:id="rId28"/>
    <p:sldId id="269" r:id="rId29"/>
    <p:sldId id="270" r:id="rId30"/>
    <p:sldId id="354" r:id="rId31"/>
    <p:sldId id="322" r:id="rId32"/>
    <p:sldId id="370" r:id="rId33"/>
    <p:sldId id="337" r:id="rId34"/>
    <p:sldId id="371" r:id="rId35"/>
    <p:sldId id="372" r:id="rId36"/>
    <p:sldId id="373" r:id="rId37"/>
    <p:sldId id="374" r:id="rId38"/>
    <p:sldId id="339" r:id="rId39"/>
    <p:sldId id="355" r:id="rId40"/>
    <p:sldId id="352" r:id="rId41"/>
    <p:sldId id="356" r:id="rId42"/>
    <p:sldId id="297" r:id="rId43"/>
    <p:sldId id="323" r:id="rId44"/>
    <p:sldId id="328" r:id="rId45"/>
    <p:sldId id="324" r:id="rId46"/>
    <p:sldId id="329" r:id="rId47"/>
    <p:sldId id="325" r:id="rId48"/>
    <p:sldId id="330" r:id="rId49"/>
    <p:sldId id="326" r:id="rId50"/>
    <p:sldId id="331" r:id="rId51"/>
    <p:sldId id="327" r:id="rId52"/>
    <p:sldId id="332" r:id="rId53"/>
    <p:sldId id="353" r:id="rId54"/>
    <p:sldId id="369" r:id="rId55"/>
    <p:sldId id="283" r:id="rId56"/>
    <p:sldId id="348" r:id="rId57"/>
    <p:sldId id="267" r:id="rId58"/>
    <p:sldId id="300" r:id="rId59"/>
    <p:sldId id="359" r:id="rId60"/>
    <p:sldId id="360" r:id="rId61"/>
    <p:sldId id="312" r:id="rId62"/>
    <p:sldId id="362" r:id="rId63"/>
    <p:sldId id="363" r:id="rId64"/>
    <p:sldId id="364" r:id="rId65"/>
    <p:sldId id="365" r:id="rId66"/>
    <p:sldId id="366" r:id="rId67"/>
    <p:sldId id="271" r:id="rId68"/>
    <p:sldId id="272" r:id="rId69"/>
    <p:sldId id="274" r:id="rId70"/>
    <p:sldId id="311" r:id="rId71"/>
    <p:sldId id="285" r:id="rId72"/>
    <p:sldId id="276" r:id="rId73"/>
    <p:sldId id="379" r:id="rId74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950F5-C6CA-47F8-B20A-E821F179C2FD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ru-RU"/>
        </a:p>
      </dgm:t>
    </dgm:pt>
    <dgm:pt modelId="{1BADF1D3-DB59-4BDA-B962-193C25A6938F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Выберите только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одну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предложенных ниже тем сочинения, затем напишите сочинение-рассуждение на эту тему.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694AEC-DED7-4E2F-9A28-8D26400B2A56}" type="parTrans" cxnId="{C3DCAC8D-64BB-43CB-A178-2F01FA3FD807}">
      <dgm:prSet/>
      <dgm:spPr/>
      <dgm:t>
        <a:bodyPr/>
        <a:lstStyle/>
        <a:p>
          <a:endParaRPr lang="ru-RU"/>
        </a:p>
      </dgm:t>
    </dgm:pt>
    <dgm:pt modelId="{472A397F-24B6-46B6-B485-CDF54B5C48B8}" type="sibTrans" cxnId="{C3DCAC8D-64BB-43CB-A178-2F01FA3FD807}">
      <dgm:prSet/>
      <dgm:spPr/>
      <dgm:t>
        <a:bodyPr/>
        <a:lstStyle/>
        <a:p>
          <a:endParaRPr lang="ru-RU"/>
        </a:p>
      </dgm:t>
    </dgm:pt>
    <dgm:pt modelId="{6B6F7EBF-14F3-43FD-A65C-0568B4770851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заявленной темы сформулируйте свою позицию и аргументируйте ее на основе не менее одного произведения отечественной или мировой литературы по Вашему выбору. Количество привлеченных произведений не так важно, как глубина раскрытия темы с опорой на литературный материал.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242D17-D294-46A6-9CB8-A47962BE8CF7}" type="parTrans" cxnId="{55F5B9B9-BC20-44F7-9DED-1B6680AB071F}">
      <dgm:prSet/>
      <dgm:spPr/>
      <dgm:t>
        <a:bodyPr/>
        <a:lstStyle/>
        <a:p>
          <a:endParaRPr lang="ru-RU"/>
        </a:p>
      </dgm:t>
    </dgm:pt>
    <dgm:pt modelId="{D1AF4077-7A1D-4E5C-AF64-360E2E42C9C2}" type="sibTrans" cxnId="{55F5B9B9-BC20-44F7-9DED-1B6680AB071F}">
      <dgm:prSet/>
      <dgm:spPr/>
      <dgm:t>
        <a:bodyPr/>
        <a:lstStyle/>
        <a:p>
          <a:endParaRPr lang="ru-RU"/>
        </a:p>
      </dgm:t>
    </dgm:pt>
    <dgm:pt modelId="{A7A7B80B-70AC-4B0F-A803-952C59F63AD2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Продумайте композицию сочинения. Соблюдайте речевые нормы и нормы грамотности. (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Разрешается пользоваться орфографическим словарем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 Сочинение пишите четко и разборчиво.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E88449-25C4-4EE9-8420-05CF9E51A9CA}" type="parTrans" cxnId="{66B61120-038F-4973-8090-707F0C45230F}">
      <dgm:prSet/>
      <dgm:spPr/>
      <dgm:t>
        <a:bodyPr/>
        <a:lstStyle/>
        <a:p>
          <a:endParaRPr lang="ru-RU"/>
        </a:p>
      </dgm:t>
    </dgm:pt>
    <dgm:pt modelId="{9E504A93-95A8-437E-8708-3634CCDB354C}" type="sibTrans" cxnId="{66B61120-038F-4973-8090-707F0C45230F}">
      <dgm:prSet/>
      <dgm:spPr/>
      <dgm:t>
        <a:bodyPr/>
        <a:lstStyle/>
        <a:p>
          <a:endParaRPr lang="ru-RU"/>
        </a:p>
      </dgm:t>
    </dgm:pt>
    <dgm:pt modelId="{C50820DE-BDEB-4600-9578-9A0391880F71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оценке сочинения в первую очередь учитывается соответствие выбранной теме и аргументированное привлечение литературных произведений.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5FA5F-9BF0-4E23-833B-7A0C8E284DDE}" type="parTrans" cxnId="{AED96493-5F75-4EA1-B667-1F31A9AD4B97}">
      <dgm:prSet/>
      <dgm:spPr/>
      <dgm:t>
        <a:bodyPr/>
        <a:lstStyle/>
        <a:p>
          <a:endParaRPr lang="ru-RU"/>
        </a:p>
      </dgm:t>
    </dgm:pt>
    <dgm:pt modelId="{ACE63659-D6D6-4470-93E8-B4A1E549A020}" type="sibTrans" cxnId="{AED96493-5F75-4EA1-B667-1F31A9AD4B97}">
      <dgm:prSet/>
      <dgm:spPr/>
      <dgm:t>
        <a:bodyPr/>
        <a:lstStyle/>
        <a:p>
          <a:endParaRPr lang="ru-RU"/>
        </a:p>
      </dgm:t>
    </dgm:pt>
    <dgm:pt modelId="{0ED7D1F4-615A-4285-9046-2DB61CCB8A88}" type="pres">
      <dgm:prSet presAssocID="{192950F5-C6CA-47F8-B20A-E821F179C2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38179C-85F2-47E9-AA94-073A49C206EA}" type="pres">
      <dgm:prSet presAssocID="{1BADF1D3-DB59-4BDA-B962-193C25A6938F}" presName="parentText" presStyleLbl="node1" presStyleIdx="0" presStyleCnt="4" custLinFactNeighborX="1844" custLinFactNeighborY="472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C0BCF-F227-4CE8-98BA-462F17348C0C}" type="pres">
      <dgm:prSet presAssocID="{472A397F-24B6-46B6-B485-CDF54B5C48B8}" presName="spacer" presStyleCnt="0"/>
      <dgm:spPr/>
    </dgm:pt>
    <dgm:pt modelId="{621A6CAA-801E-444E-9BFF-2F8AE74CA941}" type="pres">
      <dgm:prSet presAssocID="{6B6F7EBF-14F3-43FD-A65C-0568B477085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9789C-CB76-4FF6-B8E7-5E8B3DD624C7}" type="pres">
      <dgm:prSet presAssocID="{D1AF4077-7A1D-4E5C-AF64-360E2E42C9C2}" presName="spacer" presStyleCnt="0"/>
      <dgm:spPr/>
    </dgm:pt>
    <dgm:pt modelId="{13F453E5-A6EF-47E5-8EE7-9C927074DF18}" type="pres">
      <dgm:prSet presAssocID="{A7A7B80B-70AC-4B0F-A803-952C59F63AD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784BD-9428-4FA5-B66F-A42B32F3647F}" type="pres">
      <dgm:prSet presAssocID="{9E504A93-95A8-437E-8708-3634CCDB354C}" presName="spacer" presStyleCnt="0"/>
      <dgm:spPr/>
    </dgm:pt>
    <dgm:pt modelId="{2C1185E7-A1CB-43B2-9397-4E4255835DA9}" type="pres">
      <dgm:prSet presAssocID="{C50820DE-BDEB-4600-9578-9A0391880F7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EF2218-4221-4885-9513-8573DD49B5D7}" type="presOf" srcId="{1BADF1D3-DB59-4BDA-B962-193C25A6938F}" destId="{9838179C-85F2-47E9-AA94-073A49C206EA}" srcOrd="0" destOrd="0" presId="urn:microsoft.com/office/officeart/2005/8/layout/vList2"/>
    <dgm:cxn modelId="{40A9F78E-BAF3-4F74-9937-E60252D58D22}" type="presOf" srcId="{A7A7B80B-70AC-4B0F-A803-952C59F63AD2}" destId="{13F453E5-A6EF-47E5-8EE7-9C927074DF18}" srcOrd="0" destOrd="0" presId="urn:microsoft.com/office/officeart/2005/8/layout/vList2"/>
    <dgm:cxn modelId="{55F5B9B9-BC20-44F7-9DED-1B6680AB071F}" srcId="{192950F5-C6CA-47F8-B20A-E821F179C2FD}" destId="{6B6F7EBF-14F3-43FD-A65C-0568B4770851}" srcOrd="1" destOrd="0" parTransId="{43242D17-D294-46A6-9CB8-A47962BE8CF7}" sibTransId="{D1AF4077-7A1D-4E5C-AF64-360E2E42C9C2}"/>
    <dgm:cxn modelId="{C3DCAC8D-64BB-43CB-A178-2F01FA3FD807}" srcId="{192950F5-C6CA-47F8-B20A-E821F179C2FD}" destId="{1BADF1D3-DB59-4BDA-B962-193C25A6938F}" srcOrd="0" destOrd="0" parTransId="{A7694AEC-DED7-4E2F-9A28-8D26400B2A56}" sibTransId="{472A397F-24B6-46B6-B485-CDF54B5C48B8}"/>
    <dgm:cxn modelId="{E9982C06-1DF6-44B4-B228-23050AD9328A}" type="presOf" srcId="{C50820DE-BDEB-4600-9578-9A0391880F71}" destId="{2C1185E7-A1CB-43B2-9397-4E4255835DA9}" srcOrd="0" destOrd="0" presId="urn:microsoft.com/office/officeart/2005/8/layout/vList2"/>
    <dgm:cxn modelId="{66B61120-038F-4973-8090-707F0C45230F}" srcId="{192950F5-C6CA-47F8-B20A-E821F179C2FD}" destId="{A7A7B80B-70AC-4B0F-A803-952C59F63AD2}" srcOrd="2" destOrd="0" parTransId="{4AE88449-25C4-4EE9-8420-05CF9E51A9CA}" sibTransId="{9E504A93-95A8-437E-8708-3634CCDB354C}"/>
    <dgm:cxn modelId="{2EC63F21-FDD3-494F-9A01-F1E17C0DA502}" type="presOf" srcId="{192950F5-C6CA-47F8-B20A-E821F179C2FD}" destId="{0ED7D1F4-615A-4285-9046-2DB61CCB8A88}" srcOrd="0" destOrd="0" presId="urn:microsoft.com/office/officeart/2005/8/layout/vList2"/>
    <dgm:cxn modelId="{CBD0694C-DC65-4B99-9F80-817160FB8903}" type="presOf" srcId="{6B6F7EBF-14F3-43FD-A65C-0568B4770851}" destId="{621A6CAA-801E-444E-9BFF-2F8AE74CA941}" srcOrd="0" destOrd="0" presId="urn:microsoft.com/office/officeart/2005/8/layout/vList2"/>
    <dgm:cxn modelId="{AED96493-5F75-4EA1-B667-1F31A9AD4B97}" srcId="{192950F5-C6CA-47F8-B20A-E821F179C2FD}" destId="{C50820DE-BDEB-4600-9578-9A0391880F71}" srcOrd="3" destOrd="0" parTransId="{3815FA5F-9BF0-4E23-833B-7A0C8E284DDE}" sibTransId="{ACE63659-D6D6-4470-93E8-B4A1E549A020}"/>
    <dgm:cxn modelId="{34ADBB8E-F228-4AC5-B933-71A883F9B30A}" type="presParOf" srcId="{0ED7D1F4-615A-4285-9046-2DB61CCB8A88}" destId="{9838179C-85F2-47E9-AA94-073A49C206EA}" srcOrd="0" destOrd="0" presId="urn:microsoft.com/office/officeart/2005/8/layout/vList2"/>
    <dgm:cxn modelId="{2B15DF60-63C9-42E5-9C29-E16A04FA9224}" type="presParOf" srcId="{0ED7D1F4-615A-4285-9046-2DB61CCB8A88}" destId="{8F1C0BCF-F227-4CE8-98BA-462F17348C0C}" srcOrd="1" destOrd="0" presId="urn:microsoft.com/office/officeart/2005/8/layout/vList2"/>
    <dgm:cxn modelId="{CC823D25-1BC8-4AC0-838A-9829AA295A39}" type="presParOf" srcId="{0ED7D1F4-615A-4285-9046-2DB61CCB8A88}" destId="{621A6CAA-801E-444E-9BFF-2F8AE74CA941}" srcOrd="2" destOrd="0" presId="urn:microsoft.com/office/officeart/2005/8/layout/vList2"/>
    <dgm:cxn modelId="{AE29C1B8-A3B9-45C3-8148-45C2C57C6E40}" type="presParOf" srcId="{0ED7D1F4-615A-4285-9046-2DB61CCB8A88}" destId="{6789789C-CB76-4FF6-B8E7-5E8B3DD624C7}" srcOrd="3" destOrd="0" presId="urn:microsoft.com/office/officeart/2005/8/layout/vList2"/>
    <dgm:cxn modelId="{AAE47510-A9D6-485F-A5D1-9367D0EF2AE4}" type="presParOf" srcId="{0ED7D1F4-615A-4285-9046-2DB61CCB8A88}" destId="{13F453E5-A6EF-47E5-8EE7-9C927074DF18}" srcOrd="4" destOrd="0" presId="urn:microsoft.com/office/officeart/2005/8/layout/vList2"/>
    <dgm:cxn modelId="{724D89B1-D568-412B-9180-B5883F69B343}" type="presParOf" srcId="{0ED7D1F4-615A-4285-9046-2DB61CCB8A88}" destId="{0EE784BD-9428-4FA5-B66F-A42B32F3647F}" srcOrd="5" destOrd="0" presId="urn:microsoft.com/office/officeart/2005/8/layout/vList2"/>
    <dgm:cxn modelId="{E038F5CC-2716-4892-BD7D-F01AC188B349}" type="presParOf" srcId="{0ED7D1F4-615A-4285-9046-2DB61CCB8A88}" destId="{2C1185E7-A1CB-43B2-9397-4E4255835DA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A6B4EF-3B89-47ED-8D61-DCBBF9114EE1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6BD3964-6FE2-4B05-B4A3-809B8940427F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Если по критериям № 1 и № 2 поставлен «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зачет»,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остальным критериям (№ 3-№ 5) –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«незачет»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то вся работа получает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«незачет»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39B216-D854-4735-B34D-45B229827FA5}" type="parTrans" cxnId="{08FBC629-C17C-4641-8D1A-44BCFF9EE722}">
      <dgm:prSet/>
      <dgm:spPr/>
      <dgm:t>
        <a:bodyPr/>
        <a:lstStyle/>
        <a:p>
          <a:endParaRPr lang="ru-RU"/>
        </a:p>
      </dgm:t>
    </dgm:pt>
    <dgm:pt modelId="{5192492E-AD26-4997-9549-F19F868F5DF7}" type="sibTrans" cxnId="{08FBC629-C17C-4641-8D1A-44BCFF9EE722}">
      <dgm:prSet/>
      <dgm:spPr/>
      <dgm:t>
        <a:bodyPr/>
        <a:lstStyle/>
        <a:p>
          <a:endParaRPr lang="ru-RU"/>
        </a:p>
      </dgm:t>
    </dgm:pt>
    <dgm:pt modelId="{5B388C0D-7041-45E9-81C5-7B5EEFB19DE1}" type="pres">
      <dgm:prSet presAssocID="{0EA6B4EF-3B89-47ED-8D61-DCBBF9114E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1CE406-002A-4276-8221-A552279A2A0E}" type="pres">
      <dgm:prSet presAssocID="{66BD3964-6FE2-4B05-B4A3-809B8940427F}" presName="hierRoot1" presStyleCnt="0">
        <dgm:presLayoutVars>
          <dgm:hierBranch val="init"/>
        </dgm:presLayoutVars>
      </dgm:prSet>
      <dgm:spPr/>
    </dgm:pt>
    <dgm:pt modelId="{27DF7F61-1656-4D61-8554-3F1F04019EE8}" type="pres">
      <dgm:prSet presAssocID="{66BD3964-6FE2-4B05-B4A3-809B8940427F}" presName="rootComposite1" presStyleCnt="0"/>
      <dgm:spPr/>
    </dgm:pt>
    <dgm:pt modelId="{DC9A7020-082D-4AA9-9D44-9CAA3A9F7CFF}" type="pres">
      <dgm:prSet presAssocID="{66BD3964-6FE2-4B05-B4A3-809B8940427F}" presName="rootText1" presStyleLbl="node0" presStyleIdx="0" presStyleCnt="1" custScaleY="32422" custLinFactNeighborX="3798" custLinFactNeighborY="-48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5D9ED2-DEED-48CF-86E3-0BB29DB089D7}" type="pres">
      <dgm:prSet presAssocID="{66BD3964-6FE2-4B05-B4A3-809B8940427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775473F-8574-4B56-9AB6-0425F9ACD3F1}" type="pres">
      <dgm:prSet presAssocID="{66BD3964-6FE2-4B05-B4A3-809B8940427F}" presName="hierChild2" presStyleCnt="0"/>
      <dgm:spPr/>
    </dgm:pt>
    <dgm:pt modelId="{76F82BB2-D68D-41E6-89C7-CA4E8EABB6D6}" type="pres">
      <dgm:prSet presAssocID="{66BD3964-6FE2-4B05-B4A3-809B8940427F}" presName="hierChild3" presStyleCnt="0"/>
      <dgm:spPr/>
    </dgm:pt>
  </dgm:ptLst>
  <dgm:cxnLst>
    <dgm:cxn modelId="{5E5A04C9-6EF6-4306-8D84-CDCBB72991EE}" type="presOf" srcId="{0EA6B4EF-3B89-47ED-8D61-DCBBF9114EE1}" destId="{5B388C0D-7041-45E9-81C5-7B5EEFB19DE1}" srcOrd="0" destOrd="0" presId="urn:microsoft.com/office/officeart/2005/8/layout/orgChart1"/>
    <dgm:cxn modelId="{EA2DDA8E-29ED-4CA1-9D46-66A41F5C71A4}" type="presOf" srcId="{66BD3964-6FE2-4B05-B4A3-809B8940427F}" destId="{DC9A7020-082D-4AA9-9D44-9CAA3A9F7CFF}" srcOrd="0" destOrd="0" presId="urn:microsoft.com/office/officeart/2005/8/layout/orgChart1"/>
    <dgm:cxn modelId="{08FBC629-C17C-4641-8D1A-44BCFF9EE722}" srcId="{0EA6B4EF-3B89-47ED-8D61-DCBBF9114EE1}" destId="{66BD3964-6FE2-4B05-B4A3-809B8940427F}" srcOrd="0" destOrd="0" parTransId="{4239B216-D854-4735-B34D-45B229827FA5}" sibTransId="{5192492E-AD26-4997-9549-F19F868F5DF7}"/>
    <dgm:cxn modelId="{9446A0F0-A2B4-45B4-9E3E-F3CE87AAFA53}" type="presOf" srcId="{66BD3964-6FE2-4B05-B4A3-809B8940427F}" destId="{425D9ED2-DEED-48CF-86E3-0BB29DB089D7}" srcOrd="1" destOrd="0" presId="urn:microsoft.com/office/officeart/2005/8/layout/orgChart1"/>
    <dgm:cxn modelId="{3CB5D538-2F39-457B-8582-671FF2F749B3}" type="presParOf" srcId="{5B388C0D-7041-45E9-81C5-7B5EEFB19DE1}" destId="{0B1CE406-002A-4276-8221-A552279A2A0E}" srcOrd="0" destOrd="0" presId="urn:microsoft.com/office/officeart/2005/8/layout/orgChart1"/>
    <dgm:cxn modelId="{EAE37584-91A2-434B-86F8-8F7F08F0879F}" type="presParOf" srcId="{0B1CE406-002A-4276-8221-A552279A2A0E}" destId="{27DF7F61-1656-4D61-8554-3F1F04019EE8}" srcOrd="0" destOrd="0" presId="urn:microsoft.com/office/officeart/2005/8/layout/orgChart1"/>
    <dgm:cxn modelId="{1EDF97EA-EAF7-4BBB-AA25-27FD2AB73FBA}" type="presParOf" srcId="{27DF7F61-1656-4D61-8554-3F1F04019EE8}" destId="{DC9A7020-082D-4AA9-9D44-9CAA3A9F7CFF}" srcOrd="0" destOrd="0" presId="urn:microsoft.com/office/officeart/2005/8/layout/orgChart1"/>
    <dgm:cxn modelId="{13F3AC8B-9ADB-4B3D-A2AB-8C839CA01227}" type="presParOf" srcId="{27DF7F61-1656-4D61-8554-3F1F04019EE8}" destId="{425D9ED2-DEED-48CF-86E3-0BB29DB089D7}" srcOrd="1" destOrd="0" presId="urn:microsoft.com/office/officeart/2005/8/layout/orgChart1"/>
    <dgm:cxn modelId="{C9619D3C-B721-4823-90B2-974B2FFF0593}" type="presParOf" srcId="{0B1CE406-002A-4276-8221-A552279A2A0E}" destId="{5775473F-8574-4B56-9AB6-0425F9ACD3F1}" srcOrd="1" destOrd="0" presId="urn:microsoft.com/office/officeart/2005/8/layout/orgChart1"/>
    <dgm:cxn modelId="{20DEFAB3-3255-406F-ADDE-5FBD6285BBD6}" type="presParOf" srcId="{0B1CE406-002A-4276-8221-A552279A2A0E}" destId="{76F82BB2-D68D-41E6-89C7-CA4E8EABB6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7654E4-4B50-46A9-BA4E-30F00D92B3EA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FBF878E-6812-4DD5-99C4-15851D555406}">
      <dgm:prSet phldrT="[Текст]"/>
      <dgm:spPr/>
      <dgm:t>
        <a:bodyPr/>
        <a:lstStyle/>
        <a:p>
          <a:pPr algn="just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получения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«зачета»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итоговое сочинение необходимо получить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«зачет»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критериям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1, № 2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 «зачет» по одному из критериев № 3, № 4, № 5. 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9B17F-BE89-42BB-B32D-1D50E525650D}" type="parTrans" cxnId="{CB616783-4DE2-4C04-A5B2-D8B365362C99}">
      <dgm:prSet/>
      <dgm:spPr/>
      <dgm:t>
        <a:bodyPr/>
        <a:lstStyle/>
        <a:p>
          <a:endParaRPr lang="ru-RU"/>
        </a:p>
      </dgm:t>
    </dgm:pt>
    <dgm:pt modelId="{3896B567-9D30-453A-8CF0-11B8A43CED43}" type="sibTrans" cxnId="{CB616783-4DE2-4C04-A5B2-D8B365362C99}">
      <dgm:prSet/>
      <dgm:spPr/>
      <dgm:t>
        <a:bodyPr/>
        <a:lstStyle/>
        <a:p>
          <a:endParaRPr lang="ru-RU"/>
        </a:p>
      </dgm:t>
    </dgm:pt>
    <dgm:pt modelId="{379BB976-23CA-44A2-80CD-03E5AEE09EBE}" type="pres">
      <dgm:prSet presAssocID="{197654E4-4B50-46A9-BA4E-30F00D92B3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621678-45A5-4713-A99D-CB65185DEA4D}" type="pres">
      <dgm:prSet presAssocID="{2FBF878E-6812-4DD5-99C4-15851D555406}" presName="parentText" presStyleLbl="node1" presStyleIdx="0" presStyleCnt="1" custScaleY="61255" custLinFactNeighborX="-1823" custLinFactNeighborY="-32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6821E2-8411-42F1-BDEB-286A86BCA6D6}" type="presOf" srcId="{2FBF878E-6812-4DD5-99C4-15851D555406}" destId="{62621678-45A5-4713-A99D-CB65185DEA4D}" srcOrd="0" destOrd="0" presId="urn:microsoft.com/office/officeart/2005/8/layout/vList2"/>
    <dgm:cxn modelId="{CB616783-4DE2-4C04-A5B2-D8B365362C99}" srcId="{197654E4-4B50-46A9-BA4E-30F00D92B3EA}" destId="{2FBF878E-6812-4DD5-99C4-15851D555406}" srcOrd="0" destOrd="0" parTransId="{A059B17F-BE89-42BB-B32D-1D50E525650D}" sibTransId="{3896B567-9D30-453A-8CF0-11B8A43CED43}"/>
    <dgm:cxn modelId="{CE4BE1F4-136D-4972-A0AC-B35C146C9D56}" type="presOf" srcId="{197654E4-4B50-46A9-BA4E-30F00D92B3EA}" destId="{379BB976-23CA-44A2-80CD-03E5AEE09EBE}" srcOrd="0" destOrd="0" presId="urn:microsoft.com/office/officeart/2005/8/layout/vList2"/>
    <dgm:cxn modelId="{9FCBFF4B-6A2E-485F-99C2-DB1C45B81646}" type="presParOf" srcId="{379BB976-23CA-44A2-80CD-03E5AEE09EBE}" destId="{62621678-45A5-4713-A99D-CB65185DEA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FA66E9-5024-4D4D-940A-2E9B288AE794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C1C021D-062B-4AF3-BE85-128DE69CD379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 всех остальных случаях сочинение проверяется по всем пяти критериям и оценивается по системе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«зачет»/«незачет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(например, нельзя не проверять работу по критериям К4 и К5, если выпускник получил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«зачет»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основании зачетов по критериям К1, К2, К3)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92CE21-5220-485E-92D7-31CE7AA8B03A}" type="parTrans" cxnId="{0A61B51B-2D93-4411-8F84-C3B4318AA06F}">
      <dgm:prSet/>
      <dgm:spPr/>
      <dgm:t>
        <a:bodyPr/>
        <a:lstStyle/>
        <a:p>
          <a:endParaRPr lang="ru-RU"/>
        </a:p>
      </dgm:t>
    </dgm:pt>
    <dgm:pt modelId="{C8BB798D-1D3E-411D-A6BB-E9C924AC7E4E}" type="sibTrans" cxnId="{0A61B51B-2D93-4411-8F84-C3B4318AA06F}">
      <dgm:prSet/>
      <dgm:spPr/>
      <dgm:t>
        <a:bodyPr/>
        <a:lstStyle/>
        <a:p>
          <a:endParaRPr lang="ru-RU"/>
        </a:p>
      </dgm:t>
    </dgm:pt>
    <dgm:pt modelId="{D4D2EEBF-B708-4F0C-B4C6-7242D3534160}" type="pres">
      <dgm:prSet presAssocID="{26FA66E9-5024-4D4D-940A-2E9B288AE7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A773675-4BB5-4FBD-AEA5-0BC5E23E279F}" type="pres">
      <dgm:prSet presAssocID="{BC1C021D-062B-4AF3-BE85-128DE69CD379}" presName="hierRoot1" presStyleCnt="0">
        <dgm:presLayoutVars>
          <dgm:hierBranch val="init"/>
        </dgm:presLayoutVars>
      </dgm:prSet>
      <dgm:spPr/>
    </dgm:pt>
    <dgm:pt modelId="{85B30AD4-DBF1-4BFF-9CDA-121EF90BA798}" type="pres">
      <dgm:prSet presAssocID="{BC1C021D-062B-4AF3-BE85-128DE69CD379}" presName="rootComposite1" presStyleCnt="0"/>
      <dgm:spPr/>
    </dgm:pt>
    <dgm:pt modelId="{269DCF3B-E0B7-4760-906E-4235FA292A03}" type="pres">
      <dgm:prSet presAssocID="{BC1C021D-062B-4AF3-BE85-128DE69CD379}" presName="rootText1" presStyleLbl="node0" presStyleIdx="0" presStyleCnt="1" custScaleX="327841" custLinFactNeighborX="19727" custLinFactNeighborY="-246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64345A-C6D3-4240-80BF-9FDDA59591D2}" type="pres">
      <dgm:prSet presAssocID="{BC1C021D-062B-4AF3-BE85-128DE69CD37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A51B84C-2165-473E-8737-7784D23AA6E5}" type="pres">
      <dgm:prSet presAssocID="{BC1C021D-062B-4AF3-BE85-128DE69CD379}" presName="hierChild2" presStyleCnt="0"/>
      <dgm:spPr/>
    </dgm:pt>
    <dgm:pt modelId="{ECD246B0-EA6C-4A5B-BB5F-0FA60A7B94AC}" type="pres">
      <dgm:prSet presAssocID="{BC1C021D-062B-4AF3-BE85-128DE69CD379}" presName="hierChild3" presStyleCnt="0"/>
      <dgm:spPr/>
    </dgm:pt>
  </dgm:ptLst>
  <dgm:cxnLst>
    <dgm:cxn modelId="{1948923B-3C5F-443D-9BEA-6FD06E0C4CAC}" type="presOf" srcId="{BC1C021D-062B-4AF3-BE85-128DE69CD379}" destId="{0C64345A-C6D3-4240-80BF-9FDDA59591D2}" srcOrd="1" destOrd="0" presId="urn:microsoft.com/office/officeart/2005/8/layout/orgChart1"/>
    <dgm:cxn modelId="{0A61B51B-2D93-4411-8F84-C3B4318AA06F}" srcId="{26FA66E9-5024-4D4D-940A-2E9B288AE794}" destId="{BC1C021D-062B-4AF3-BE85-128DE69CD379}" srcOrd="0" destOrd="0" parTransId="{D992CE21-5220-485E-92D7-31CE7AA8B03A}" sibTransId="{C8BB798D-1D3E-411D-A6BB-E9C924AC7E4E}"/>
    <dgm:cxn modelId="{E4B018EE-47A8-4C92-A224-5FB44CF57CB4}" type="presOf" srcId="{26FA66E9-5024-4D4D-940A-2E9B288AE794}" destId="{D4D2EEBF-B708-4F0C-B4C6-7242D3534160}" srcOrd="0" destOrd="0" presId="urn:microsoft.com/office/officeart/2005/8/layout/orgChart1"/>
    <dgm:cxn modelId="{6411EC28-6CCA-490F-99DD-6CAF0C89BF8E}" type="presOf" srcId="{BC1C021D-062B-4AF3-BE85-128DE69CD379}" destId="{269DCF3B-E0B7-4760-906E-4235FA292A03}" srcOrd="0" destOrd="0" presId="urn:microsoft.com/office/officeart/2005/8/layout/orgChart1"/>
    <dgm:cxn modelId="{8CB9C238-E588-4719-BC37-4E81D913647D}" type="presParOf" srcId="{D4D2EEBF-B708-4F0C-B4C6-7242D3534160}" destId="{EA773675-4BB5-4FBD-AEA5-0BC5E23E279F}" srcOrd="0" destOrd="0" presId="urn:microsoft.com/office/officeart/2005/8/layout/orgChart1"/>
    <dgm:cxn modelId="{9D7F4EB3-CDB7-452B-9C71-8BDA8CF169B1}" type="presParOf" srcId="{EA773675-4BB5-4FBD-AEA5-0BC5E23E279F}" destId="{85B30AD4-DBF1-4BFF-9CDA-121EF90BA798}" srcOrd="0" destOrd="0" presId="urn:microsoft.com/office/officeart/2005/8/layout/orgChart1"/>
    <dgm:cxn modelId="{1C55DC9D-05BD-4652-921A-3355B3B06F53}" type="presParOf" srcId="{85B30AD4-DBF1-4BFF-9CDA-121EF90BA798}" destId="{269DCF3B-E0B7-4760-906E-4235FA292A03}" srcOrd="0" destOrd="0" presId="urn:microsoft.com/office/officeart/2005/8/layout/orgChart1"/>
    <dgm:cxn modelId="{8A4AB532-A332-4BDA-B4F4-51334190DD73}" type="presParOf" srcId="{85B30AD4-DBF1-4BFF-9CDA-121EF90BA798}" destId="{0C64345A-C6D3-4240-80BF-9FDDA59591D2}" srcOrd="1" destOrd="0" presId="urn:microsoft.com/office/officeart/2005/8/layout/orgChart1"/>
    <dgm:cxn modelId="{FA455CE7-E282-4231-B838-F1C3E53AABE3}" type="presParOf" srcId="{EA773675-4BB5-4FBD-AEA5-0BC5E23E279F}" destId="{AA51B84C-2165-473E-8737-7784D23AA6E5}" srcOrd="1" destOrd="0" presId="urn:microsoft.com/office/officeart/2005/8/layout/orgChart1"/>
    <dgm:cxn modelId="{E1177777-039D-4EBF-957D-8266BE5A9D04}" type="presParOf" srcId="{EA773675-4BB5-4FBD-AEA5-0BC5E23E279F}" destId="{ECD246B0-EA6C-4A5B-BB5F-0FA60A7B94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DB6FB4A-4EEA-4CB9-A102-1A92E06F2007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73753505-0B41-40FA-ADE7-BC7591F51293}">
      <dgm:prSet/>
      <dgm:spPr/>
      <dgm:t>
        <a:bodyPr/>
        <a:lstStyle/>
        <a:p>
          <a:pPr algn="ctr" rtl="0"/>
          <a:r>
            <a:rPr lang="ru-RU" b="1" dirty="0" smtClean="0"/>
            <a:t>Особенности формулировок тематических направлений 2017-2018 г.</a:t>
          </a:r>
          <a:endParaRPr lang="ru-RU" dirty="0"/>
        </a:p>
      </dgm:t>
    </dgm:pt>
    <dgm:pt modelId="{996578C8-8F99-4EC1-B007-1A17B6EC57CB}" type="parTrans" cxnId="{469EE0C3-5E01-48E6-89F7-3FFE77402090}">
      <dgm:prSet/>
      <dgm:spPr/>
      <dgm:t>
        <a:bodyPr/>
        <a:lstStyle/>
        <a:p>
          <a:endParaRPr lang="ru-RU"/>
        </a:p>
      </dgm:t>
    </dgm:pt>
    <dgm:pt modelId="{C82A4C26-176F-499A-8A54-81E1D2DD8246}" type="sibTrans" cxnId="{469EE0C3-5E01-48E6-89F7-3FFE77402090}">
      <dgm:prSet/>
      <dgm:spPr/>
      <dgm:t>
        <a:bodyPr/>
        <a:lstStyle/>
        <a:p>
          <a:endParaRPr lang="ru-RU"/>
        </a:p>
      </dgm:t>
    </dgm:pt>
    <dgm:pt modelId="{CA366FDE-338A-4311-BFA5-5EFC5C4B13A3}" type="pres">
      <dgm:prSet presAssocID="{1DB6FB4A-4EEA-4CB9-A102-1A92E06F20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D4891-3BBE-4FD5-B9EE-C63BC9AEBC48}" type="pres">
      <dgm:prSet presAssocID="{73753505-0B41-40FA-ADE7-BC7591F5129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9EE0C3-5E01-48E6-89F7-3FFE77402090}" srcId="{1DB6FB4A-4EEA-4CB9-A102-1A92E06F2007}" destId="{73753505-0B41-40FA-ADE7-BC7591F51293}" srcOrd="0" destOrd="0" parTransId="{996578C8-8F99-4EC1-B007-1A17B6EC57CB}" sibTransId="{C82A4C26-176F-499A-8A54-81E1D2DD8246}"/>
    <dgm:cxn modelId="{691C1382-B3A3-4D17-BE56-E8D4FDBCBB01}" type="presOf" srcId="{73753505-0B41-40FA-ADE7-BC7591F51293}" destId="{82DD4891-3BBE-4FD5-B9EE-C63BC9AEBC48}" srcOrd="0" destOrd="0" presId="urn:microsoft.com/office/officeart/2005/8/layout/vList2"/>
    <dgm:cxn modelId="{56AED99D-328D-478A-9B51-CC001EBDA6E2}" type="presOf" srcId="{1DB6FB4A-4EEA-4CB9-A102-1A92E06F2007}" destId="{CA366FDE-338A-4311-BFA5-5EFC5C4B13A3}" srcOrd="0" destOrd="0" presId="urn:microsoft.com/office/officeart/2005/8/layout/vList2"/>
    <dgm:cxn modelId="{06F9E2DD-39AB-4D68-A70B-E27B76B8B567}" type="presParOf" srcId="{CA366FDE-338A-4311-BFA5-5EFC5C4B13A3}" destId="{82DD4891-3BBE-4FD5-B9EE-C63BC9AEBC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974050A-A85B-4589-917B-2E7FDB8AC26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8BC4E9D-9A32-4193-86D6-2B4848876F5D}">
      <dgm:prSet custT="1"/>
      <dgm:spPr/>
      <dgm:t>
        <a:bodyPr/>
        <a:lstStyle/>
        <a:p>
          <a:pPr rtl="0"/>
          <a:r>
            <a:rPr lang="ru-RU" sz="1800" dirty="0" smtClean="0"/>
            <a:t>Нарушение последовательности высказывания</a:t>
          </a:r>
          <a:endParaRPr lang="ru-RU" sz="1800" dirty="0"/>
        </a:p>
      </dgm:t>
    </dgm:pt>
    <dgm:pt modelId="{EFC66E1B-91B1-4A97-BC37-62C9CB5F18C9}" type="parTrans" cxnId="{D478114C-BE37-4A6D-81AC-A4BFE59072FB}">
      <dgm:prSet/>
      <dgm:spPr/>
      <dgm:t>
        <a:bodyPr/>
        <a:lstStyle/>
        <a:p>
          <a:endParaRPr lang="ru-RU"/>
        </a:p>
      </dgm:t>
    </dgm:pt>
    <dgm:pt modelId="{C20FD8CD-7AAD-43C0-9358-C043F0484AC9}" type="sibTrans" cxnId="{D478114C-BE37-4A6D-81AC-A4BFE59072FB}">
      <dgm:prSet/>
      <dgm:spPr/>
      <dgm:t>
        <a:bodyPr/>
        <a:lstStyle/>
        <a:p>
          <a:endParaRPr lang="ru-RU"/>
        </a:p>
      </dgm:t>
    </dgm:pt>
    <dgm:pt modelId="{341C9AAD-30CE-419D-B902-21E02F462A76}">
      <dgm:prSet/>
      <dgm:spPr/>
      <dgm:t>
        <a:bodyPr/>
        <a:lstStyle/>
        <a:p>
          <a:pPr rtl="0"/>
          <a:r>
            <a:rPr lang="ru-RU" smtClean="0"/>
            <a:t>Отсутствие связи между частями высказывания</a:t>
          </a:r>
          <a:endParaRPr lang="ru-RU"/>
        </a:p>
      </dgm:t>
    </dgm:pt>
    <dgm:pt modelId="{FCC7113D-3B8D-4B06-BF6B-48FA2EAC1D85}" type="parTrans" cxnId="{486630F4-E7CE-4AB4-B0A5-FAD3E030B82A}">
      <dgm:prSet/>
      <dgm:spPr/>
      <dgm:t>
        <a:bodyPr/>
        <a:lstStyle/>
        <a:p>
          <a:endParaRPr lang="ru-RU"/>
        </a:p>
      </dgm:t>
    </dgm:pt>
    <dgm:pt modelId="{86C3B63C-124B-4C73-9BA1-1BC703B12BA3}" type="sibTrans" cxnId="{486630F4-E7CE-4AB4-B0A5-FAD3E030B82A}">
      <dgm:prSet/>
      <dgm:spPr/>
      <dgm:t>
        <a:bodyPr/>
        <a:lstStyle/>
        <a:p>
          <a:endParaRPr lang="ru-RU"/>
        </a:p>
      </dgm:t>
    </dgm:pt>
    <dgm:pt modelId="{58885C54-0257-4E8C-A56D-34FFBB3BB8EA}">
      <dgm:prSet/>
      <dgm:spPr/>
      <dgm:t>
        <a:bodyPr/>
        <a:lstStyle/>
        <a:p>
          <a:pPr rtl="0"/>
          <a:r>
            <a:rPr lang="ru-RU" smtClean="0"/>
            <a:t>Неоправданное повторение высказанной ранее мысли</a:t>
          </a:r>
          <a:endParaRPr lang="ru-RU"/>
        </a:p>
      </dgm:t>
    </dgm:pt>
    <dgm:pt modelId="{22CCFE30-EF95-4970-895F-1A7B0A98ADB9}" type="parTrans" cxnId="{5F1AA9BF-EFCF-4F2F-B41F-1C2FCFB66399}">
      <dgm:prSet/>
      <dgm:spPr/>
      <dgm:t>
        <a:bodyPr/>
        <a:lstStyle/>
        <a:p>
          <a:endParaRPr lang="ru-RU"/>
        </a:p>
      </dgm:t>
    </dgm:pt>
    <dgm:pt modelId="{535AB4CC-ADEB-4655-9EE5-142E3A517038}" type="sibTrans" cxnId="{5F1AA9BF-EFCF-4F2F-B41F-1C2FCFB66399}">
      <dgm:prSet/>
      <dgm:spPr/>
      <dgm:t>
        <a:bodyPr/>
        <a:lstStyle/>
        <a:p>
          <a:endParaRPr lang="ru-RU"/>
        </a:p>
      </dgm:t>
    </dgm:pt>
    <dgm:pt modelId="{4B8238A6-4A47-46D7-8E08-D453091E3365}">
      <dgm:prSet/>
      <dgm:spPr/>
      <dgm:t>
        <a:bodyPr/>
        <a:lstStyle/>
        <a:p>
          <a:pPr rtl="0"/>
          <a:r>
            <a:rPr lang="ru-RU" smtClean="0"/>
            <a:t>Раздробление микротемы другой микротемой</a:t>
          </a:r>
          <a:endParaRPr lang="ru-RU"/>
        </a:p>
      </dgm:t>
    </dgm:pt>
    <dgm:pt modelId="{4A7F3651-07DA-4E5B-9818-E50646527DC9}" type="parTrans" cxnId="{92D2BD41-61C2-4BD2-BD14-DCC59CEC3FEC}">
      <dgm:prSet/>
      <dgm:spPr/>
      <dgm:t>
        <a:bodyPr/>
        <a:lstStyle/>
        <a:p>
          <a:endParaRPr lang="ru-RU"/>
        </a:p>
      </dgm:t>
    </dgm:pt>
    <dgm:pt modelId="{CF5212CE-549F-457F-B2E8-2E32E080C623}" type="sibTrans" cxnId="{92D2BD41-61C2-4BD2-BD14-DCC59CEC3FEC}">
      <dgm:prSet/>
      <dgm:spPr/>
      <dgm:t>
        <a:bodyPr/>
        <a:lstStyle/>
        <a:p>
          <a:endParaRPr lang="ru-RU"/>
        </a:p>
      </dgm:t>
    </dgm:pt>
    <dgm:pt modelId="{DF80DC78-532C-47A8-BF50-FD430214237F}">
      <dgm:prSet/>
      <dgm:spPr/>
      <dgm:t>
        <a:bodyPr/>
        <a:lstStyle/>
        <a:p>
          <a:pPr rtl="0"/>
          <a:r>
            <a:rPr lang="ru-RU" smtClean="0"/>
            <a:t>Несораземрность частей высказывания</a:t>
          </a:r>
          <a:endParaRPr lang="ru-RU"/>
        </a:p>
      </dgm:t>
    </dgm:pt>
    <dgm:pt modelId="{F4A7160C-7A45-49D2-AC27-457AD4EC0B28}" type="parTrans" cxnId="{5AF98580-F117-4F96-BF2C-70B73B33D295}">
      <dgm:prSet/>
      <dgm:spPr/>
      <dgm:t>
        <a:bodyPr/>
        <a:lstStyle/>
        <a:p>
          <a:endParaRPr lang="ru-RU"/>
        </a:p>
      </dgm:t>
    </dgm:pt>
    <dgm:pt modelId="{80378C67-0DBA-4996-9567-11AFCC1EAE09}" type="sibTrans" cxnId="{5AF98580-F117-4F96-BF2C-70B73B33D295}">
      <dgm:prSet/>
      <dgm:spPr/>
      <dgm:t>
        <a:bodyPr/>
        <a:lstStyle/>
        <a:p>
          <a:endParaRPr lang="ru-RU"/>
        </a:p>
      </dgm:t>
    </dgm:pt>
    <dgm:pt modelId="{3DDBC2BC-152A-4303-BB3A-0A4FE68E7BBB}">
      <dgm:prSet/>
      <dgm:spPr/>
      <dgm:t>
        <a:bodyPr/>
        <a:lstStyle/>
        <a:p>
          <a:pPr rtl="0"/>
          <a:r>
            <a:rPr lang="ru-RU" smtClean="0"/>
            <a:t>Отсутствие необходимых частей высказывания и т.п.</a:t>
          </a:r>
          <a:endParaRPr lang="ru-RU"/>
        </a:p>
      </dgm:t>
    </dgm:pt>
    <dgm:pt modelId="{C7138219-E383-4DB6-9486-4EC654003123}" type="parTrans" cxnId="{6898BD29-383E-4917-BC74-EA5F21435C89}">
      <dgm:prSet/>
      <dgm:spPr/>
      <dgm:t>
        <a:bodyPr/>
        <a:lstStyle/>
        <a:p>
          <a:endParaRPr lang="ru-RU"/>
        </a:p>
      </dgm:t>
    </dgm:pt>
    <dgm:pt modelId="{364AE29E-15FB-44D3-AFF4-7C4BE443B431}" type="sibTrans" cxnId="{6898BD29-383E-4917-BC74-EA5F21435C89}">
      <dgm:prSet/>
      <dgm:spPr/>
      <dgm:t>
        <a:bodyPr/>
        <a:lstStyle/>
        <a:p>
          <a:endParaRPr lang="ru-RU"/>
        </a:p>
      </dgm:t>
    </dgm:pt>
    <dgm:pt modelId="{145560D6-6623-4F9B-8378-AB69C914E56F}" type="pres">
      <dgm:prSet presAssocID="{4974050A-A85B-4589-917B-2E7FDB8AC2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A65E10-9978-45D7-8AB5-2DB3389A9226}" type="pres">
      <dgm:prSet presAssocID="{98BC4E9D-9A32-4193-86D6-2B4848876F5D}" presName="linNode" presStyleCnt="0"/>
      <dgm:spPr/>
    </dgm:pt>
    <dgm:pt modelId="{0A522469-31D4-4EFA-905C-2CF7213F772A}" type="pres">
      <dgm:prSet presAssocID="{98BC4E9D-9A32-4193-86D6-2B4848876F5D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A7EBA-6128-4DC1-A1C1-A12873ED5869}" type="pres">
      <dgm:prSet presAssocID="{C20FD8CD-7AAD-43C0-9358-C043F0484AC9}" presName="sp" presStyleCnt="0"/>
      <dgm:spPr/>
    </dgm:pt>
    <dgm:pt modelId="{193E6D01-DACB-49C1-A1D6-79CE96BA1C08}" type="pres">
      <dgm:prSet presAssocID="{341C9AAD-30CE-419D-B902-21E02F462A76}" presName="linNode" presStyleCnt="0"/>
      <dgm:spPr/>
    </dgm:pt>
    <dgm:pt modelId="{34027B92-9151-48DF-BCA5-8EA5564D12B0}" type="pres">
      <dgm:prSet presAssocID="{341C9AAD-30CE-419D-B902-21E02F462A76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79D38-FAB3-49E1-B7FB-E2EBE23617CC}" type="pres">
      <dgm:prSet presAssocID="{86C3B63C-124B-4C73-9BA1-1BC703B12BA3}" presName="sp" presStyleCnt="0"/>
      <dgm:spPr/>
    </dgm:pt>
    <dgm:pt modelId="{B51F0B1B-D7D4-4696-8BAF-A84FBC8481B2}" type="pres">
      <dgm:prSet presAssocID="{58885C54-0257-4E8C-A56D-34FFBB3BB8EA}" presName="linNode" presStyleCnt="0"/>
      <dgm:spPr/>
    </dgm:pt>
    <dgm:pt modelId="{92D6261A-FB44-4F1C-9020-C47983605CF4}" type="pres">
      <dgm:prSet presAssocID="{58885C54-0257-4E8C-A56D-34FFBB3BB8EA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09802-C1AE-413F-B2AE-2167AE98067A}" type="pres">
      <dgm:prSet presAssocID="{535AB4CC-ADEB-4655-9EE5-142E3A517038}" presName="sp" presStyleCnt="0"/>
      <dgm:spPr/>
    </dgm:pt>
    <dgm:pt modelId="{87999A4B-FB4B-475E-85A6-21151EA91BC8}" type="pres">
      <dgm:prSet presAssocID="{4B8238A6-4A47-46D7-8E08-D453091E3365}" presName="linNode" presStyleCnt="0"/>
      <dgm:spPr/>
    </dgm:pt>
    <dgm:pt modelId="{8FDA1986-E348-41B8-AE84-4AE29EE20400}" type="pres">
      <dgm:prSet presAssocID="{4B8238A6-4A47-46D7-8E08-D453091E3365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758EB-7C51-4564-BE55-D7377340AED5}" type="pres">
      <dgm:prSet presAssocID="{CF5212CE-549F-457F-B2E8-2E32E080C623}" presName="sp" presStyleCnt="0"/>
      <dgm:spPr/>
    </dgm:pt>
    <dgm:pt modelId="{8D47E37E-8812-4180-9868-8DEBF753ECA7}" type="pres">
      <dgm:prSet presAssocID="{DF80DC78-532C-47A8-BF50-FD430214237F}" presName="linNode" presStyleCnt="0"/>
      <dgm:spPr/>
    </dgm:pt>
    <dgm:pt modelId="{B7CDAE35-9468-4964-AD2B-AB836DF500DF}" type="pres">
      <dgm:prSet presAssocID="{DF80DC78-532C-47A8-BF50-FD430214237F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A48E4-0C0A-42AA-A14D-0B89CF8C0077}" type="pres">
      <dgm:prSet presAssocID="{80378C67-0DBA-4996-9567-11AFCC1EAE09}" presName="sp" presStyleCnt="0"/>
      <dgm:spPr/>
    </dgm:pt>
    <dgm:pt modelId="{E46588AC-0479-414D-8E15-788762C7AF7A}" type="pres">
      <dgm:prSet presAssocID="{3DDBC2BC-152A-4303-BB3A-0A4FE68E7BBB}" presName="linNode" presStyleCnt="0"/>
      <dgm:spPr/>
    </dgm:pt>
    <dgm:pt modelId="{D9786CBC-4CE9-43B1-95E1-C0F4E2738DC6}" type="pres">
      <dgm:prSet presAssocID="{3DDBC2BC-152A-4303-BB3A-0A4FE68E7BBB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01EA2D-D2DC-4FC7-8F63-30865917B1A4}" type="presOf" srcId="{3DDBC2BC-152A-4303-BB3A-0A4FE68E7BBB}" destId="{D9786CBC-4CE9-43B1-95E1-C0F4E2738DC6}" srcOrd="0" destOrd="0" presId="urn:microsoft.com/office/officeart/2005/8/layout/vList5"/>
    <dgm:cxn modelId="{92D2BD41-61C2-4BD2-BD14-DCC59CEC3FEC}" srcId="{4974050A-A85B-4589-917B-2E7FDB8AC26A}" destId="{4B8238A6-4A47-46D7-8E08-D453091E3365}" srcOrd="3" destOrd="0" parTransId="{4A7F3651-07DA-4E5B-9818-E50646527DC9}" sibTransId="{CF5212CE-549F-457F-B2E8-2E32E080C623}"/>
    <dgm:cxn modelId="{9D7C9AFF-7FE1-49D6-844E-F3F003F47003}" type="presOf" srcId="{4B8238A6-4A47-46D7-8E08-D453091E3365}" destId="{8FDA1986-E348-41B8-AE84-4AE29EE20400}" srcOrd="0" destOrd="0" presId="urn:microsoft.com/office/officeart/2005/8/layout/vList5"/>
    <dgm:cxn modelId="{5AF98580-F117-4F96-BF2C-70B73B33D295}" srcId="{4974050A-A85B-4589-917B-2E7FDB8AC26A}" destId="{DF80DC78-532C-47A8-BF50-FD430214237F}" srcOrd="4" destOrd="0" parTransId="{F4A7160C-7A45-49D2-AC27-457AD4EC0B28}" sibTransId="{80378C67-0DBA-4996-9567-11AFCC1EAE09}"/>
    <dgm:cxn modelId="{971296F3-334A-4F20-91DF-99269873A4E0}" type="presOf" srcId="{4974050A-A85B-4589-917B-2E7FDB8AC26A}" destId="{145560D6-6623-4F9B-8378-AB69C914E56F}" srcOrd="0" destOrd="0" presId="urn:microsoft.com/office/officeart/2005/8/layout/vList5"/>
    <dgm:cxn modelId="{5F1AA9BF-EFCF-4F2F-B41F-1C2FCFB66399}" srcId="{4974050A-A85B-4589-917B-2E7FDB8AC26A}" destId="{58885C54-0257-4E8C-A56D-34FFBB3BB8EA}" srcOrd="2" destOrd="0" parTransId="{22CCFE30-EF95-4970-895F-1A7B0A98ADB9}" sibTransId="{535AB4CC-ADEB-4655-9EE5-142E3A517038}"/>
    <dgm:cxn modelId="{ED24C93D-9776-44AD-94A4-8FA65CA7C48B}" type="presOf" srcId="{DF80DC78-532C-47A8-BF50-FD430214237F}" destId="{B7CDAE35-9468-4964-AD2B-AB836DF500DF}" srcOrd="0" destOrd="0" presId="urn:microsoft.com/office/officeart/2005/8/layout/vList5"/>
    <dgm:cxn modelId="{486630F4-E7CE-4AB4-B0A5-FAD3E030B82A}" srcId="{4974050A-A85B-4589-917B-2E7FDB8AC26A}" destId="{341C9AAD-30CE-419D-B902-21E02F462A76}" srcOrd="1" destOrd="0" parTransId="{FCC7113D-3B8D-4B06-BF6B-48FA2EAC1D85}" sibTransId="{86C3B63C-124B-4C73-9BA1-1BC703B12BA3}"/>
    <dgm:cxn modelId="{1D7CD740-19A0-4A5A-A1FC-6E320A58CDEA}" type="presOf" srcId="{58885C54-0257-4E8C-A56D-34FFBB3BB8EA}" destId="{92D6261A-FB44-4F1C-9020-C47983605CF4}" srcOrd="0" destOrd="0" presId="urn:microsoft.com/office/officeart/2005/8/layout/vList5"/>
    <dgm:cxn modelId="{D478114C-BE37-4A6D-81AC-A4BFE59072FB}" srcId="{4974050A-A85B-4589-917B-2E7FDB8AC26A}" destId="{98BC4E9D-9A32-4193-86D6-2B4848876F5D}" srcOrd="0" destOrd="0" parTransId="{EFC66E1B-91B1-4A97-BC37-62C9CB5F18C9}" sibTransId="{C20FD8CD-7AAD-43C0-9358-C043F0484AC9}"/>
    <dgm:cxn modelId="{2E68AED2-4D0C-444E-8028-9D688D2ECD63}" type="presOf" srcId="{341C9AAD-30CE-419D-B902-21E02F462A76}" destId="{34027B92-9151-48DF-BCA5-8EA5564D12B0}" srcOrd="0" destOrd="0" presId="urn:microsoft.com/office/officeart/2005/8/layout/vList5"/>
    <dgm:cxn modelId="{6898BD29-383E-4917-BC74-EA5F21435C89}" srcId="{4974050A-A85B-4589-917B-2E7FDB8AC26A}" destId="{3DDBC2BC-152A-4303-BB3A-0A4FE68E7BBB}" srcOrd="5" destOrd="0" parTransId="{C7138219-E383-4DB6-9486-4EC654003123}" sibTransId="{364AE29E-15FB-44D3-AFF4-7C4BE443B431}"/>
    <dgm:cxn modelId="{6BA49CA7-B3E3-42B4-B942-E2705805BFD4}" type="presOf" srcId="{98BC4E9D-9A32-4193-86D6-2B4848876F5D}" destId="{0A522469-31D4-4EFA-905C-2CF7213F772A}" srcOrd="0" destOrd="0" presId="urn:microsoft.com/office/officeart/2005/8/layout/vList5"/>
    <dgm:cxn modelId="{5DD7561F-0CE7-4830-917C-9BC2646CA265}" type="presParOf" srcId="{145560D6-6623-4F9B-8378-AB69C914E56F}" destId="{E7A65E10-9978-45D7-8AB5-2DB3389A9226}" srcOrd="0" destOrd="0" presId="urn:microsoft.com/office/officeart/2005/8/layout/vList5"/>
    <dgm:cxn modelId="{F5903053-5E66-4C44-9FC3-AEBD4D485D30}" type="presParOf" srcId="{E7A65E10-9978-45D7-8AB5-2DB3389A9226}" destId="{0A522469-31D4-4EFA-905C-2CF7213F772A}" srcOrd="0" destOrd="0" presId="urn:microsoft.com/office/officeart/2005/8/layout/vList5"/>
    <dgm:cxn modelId="{6CB178A4-C0C2-4395-A869-36BB7122D5D9}" type="presParOf" srcId="{145560D6-6623-4F9B-8378-AB69C914E56F}" destId="{19DA7EBA-6128-4DC1-A1C1-A12873ED5869}" srcOrd="1" destOrd="0" presId="urn:microsoft.com/office/officeart/2005/8/layout/vList5"/>
    <dgm:cxn modelId="{E90035E7-371A-4ACA-90EE-85BFCDAE3299}" type="presParOf" srcId="{145560D6-6623-4F9B-8378-AB69C914E56F}" destId="{193E6D01-DACB-49C1-A1D6-79CE96BA1C08}" srcOrd="2" destOrd="0" presId="urn:microsoft.com/office/officeart/2005/8/layout/vList5"/>
    <dgm:cxn modelId="{545BAAAF-0D82-4ABE-9E80-032D04FC1249}" type="presParOf" srcId="{193E6D01-DACB-49C1-A1D6-79CE96BA1C08}" destId="{34027B92-9151-48DF-BCA5-8EA5564D12B0}" srcOrd="0" destOrd="0" presId="urn:microsoft.com/office/officeart/2005/8/layout/vList5"/>
    <dgm:cxn modelId="{D4C272EF-E222-45C8-8014-F2B9371F31B2}" type="presParOf" srcId="{145560D6-6623-4F9B-8378-AB69C914E56F}" destId="{D3E79D38-FAB3-49E1-B7FB-E2EBE23617CC}" srcOrd="3" destOrd="0" presId="urn:microsoft.com/office/officeart/2005/8/layout/vList5"/>
    <dgm:cxn modelId="{8D4DF58B-C702-4424-BBAC-C6CD9ACAEDF7}" type="presParOf" srcId="{145560D6-6623-4F9B-8378-AB69C914E56F}" destId="{B51F0B1B-D7D4-4696-8BAF-A84FBC8481B2}" srcOrd="4" destOrd="0" presId="urn:microsoft.com/office/officeart/2005/8/layout/vList5"/>
    <dgm:cxn modelId="{6CACF369-1700-4F80-A0DE-1B678C593112}" type="presParOf" srcId="{B51F0B1B-D7D4-4696-8BAF-A84FBC8481B2}" destId="{92D6261A-FB44-4F1C-9020-C47983605CF4}" srcOrd="0" destOrd="0" presId="urn:microsoft.com/office/officeart/2005/8/layout/vList5"/>
    <dgm:cxn modelId="{20D368CC-C7C7-4549-A2D7-63C43AABEAAB}" type="presParOf" srcId="{145560D6-6623-4F9B-8378-AB69C914E56F}" destId="{9B209802-C1AE-413F-B2AE-2167AE98067A}" srcOrd="5" destOrd="0" presId="urn:microsoft.com/office/officeart/2005/8/layout/vList5"/>
    <dgm:cxn modelId="{3FF925CD-4B7A-4FA3-8874-8A81F20F2483}" type="presParOf" srcId="{145560D6-6623-4F9B-8378-AB69C914E56F}" destId="{87999A4B-FB4B-475E-85A6-21151EA91BC8}" srcOrd="6" destOrd="0" presId="urn:microsoft.com/office/officeart/2005/8/layout/vList5"/>
    <dgm:cxn modelId="{DC3306E4-4BB8-4869-8798-F9240D7E3088}" type="presParOf" srcId="{87999A4B-FB4B-475E-85A6-21151EA91BC8}" destId="{8FDA1986-E348-41B8-AE84-4AE29EE20400}" srcOrd="0" destOrd="0" presId="urn:microsoft.com/office/officeart/2005/8/layout/vList5"/>
    <dgm:cxn modelId="{FA08F82E-A44D-416E-AB91-7262FCAD5790}" type="presParOf" srcId="{145560D6-6623-4F9B-8378-AB69C914E56F}" destId="{F20758EB-7C51-4564-BE55-D7377340AED5}" srcOrd="7" destOrd="0" presId="urn:microsoft.com/office/officeart/2005/8/layout/vList5"/>
    <dgm:cxn modelId="{31C6B847-B65D-4EA9-B781-6D23BF9824B0}" type="presParOf" srcId="{145560D6-6623-4F9B-8378-AB69C914E56F}" destId="{8D47E37E-8812-4180-9868-8DEBF753ECA7}" srcOrd="8" destOrd="0" presId="urn:microsoft.com/office/officeart/2005/8/layout/vList5"/>
    <dgm:cxn modelId="{01E5AB59-5304-4FE1-B812-91E0FA48A986}" type="presParOf" srcId="{8D47E37E-8812-4180-9868-8DEBF753ECA7}" destId="{B7CDAE35-9468-4964-AD2B-AB836DF500DF}" srcOrd="0" destOrd="0" presId="urn:microsoft.com/office/officeart/2005/8/layout/vList5"/>
    <dgm:cxn modelId="{8B4BE657-8514-452F-A049-B44CF76F35D5}" type="presParOf" srcId="{145560D6-6623-4F9B-8378-AB69C914E56F}" destId="{388A48E4-0C0A-42AA-A14D-0B89CF8C0077}" srcOrd="9" destOrd="0" presId="urn:microsoft.com/office/officeart/2005/8/layout/vList5"/>
    <dgm:cxn modelId="{6046B462-38BD-49DC-8B16-13DB9EBBD397}" type="presParOf" srcId="{145560D6-6623-4F9B-8378-AB69C914E56F}" destId="{E46588AC-0479-414D-8E15-788762C7AF7A}" srcOrd="10" destOrd="0" presId="urn:microsoft.com/office/officeart/2005/8/layout/vList5"/>
    <dgm:cxn modelId="{6801A9CB-7301-4F5F-8257-9258A12CE8BC}" type="presParOf" srcId="{E46588AC-0479-414D-8E15-788762C7AF7A}" destId="{D9786CBC-4CE9-43B1-95E1-C0F4E2738DC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974050A-A85B-4589-917B-2E7FDB8AC26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BC4E9D-9A32-4193-86D6-2B4848876F5D}">
      <dgm:prSet custT="1"/>
      <dgm:spPr/>
      <dgm:t>
        <a:bodyPr/>
        <a:lstStyle/>
        <a:p>
          <a:pPr rtl="0"/>
          <a:r>
            <a:rPr lang="ru-RU" sz="2400" dirty="0" smtClean="0"/>
            <a:t>Нарушение причинно-следственных связей</a:t>
          </a:r>
          <a:endParaRPr lang="ru-RU" sz="2400" dirty="0"/>
        </a:p>
      </dgm:t>
    </dgm:pt>
    <dgm:pt modelId="{EFC66E1B-91B1-4A97-BC37-62C9CB5F18C9}" type="parTrans" cxnId="{D478114C-BE37-4A6D-81AC-A4BFE59072FB}">
      <dgm:prSet/>
      <dgm:spPr/>
      <dgm:t>
        <a:bodyPr/>
        <a:lstStyle/>
        <a:p>
          <a:endParaRPr lang="ru-RU"/>
        </a:p>
      </dgm:t>
    </dgm:pt>
    <dgm:pt modelId="{C20FD8CD-7AAD-43C0-9358-C043F0484AC9}" type="sibTrans" cxnId="{D478114C-BE37-4A6D-81AC-A4BFE59072FB}">
      <dgm:prSet/>
      <dgm:spPr/>
      <dgm:t>
        <a:bodyPr/>
        <a:lstStyle/>
        <a:p>
          <a:endParaRPr lang="ru-RU"/>
        </a:p>
      </dgm:t>
    </dgm:pt>
    <dgm:pt modelId="{3DDBC2BC-152A-4303-BB3A-0A4FE68E7BBB}">
      <dgm:prSet custT="1"/>
      <dgm:spPr/>
      <dgm:t>
        <a:bodyPr/>
        <a:lstStyle/>
        <a:p>
          <a:pPr rtl="0"/>
          <a:r>
            <a:rPr lang="ru-RU" sz="2400" dirty="0" smtClean="0"/>
            <a:t>Нарушение логико-композиционной структуры текста</a:t>
          </a:r>
          <a:endParaRPr lang="ru-RU" sz="2400" dirty="0"/>
        </a:p>
      </dgm:t>
    </dgm:pt>
    <dgm:pt modelId="{C7138219-E383-4DB6-9486-4EC654003123}" type="parTrans" cxnId="{6898BD29-383E-4917-BC74-EA5F21435C89}">
      <dgm:prSet/>
      <dgm:spPr/>
      <dgm:t>
        <a:bodyPr/>
        <a:lstStyle/>
        <a:p>
          <a:endParaRPr lang="ru-RU"/>
        </a:p>
      </dgm:t>
    </dgm:pt>
    <dgm:pt modelId="{364AE29E-15FB-44D3-AFF4-7C4BE443B431}" type="sibTrans" cxnId="{6898BD29-383E-4917-BC74-EA5F21435C89}">
      <dgm:prSet/>
      <dgm:spPr/>
      <dgm:t>
        <a:bodyPr/>
        <a:lstStyle/>
        <a:p>
          <a:endParaRPr lang="ru-RU"/>
        </a:p>
      </dgm:t>
    </dgm:pt>
    <dgm:pt modelId="{145560D6-6623-4F9B-8378-AB69C914E56F}" type="pres">
      <dgm:prSet presAssocID="{4974050A-A85B-4589-917B-2E7FDB8AC2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A65E10-9978-45D7-8AB5-2DB3389A9226}" type="pres">
      <dgm:prSet presAssocID="{98BC4E9D-9A32-4193-86D6-2B4848876F5D}" presName="linNode" presStyleCnt="0"/>
      <dgm:spPr/>
    </dgm:pt>
    <dgm:pt modelId="{0A522469-31D4-4EFA-905C-2CF7213F772A}" type="pres">
      <dgm:prSet presAssocID="{98BC4E9D-9A32-4193-86D6-2B4848876F5D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A7EBA-6128-4DC1-A1C1-A12873ED5869}" type="pres">
      <dgm:prSet presAssocID="{C20FD8CD-7AAD-43C0-9358-C043F0484AC9}" presName="sp" presStyleCnt="0"/>
      <dgm:spPr/>
    </dgm:pt>
    <dgm:pt modelId="{E46588AC-0479-414D-8E15-788762C7AF7A}" type="pres">
      <dgm:prSet presAssocID="{3DDBC2BC-152A-4303-BB3A-0A4FE68E7BBB}" presName="linNode" presStyleCnt="0"/>
      <dgm:spPr/>
    </dgm:pt>
    <dgm:pt modelId="{D9786CBC-4CE9-43B1-95E1-C0F4E2738DC6}" type="pres">
      <dgm:prSet presAssocID="{3DDBC2BC-152A-4303-BB3A-0A4FE68E7BB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DBAE48-70FE-4834-A56D-F4B2B99D842F}" type="presOf" srcId="{98BC4E9D-9A32-4193-86D6-2B4848876F5D}" destId="{0A522469-31D4-4EFA-905C-2CF7213F772A}" srcOrd="0" destOrd="0" presId="urn:microsoft.com/office/officeart/2005/8/layout/vList5"/>
    <dgm:cxn modelId="{D478114C-BE37-4A6D-81AC-A4BFE59072FB}" srcId="{4974050A-A85B-4589-917B-2E7FDB8AC26A}" destId="{98BC4E9D-9A32-4193-86D6-2B4848876F5D}" srcOrd="0" destOrd="0" parTransId="{EFC66E1B-91B1-4A97-BC37-62C9CB5F18C9}" sibTransId="{C20FD8CD-7AAD-43C0-9358-C043F0484AC9}"/>
    <dgm:cxn modelId="{DD8173BF-A1C2-4B21-BCC3-B45C1B61A35E}" type="presOf" srcId="{4974050A-A85B-4589-917B-2E7FDB8AC26A}" destId="{145560D6-6623-4F9B-8378-AB69C914E56F}" srcOrd="0" destOrd="0" presId="urn:microsoft.com/office/officeart/2005/8/layout/vList5"/>
    <dgm:cxn modelId="{6898BD29-383E-4917-BC74-EA5F21435C89}" srcId="{4974050A-A85B-4589-917B-2E7FDB8AC26A}" destId="{3DDBC2BC-152A-4303-BB3A-0A4FE68E7BBB}" srcOrd="1" destOrd="0" parTransId="{C7138219-E383-4DB6-9486-4EC654003123}" sibTransId="{364AE29E-15FB-44D3-AFF4-7C4BE443B431}"/>
    <dgm:cxn modelId="{54436FD6-5B9D-4BC5-920C-AA3298D783EF}" type="presOf" srcId="{3DDBC2BC-152A-4303-BB3A-0A4FE68E7BBB}" destId="{D9786CBC-4CE9-43B1-95E1-C0F4E2738DC6}" srcOrd="0" destOrd="0" presId="urn:microsoft.com/office/officeart/2005/8/layout/vList5"/>
    <dgm:cxn modelId="{2EF5F715-5430-4254-A65A-FAF862A2F7E5}" type="presParOf" srcId="{145560D6-6623-4F9B-8378-AB69C914E56F}" destId="{E7A65E10-9978-45D7-8AB5-2DB3389A9226}" srcOrd="0" destOrd="0" presId="urn:microsoft.com/office/officeart/2005/8/layout/vList5"/>
    <dgm:cxn modelId="{7CE2C391-D777-43A5-B7C3-E9733EF494A8}" type="presParOf" srcId="{E7A65E10-9978-45D7-8AB5-2DB3389A9226}" destId="{0A522469-31D4-4EFA-905C-2CF7213F772A}" srcOrd="0" destOrd="0" presId="urn:microsoft.com/office/officeart/2005/8/layout/vList5"/>
    <dgm:cxn modelId="{6F83FF96-2894-422C-85E5-F0BBD8E29827}" type="presParOf" srcId="{145560D6-6623-4F9B-8378-AB69C914E56F}" destId="{19DA7EBA-6128-4DC1-A1C1-A12873ED5869}" srcOrd="1" destOrd="0" presId="urn:microsoft.com/office/officeart/2005/8/layout/vList5"/>
    <dgm:cxn modelId="{0F71AFC8-D8FD-4133-8CB5-7E3646FB77FC}" type="presParOf" srcId="{145560D6-6623-4F9B-8378-AB69C914E56F}" destId="{E46588AC-0479-414D-8E15-788762C7AF7A}" srcOrd="2" destOrd="0" presId="urn:microsoft.com/office/officeart/2005/8/layout/vList5"/>
    <dgm:cxn modelId="{1D85250C-B729-4370-9326-7516680799D4}" type="presParOf" srcId="{E46588AC-0479-414D-8E15-788762C7AF7A}" destId="{D9786CBC-4CE9-43B1-95E1-C0F4E2738DC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D02ED48-FE60-4118-BEB5-584669FE32F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B13940-D863-4416-BDF7-16F767A47497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ru-RU" sz="1800" b="1" dirty="0" smtClean="0"/>
            <a:t>1.Использованы разнотипные по структуре предложения, что ведет к затруднению понимания смысла, например:</a:t>
          </a:r>
          <a:endParaRPr lang="ru-RU" sz="1800" b="1" dirty="0"/>
        </a:p>
      </dgm:t>
    </dgm:pt>
    <dgm:pt modelId="{1545BC8D-547E-4A0C-AD66-BF5B831C8AFC}" type="parTrans" cxnId="{54081C39-0282-4E3F-BB6C-16D4637EBE39}">
      <dgm:prSet/>
      <dgm:spPr/>
      <dgm:t>
        <a:bodyPr/>
        <a:lstStyle/>
        <a:p>
          <a:endParaRPr lang="ru-RU"/>
        </a:p>
      </dgm:t>
    </dgm:pt>
    <dgm:pt modelId="{43347D86-923B-405C-A85C-82BA6121A5C4}" type="sibTrans" cxnId="{54081C39-0282-4E3F-BB6C-16D4637EBE39}">
      <dgm:prSet/>
      <dgm:spPr/>
      <dgm:t>
        <a:bodyPr/>
        <a:lstStyle/>
        <a:p>
          <a:endParaRPr lang="ru-RU"/>
        </a:p>
      </dgm:t>
    </dgm:pt>
    <dgm:pt modelId="{D351BCA5-4BD6-499E-971C-9417D5EA375B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b="1" i="1" dirty="0" smtClean="0"/>
            <a:t>Общее поднятие местности над уровнем моря обусловливает суровость и резкость климата. Холодные, </a:t>
          </a:r>
          <a:r>
            <a:rPr lang="ru-RU" b="1" i="1" dirty="0" err="1" smtClean="0"/>
            <a:t>маслоснежные</a:t>
          </a:r>
          <a:r>
            <a:rPr lang="ru-RU" b="1" i="1" dirty="0" smtClean="0"/>
            <a:t> зимы, сменяющиеся жарким летом. Весна коротка с быстрым переходом к лету. </a:t>
          </a:r>
          <a:endParaRPr lang="ru-RU" b="1" dirty="0"/>
        </a:p>
      </dgm:t>
    </dgm:pt>
    <dgm:pt modelId="{C6D2FF6B-7BBD-4A50-A4D1-453D0BA1DFBE}" type="parTrans" cxnId="{8BF49ABB-681A-492F-854E-D6F4B504A18A}">
      <dgm:prSet/>
      <dgm:spPr/>
      <dgm:t>
        <a:bodyPr/>
        <a:lstStyle/>
        <a:p>
          <a:endParaRPr lang="ru-RU"/>
        </a:p>
      </dgm:t>
    </dgm:pt>
    <dgm:pt modelId="{FB638466-7BBF-4F79-B224-05EB5A3621EB}" type="sibTrans" cxnId="{8BF49ABB-681A-492F-854E-D6F4B504A18A}">
      <dgm:prSet/>
      <dgm:spPr/>
      <dgm:t>
        <a:bodyPr/>
        <a:lstStyle/>
        <a:p>
          <a:endParaRPr lang="ru-RU"/>
        </a:p>
      </dgm:t>
    </dgm:pt>
    <dgm:pt modelId="{2BA9D50C-7024-4D1F-B089-936C240410F2}">
      <dgm:prSet/>
      <dgm:spPr>
        <a:solidFill>
          <a:srgbClr val="00B050"/>
        </a:solidFill>
      </dgm:spPr>
      <dgm:t>
        <a:bodyPr/>
        <a:lstStyle/>
        <a:p>
          <a:pPr algn="l" rtl="0"/>
          <a:r>
            <a:rPr lang="ru-RU" i="1" dirty="0" smtClean="0"/>
            <a:t>/</a:t>
          </a:r>
          <a:r>
            <a:rPr lang="ru-RU" b="1" i="1" dirty="0" smtClean="0"/>
            <a:t>Общее поднятие местности над уровнем моря обусловливает суровость и резкость климата. Холодные, малоснежные зимы сменяются короткой весной, быстро переходящей в жаркое лето.</a:t>
          </a:r>
          <a:r>
            <a:rPr lang="ru-RU" i="1" dirty="0" smtClean="0"/>
            <a:t> (Правильный вариант) </a:t>
          </a:r>
          <a:endParaRPr lang="ru-RU" dirty="0"/>
        </a:p>
      </dgm:t>
    </dgm:pt>
    <dgm:pt modelId="{8AFB5245-73CD-4011-98C7-A40B631CB33E}" type="parTrans" cxnId="{8EBED4FF-5D1B-4B5C-ACB8-74D3C5B745F9}">
      <dgm:prSet/>
      <dgm:spPr/>
      <dgm:t>
        <a:bodyPr/>
        <a:lstStyle/>
        <a:p>
          <a:endParaRPr lang="ru-RU"/>
        </a:p>
      </dgm:t>
    </dgm:pt>
    <dgm:pt modelId="{A0E483B3-C0EA-427C-BB33-870AB219FB02}" type="sibTrans" cxnId="{8EBED4FF-5D1B-4B5C-ACB8-74D3C5B745F9}">
      <dgm:prSet/>
      <dgm:spPr/>
      <dgm:t>
        <a:bodyPr/>
        <a:lstStyle/>
        <a:p>
          <a:endParaRPr lang="ru-RU"/>
        </a:p>
      </dgm:t>
    </dgm:pt>
    <dgm:pt modelId="{B294200F-C3BB-4300-90AB-56B97C21C895}" type="pres">
      <dgm:prSet presAssocID="{4D02ED48-FE60-4118-BEB5-584669FE32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68C4F7-75C1-4A18-9410-26F4892398E7}" type="pres">
      <dgm:prSet presAssocID="{CEB13940-D863-4416-BDF7-16F767A47497}" presName="node" presStyleLbl="node1" presStyleIdx="0" presStyleCnt="3" custScaleX="351089" custScaleY="75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C19FE-2460-47D2-A815-F112A88729F8}" type="pres">
      <dgm:prSet presAssocID="{43347D86-923B-405C-A85C-82BA6121A5C4}" presName="sibTrans" presStyleLbl="sibTrans2D1" presStyleIdx="0" presStyleCnt="3" custScaleX="138429"/>
      <dgm:spPr/>
      <dgm:t>
        <a:bodyPr/>
        <a:lstStyle/>
        <a:p>
          <a:endParaRPr lang="ru-RU"/>
        </a:p>
      </dgm:t>
    </dgm:pt>
    <dgm:pt modelId="{E5D2D45C-E6E2-454F-B8B8-A6EA13340F0C}" type="pres">
      <dgm:prSet presAssocID="{43347D86-923B-405C-A85C-82BA6121A5C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2C12D82-9C43-4943-A5FC-342BE33D43B9}" type="pres">
      <dgm:prSet presAssocID="{D351BCA5-4BD6-499E-971C-9417D5EA375B}" presName="node" presStyleLbl="node1" presStyleIdx="1" presStyleCnt="3" custScaleX="177454" custScaleY="146985" custRadScaleRad="183891" custRadScaleInc="229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3844B-D9D8-40B8-9658-785AACCB73F4}" type="pres">
      <dgm:prSet presAssocID="{FB638466-7BBF-4F79-B224-05EB5A3621EB}" presName="sibTrans" presStyleLbl="sibTrans2D1" presStyleIdx="1" presStyleCnt="3" custFlipHor="1" custScaleX="113800"/>
      <dgm:spPr/>
      <dgm:t>
        <a:bodyPr/>
        <a:lstStyle/>
        <a:p>
          <a:endParaRPr lang="ru-RU"/>
        </a:p>
      </dgm:t>
    </dgm:pt>
    <dgm:pt modelId="{80E7504E-D313-4EFF-8BD5-A34096E06904}" type="pres">
      <dgm:prSet presAssocID="{FB638466-7BBF-4F79-B224-05EB5A3621E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B3CCF9E-ACD2-46F6-A5F0-AA7E89D14D79}" type="pres">
      <dgm:prSet presAssocID="{2BA9D50C-7024-4D1F-B089-936C240410F2}" presName="node" presStyleLbl="node1" presStyleIdx="2" presStyleCnt="3" custScaleX="164326" custScaleY="154871" custRadScaleRad="183715" custRadScaleInc="-230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3F695-4DBE-48B8-88C7-EF7F74F7E903}" type="pres">
      <dgm:prSet presAssocID="{A0E483B3-C0EA-427C-BB33-870AB219FB02}" presName="sibTrans" presStyleLbl="sibTrans2D1" presStyleIdx="2" presStyleCnt="3" custFlipVert="1" custFlipHor="1" custScaleX="132860" custScaleY="111294" custLinFactNeighborX="35528" custLinFactNeighborY="6034"/>
      <dgm:spPr/>
      <dgm:t>
        <a:bodyPr/>
        <a:lstStyle/>
        <a:p>
          <a:endParaRPr lang="ru-RU"/>
        </a:p>
      </dgm:t>
    </dgm:pt>
    <dgm:pt modelId="{9C277D5D-6C52-45F1-AD04-B1C6EBEF0218}" type="pres">
      <dgm:prSet presAssocID="{A0E483B3-C0EA-427C-BB33-870AB219FB02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BF49ABB-681A-492F-854E-D6F4B504A18A}" srcId="{4D02ED48-FE60-4118-BEB5-584669FE32F5}" destId="{D351BCA5-4BD6-499E-971C-9417D5EA375B}" srcOrd="1" destOrd="0" parTransId="{C6D2FF6B-7BBD-4A50-A4D1-453D0BA1DFBE}" sibTransId="{FB638466-7BBF-4F79-B224-05EB5A3621EB}"/>
    <dgm:cxn modelId="{D696EAFA-EC71-4324-991E-CEBCBDD37BFD}" type="presOf" srcId="{FB638466-7BBF-4F79-B224-05EB5A3621EB}" destId="{80E7504E-D313-4EFF-8BD5-A34096E06904}" srcOrd="1" destOrd="0" presId="urn:microsoft.com/office/officeart/2005/8/layout/cycle2"/>
    <dgm:cxn modelId="{54081C39-0282-4E3F-BB6C-16D4637EBE39}" srcId="{4D02ED48-FE60-4118-BEB5-584669FE32F5}" destId="{CEB13940-D863-4416-BDF7-16F767A47497}" srcOrd="0" destOrd="0" parTransId="{1545BC8D-547E-4A0C-AD66-BF5B831C8AFC}" sibTransId="{43347D86-923B-405C-A85C-82BA6121A5C4}"/>
    <dgm:cxn modelId="{742588A1-5269-4641-B994-480F91FD8307}" type="presOf" srcId="{43347D86-923B-405C-A85C-82BA6121A5C4}" destId="{413C19FE-2460-47D2-A815-F112A88729F8}" srcOrd="0" destOrd="0" presId="urn:microsoft.com/office/officeart/2005/8/layout/cycle2"/>
    <dgm:cxn modelId="{8EBED4FF-5D1B-4B5C-ACB8-74D3C5B745F9}" srcId="{4D02ED48-FE60-4118-BEB5-584669FE32F5}" destId="{2BA9D50C-7024-4D1F-B089-936C240410F2}" srcOrd="2" destOrd="0" parTransId="{8AFB5245-73CD-4011-98C7-A40B631CB33E}" sibTransId="{A0E483B3-C0EA-427C-BB33-870AB219FB02}"/>
    <dgm:cxn modelId="{30470EE5-6002-4D9C-AFE5-C7597AD61FEE}" type="presOf" srcId="{4D02ED48-FE60-4118-BEB5-584669FE32F5}" destId="{B294200F-C3BB-4300-90AB-56B97C21C895}" srcOrd="0" destOrd="0" presId="urn:microsoft.com/office/officeart/2005/8/layout/cycle2"/>
    <dgm:cxn modelId="{E01255E5-7EE7-47A1-9D20-06B97147547E}" type="presOf" srcId="{A0E483B3-C0EA-427C-BB33-870AB219FB02}" destId="{9C277D5D-6C52-45F1-AD04-B1C6EBEF0218}" srcOrd="1" destOrd="0" presId="urn:microsoft.com/office/officeart/2005/8/layout/cycle2"/>
    <dgm:cxn modelId="{A2472620-74DC-4088-9679-D74E31A0F852}" type="presOf" srcId="{FB638466-7BBF-4F79-B224-05EB5A3621EB}" destId="{CD33844B-D9D8-40B8-9658-785AACCB73F4}" srcOrd="0" destOrd="0" presId="urn:microsoft.com/office/officeart/2005/8/layout/cycle2"/>
    <dgm:cxn modelId="{50639253-5F29-4124-BF8A-28F5F284B0F6}" type="presOf" srcId="{43347D86-923B-405C-A85C-82BA6121A5C4}" destId="{E5D2D45C-E6E2-454F-B8B8-A6EA13340F0C}" srcOrd="1" destOrd="0" presId="urn:microsoft.com/office/officeart/2005/8/layout/cycle2"/>
    <dgm:cxn modelId="{BAFF4DD7-18F4-4C95-921A-42C1D1E73D57}" type="presOf" srcId="{2BA9D50C-7024-4D1F-B089-936C240410F2}" destId="{6B3CCF9E-ACD2-46F6-A5F0-AA7E89D14D79}" srcOrd="0" destOrd="0" presId="urn:microsoft.com/office/officeart/2005/8/layout/cycle2"/>
    <dgm:cxn modelId="{E29FEA75-B91C-4EEE-9F6C-2284036323C0}" type="presOf" srcId="{CEB13940-D863-4416-BDF7-16F767A47497}" destId="{6E68C4F7-75C1-4A18-9410-26F4892398E7}" srcOrd="0" destOrd="0" presId="urn:microsoft.com/office/officeart/2005/8/layout/cycle2"/>
    <dgm:cxn modelId="{3EB93DFD-DBA3-43CE-BFA7-CF58530DC9A1}" type="presOf" srcId="{D351BCA5-4BD6-499E-971C-9417D5EA375B}" destId="{02C12D82-9C43-4943-A5FC-342BE33D43B9}" srcOrd="0" destOrd="0" presId="urn:microsoft.com/office/officeart/2005/8/layout/cycle2"/>
    <dgm:cxn modelId="{EA8910E6-E38D-4048-A5BB-5B0B85CEAC01}" type="presOf" srcId="{A0E483B3-C0EA-427C-BB33-870AB219FB02}" destId="{5E43F695-4DBE-48B8-88C7-EF7F74F7E903}" srcOrd="0" destOrd="0" presId="urn:microsoft.com/office/officeart/2005/8/layout/cycle2"/>
    <dgm:cxn modelId="{0A0F63A5-119E-46AA-BE82-8806E7B50827}" type="presParOf" srcId="{B294200F-C3BB-4300-90AB-56B97C21C895}" destId="{6E68C4F7-75C1-4A18-9410-26F4892398E7}" srcOrd="0" destOrd="0" presId="urn:microsoft.com/office/officeart/2005/8/layout/cycle2"/>
    <dgm:cxn modelId="{672A7539-CE57-454B-9299-857FBA5AD774}" type="presParOf" srcId="{B294200F-C3BB-4300-90AB-56B97C21C895}" destId="{413C19FE-2460-47D2-A815-F112A88729F8}" srcOrd="1" destOrd="0" presId="urn:microsoft.com/office/officeart/2005/8/layout/cycle2"/>
    <dgm:cxn modelId="{8DAE7A4A-3E00-4911-92BF-6CDD28A0BB6F}" type="presParOf" srcId="{413C19FE-2460-47D2-A815-F112A88729F8}" destId="{E5D2D45C-E6E2-454F-B8B8-A6EA13340F0C}" srcOrd="0" destOrd="0" presId="urn:microsoft.com/office/officeart/2005/8/layout/cycle2"/>
    <dgm:cxn modelId="{BF0F01D8-462D-40C6-B2B2-702533B41628}" type="presParOf" srcId="{B294200F-C3BB-4300-90AB-56B97C21C895}" destId="{02C12D82-9C43-4943-A5FC-342BE33D43B9}" srcOrd="2" destOrd="0" presId="urn:microsoft.com/office/officeart/2005/8/layout/cycle2"/>
    <dgm:cxn modelId="{ADB463F4-02FF-4E45-94AA-FA1CAA36D30C}" type="presParOf" srcId="{B294200F-C3BB-4300-90AB-56B97C21C895}" destId="{CD33844B-D9D8-40B8-9658-785AACCB73F4}" srcOrd="3" destOrd="0" presId="urn:microsoft.com/office/officeart/2005/8/layout/cycle2"/>
    <dgm:cxn modelId="{9C3D3D22-7303-4247-8B82-D3F158FC89EB}" type="presParOf" srcId="{CD33844B-D9D8-40B8-9658-785AACCB73F4}" destId="{80E7504E-D313-4EFF-8BD5-A34096E06904}" srcOrd="0" destOrd="0" presId="urn:microsoft.com/office/officeart/2005/8/layout/cycle2"/>
    <dgm:cxn modelId="{D5473EA2-BFDF-4EC0-80F0-2ECBC94C81F4}" type="presParOf" srcId="{B294200F-C3BB-4300-90AB-56B97C21C895}" destId="{6B3CCF9E-ACD2-46F6-A5F0-AA7E89D14D79}" srcOrd="4" destOrd="0" presId="urn:microsoft.com/office/officeart/2005/8/layout/cycle2"/>
    <dgm:cxn modelId="{732E033B-2873-4CD6-9700-DF674D025CFA}" type="presParOf" srcId="{B294200F-C3BB-4300-90AB-56B97C21C895}" destId="{5E43F695-4DBE-48B8-88C7-EF7F74F7E903}" srcOrd="5" destOrd="0" presId="urn:microsoft.com/office/officeart/2005/8/layout/cycle2"/>
    <dgm:cxn modelId="{91318649-0FB5-447F-9BC0-17AFD3897178}" type="presParOf" srcId="{5E43F695-4DBE-48B8-88C7-EF7F74F7E903}" destId="{9C277D5D-6C52-45F1-AD04-B1C6EBEF021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CA02150-F072-4A0F-9BFD-2E3BE97279EF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C552BBE7-F5AF-4E0A-A453-A34490570270}">
      <dgm:prSet/>
      <dgm:spPr/>
      <dgm:t>
        <a:bodyPr/>
        <a:lstStyle/>
        <a:p>
          <a:pPr rtl="0"/>
          <a:r>
            <a:rPr lang="ru-RU" smtClean="0"/>
            <a:t>2.Ошибки в средней части</a:t>
          </a:r>
          <a:endParaRPr lang="ru-RU"/>
        </a:p>
      </dgm:t>
    </dgm:pt>
    <dgm:pt modelId="{8EDDC538-007C-4EE6-B351-70BE222BF6CE}" type="parTrans" cxnId="{AFA9FA30-5114-422D-AF53-250DF5920E5F}">
      <dgm:prSet/>
      <dgm:spPr/>
      <dgm:t>
        <a:bodyPr/>
        <a:lstStyle/>
        <a:p>
          <a:endParaRPr lang="ru-RU"/>
        </a:p>
      </dgm:t>
    </dgm:pt>
    <dgm:pt modelId="{7095396E-CEA0-40C2-88DF-A6F839C2BC2E}" type="sibTrans" cxnId="{AFA9FA30-5114-422D-AF53-250DF5920E5F}">
      <dgm:prSet/>
      <dgm:spPr/>
      <dgm:t>
        <a:bodyPr/>
        <a:lstStyle/>
        <a:p>
          <a:endParaRPr lang="ru-RU"/>
        </a:p>
      </dgm:t>
    </dgm:pt>
    <dgm:pt modelId="{569B0944-72EF-450E-825A-336E52E64F90}">
      <dgm:prSet/>
      <dgm:spPr/>
      <dgm:t>
        <a:bodyPr/>
        <a:lstStyle/>
        <a:p>
          <a:pPr rtl="0"/>
          <a:r>
            <a:rPr lang="ru-RU" smtClean="0"/>
            <a:t>Так Обломов – человек ленивый, у него был Захар – его слуга </a:t>
          </a:r>
          <a:endParaRPr lang="ru-RU"/>
        </a:p>
      </dgm:t>
    </dgm:pt>
    <dgm:pt modelId="{661E72CD-FCF9-4AF8-A890-1A734C2DC670}" type="parTrans" cxnId="{87C99396-3682-4C85-A7EB-A9387A0CB270}">
      <dgm:prSet/>
      <dgm:spPr/>
      <dgm:t>
        <a:bodyPr/>
        <a:lstStyle/>
        <a:p>
          <a:endParaRPr lang="ru-RU"/>
        </a:p>
      </dgm:t>
    </dgm:pt>
    <dgm:pt modelId="{7CBEFEBA-7EBD-4159-AE32-D6A2BED39227}" type="sibTrans" cxnId="{87C99396-3682-4C85-A7EB-A9387A0CB270}">
      <dgm:prSet/>
      <dgm:spPr/>
      <dgm:t>
        <a:bodyPr/>
        <a:lstStyle/>
        <a:p>
          <a:endParaRPr lang="ru-RU"/>
        </a:p>
      </dgm:t>
    </dgm:pt>
    <dgm:pt modelId="{BB3EFB4D-F572-4C4B-9363-08D4407D6660}" type="pres">
      <dgm:prSet presAssocID="{6CA02150-F072-4A0F-9BFD-2E3BE97279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3E4578-ECD0-4E6A-9964-644086B705DD}" type="pres">
      <dgm:prSet presAssocID="{C552BBE7-F5AF-4E0A-A453-A3449057027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7D88E-38DB-450D-A1D6-BD864293019B}" type="pres">
      <dgm:prSet presAssocID="{7095396E-CEA0-40C2-88DF-A6F839C2BC2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750F88D-20FC-41AB-81AD-22BCFEA5C00F}" type="pres">
      <dgm:prSet presAssocID="{7095396E-CEA0-40C2-88DF-A6F839C2BC2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1F180B2-F661-4FA9-8BC0-B6138A6FC776}" type="pres">
      <dgm:prSet presAssocID="{569B0944-72EF-450E-825A-336E52E64F9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3504D-6881-44E8-AA83-2C865E72BF17}" type="pres">
      <dgm:prSet presAssocID="{7CBEFEBA-7EBD-4159-AE32-D6A2BED3922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62D0001-0253-4ECB-9E31-FAF5DF544CA4}" type="pres">
      <dgm:prSet presAssocID="{7CBEFEBA-7EBD-4159-AE32-D6A2BED39227}" presName="connectorText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87C99396-3682-4C85-A7EB-A9387A0CB270}" srcId="{6CA02150-F072-4A0F-9BFD-2E3BE97279EF}" destId="{569B0944-72EF-450E-825A-336E52E64F90}" srcOrd="1" destOrd="0" parTransId="{661E72CD-FCF9-4AF8-A890-1A734C2DC670}" sibTransId="{7CBEFEBA-7EBD-4159-AE32-D6A2BED39227}"/>
    <dgm:cxn modelId="{145F3A11-1576-4EDF-97A4-4C305EC1F2AD}" type="presOf" srcId="{7095396E-CEA0-40C2-88DF-A6F839C2BC2E}" destId="{2750F88D-20FC-41AB-81AD-22BCFEA5C00F}" srcOrd="1" destOrd="0" presId="urn:microsoft.com/office/officeart/2005/8/layout/cycle2"/>
    <dgm:cxn modelId="{95194384-70F1-4444-8F34-3573A7EF56A3}" type="presOf" srcId="{7CBEFEBA-7EBD-4159-AE32-D6A2BED39227}" destId="{162D0001-0253-4ECB-9E31-FAF5DF544CA4}" srcOrd="1" destOrd="0" presId="urn:microsoft.com/office/officeart/2005/8/layout/cycle2"/>
    <dgm:cxn modelId="{CE970F4E-C068-429E-A8D9-59C962E40AD3}" type="presOf" srcId="{569B0944-72EF-450E-825A-336E52E64F90}" destId="{91F180B2-F661-4FA9-8BC0-B6138A6FC776}" srcOrd="0" destOrd="0" presId="urn:microsoft.com/office/officeart/2005/8/layout/cycle2"/>
    <dgm:cxn modelId="{0F4370E0-C6FF-4DBE-8C4D-FE7065F7C9DB}" type="presOf" srcId="{7CBEFEBA-7EBD-4159-AE32-D6A2BED39227}" destId="{22F3504D-6881-44E8-AA83-2C865E72BF17}" srcOrd="0" destOrd="0" presId="urn:microsoft.com/office/officeart/2005/8/layout/cycle2"/>
    <dgm:cxn modelId="{798DFD41-B719-4FC1-88A8-51800FAB0703}" type="presOf" srcId="{6CA02150-F072-4A0F-9BFD-2E3BE97279EF}" destId="{BB3EFB4D-F572-4C4B-9363-08D4407D6660}" srcOrd="0" destOrd="0" presId="urn:microsoft.com/office/officeart/2005/8/layout/cycle2"/>
    <dgm:cxn modelId="{18D0892D-CAD6-490D-BB18-F592D0D038E4}" type="presOf" srcId="{C552BBE7-F5AF-4E0A-A453-A34490570270}" destId="{AF3E4578-ECD0-4E6A-9964-644086B705DD}" srcOrd="0" destOrd="0" presId="urn:microsoft.com/office/officeart/2005/8/layout/cycle2"/>
    <dgm:cxn modelId="{AFA9FA30-5114-422D-AF53-250DF5920E5F}" srcId="{6CA02150-F072-4A0F-9BFD-2E3BE97279EF}" destId="{C552BBE7-F5AF-4E0A-A453-A34490570270}" srcOrd="0" destOrd="0" parTransId="{8EDDC538-007C-4EE6-B351-70BE222BF6CE}" sibTransId="{7095396E-CEA0-40C2-88DF-A6F839C2BC2E}"/>
    <dgm:cxn modelId="{754D1CC3-D062-4C45-94A7-E45451689127}" type="presOf" srcId="{7095396E-CEA0-40C2-88DF-A6F839C2BC2E}" destId="{0847D88E-38DB-450D-A1D6-BD864293019B}" srcOrd="0" destOrd="0" presId="urn:microsoft.com/office/officeart/2005/8/layout/cycle2"/>
    <dgm:cxn modelId="{1A425CC2-0B28-4BAC-B43E-1A731CE293DB}" type="presParOf" srcId="{BB3EFB4D-F572-4C4B-9363-08D4407D6660}" destId="{AF3E4578-ECD0-4E6A-9964-644086B705DD}" srcOrd="0" destOrd="0" presId="urn:microsoft.com/office/officeart/2005/8/layout/cycle2"/>
    <dgm:cxn modelId="{7204F4EC-0C4A-41CB-98FD-E6ECD6D9B10C}" type="presParOf" srcId="{BB3EFB4D-F572-4C4B-9363-08D4407D6660}" destId="{0847D88E-38DB-450D-A1D6-BD864293019B}" srcOrd="1" destOrd="0" presId="urn:microsoft.com/office/officeart/2005/8/layout/cycle2"/>
    <dgm:cxn modelId="{6C4206CB-10A8-414B-85F4-A742C7629B84}" type="presParOf" srcId="{0847D88E-38DB-450D-A1D6-BD864293019B}" destId="{2750F88D-20FC-41AB-81AD-22BCFEA5C00F}" srcOrd="0" destOrd="0" presId="urn:microsoft.com/office/officeart/2005/8/layout/cycle2"/>
    <dgm:cxn modelId="{1135A47F-FBF8-4262-BC7B-15E13D9F7BCF}" type="presParOf" srcId="{BB3EFB4D-F572-4C4B-9363-08D4407D6660}" destId="{91F180B2-F661-4FA9-8BC0-B6138A6FC776}" srcOrd="2" destOrd="0" presId="urn:microsoft.com/office/officeart/2005/8/layout/cycle2"/>
    <dgm:cxn modelId="{F2ABC7D1-936A-4ADD-A5D9-14EC4B78CD0B}" type="presParOf" srcId="{BB3EFB4D-F572-4C4B-9363-08D4407D6660}" destId="{22F3504D-6881-44E8-AA83-2C865E72BF17}" srcOrd="3" destOrd="0" presId="urn:microsoft.com/office/officeart/2005/8/layout/cycle2"/>
    <dgm:cxn modelId="{18137C05-E00B-4B27-8D59-76FB4186F286}" type="presParOf" srcId="{22F3504D-6881-44E8-AA83-2C865E72BF17}" destId="{162D0001-0253-4ECB-9E31-FAF5DF544CA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0CCAF3C-8AD1-490D-AD47-C0EA94B871D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465F3CD1-31B7-4580-9485-23D67DBCA673}">
      <dgm:prSet/>
      <dgm:spPr/>
      <dgm:t>
        <a:bodyPr/>
        <a:lstStyle/>
        <a:p>
          <a:pPr algn="ctr" rtl="0"/>
          <a:r>
            <a:rPr lang="ru-RU" b="1" dirty="0" smtClean="0"/>
            <a:t>Ключевые понятия, составляющие тематическое направление «Верность и измена»</a:t>
          </a:r>
          <a:endParaRPr lang="ru-RU" dirty="0"/>
        </a:p>
      </dgm:t>
    </dgm:pt>
    <dgm:pt modelId="{89B84FF9-6A18-4DEE-9A49-B555A8957A85}" type="parTrans" cxnId="{9DCDAA94-0610-4058-B85C-AE4C77D0F302}">
      <dgm:prSet/>
      <dgm:spPr/>
      <dgm:t>
        <a:bodyPr/>
        <a:lstStyle/>
        <a:p>
          <a:endParaRPr lang="ru-RU"/>
        </a:p>
      </dgm:t>
    </dgm:pt>
    <dgm:pt modelId="{B4C727FE-C6C9-4828-984A-F993A5603072}" type="sibTrans" cxnId="{9DCDAA94-0610-4058-B85C-AE4C77D0F302}">
      <dgm:prSet/>
      <dgm:spPr/>
      <dgm:t>
        <a:bodyPr/>
        <a:lstStyle/>
        <a:p>
          <a:endParaRPr lang="ru-RU"/>
        </a:p>
      </dgm:t>
    </dgm:pt>
    <dgm:pt modelId="{F03BA829-B572-48ED-A7FF-BD04795D88FB}" type="pres">
      <dgm:prSet presAssocID="{60CCAF3C-8AD1-490D-AD47-C0EA94B871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F54C7-A5A0-454A-9470-14EDBE244144}" type="pres">
      <dgm:prSet presAssocID="{465F3CD1-31B7-4580-9485-23D67DBCA67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9764BD-AC29-454D-AD1E-61214867F0CE}" type="presOf" srcId="{60CCAF3C-8AD1-490D-AD47-C0EA94B871DD}" destId="{F03BA829-B572-48ED-A7FF-BD04795D88FB}" srcOrd="0" destOrd="0" presId="urn:microsoft.com/office/officeart/2005/8/layout/vList2"/>
    <dgm:cxn modelId="{9DCDAA94-0610-4058-B85C-AE4C77D0F302}" srcId="{60CCAF3C-8AD1-490D-AD47-C0EA94B871DD}" destId="{465F3CD1-31B7-4580-9485-23D67DBCA673}" srcOrd="0" destOrd="0" parTransId="{89B84FF9-6A18-4DEE-9A49-B555A8957A85}" sibTransId="{B4C727FE-C6C9-4828-984A-F993A5603072}"/>
    <dgm:cxn modelId="{DD05C086-BE2F-454E-A2F6-4466FC1B949C}" type="presOf" srcId="{465F3CD1-31B7-4580-9485-23D67DBCA673}" destId="{A1CF54C7-A5A0-454A-9470-14EDBE244144}" srcOrd="0" destOrd="0" presId="urn:microsoft.com/office/officeart/2005/8/layout/vList2"/>
    <dgm:cxn modelId="{0B096B92-79D3-4995-8B28-404775C9A358}" type="presParOf" srcId="{F03BA829-B572-48ED-A7FF-BD04795D88FB}" destId="{A1CF54C7-A5A0-454A-9470-14EDBE2441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91104E3-DCE5-4D1D-9E32-F7A0E1A47DB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A7BDE3-5D92-416B-8B07-78E60DB87A56}">
      <dgm:prSet phldrT="[Текст]"/>
      <dgm:spPr/>
      <dgm:t>
        <a:bodyPr/>
        <a:lstStyle/>
        <a:p>
          <a:r>
            <a:rPr lang="ru-RU" dirty="0" smtClean="0"/>
            <a:t>Верность</a:t>
          </a:r>
          <a:endParaRPr lang="ru-RU" dirty="0"/>
        </a:p>
      </dgm:t>
    </dgm:pt>
    <dgm:pt modelId="{7BDAFABD-F6BA-4E84-A144-8578950D92D9}" type="parTrans" cxnId="{20B5F2CE-605F-462B-ADC4-B178392C8B75}">
      <dgm:prSet/>
      <dgm:spPr/>
      <dgm:t>
        <a:bodyPr/>
        <a:lstStyle/>
        <a:p>
          <a:endParaRPr lang="ru-RU"/>
        </a:p>
      </dgm:t>
    </dgm:pt>
    <dgm:pt modelId="{0DFC22D6-2578-46FB-96CF-3FE05AD2B73B}" type="sibTrans" cxnId="{20B5F2CE-605F-462B-ADC4-B178392C8B75}">
      <dgm:prSet/>
      <dgm:spPr/>
      <dgm:t>
        <a:bodyPr/>
        <a:lstStyle/>
        <a:p>
          <a:endParaRPr lang="ru-RU"/>
        </a:p>
      </dgm:t>
    </dgm:pt>
    <dgm:pt modelId="{AEC304DD-D4BE-4DA0-8D95-2B725F321A13}">
      <dgm:prSet phldrT="[Текст]"/>
      <dgm:spPr/>
      <dgm:t>
        <a:bodyPr/>
        <a:lstStyle/>
        <a:p>
          <a:r>
            <a:rPr lang="ru-RU" dirty="0" smtClean="0"/>
            <a:t>это постоянство в чувствах, убеждениях, поведении</a:t>
          </a:r>
          <a:endParaRPr lang="ru-RU" dirty="0"/>
        </a:p>
      </dgm:t>
    </dgm:pt>
    <dgm:pt modelId="{DBBF7A7A-9DFD-48AA-9AE4-AD44A563BEA5}" type="parTrans" cxnId="{7B7564A9-F259-4585-9025-02B203FE8178}">
      <dgm:prSet/>
      <dgm:spPr/>
      <dgm:t>
        <a:bodyPr/>
        <a:lstStyle/>
        <a:p>
          <a:endParaRPr lang="ru-RU"/>
        </a:p>
      </dgm:t>
    </dgm:pt>
    <dgm:pt modelId="{BB63767F-F21D-4B61-B138-B632FDF13AEF}" type="sibTrans" cxnId="{7B7564A9-F259-4585-9025-02B203FE8178}">
      <dgm:prSet/>
      <dgm:spPr/>
      <dgm:t>
        <a:bodyPr/>
        <a:lstStyle/>
        <a:p>
          <a:endParaRPr lang="ru-RU"/>
        </a:p>
      </dgm:t>
    </dgm:pt>
    <dgm:pt modelId="{D31D1D81-29DC-43A7-B9E1-59FB60D0660B}">
      <dgm:prSet phldrT="[Текст]"/>
      <dgm:spPr/>
      <dgm:t>
        <a:bodyPr/>
        <a:lstStyle/>
        <a:p>
          <a:r>
            <a:rPr lang="ru-RU" b="1" dirty="0" smtClean="0"/>
            <a:t>Синонимы</a:t>
          </a:r>
          <a:r>
            <a:rPr lang="ru-RU" dirty="0" smtClean="0"/>
            <a:t>: постоянство, надежность, твердость, честность.</a:t>
          </a:r>
          <a:endParaRPr lang="ru-RU" dirty="0"/>
        </a:p>
      </dgm:t>
    </dgm:pt>
    <dgm:pt modelId="{0F0D89C0-5171-4C94-9E5C-B3152165D71D}" type="parTrans" cxnId="{E97264C3-F89E-4B74-969A-E2C1D46A013D}">
      <dgm:prSet/>
      <dgm:spPr/>
      <dgm:t>
        <a:bodyPr/>
        <a:lstStyle/>
        <a:p>
          <a:endParaRPr lang="ru-RU"/>
        </a:p>
      </dgm:t>
    </dgm:pt>
    <dgm:pt modelId="{D26CEFD5-5B34-4528-8017-C4F22A9E9E49}" type="sibTrans" cxnId="{E97264C3-F89E-4B74-969A-E2C1D46A013D}">
      <dgm:prSet/>
      <dgm:spPr/>
      <dgm:t>
        <a:bodyPr/>
        <a:lstStyle/>
        <a:p>
          <a:endParaRPr lang="ru-RU"/>
        </a:p>
      </dgm:t>
    </dgm:pt>
    <dgm:pt modelId="{7E472E21-0F9E-40FB-BAB3-FA906963A469}">
      <dgm:prSet phldrT="[Текст]"/>
      <dgm:spPr/>
      <dgm:t>
        <a:bodyPr/>
        <a:lstStyle/>
        <a:p>
          <a:r>
            <a:rPr lang="ru-RU" dirty="0" smtClean="0"/>
            <a:t>Измена</a:t>
          </a:r>
          <a:endParaRPr lang="ru-RU" dirty="0"/>
        </a:p>
      </dgm:t>
    </dgm:pt>
    <dgm:pt modelId="{E5649097-73B5-412D-9CAF-07148660DAA4}" type="parTrans" cxnId="{5EF25841-D387-4204-812E-C1B2FDD1372D}">
      <dgm:prSet/>
      <dgm:spPr/>
      <dgm:t>
        <a:bodyPr/>
        <a:lstStyle/>
        <a:p>
          <a:endParaRPr lang="ru-RU"/>
        </a:p>
      </dgm:t>
    </dgm:pt>
    <dgm:pt modelId="{E4ECEC12-597D-452A-9DCA-BF1D12D38FA6}" type="sibTrans" cxnId="{5EF25841-D387-4204-812E-C1B2FDD1372D}">
      <dgm:prSet/>
      <dgm:spPr/>
      <dgm:t>
        <a:bodyPr/>
        <a:lstStyle/>
        <a:p>
          <a:endParaRPr lang="ru-RU"/>
        </a:p>
      </dgm:t>
    </dgm:pt>
    <dgm:pt modelId="{B452C647-E7BC-46B4-B303-A9248B774FEE}">
      <dgm:prSet phldrT="[Текст]"/>
      <dgm:spPr/>
      <dgm:t>
        <a:bodyPr/>
        <a:lstStyle/>
        <a:p>
          <a:r>
            <a:rPr lang="ru-RU" dirty="0" smtClean="0"/>
            <a:t>предательство интересов родины, переход на сторону врага. (И. родине. Государственная и. Обвинение в измене)</a:t>
          </a:r>
          <a:endParaRPr lang="ru-RU" dirty="0"/>
        </a:p>
      </dgm:t>
    </dgm:pt>
    <dgm:pt modelId="{48CEE473-1EB2-44EB-BC88-965E5ABCB765}" type="parTrans" cxnId="{C4E9EA00-FB4B-4633-B86B-864DF421447D}">
      <dgm:prSet/>
      <dgm:spPr/>
      <dgm:t>
        <a:bodyPr/>
        <a:lstStyle/>
        <a:p>
          <a:endParaRPr lang="ru-RU"/>
        </a:p>
      </dgm:t>
    </dgm:pt>
    <dgm:pt modelId="{27205552-609E-48B2-9FD6-E0ADDC8EEE34}" type="sibTrans" cxnId="{C4E9EA00-FB4B-4633-B86B-864DF421447D}">
      <dgm:prSet/>
      <dgm:spPr/>
      <dgm:t>
        <a:bodyPr/>
        <a:lstStyle/>
        <a:p>
          <a:endParaRPr lang="ru-RU"/>
        </a:p>
      </dgm:t>
    </dgm:pt>
    <dgm:pt modelId="{0924F947-3CB5-490C-A6DC-B97DA3430CE5}">
      <dgm:prSet phldrT="[Текст]"/>
      <dgm:spPr/>
      <dgm:t>
        <a:bodyPr/>
        <a:lstStyle/>
        <a:p>
          <a:r>
            <a:rPr lang="ru-RU" dirty="0" smtClean="0"/>
            <a:t>Нарушение верности кому-чему-н. ( И. другу. И. долгу. Супружеская и.)</a:t>
          </a:r>
          <a:endParaRPr lang="ru-RU" dirty="0"/>
        </a:p>
      </dgm:t>
    </dgm:pt>
    <dgm:pt modelId="{D492A307-5066-4A93-B9AE-E42428ADB2E9}" type="parTrans" cxnId="{124A9B3B-1446-414A-92C9-ECEE526C13B2}">
      <dgm:prSet/>
      <dgm:spPr/>
      <dgm:t>
        <a:bodyPr/>
        <a:lstStyle/>
        <a:p>
          <a:endParaRPr lang="ru-RU"/>
        </a:p>
      </dgm:t>
    </dgm:pt>
    <dgm:pt modelId="{8B61F229-69C9-4CFA-A1F3-FDF2DC4AC421}" type="sibTrans" cxnId="{124A9B3B-1446-414A-92C9-ECEE526C13B2}">
      <dgm:prSet/>
      <dgm:spPr/>
      <dgm:t>
        <a:bodyPr/>
        <a:lstStyle/>
        <a:p>
          <a:endParaRPr lang="ru-RU"/>
        </a:p>
      </dgm:t>
    </dgm:pt>
    <dgm:pt modelId="{0B434093-D6D4-49F2-9ED2-2540A9BE2B33}">
      <dgm:prSet phldrT="[Текст]"/>
      <dgm:spPr/>
      <dgm:t>
        <a:bodyPr/>
        <a:lstStyle/>
        <a:p>
          <a:endParaRPr lang="ru-RU" dirty="0"/>
        </a:p>
      </dgm:t>
    </dgm:pt>
    <dgm:pt modelId="{358559E1-71C7-460A-8F68-9FFFD7572403}" type="parTrans" cxnId="{5600D16E-8DA4-4F2A-A945-EB8627AE72EB}">
      <dgm:prSet/>
      <dgm:spPr/>
      <dgm:t>
        <a:bodyPr/>
        <a:lstStyle/>
        <a:p>
          <a:endParaRPr lang="ru-RU"/>
        </a:p>
      </dgm:t>
    </dgm:pt>
    <dgm:pt modelId="{83983177-7D6F-4DB7-843D-A50E62240D6F}" type="sibTrans" cxnId="{5600D16E-8DA4-4F2A-A945-EB8627AE72EB}">
      <dgm:prSet/>
      <dgm:spPr/>
      <dgm:t>
        <a:bodyPr/>
        <a:lstStyle/>
        <a:p>
          <a:endParaRPr lang="ru-RU"/>
        </a:p>
      </dgm:t>
    </dgm:pt>
    <dgm:pt modelId="{1E18F984-4DED-4BC9-8352-12CB6502B1CF}">
      <dgm:prSet phldrT="[Текст]"/>
      <dgm:spPr/>
      <dgm:t>
        <a:bodyPr/>
        <a:lstStyle/>
        <a:p>
          <a:r>
            <a:rPr lang="ru-RU" b="1" dirty="0" smtClean="0"/>
            <a:t>Синонимы</a:t>
          </a:r>
          <a:r>
            <a:rPr lang="ru-RU" dirty="0" smtClean="0"/>
            <a:t>: предательство, неверность. </a:t>
          </a:r>
          <a:endParaRPr lang="ru-RU" dirty="0"/>
        </a:p>
      </dgm:t>
    </dgm:pt>
    <dgm:pt modelId="{CC827AC5-02F2-4D2E-AF95-10E3F5EEAD40}" type="parTrans" cxnId="{84D60E50-265F-46A3-8684-B59BDA8B3018}">
      <dgm:prSet/>
      <dgm:spPr/>
      <dgm:t>
        <a:bodyPr/>
        <a:lstStyle/>
        <a:p>
          <a:endParaRPr lang="ru-RU"/>
        </a:p>
      </dgm:t>
    </dgm:pt>
    <dgm:pt modelId="{53E83840-6811-4F17-BF08-D7677AD4D6EB}" type="sibTrans" cxnId="{84D60E50-265F-46A3-8684-B59BDA8B3018}">
      <dgm:prSet/>
      <dgm:spPr/>
      <dgm:t>
        <a:bodyPr/>
        <a:lstStyle/>
        <a:p>
          <a:endParaRPr lang="ru-RU"/>
        </a:p>
      </dgm:t>
    </dgm:pt>
    <dgm:pt modelId="{5A66B6B5-47C3-49DB-9A7B-B12112DF1538}" type="pres">
      <dgm:prSet presAssocID="{091104E3-DCE5-4D1D-9E32-F7A0E1A47D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A4C8D-5EC8-4D9F-9F37-03684990571C}" type="pres">
      <dgm:prSet presAssocID="{5CA7BDE3-5D92-416B-8B07-78E60DB87A56}" presName="parentLin" presStyleCnt="0"/>
      <dgm:spPr/>
    </dgm:pt>
    <dgm:pt modelId="{4115BEC3-0712-4146-9C7C-86B9645E75A2}" type="pres">
      <dgm:prSet presAssocID="{5CA7BDE3-5D92-416B-8B07-78E60DB87A5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C86640B-0C50-437F-8EDD-2BE19A769161}" type="pres">
      <dgm:prSet presAssocID="{5CA7BDE3-5D92-416B-8B07-78E60DB87A5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5E49C-27C2-495A-883D-E0CDFE6BE3C1}" type="pres">
      <dgm:prSet presAssocID="{5CA7BDE3-5D92-416B-8B07-78E60DB87A56}" presName="negativeSpace" presStyleCnt="0"/>
      <dgm:spPr/>
    </dgm:pt>
    <dgm:pt modelId="{4A381B1B-DED8-43E7-928C-96CA385AE1AA}" type="pres">
      <dgm:prSet presAssocID="{5CA7BDE3-5D92-416B-8B07-78E60DB87A5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04F08-F945-46AD-B0DD-97543965FFD4}" type="pres">
      <dgm:prSet presAssocID="{0DFC22D6-2578-46FB-96CF-3FE05AD2B73B}" presName="spaceBetweenRectangles" presStyleCnt="0"/>
      <dgm:spPr/>
    </dgm:pt>
    <dgm:pt modelId="{E970B77A-CD25-49EE-824A-0CEC64362639}" type="pres">
      <dgm:prSet presAssocID="{7E472E21-0F9E-40FB-BAB3-FA906963A469}" presName="parentLin" presStyleCnt="0"/>
      <dgm:spPr/>
    </dgm:pt>
    <dgm:pt modelId="{B42CF4D9-3ADB-4784-BC99-FD3F75DB88B1}" type="pres">
      <dgm:prSet presAssocID="{7E472E21-0F9E-40FB-BAB3-FA906963A46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5BBDE24-2F64-4E34-8542-CA164D65BCCB}" type="pres">
      <dgm:prSet presAssocID="{7E472E21-0F9E-40FB-BAB3-FA906963A46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1A679-BF3C-4005-B738-B5D44F2E2648}" type="pres">
      <dgm:prSet presAssocID="{7E472E21-0F9E-40FB-BAB3-FA906963A469}" presName="negativeSpace" presStyleCnt="0"/>
      <dgm:spPr/>
    </dgm:pt>
    <dgm:pt modelId="{642E8B34-1107-4633-882B-6607B7FDE3A2}" type="pres">
      <dgm:prSet presAssocID="{7E472E21-0F9E-40FB-BAB3-FA906963A46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1DDACE-1280-44F3-8A0A-BDC8B5B57FAF}" type="presOf" srcId="{AEC304DD-D4BE-4DA0-8D95-2B725F321A13}" destId="{4A381B1B-DED8-43E7-928C-96CA385AE1AA}" srcOrd="0" destOrd="0" presId="urn:microsoft.com/office/officeart/2005/8/layout/list1"/>
    <dgm:cxn modelId="{5764EA20-03F9-4F37-8343-91C283BE65D2}" type="presOf" srcId="{D31D1D81-29DC-43A7-B9E1-59FB60D0660B}" destId="{4A381B1B-DED8-43E7-928C-96CA385AE1AA}" srcOrd="0" destOrd="1" presId="urn:microsoft.com/office/officeart/2005/8/layout/list1"/>
    <dgm:cxn modelId="{E97264C3-F89E-4B74-969A-E2C1D46A013D}" srcId="{5CA7BDE3-5D92-416B-8B07-78E60DB87A56}" destId="{D31D1D81-29DC-43A7-B9E1-59FB60D0660B}" srcOrd="1" destOrd="0" parTransId="{0F0D89C0-5171-4C94-9E5C-B3152165D71D}" sibTransId="{D26CEFD5-5B34-4528-8017-C4F22A9E9E49}"/>
    <dgm:cxn modelId="{7B7564A9-F259-4585-9025-02B203FE8178}" srcId="{5CA7BDE3-5D92-416B-8B07-78E60DB87A56}" destId="{AEC304DD-D4BE-4DA0-8D95-2B725F321A13}" srcOrd="0" destOrd="0" parTransId="{DBBF7A7A-9DFD-48AA-9AE4-AD44A563BEA5}" sibTransId="{BB63767F-F21D-4B61-B138-B632FDF13AEF}"/>
    <dgm:cxn modelId="{5EF25841-D387-4204-812E-C1B2FDD1372D}" srcId="{091104E3-DCE5-4D1D-9E32-F7A0E1A47DBF}" destId="{7E472E21-0F9E-40FB-BAB3-FA906963A469}" srcOrd="1" destOrd="0" parTransId="{E5649097-73B5-412D-9CAF-07148660DAA4}" sibTransId="{E4ECEC12-597D-452A-9DCA-BF1D12D38FA6}"/>
    <dgm:cxn modelId="{CAA64F13-F60C-4E2C-A681-4ED3D51888EC}" type="presOf" srcId="{1E18F984-4DED-4BC9-8352-12CB6502B1CF}" destId="{642E8B34-1107-4633-882B-6607B7FDE3A2}" srcOrd="0" destOrd="2" presId="urn:microsoft.com/office/officeart/2005/8/layout/list1"/>
    <dgm:cxn modelId="{1A017E5A-0206-4FF3-A4F9-34C41DBD057E}" type="presOf" srcId="{091104E3-DCE5-4D1D-9E32-F7A0E1A47DBF}" destId="{5A66B6B5-47C3-49DB-9A7B-B12112DF1538}" srcOrd="0" destOrd="0" presId="urn:microsoft.com/office/officeart/2005/8/layout/list1"/>
    <dgm:cxn modelId="{20B5F2CE-605F-462B-ADC4-B178392C8B75}" srcId="{091104E3-DCE5-4D1D-9E32-F7A0E1A47DBF}" destId="{5CA7BDE3-5D92-416B-8B07-78E60DB87A56}" srcOrd="0" destOrd="0" parTransId="{7BDAFABD-F6BA-4E84-A144-8578950D92D9}" sibTransId="{0DFC22D6-2578-46FB-96CF-3FE05AD2B73B}"/>
    <dgm:cxn modelId="{A95773B4-3819-45B2-BC4A-FFE8516ABCC4}" type="presOf" srcId="{5CA7BDE3-5D92-416B-8B07-78E60DB87A56}" destId="{7C86640B-0C50-437F-8EDD-2BE19A769161}" srcOrd="1" destOrd="0" presId="urn:microsoft.com/office/officeart/2005/8/layout/list1"/>
    <dgm:cxn modelId="{4863FCDB-06AB-4857-AE97-AAF0D6285AAC}" type="presOf" srcId="{7E472E21-0F9E-40FB-BAB3-FA906963A469}" destId="{B42CF4D9-3ADB-4784-BC99-FD3F75DB88B1}" srcOrd="0" destOrd="0" presId="urn:microsoft.com/office/officeart/2005/8/layout/list1"/>
    <dgm:cxn modelId="{124A9B3B-1446-414A-92C9-ECEE526C13B2}" srcId="{7E472E21-0F9E-40FB-BAB3-FA906963A469}" destId="{0924F947-3CB5-490C-A6DC-B97DA3430CE5}" srcOrd="1" destOrd="0" parTransId="{D492A307-5066-4A93-B9AE-E42428ADB2E9}" sibTransId="{8B61F229-69C9-4CFA-A1F3-FDF2DC4AC421}"/>
    <dgm:cxn modelId="{96A2AF91-3A9B-4ACE-A12F-17E194B5BD65}" type="presOf" srcId="{7E472E21-0F9E-40FB-BAB3-FA906963A469}" destId="{E5BBDE24-2F64-4E34-8542-CA164D65BCCB}" srcOrd="1" destOrd="0" presId="urn:microsoft.com/office/officeart/2005/8/layout/list1"/>
    <dgm:cxn modelId="{C4E9EA00-FB4B-4633-B86B-864DF421447D}" srcId="{7E472E21-0F9E-40FB-BAB3-FA906963A469}" destId="{B452C647-E7BC-46B4-B303-A9248B774FEE}" srcOrd="0" destOrd="0" parTransId="{48CEE473-1EB2-44EB-BC88-965E5ABCB765}" sibTransId="{27205552-609E-48B2-9FD6-E0ADDC8EEE34}"/>
    <dgm:cxn modelId="{7310EA52-0AF3-430F-BE96-42260CEEC377}" type="presOf" srcId="{B452C647-E7BC-46B4-B303-A9248B774FEE}" destId="{642E8B34-1107-4633-882B-6607B7FDE3A2}" srcOrd="0" destOrd="0" presId="urn:microsoft.com/office/officeart/2005/8/layout/list1"/>
    <dgm:cxn modelId="{84D60E50-265F-46A3-8684-B59BDA8B3018}" srcId="{7E472E21-0F9E-40FB-BAB3-FA906963A469}" destId="{1E18F984-4DED-4BC9-8352-12CB6502B1CF}" srcOrd="2" destOrd="0" parTransId="{CC827AC5-02F2-4D2E-AF95-10E3F5EEAD40}" sibTransId="{53E83840-6811-4F17-BF08-D7677AD4D6EB}"/>
    <dgm:cxn modelId="{E2834F81-37C1-4FCC-9D78-BDA12CDCEB4D}" type="presOf" srcId="{0B434093-D6D4-49F2-9ED2-2540A9BE2B33}" destId="{642E8B34-1107-4633-882B-6607B7FDE3A2}" srcOrd="0" destOrd="3" presId="urn:microsoft.com/office/officeart/2005/8/layout/list1"/>
    <dgm:cxn modelId="{034F0F27-A83C-4570-A5B6-0ADC5227F0FD}" type="presOf" srcId="{0924F947-3CB5-490C-A6DC-B97DA3430CE5}" destId="{642E8B34-1107-4633-882B-6607B7FDE3A2}" srcOrd="0" destOrd="1" presId="urn:microsoft.com/office/officeart/2005/8/layout/list1"/>
    <dgm:cxn modelId="{5600D16E-8DA4-4F2A-A945-EB8627AE72EB}" srcId="{7E472E21-0F9E-40FB-BAB3-FA906963A469}" destId="{0B434093-D6D4-49F2-9ED2-2540A9BE2B33}" srcOrd="3" destOrd="0" parTransId="{358559E1-71C7-460A-8F68-9FFFD7572403}" sibTransId="{83983177-7D6F-4DB7-843D-A50E62240D6F}"/>
    <dgm:cxn modelId="{BDE33A0E-7AEA-441B-B878-7A5679AD5EFE}" type="presOf" srcId="{5CA7BDE3-5D92-416B-8B07-78E60DB87A56}" destId="{4115BEC3-0712-4146-9C7C-86B9645E75A2}" srcOrd="0" destOrd="0" presId="urn:microsoft.com/office/officeart/2005/8/layout/list1"/>
    <dgm:cxn modelId="{06F71378-7F9E-4FD2-828E-09A148A2E265}" type="presParOf" srcId="{5A66B6B5-47C3-49DB-9A7B-B12112DF1538}" destId="{10BA4C8D-5EC8-4D9F-9F37-03684990571C}" srcOrd="0" destOrd="0" presId="urn:microsoft.com/office/officeart/2005/8/layout/list1"/>
    <dgm:cxn modelId="{6AEE4E16-4E39-4D44-8464-3C041484607C}" type="presParOf" srcId="{10BA4C8D-5EC8-4D9F-9F37-03684990571C}" destId="{4115BEC3-0712-4146-9C7C-86B9645E75A2}" srcOrd="0" destOrd="0" presId="urn:microsoft.com/office/officeart/2005/8/layout/list1"/>
    <dgm:cxn modelId="{4FBD01FD-7688-484A-87BB-B5BF4D672618}" type="presParOf" srcId="{10BA4C8D-5EC8-4D9F-9F37-03684990571C}" destId="{7C86640B-0C50-437F-8EDD-2BE19A769161}" srcOrd="1" destOrd="0" presId="urn:microsoft.com/office/officeart/2005/8/layout/list1"/>
    <dgm:cxn modelId="{2184424D-16EC-404F-9088-5B818195869E}" type="presParOf" srcId="{5A66B6B5-47C3-49DB-9A7B-B12112DF1538}" destId="{ADB5E49C-27C2-495A-883D-E0CDFE6BE3C1}" srcOrd="1" destOrd="0" presId="urn:microsoft.com/office/officeart/2005/8/layout/list1"/>
    <dgm:cxn modelId="{6E1ECF6F-F1A1-47E0-A81C-C1809109A742}" type="presParOf" srcId="{5A66B6B5-47C3-49DB-9A7B-B12112DF1538}" destId="{4A381B1B-DED8-43E7-928C-96CA385AE1AA}" srcOrd="2" destOrd="0" presId="urn:microsoft.com/office/officeart/2005/8/layout/list1"/>
    <dgm:cxn modelId="{648CEBDB-D7D2-49FF-A3F2-94871F072B6E}" type="presParOf" srcId="{5A66B6B5-47C3-49DB-9A7B-B12112DF1538}" destId="{6D804F08-F945-46AD-B0DD-97543965FFD4}" srcOrd="3" destOrd="0" presId="urn:microsoft.com/office/officeart/2005/8/layout/list1"/>
    <dgm:cxn modelId="{C33BE17B-FE79-465B-854D-F16589AFE3E9}" type="presParOf" srcId="{5A66B6B5-47C3-49DB-9A7B-B12112DF1538}" destId="{E970B77A-CD25-49EE-824A-0CEC64362639}" srcOrd="4" destOrd="0" presId="urn:microsoft.com/office/officeart/2005/8/layout/list1"/>
    <dgm:cxn modelId="{3C37F957-6774-4B15-A272-09FCB3DA0DBA}" type="presParOf" srcId="{E970B77A-CD25-49EE-824A-0CEC64362639}" destId="{B42CF4D9-3ADB-4784-BC99-FD3F75DB88B1}" srcOrd="0" destOrd="0" presId="urn:microsoft.com/office/officeart/2005/8/layout/list1"/>
    <dgm:cxn modelId="{47B14067-FAC3-423B-B148-D1CCC36CA8CC}" type="presParOf" srcId="{E970B77A-CD25-49EE-824A-0CEC64362639}" destId="{E5BBDE24-2F64-4E34-8542-CA164D65BCCB}" srcOrd="1" destOrd="0" presId="urn:microsoft.com/office/officeart/2005/8/layout/list1"/>
    <dgm:cxn modelId="{10E9B316-74A6-45BD-BFCA-37FB044366DB}" type="presParOf" srcId="{5A66B6B5-47C3-49DB-9A7B-B12112DF1538}" destId="{7AE1A679-BF3C-4005-B738-B5D44F2E2648}" srcOrd="5" destOrd="0" presId="urn:microsoft.com/office/officeart/2005/8/layout/list1"/>
    <dgm:cxn modelId="{373CD8F3-AF8C-47B2-AC04-43A9AB3094AB}" type="presParOf" srcId="{5A66B6B5-47C3-49DB-9A7B-B12112DF1538}" destId="{642E8B34-1107-4633-882B-6607B7FDE3A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F4FF16-4E38-4AF9-B27D-51C2330DE9CD}" type="doc">
      <dgm:prSet loTypeId="urn:microsoft.com/office/officeart/2005/8/layout/hProcess3" loCatId="process" qsTypeId="urn:microsoft.com/office/officeart/2005/8/quickstyle/simple1" qsCatId="simple" csTypeId="urn:microsoft.com/office/officeart/2005/8/colors/accent2_1" csCatId="accent2" phldr="1"/>
      <dgm:spPr/>
    </dgm:pt>
    <dgm:pt modelId="{C4B88D3E-C105-46EA-8643-6CD923647CE8}">
      <dgm:prSet phldrT="[Текст]"/>
      <dgm:spPr/>
      <dgm:t>
        <a:bodyPr/>
        <a:lstStyle/>
        <a:p>
          <a:r>
            <a:rPr lang="ru-RU" dirty="0" smtClean="0"/>
            <a:t>Письмо </a:t>
          </a:r>
          <a:r>
            <a:rPr lang="ru-RU" dirty="0" err="1" smtClean="0"/>
            <a:t>Рособрнадзора</a:t>
          </a:r>
          <a:r>
            <a:rPr lang="ru-RU" dirty="0" smtClean="0"/>
            <a:t> от 12.10.2017 № 10-718</a:t>
          </a:r>
          <a:endParaRPr lang="ru-RU" dirty="0"/>
        </a:p>
      </dgm:t>
    </dgm:pt>
    <dgm:pt modelId="{A596C076-21A0-4A8E-BEF0-9B979C2B255A}" type="parTrans" cxnId="{B895CA3B-36A1-4912-A629-A96B29B4C711}">
      <dgm:prSet/>
      <dgm:spPr/>
      <dgm:t>
        <a:bodyPr/>
        <a:lstStyle/>
        <a:p>
          <a:endParaRPr lang="ru-RU"/>
        </a:p>
      </dgm:t>
    </dgm:pt>
    <dgm:pt modelId="{4560FC72-7A22-4D8F-946A-E6446CD801E3}" type="sibTrans" cxnId="{B895CA3B-36A1-4912-A629-A96B29B4C711}">
      <dgm:prSet/>
      <dgm:spPr/>
      <dgm:t>
        <a:bodyPr/>
        <a:lstStyle/>
        <a:p>
          <a:endParaRPr lang="ru-RU"/>
        </a:p>
      </dgm:t>
    </dgm:pt>
    <dgm:pt modelId="{1B408100-9369-4FA3-8CEE-A422232BDB58}" type="pres">
      <dgm:prSet presAssocID="{9DF4FF16-4E38-4AF9-B27D-51C2330DE9CD}" presName="Name0" presStyleCnt="0">
        <dgm:presLayoutVars>
          <dgm:dir/>
          <dgm:animLvl val="lvl"/>
          <dgm:resizeHandles val="exact"/>
        </dgm:presLayoutVars>
      </dgm:prSet>
      <dgm:spPr/>
    </dgm:pt>
    <dgm:pt modelId="{AE51114F-1A09-4634-8446-4F7DCA4470BD}" type="pres">
      <dgm:prSet presAssocID="{9DF4FF16-4E38-4AF9-B27D-51C2330DE9CD}" presName="dummy" presStyleCnt="0"/>
      <dgm:spPr/>
    </dgm:pt>
    <dgm:pt modelId="{3170F466-BAE8-459D-BB6D-74788E30A9C5}" type="pres">
      <dgm:prSet presAssocID="{9DF4FF16-4E38-4AF9-B27D-51C2330DE9CD}" presName="linH" presStyleCnt="0"/>
      <dgm:spPr/>
    </dgm:pt>
    <dgm:pt modelId="{0B5E5D8E-51EC-4DBC-A292-E7FF47FBEB1B}" type="pres">
      <dgm:prSet presAssocID="{9DF4FF16-4E38-4AF9-B27D-51C2330DE9CD}" presName="padding1" presStyleCnt="0"/>
      <dgm:spPr/>
    </dgm:pt>
    <dgm:pt modelId="{366AA3F4-D283-47A7-A536-FF21C9E74438}" type="pres">
      <dgm:prSet presAssocID="{C4B88D3E-C105-46EA-8643-6CD923647CE8}" presName="linV" presStyleCnt="0"/>
      <dgm:spPr/>
    </dgm:pt>
    <dgm:pt modelId="{551D32E0-2409-4C40-91AF-745C2DE5046C}" type="pres">
      <dgm:prSet presAssocID="{C4B88D3E-C105-46EA-8643-6CD923647CE8}" presName="spVertical1" presStyleCnt="0"/>
      <dgm:spPr/>
    </dgm:pt>
    <dgm:pt modelId="{E7CF8C5D-5CEA-43F5-BFD3-CB316832E4E9}" type="pres">
      <dgm:prSet presAssocID="{C4B88D3E-C105-46EA-8643-6CD923647CE8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6D6F0-4842-48A7-A510-B5B12088822F}" type="pres">
      <dgm:prSet presAssocID="{C4B88D3E-C105-46EA-8643-6CD923647CE8}" presName="spVertical2" presStyleCnt="0"/>
      <dgm:spPr/>
    </dgm:pt>
    <dgm:pt modelId="{43FF6054-1D4E-4480-8E76-4AEECD110770}" type="pres">
      <dgm:prSet presAssocID="{C4B88D3E-C105-46EA-8643-6CD923647CE8}" presName="spVertical3" presStyleCnt="0"/>
      <dgm:spPr/>
    </dgm:pt>
    <dgm:pt modelId="{49E1C694-28FA-41E1-9515-2BF1A62189F0}" type="pres">
      <dgm:prSet presAssocID="{9DF4FF16-4E38-4AF9-B27D-51C2330DE9CD}" presName="padding2" presStyleCnt="0"/>
      <dgm:spPr/>
    </dgm:pt>
    <dgm:pt modelId="{FAED8EB5-353C-4541-A345-CC5934F32109}" type="pres">
      <dgm:prSet presAssocID="{9DF4FF16-4E38-4AF9-B27D-51C2330DE9CD}" presName="negArrow" presStyleCnt="0"/>
      <dgm:spPr/>
    </dgm:pt>
    <dgm:pt modelId="{0FDB7A5B-8FB3-4D79-A0D7-83D0F7A4D6AC}" type="pres">
      <dgm:prSet presAssocID="{9DF4FF16-4E38-4AF9-B27D-51C2330DE9CD}" presName="backgroundArrow" presStyleLbl="node1" presStyleIdx="0" presStyleCnt="1"/>
      <dgm:spPr/>
    </dgm:pt>
  </dgm:ptLst>
  <dgm:cxnLst>
    <dgm:cxn modelId="{8C90FD7C-C339-4CD6-9F4E-ABB0B8E7925E}" type="presOf" srcId="{C4B88D3E-C105-46EA-8643-6CD923647CE8}" destId="{E7CF8C5D-5CEA-43F5-BFD3-CB316832E4E9}" srcOrd="0" destOrd="0" presId="urn:microsoft.com/office/officeart/2005/8/layout/hProcess3"/>
    <dgm:cxn modelId="{B895CA3B-36A1-4912-A629-A96B29B4C711}" srcId="{9DF4FF16-4E38-4AF9-B27D-51C2330DE9CD}" destId="{C4B88D3E-C105-46EA-8643-6CD923647CE8}" srcOrd="0" destOrd="0" parTransId="{A596C076-21A0-4A8E-BEF0-9B979C2B255A}" sibTransId="{4560FC72-7A22-4D8F-946A-E6446CD801E3}"/>
    <dgm:cxn modelId="{2FDC94BA-6051-4750-8BE8-989D944A3DE9}" type="presOf" srcId="{9DF4FF16-4E38-4AF9-B27D-51C2330DE9CD}" destId="{1B408100-9369-4FA3-8CEE-A422232BDB58}" srcOrd="0" destOrd="0" presId="urn:microsoft.com/office/officeart/2005/8/layout/hProcess3"/>
    <dgm:cxn modelId="{5EBDB5D6-E647-4CD4-9A8E-7E851D4B4D63}" type="presParOf" srcId="{1B408100-9369-4FA3-8CEE-A422232BDB58}" destId="{AE51114F-1A09-4634-8446-4F7DCA4470BD}" srcOrd="0" destOrd="0" presId="urn:microsoft.com/office/officeart/2005/8/layout/hProcess3"/>
    <dgm:cxn modelId="{9CB2F7B0-6736-48FA-B7C6-B938ADA84D23}" type="presParOf" srcId="{1B408100-9369-4FA3-8CEE-A422232BDB58}" destId="{3170F466-BAE8-459D-BB6D-74788E30A9C5}" srcOrd="1" destOrd="0" presId="urn:microsoft.com/office/officeart/2005/8/layout/hProcess3"/>
    <dgm:cxn modelId="{3A17BAAC-9045-4C64-8D71-C80BC025681B}" type="presParOf" srcId="{3170F466-BAE8-459D-BB6D-74788E30A9C5}" destId="{0B5E5D8E-51EC-4DBC-A292-E7FF47FBEB1B}" srcOrd="0" destOrd="0" presId="urn:microsoft.com/office/officeart/2005/8/layout/hProcess3"/>
    <dgm:cxn modelId="{8495944F-960A-4A39-8A27-0882DB2EF96A}" type="presParOf" srcId="{3170F466-BAE8-459D-BB6D-74788E30A9C5}" destId="{366AA3F4-D283-47A7-A536-FF21C9E74438}" srcOrd="1" destOrd="0" presId="urn:microsoft.com/office/officeart/2005/8/layout/hProcess3"/>
    <dgm:cxn modelId="{3CBC84B6-0D11-4E04-B587-F9A437DA68F4}" type="presParOf" srcId="{366AA3F4-D283-47A7-A536-FF21C9E74438}" destId="{551D32E0-2409-4C40-91AF-745C2DE5046C}" srcOrd="0" destOrd="0" presId="urn:microsoft.com/office/officeart/2005/8/layout/hProcess3"/>
    <dgm:cxn modelId="{BE3AA5A4-D733-49F5-B866-5DAFDB12DB3C}" type="presParOf" srcId="{366AA3F4-D283-47A7-A536-FF21C9E74438}" destId="{E7CF8C5D-5CEA-43F5-BFD3-CB316832E4E9}" srcOrd="1" destOrd="0" presId="urn:microsoft.com/office/officeart/2005/8/layout/hProcess3"/>
    <dgm:cxn modelId="{630879F2-3E02-4C26-BA87-D3417D1377E5}" type="presParOf" srcId="{366AA3F4-D283-47A7-A536-FF21C9E74438}" destId="{9CE6D6F0-4842-48A7-A510-B5B12088822F}" srcOrd="2" destOrd="0" presId="urn:microsoft.com/office/officeart/2005/8/layout/hProcess3"/>
    <dgm:cxn modelId="{837BD0FA-3D6E-42D1-B16D-B1CE46E94BD3}" type="presParOf" srcId="{366AA3F4-D283-47A7-A536-FF21C9E74438}" destId="{43FF6054-1D4E-4480-8E76-4AEECD110770}" srcOrd="3" destOrd="0" presId="urn:microsoft.com/office/officeart/2005/8/layout/hProcess3"/>
    <dgm:cxn modelId="{82E2F834-9B66-496F-A297-DA32170295AB}" type="presParOf" srcId="{3170F466-BAE8-459D-BB6D-74788E30A9C5}" destId="{49E1C694-28FA-41E1-9515-2BF1A62189F0}" srcOrd="2" destOrd="0" presId="urn:microsoft.com/office/officeart/2005/8/layout/hProcess3"/>
    <dgm:cxn modelId="{F629A9A3-8B05-4312-ABDF-21B409680240}" type="presParOf" srcId="{3170F466-BAE8-459D-BB6D-74788E30A9C5}" destId="{FAED8EB5-353C-4541-A345-CC5934F32109}" srcOrd="3" destOrd="0" presId="urn:microsoft.com/office/officeart/2005/8/layout/hProcess3"/>
    <dgm:cxn modelId="{FBDE45F0-E858-447F-9D1E-32F2A37CDA6F}" type="presParOf" srcId="{3170F466-BAE8-459D-BB6D-74788E30A9C5}" destId="{0FDB7A5B-8FB3-4D79-A0D7-83D0F7A4D6A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9D0CCF3-1311-431E-BA6F-3B5EA574A8E3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C7AEB12-8995-4A71-8AD7-557530787C98}">
      <dgm:prSet phldrT="[Текст]"/>
      <dgm:spPr/>
      <dgm:t>
        <a:bodyPr/>
        <a:lstStyle/>
        <a:p>
          <a:r>
            <a:rPr lang="ru-RU" dirty="0" smtClean="0"/>
            <a:t>Цитата</a:t>
          </a:r>
          <a:endParaRPr lang="ru-RU" dirty="0"/>
        </a:p>
      </dgm:t>
    </dgm:pt>
    <dgm:pt modelId="{356D87A2-9F05-44DA-8D14-80BF7F861263}" type="parTrans" cxnId="{6B3A9F4E-9897-4129-9BEC-A98FAC95B10F}">
      <dgm:prSet/>
      <dgm:spPr/>
      <dgm:t>
        <a:bodyPr/>
        <a:lstStyle/>
        <a:p>
          <a:endParaRPr lang="ru-RU"/>
        </a:p>
      </dgm:t>
    </dgm:pt>
    <dgm:pt modelId="{CFF1670A-4B54-4C36-AB87-71D8A465CC60}" type="sibTrans" cxnId="{6B3A9F4E-9897-4129-9BEC-A98FAC95B10F}">
      <dgm:prSet/>
      <dgm:spPr/>
      <dgm:t>
        <a:bodyPr/>
        <a:lstStyle/>
        <a:p>
          <a:endParaRPr lang="ru-RU"/>
        </a:p>
      </dgm:t>
    </dgm:pt>
    <dgm:pt modelId="{66983F17-D74C-477F-9D99-16B2DD936838}">
      <dgm:prSet phldrT="[Текст]"/>
      <dgm:spPr/>
      <dgm:t>
        <a:bodyPr/>
        <a:lstStyle/>
        <a:p>
          <a:r>
            <a:rPr lang="ru-RU" b="1" dirty="0" smtClean="0"/>
            <a:t>Надо хранить верность. Верность слову, обязательствам, другим, себе самому.</a:t>
          </a:r>
          <a:endParaRPr lang="ru-RU" dirty="0"/>
        </a:p>
      </dgm:t>
    </dgm:pt>
    <dgm:pt modelId="{0E0E37F7-A84D-4D4C-BF10-B5421C7C1902}" type="parTrans" cxnId="{C09BE5E2-7AFA-4F33-BD40-F635AA0093AC}">
      <dgm:prSet/>
      <dgm:spPr/>
      <dgm:t>
        <a:bodyPr/>
        <a:lstStyle/>
        <a:p>
          <a:endParaRPr lang="ru-RU"/>
        </a:p>
      </dgm:t>
    </dgm:pt>
    <dgm:pt modelId="{3A7FC85E-3E4A-4492-AEC8-E1E7B2AFD95D}" type="sibTrans" cxnId="{C09BE5E2-7AFA-4F33-BD40-F635AA0093AC}">
      <dgm:prSet/>
      <dgm:spPr/>
      <dgm:t>
        <a:bodyPr/>
        <a:lstStyle/>
        <a:p>
          <a:endParaRPr lang="ru-RU"/>
        </a:p>
      </dgm:t>
    </dgm:pt>
    <dgm:pt modelId="{D1CD62E1-803D-49C2-B537-EE8669AE7F3A}">
      <dgm:prSet phldrT="[Текст]"/>
      <dgm:spPr/>
      <dgm:t>
        <a:bodyPr/>
        <a:lstStyle/>
        <a:p>
          <a:r>
            <a:rPr lang="ru-RU" b="1" dirty="0" smtClean="0"/>
            <a:t>Эрих Мария Ремарк</a:t>
          </a:r>
          <a:endParaRPr lang="ru-RU" dirty="0"/>
        </a:p>
      </dgm:t>
    </dgm:pt>
    <dgm:pt modelId="{8B030693-4382-4224-824F-22B546A94E84}" type="sibTrans" cxnId="{D927C493-E540-46CD-AD9E-B5DC9763D80D}">
      <dgm:prSet/>
      <dgm:spPr/>
      <dgm:t>
        <a:bodyPr/>
        <a:lstStyle/>
        <a:p>
          <a:endParaRPr lang="ru-RU"/>
        </a:p>
      </dgm:t>
    </dgm:pt>
    <dgm:pt modelId="{1458AE73-2E25-496C-AB52-3B35EF1B7399}" type="parTrans" cxnId="{D927C493-E540-46CD-AD9E-B5DC9763D80D}">
      <dgm:prSet/>
      <dgm:spPr/>
      <dgm:t>
        <a:bodyPr/>
        <a:lstStyle/>
        <a:p>
          <a:endParaRPr lang="ru-RU"/>
        </a:p>
      </dgm:t>
    </dgm:pt>
    <dgm:pt modelId="{C90AE004-C0A4-4484-8B60-74DB4E8337AB}">
      <dgm:prSet phldrT="[Текст]"/>
      <dgm:spPr/>
      <dgm:t>
        <a:bodyPr/>
        <a:lstStyle/>
        <a:p>
          <a:r>
            <a:rPr lang="ru-RU" b="1" dirty="0" smtClean="0"/>
            <a:t>Надо быть из тех людей, которые никогда не подводят.	</a:t>
          </a:r>
          <a:endParaRPr lang="ru-RU" dirty="0"/>
        </a:p>
      </dgm:t>
    </dgm:pt>
    <dgm:pt modelId="{DFA5686E-1DA1-4923-945A-442963959D73}" type="sibTrans" cxnId="{8946C18D-E0E0-400A-922D-BA2BBAA2EB83}">
      <dgm:prSet/>
      <dgm:spPr/>
      <dgm:t>
        <a:bodyPr/>
        <a:lstStyle/>
        <a:p>
          <a:endParaRPr lang="ru-RU"/>
        </a:p>
      </dgm:t>
    </dgm:pt>
    <dgm:pt modelId="{3E0F3AF0-0778-4687-A129-A38FB7585A4D}" type="parTrans" cxnId="{8946C18D-E0E0-400A-922D-BA2BBAA2EB83}">
      <dgm:prSet/>
      <dgm:spPr/>
      <dgm:t>
        <a:bodyPr/>
        <a:lstStyle/>
        <a:p>
          <a:endParaRPr lang="ru-RU"/>
        </a:p>
      </dgm:t>
    </dgm:pt>
    <dgm:pt modelId="{ECA2882F-92A5-4A25-B3C6-5982B51965B5}" type="pres">
      <dgm:prSet presAssocID="{E9D0CCF3-1311-431E-BA6F-3B5EA574A8E3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8089E0D-B06F-4861-B2D1-45EC37D940C4}" type="pres">
      <dgm:prSet presAssocID="{CC7AEB12-8995-4A71-8AD7-557530787C98}" presName="withChildren" presStyleCnt="0"/>
      <dgm:spPr/>
    </dgm:pt>
    <dgm:pt modelId="{82EE34A6-A543-47CF-854E-98F7C290F6F7}" type="pres">
      <dgm:prSet presAssocID="{CC7AEB12-8995-4A71-8AD7-557530787C98}" presName="bigCircle" presStyleLbl="vennNode1" presStyleIdx="0" presStyleCnt="4"/>
      <dgm:spPr/>
    </dgm:pt>
    <dgm:pt modelId="{50D34D66-A165-46FA-AB6E-E9990920D4AB}" type="pres">
      <dgm:prSet presAssocID="{CC7AEB12-8995-4A71-8AD7-557530787C98}" presName="medCircle" presStyleLbl="vennNode1" presStyleIdx="1" presStyleCnt="4"/>
      <dgm:spPr/>
    </dgm:pt>
    <dgm:pt modelId="{C6EF1851-00DB-4C59-BADE-904C93FB717F}" type="pres">
      <dgm:prSet presAssocID="{CC7AEB12-8995-4A71-8AD7-557530787C98}" presName="txLvl1" presStyleLbl="revTx" presStyleIdx="0" presStyleCnt="4"/>
      <dgm:spPr/>
      <dgm:t>
        <a:bodyPr/>
        <a:lstStyle/>
        <a:p>
          <a:endParaRPr lang="ru-RU"/>
        </a:p>
      </dgm:t>
    </dgm:pt>
    <dgm:pt modelId="{72585E44-C2B3-4032-A71F-C86DABF24E6C}" type="pres">
      <dgm:prSet presAssocID="{CC7AEB12-8995-4A71-8AD7-557530787C98}" presName="lin" presStyleCnt="0"/>
      <dgm:spPr/>
    </dgm:pt>
    <dgm:pt modelId="{EEC71C20-4339-40FC-96FE-114836593878}" type="pres">
      <dgm:prSet presAssocID="{66983F17-D74C-477F-9D99-16B2DD936838}" presName="txLvl2" presStyleLbl="revTx" presStyleIdx="1" presStyleCnt="4"/>
      <dgm:spPr/>
      <dgm:t>
        <a:bodyPr/>
        <a:lstStyle/>
        <a:p>
          <a:endParaRPr lang="ru-RU"/>
        </a:p>
      </dgm:t>
    </dgm:pt>
    <dgm:pt modelId="{2B7061A3-7522-405D-A7FA-16F4F6F1B444}" type="pres">
      <dgm:prSet presAssocID="{3A7FC85E-3E4A-4492-AEC8-E1E7B2AFD95D}" presName="smCircle" presStyleLbl="vennNode1" presStyleIdx="2" presStyleCnt="4"/>
      <dgm:spPr/>
    </dgm:pt>
    <dgm:pt modelId="{C50BD3EA-BDC1-42BF-AB06-4CD0CE751334}" type="pres">
      <dgm:prSet presAssocID="{C90AE004-C0A4-4484-8B60-74DB4E8337AB}" presName="txLvl2" presStyleLbl="revTx" presStyleIdx="2" presStyleCnt="4"/>
      <dgm:spPr/>
      <dgm:t>
        <a:bodyPr/>
        <a:lstStyle/>
        <a:p>
          <a:endParaRPr lang="ru-RU"/>
        </a:p>
      </dgm:t>
    </dgm:pt>
    <dgm:pt modelId="{C5DE4887-21F6-4B04-BC2D-2D644B05270F}" type="pres">
      <dgm:prSet presAssocID="{DFA5686E-1DA1-4923-945A-442963959D73}" presName="smCircle" presStyleLbl="vennNode1" presStyleIdx="3" presStyleCnt="4"/>
      <dgm:spPr/>
    </dgm:pt>
    <dgm:pt modelId="{FF35B19D-E351-4A93-9C90-6D39DEFD1882}" type="pres">
      <dgm:prSet presAssocID="{D1CD62E1-803D-49C2-B537-EE8669AE7F3A}" presName="txLvl2" presStyleLbl="revTx" presStyleIdx="3" presStyleCnt="4"/>
      <dgm:spPr/>
      <dgm:t>
        <a:bodyPr/>
        <a:lstStyle/>
        <a:p>
          <a:endParaRPr lang="ru-RU"/>
        </a:p>
      </dgm:t>
    </dgm:pt>
  </dgm:ptLst>
  <dgm:cxnLst>
    <dgm:cxn modelId="{AA95CA5F-A6B0-4D54-85A6-B1E9E9D13037}" type="presOf" srcId="{66983F17-D74C-477F-9D99-16B2DD936838}" destId="{EEC71C20-4339-40FC-96FE-114836593878}" srcOrd="0" destOrd="0" presId="urn:microsoft.com/office/officeart/2008/layout/VerticalCircleList"/>
    <dgm:cxn modelId="{BD6EB493-C5FE-49CC-9142-81C86E29EF53}" type="presOf" srcId="{E9D0CCF3-1311-431E-BA6F-3B5EA574A8E3}" destId="{ECA2882F-92A5-4A25-B3C6-5982B51965B5}" srcOrd="0" destOrd="0" presId="urn:microsoft.com/office/officeart/2008/layout/VerticalCircleList"/>
    <dgm:cxn modelId="{EAB3F440-D300-4387-8068-21F315E97C94}" type="presOf" srcId="{D1CD62E1-803D-49C2-B537-EE8669AE7F3A}" destId="{FF35B19D-E351-4A93-9C90-6D39DEFD1882}" srcOrd="0" destOrd="0" presId="urn:microsoft.com/office/officeart/2008/layout/VerticalCircleList"/>
    <dgm:cxn modelId="{C09BE5E2-7AFA-4F33-BD40-F635AA0093AC}" srcId="{CC7AEB12-8995-4A71-8AD7-557530787C98}" destId="{66983F17-D74C-477F-9D99-16B2DD936838}" srcOrd="0" destOrd="0" parTransId="{0E0E37F7-A84D-4D4C-BF10-B5421C7C1902}" sibTransId="{3A7FC85E-3E4A-4492-AEC8-E1E7B2AFD95D}"/>
    <dgm:cxn modelId="{8946C18D-E0E0-400A-922D-BA2BBAA2EB83}" srcId="{CC7AEB12-8995-4A71-8AD7-557530787C98}" destId="{C90AE004-C0A4-4484-8B60-74DB4E8337AB}" srcOrd="1" destOrd="0" parTransId="{3E0F3AF0-0778-4687-A129-A38FB7585A4D}" sibTransId="{DFA5686E-1DA1-4923-945A-442963959D73}"/>
    <dgm:cxn modelId="{F6BDA3E1-057B-4C42-9353-14CF543A0A95}" type="presOf" srcId="{C90AE004-C0A4-4484-8B60-74DB4E8337AB}" destId="{C50BD3EA-BDC1-42BF-AB06-4CD0CE751334}" srcOrd="0" destOrd="0" presId="urn:microsoft.com/office/officeart/2008/layout/VerticalCircleList"/>
    <dgm:cxn modelId="{D927C493-E540-46CD-AD9E-B5DC9763D80D}" srcId="{CC7AEB12-8995-4A71-8AD7-557530787C98}" destId="{D1CD62E1-803D-49C2-B537-EE8669AE7F3A}" srcOrd="2" destOrd="0" parTransId="{1458AE73-2E25-496C-AB52-3B35EF1B7399}" sibTransId="{8B030693-4382-4224-824F-22B546A94E84}"/>
    <dgm:cxn modelId="{75FE2FA8-C906-4694-8613-E1A345A05431}" type="presOf" srcId="{CC7AEB12-8995-4A71-8AD7-557530787C98}" destId="{C6EF1851-00DB-4C59-BADE-904C93FB717F}" srcOrd="0" destOrd="0" presId="urn:microsoft.com/office/officeart/2008/layout/VerticalCircleList"/>
    <dgm:cxn modelId="{6B3A9F4E-9897-4129-9BEC-A98FAC95B10F}" srcId="{E9D0CCF3-1311-431E-BA6F-3B5EA574A8E3}" destId="{CC7AEB12-8995-4A71-8AD7-557530787C98}" srcOrd="0" destOrd="0" parTransId="{356D87A2-9F05-44DA-8D14-80BF7F861263}" sibTransId="{CFF1670A-4B54-4C36-AB87-71D8A465CC60}"/>
    <dgm:cxn modelId="{C7C1A988-7543-4CE3-91CA-94E22DCF7C7F}" type="presParOf" srcId="{ECA2882F-92A5-4A25-B3C6-5982B51965B5}" destId="{88089E0D-B06F-4861-B2D1-45EC37D940C4}" srcOrd="0" destOrd="0" presId="urn:microsoft.com/office/officeart/2008/layout/VerticalCircleList"/>
    <dgm:cxn modelId="{9D09E273-E74D-47E3-8AB8-956057558ECB}" type="presParOf" srcId="{88089E0D-B06F-4861-B2D1-45EC37D940C4}" destId="{82EE34A6-A543-47CF-854E-98F7C290F6F7}" srcOrd="0" destOrd="0" presId="urn:microsoft.com/office/officeart/2008/layout/VerticalCircleList"/>
    <dgm:cxn modelId="{33DA0623-6DAD-4AAC-88D6-82ADA9A4839C}" type="presParOf" srcId="{88089E0D-B06F-4861-B2D1-45EC37D940C4}" destId="{50D34D66-A165-46FA-AB6E-E9990920D4AB}" srcOrd="1" destOrd="0" presId="urn:microsoft.com/office/officeart/2008/layout/VerticalCircleList"/>
    <dgm:cxn modelId="{FAA79243-C5D6-4B98-830B-B7DDD69516B0}" type="presParOf" srcId="{88089E0D-B06F-4861-B2D1-45EC37D940C4}" destId="{C6EF1851-00DB-4C59-BADE-904C93FB717F}" srcOrd="2" destOrd="0" presId="urn:microsoft.com/office/officeart/2008/layout/VerticalCircleList"/>
    <dgm:cxn modelId="{F45A8FE8-AF5A-4186-8887-CD7D7D6659CE}" type="presParOf" srcId="{88089E0D-B06F-4861-B2D1-45EC37D940C4}" destId="{72585E44-C2B3-4032-A71F-C86DABF24E6C}" srcOrd="3" destOrd="0" presId="urn:microsoft.com/office/officeart/2008/layout/VerticalCircleList"/>
    <dgm:cxn modelId="{A8F6303F-3454-4299-83FA-C7CDCA1128E3}" type="presParOf" srcId="{72585E44-C2B3-4032-A71F-C86DABF24E6C}" destId="{EEC71C20-4339-40FC-96FE-114836593878}" srcOrd="0" destOrd="0" presId="urn:microsoft.com/office/officeart/2008/layout/VerticalCircleList"/>
    <dgm:cxn modelId="{A33CDEB0-7059-4A59-B105-F1AE97866DD2}" type="presParOf" srcId="{72585E44-C2B3-4032-A71F-C86DABF24E6C}" destId="{2B7061A3-7522-405D-A7FA-16F4F6F1B444}" srcOrd="1" destOrd="0" presId="urn:microsoft.com/office/officeart/2008/layout/VerticalCircleList"/>
    <dgm:cxn modelId="{702821CE-88B0-43EF-84CB-E9BCEC8886B7}" type="presParOf" srcId="{72585E44-C2B3-4032-A71F-C86DABF24E6C}" destId="{C50BD3EA-BDC1-42BF-AB06-4CD0CE751334}" srcOrd="2" destOrd="0" presId="urn:microsoft.com/office/officeart/2008/layout/VerticalCircleList"/>
    <dgm:cxn modelId="{2456335E-01DC-46B4-B855-0FF7CC41C418}" type="presParOf" srcId="{72585E44-C2B3-4032-A71F-C86DABF24E6C}" destId="{C5DE4887-21F6-4B04-BC2D-2D644B05270F}" srcOrd="3" destOrd="0" presId="urn:microsoft.com/office/officeart/2008/layout/VerticalCircleList"/>
    <dgm:cxn modelId="{FF992857-C503-4A4E-9EA2-B4C9230A5194}" type="presParOf" srcId="{72585E44-C2B3-4032-A71F-C86DABF24E6C}" destId="{FF35B19D-E351-4A93-9C90-6D39DEFD1882}" srcOrd="4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1302C2D-3BBE-4086-8B8B-01E8A623986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7EC64B-3D5A-47B7-829C-F8B67FA33652}">
      <dgm:prSet/>
      <dgm:spPr/>
      <dgm:t>
        <a:bodyPr/>
        <a:lstStyle/>
        <a:p>
          <a:pPr rtl="0"/>
          <a:r>
            <a:rPr lang="ru-RU" dirty="0" smtClean="0"/>
            <a:t>В этом мире я ценю только верность. Без этого ты никто, и у тебя нет никого.  В жизни это единственная валюта, которая никогда не обесценится. </a:t>
          </a:r>
        </a:p>
        <a:p>
          <a:pPr rtl="0"/>
          <a:r>
            <a:rPr lang="ru-RU" b="1" dirty="0" smtClean="0"/>
            <a:t>                              </a:t>
          </a:r>
          <a:r>
            <a:rPr lang="ru-RU" b="0" dirty="0" err="1" smtClean="0"/>
            <a:t>Вл.Высоцкий</a:t>
          </a:r>
          <a:endParaRPr lang="ru-RU" b="0" dirty="0"/>
        </a:p>
      </dgm:t>
    </dgm:pt>
    <dgm:pt modelId="{27C15ED4-20F6-4698-B8E4-8A61CE7F388A}" type="parTrans" cxnId="{9CADC147-30AA-42D0-85FB-9A9567290DB4}">
      <dgm:prSet/>
      <dgm:spPr/>
      <dgm:t>
        <a:bodyPr/>
        <a:lstStyle/>
        <a:p>
          <a:endParaRPr lang="ru-RU"/>
        </a:p>
      </dgm:t>
    </dgm:pt>
    <dgm:pt modelId="{5BDEDF15-F98A-4844-9240-E6B9D6B70A84}" type="sibTrans" cxnId="{9CADC147-30AA-42D0-85FB-9A9567290DB4}">
      <dgm:prSet/>
      <dgm:spPr/>
      <dgm:t>
        <a:bodyPr/>
        <a:lstStyle/>
        <a:p>
          <a:endParaRPr lang="ru-RU"/>
        </a:p>
      </dgm:t>
    </dgm:pt>
    <dgm:pt modelId="{317B6331-0962-495C-A272-8F7AC597B7AA}" type="pres">
      <dgm:prSet presAssocID="{A1302C2D-3BBE-4086-8B8B-01E8A623986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06046F-82E9-4BFB-BBD1-E37DBE2872E5}" type="pres">
      <dgm:prSet presAssocID="{697EC64B-3D5A-47B7-829C-F8B67FA33652}" presName="circle1" presStyleLbl="node1" presStyleIdx="0" presStyleCnt="1"/>
      <dgm:spPr/>
    </dgm:pt>
    <dgm:pt modelId="{7CBD09CC-0652-45A8-A4BC-227F3124E58F}" type="pres">
      <dgm:prSet presAssocID="{697EC64B-3D5A-47B7-829C-F8B67FA33652}" presName="space" presStyleCnt="0"/>
      <dgm:spPr/>
    </dgm:pt>
    <dgm:pt modelId="{502BB623-A7EC-4C2D-9AAA-E38093DA636E}" type="pres">
      <dgm:prSet presAssocID="{697EC64B-3D5A-47B7-829C-F8B67FA33652}" presName="rect1" presStyleLbl="alignAcc1" presStyleIdx="0" presStyleCnt="1"/>
      <dgm:spPr/>
      <dgm:t>
        <a:bodyPr/>
        <a:lstStyle/>
        <a:p>
          <a:endParaRPr lang="ru-RU"/>
        </a:p>
      </dgm:t>
    </dgm:pt>
    <dgm:pt modelId="{781AA6FA-B50F-4D71-8F28-F7CC6C32537F}" type="pres">
      <dgm:prSet presAssocID="{697EC64B-3D5A-47B7-829C-F8B67FA3365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29FEA2-7475-4C2E-945E-0CAEB4CC2812}" type="presOf" srcId="{697EC64B-3D5A-47B7-829C-F8B67FA33652}" destId="{502BB623-A7EC-4C2D-9AAA-E38093DA636E}" srcOrd="0" destOrd="0" presId="urn:microsoft.com/office/officeart/2005/8/layout/target3"/>
    <dgm:cxn modelId="{90E9BBF6-37E6-4F6A-90D1-9195FD8DEFAB}" type="presOf" srcId="{697EC64B-3D5A-47B7-829C-F8B67FA33652}" destId="{781AA6FA-B50F-4D71-8F28-F7CC6C32537F}" srcOrd="1" destOrd="0" presId="urn:microsoft.com/office/officeart/2005/8/layout/target3"/>
    <dgm:cxn modelId="{9CADC147-30AA-42D0-85FB-9A9567290DB4}" srcId="{A1302C2D-3BBE-4086-8B8B-01E8A6239867}" destId="{697EC64B-3D5A-47B7-829C-F8B67FA33652}" srcOrd="0" destOrd="0" parTransId="{27C15ED4-20F6-4698-B8E4-8A61CE7F388A}" sibTransId="{5BDEDF15-F98A-4844-9240-E6B9D6B70A84}"/>
    <dgm:cxn modelId="{0716B84C-C627-4713-A4A0-E188A575709F}" type="presOf" srcId="{A1302C2D-3BBE-4086-8B8B-01E8A6239867}" destId="{317B6331-0962-495C-A272-8F7AC597B7AA}" srcOrd="0" destOrd="0" presId="urn:microsoft.com/office/officeart/2005/8/layout/target3"/>
    <dgm:cxn modelId="{BE68306C-A0B6-4DD1-907F-D894AFB41A7D}" type="presParOf" srcId="{317B6331-0962-495C-A272-8F7AC597B7AA}" destId="{D506046F-82E9-4BFB-BBD1-E37DBE2872E5}" srcOrd="0" destOrd="0" presId="urn:microsoft.com/office/officeart/2005/8/layout/target3"/>
    <dgm:cxn modelId="{3EB059C2-6859-4402-A855-E10A8CD989CD}" type="presParOf" srcId="{317B6331-0962-495C-A272-8F7AC597B7AA}" destId="{7CBD09CC-0652-45A8-A4BC-227F3124E58F}" srcOrd="1" destOrd="0" presId="urn:microsoft.com/office/officeart/2005/8/layout/target3"/>
    <dgm:cxn modelId="{A70CF7A0-752A-41B5-AB55-6A68C66D92C0}" type="presParOf" srcId="{317B6331-0962-495C-A272-8F7AC597B7AA}" destId="{502BB623-A7EC-4C2D-9AAA-E38093DA636E}" srcOrd="2" destOrd="0" presId="urn:microsoft.com/office/officeart/2005/8/layout/target3"/>
    <dgm:cxn modelId="{40737093-8620-4A97-8A13-3E1791D48939}" type="presParOf" srcId="{317B6331-0962-495C-A272-8F7AC597B7AA}" destId="{781AA6FA-B50F-4D71-8F28-F7CC6C32537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0CCAF3C-8AD1-490D-AD47-C0EA94B871D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65F3CD1-31B7-4580-9485-23D67DBCA673}">
      <dgm:prSet/>
      <dgm:spPr/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Ключевые понятия, составляющие тематическое направление «Равнодушие и отзывчивость</a:t>
          </a:r>
          <a:r>
            <a:rPr lang="ru-RU" b="1" dirty="0" smtClean="0"/>
            <a:t>»</a:t>
          </a:r>
          <a:endParaRPr lang="ru-RU" dirty="0"/>
        </a:p>
      </dgm:t>
    </dgm:pt>
    <dgm:pt modelId="{89B84FF9-6A18-4DEE-9A49-B555A8957A85}" type="parTrans" cxnId="{9DCDAA94-0610-4058-B85C-AE4C77D0F302}">
      <dgm:prSet/>
      <dgm:spPr/>
      <dgm:t>
        <a:bodyPr/>
        <a:lstStyle/>
        <a:p>
          <a:endParaRPr lang="ru-RU"/>
        </a:p>
      </dgm:t>
    </dgm:pt>
    <dgm:pt modelId="{B4C727FE-C6C9-4828-984A-F993A5603072}" type="sibTrans" cxnId="{9DCDAA94-0610-4058-B85C-AE4C77D0F302}">
      <dgm:prSet/>
      <dgm:spPr/>
      <dgm:t>
        <a:bodyPr/>
        <a:lstStyle/>
        <a:p>
          <a:endParaRPr lang="ru-RU"/>
        </a:p>
      </dgm:t>
    </dgm:pt>
    <dgm:pt modelId="{F03BA829-B572-48ED-A7FF-BD04795D88FB}" type="pres">
      <dgm:prSet presAssocID="{60CCAF3C-8AD1-490D-AD47-C0EA94B871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F54C7-A5A0-454A-9470-14EDBE244144}" type="pres">
      <dgm:prSet presAssocID="{465F3CD1-31B7-4580-9485-23D67DBCA67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8ACC16-CD77-427B-BF95-6F47B5C392B5}" type="presOf" srcId="{60CCAF3C-8AD1-490D-AD47-C0EA94B871DD}" destId="{F03BA829-B572-48ED-A7FF-BD04795D88FB}" srcOrd="0" destOrd="0" presId="urn:microsoft.com/office/officeart/2005/8/layout/vList2"/>
    <dgm:cxn modelId="{9DCDAA94-0610-4058-B85C-AE4C77D0F302}" srcId="{60CCAF3C-8AD1-490D-AD47-C0EA94B871DD}" destId="{465F3CD1-31B7-4580-9485-23D67DBCA673}" srcOrd="0" destOrd="0" parTransId="{89B84FF9-6A18-4DEE-9A49-B555A8957A85}" sibTransId="{B4C727FE-C6C9-4828-984A-F993A5603072}"/>
    <dgm:cxn modelId="{898B2326-BC16-4872-93FE-2F8DD2D46E84}" type="presOf" srcId="{465F3CD1-31B7-4580-9485-23D67DBCA673}" destId="{A1CF54C7-A5A0-454A-9470-14EDBE244144}" srcOrd="0" destOrd="0" presId="urn:microsoft.com/office/officeart/2005/8/layout/vList2"/>
    <dgm:cxn modelId="{8AA9DA88-C06A-43B9-81AA-03310C988107}" type="presParOf" srcId="{F03BA829-B572-48ED-A7FF-BD04795D88FB}" destId="{A1CF54C7-A5A0-454A-9470-14EDBE2441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91104E3-DCE5-4D1D-9E32-F7A0E1A47DB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A7BDE3-5D92-416B-8B07-78E60DB87A56}">
      <dgm:prSet phldrT="[Текст]"/>
      <dgm:spPr/>
      <dgm:t>
        <a:bodyPr/>
        <a:lstStyle/>
        <a:p>
          <a:r>
            <a:rPr lang="ru-RU" dirty="0" smtClean="0"/>
            <a:t>Равнодушие</a:t>
          </a:r>
          <a:endParaRPr lang="ru-RU" dirty="0"/>
        </a:p>
      </dgm:t>
    </dgm:pt>
    <dgm:pt modelId="{7BDAFABD-F6BA-4E84-A144-8578950D92D9}" type="parTrans" cxnId="{20B5F2CE-605F-462B-ADC4-B178392C8B75}">
      <dgm:prSet/>
      <dgm:spPr/>
      <dgm:t>
        <a:bodyPr/>
        <a:lstStyle/>
        <a:p>
          <a:endParaRPr lang="ru-RU"/>
        </a:p>
      </dgm:t>
    </dgm:pt>
    <dgm:pt modelId="{0DFC22D6-2578-46FB-96CF-3FE05AD2B73B}" type="sibTrans" cxnId="{20B5F2CE-605F-462B-ADC4-B178392C8B75}">
      <dgm:prSet/>
      <dgm:spPr/>
      <dgm:t>
        <a:bodyPr/>
        <a:lstStyle/>
        <a:p>
          <a:endParaRPr lang="ru-RU"/>
        </a:p>
      </dgm:t>
    </dgm:pt>
    <dgm:pt modelId="{AEC304DD-D4BE-4DA0-8D95-2B725F321A13}">
      <dgm:prSet phldrT="[Текст]"/>
      <dgm:spPr/>
      <dgm:t>
        <a:bodyPr/>
        <a:lstStyle/>
        <a:p>
          <a:r>
            <a:rPr lang="ru-RU" b="1" dirty="0" smtClean="0"/>
            <a:t>Равнодушный</a:t>
          </a:r>
          <a:r>
            <a:rPr lang="ru-RU" dirty="0" smtClean="0"/>
            <a:t> – безразличный, безучастный.</a:t>
          </a:r>
          <a:endParaRPr lang="ru-RU" dirty="0"/>
        </a:p>
      </dgm:t>
    </dgm:pt>
    <dgm:pt modelId="{DBBF7A7A-9DFD-48AA-9AE4-AD44A563BEA5}" type="parTrans" cxnId="{7B7564A9-F259-4585-9025-02B203FE8178}">
      <dgm:prSet/>
      <dgm:spPr/>
      <dgm:t>
        <a:bodyPr/>
        <a:lstStyle/>
        <a:p>
          <a:endParaRPr lang="ru-RU"/>
        </a:p>
      </dgm:t>
    </dgm:pt>
    <dgm:pt modelId="{BB63767F-F21D-4B61-B138-B632FDF13AEF}" type="sibTrans" cxnId="{7B7564A9-F259-4585-9025-02B203FE8178}">
      <dgm:prSet/>
      <dgm:spPr/>
      <dgm:t>
        <a:bodyPr/>
        <a:lstStyle/>
        <a:p>
          <a:endParaRPr lang="ru-RU"/>
        </a:p>
      </dgm:t>
    </dgm:pt>
    <dgm:pt modelId="{7E472E21-0F9E-40FB-BAB3-FA906963A469}">
      <dgm:prSet phldrT="[Текст]"/>
      <dgm:spPr/>
      <dgm:t>
        <a:bodyPr/>
        <a:lstStyle/>
        <a:p>
          <a:r>
            <a:rPr lang="ru-RU" dirty="0" smtClean="0"/>
            <a:t>Отзывчивость</a:t>
          </a:r>
          <a:endParaRPr lang="ru-RU" dirty="0"/>
        </a:p>
      </dgm:t>
    </dgm:pt>
    <dgm:pt modelId="{E5649097-73B5-412D-9CAF-07148660DAA4}" type="parTrans" cxnId="{5EF25841-D387-4204-812E-C1B2FDD1372D}">
      <dgm:prSet/>
      <dgm:spPr/>
      <dgm:t>
        <a:bodyPr/>
        <a:lstStyle/>
        <a:p>
          <a:endParaRPr lang="ru-RU"/>
        </a:p>
      </dgm:t>
    </dgm:pt>
    <dgm:pt modelId="{E4ECEC12-597D-452A-9DCA-BF1D12D38FA6}" type="sibTrans" cxnId="{5EF25841-D387-4204-812E-C1B2FDD1372D}">
      <dgm:prSet/>
      <dgm:spPr/>
      <dgm:t>
        <a:bodyPr/>
        <a:lstStyle/>
        <a:p>
          <a:endParaRPr lang="ru-RU"/>
        </a:p>
      </dgm:t>
    </dgm:pt>
    <dgm:pt modelId="{B452C647-E7BC-46B4-B303-A9248B774FEE}">
      <dgm:prSet phldrT="[Текст]"/>
      <dgm:spPr/>
      <dgm:t>
        <a:bodyPr/>
        <a:lstStyle/>
        <a:p>
          <a:r>
            <a:rPr lang="ru-RU" b="1" dirty="0" smtClean="0"/>
            <a:t>Отзывчивый</a:t>
          </a:r>
          <a:r>
            <a:rPr lang="ru-RU" dirty="0" smtClean="0"/>
            <a:t> – легко отзывающийся на чужие нужды, готовый помочь.</a:t>
          </a:r>
          <a:endParaRPr lang="ru-RU" dirty="0"/>
        </a:p>
      </dgm:t>
    </dgm:pt>
    <dgm:pt modelId="{48CEE473-1EB2-44EB-BC88-965E5ABCB765}" type="parTrans" cxnId="{C4E9EA00-FB4B-4633-B86B-864DF421447D}">
      <dgm:prSet/>
      <dgm:spPr/>
      <dgm:t>
        <a:bodyPr/>
        <a:lstStyle/>
        <a:p>
          <a:endParaRPr lang="ru-RU"/>
        </a:p>
      </dgm:t>
    </dgm:pt>
    <dgm:pt modelId="{27205552-609E-48B2-9FD6-E0ADDC8EEE34}" type="sibTrans" cxnId="{C4E9EA00-FB4B-4633-B86B-864DF421447D}">
      <dgm:prSet/>
      <dgm:spPr/>
      <dgm:t>
        <a:bodyPr/>
        <a:lstStyle/>
        <a:p>
          <a:endParaRPr lang="ru-RU"/>
        </a:p>
      </dgm:t>
    </dgm:pt>
    <dgm:pt modelId="{0B434093-D6D4-49F2-9ED2-2540A9BE2B33}">
      <dgm:prSet phldrT="[Текст]"/>
      <dgm:spPr/>
      <dgm:t>
        <a:bodyPr/>
        <a:lstStyle/>
        <a:p>
          <a:endParaRPr lang="ru-RU" dirty="0"/>
        </a:p>
      </dgm:t>
    </dgm:pt>
    <dgm:pt modelId="{358559E1-71C7-460A-8F68-9FFFD7572403}" type="parTrans" cxnId="{5600D16E-8DA4-4F2A-A945-EB8627AE72EB}">
      <dgm:prSet/>
      <dgm:spPr/>
      <dgm:t>
        <a:bodyPr/>
        <a:lstStyle/>
        <a:p>
          <a:endParaRPr lang="ru-RU"/>
        </a:p>
      </dgm:t>
    </dgm:pt>
    <dgm:pt modelId="{83983177-7D6F-4DB7-843D-A50E62240D6F}" type="sibTrans" cxnId="{5600D16E-8DA4-4F2A-A945-EB8627AE72EB}">
      <dgm:prSet/>
      <dgm:spPr/>
      <dgm:t>
        <a:bodyPr/>
        <a:lstStyle/>
        <a:p>
          <a:endParaRPr lang="ru-RU"/>
        </a:p>
      </dgm:t>
    </dgm:pt>
    <dgm:pt modelId="{F8398347-8514-4AF8-B417-657ED625E292}">
      <dgm:prSet/>
      <dgm:spPr/>
      <dgm:t>
        <a:bodyPr/>
        <a:lstStyle/>
        <a:p>
          <a:r>
            <a:rPr lang="ru-RU" b="1" dirty="0" smtClean="0"/>
            <a:t>Синонимы</a:t>
          </a:r>
          <a:r>
            <a:rPr lang="ru-RU" dirty="0" smtClean="0"/>
            <a:t>: эгоистичный, безжалостный, жестокий, черствый.</a:t>
          </a:r>
        </a:p>
      </dgm:t>
    </dgm:pt>
    <dgm:pt modelId="{ED9D6C16-749E-4553-8EAC-E5368E3AE1D9}" type="parTrans" cxnId="{B2D38356-4F21-4EF1-8EA6-A55C79CADA73}">
      <dgm:prSet/>
      <dgm:spPr/>
      <dgm:t>
        <a:bodyPr/>
        <a:lstStyle/>
        <a:p>
          <a:endParaRPr lang="ru-RU"/>
        </a:p>
      </dgm:t>
    </dgm:pt>
    <dgm:pt modelId="{E455D2F2-0AB3-4BF8-BADE-A0B7A4166076}" type="sibTrans" cxnId="{B2D38356-4F21-4EF1-8EA6-A55C79CADA73}">
      <dgm:prSet/>
      <dgm:spPr/>
      <dgm:t>
        <a:bodyPr/>
        <a:lstStyle/>
        <a:p>
          <a:endParaRPr lang="ru-RU"/>
        </a:p>
      </dgm:t>
    </dgm:pt>
    <dgm:pt modelId="{4BF320BE-E12D-4DD7-A78C-A37E8CDF9C9C}">
      <dgm:prSet/>
      <dgm:spPr/>
      <dgm:t>
        <a:bodyPr/>
        <a:lstStyle/>
        <a:p>
          <a:r>
            <a:rPr lang="ru-RU" b="1" smtClean="0"/>
            <a:t>Синонимы</a:t>
          </a:r>
          <a:r>
            <a:rPr lang="ru-RU" smtClean="0"/>
            <a:t>: гуманный, самоотверженный, добрый, сострадательный, человеколюбивый</a:t>
          </a:r>
          <a:endParaRPr lang="ru-RU" dirty="0" smtClean="0"/>
        </a:p>
      </dgm:t>
    </dgm:pt>
    <dgm:pt modelId="{F446EE5F-7D27-4873-AE2A-916714E14243}" type="parTrans" cxnId="{DB61CC98-7E05-4BB9-901C-8B2A5A8682BA}">
      <dgm:prSet/>
      <dgm:spPr/>
      <dgm:t>
        <a:bodyPr/>
        <a:lstStyle/>
        <a:p>
          <a:endParaRPr lang="ru-RU"/>
        </a:p>
      </dgm:t>
    </dgm:pt>
    <dgm:pt modelId="{8F7CAB5D-E002-4C9C-B353-8DEFDEF3C071}" type="sibTrans" cxnId="{DB61CC98-7E05-4BB9-901C-8B2A5A8682BA}">
      <dgm:prSet/>
      <dgm:spPr/>
      <dgm:t>
        <a:bodyPr/>
        <a:lstStyle/>
        <a:p>
          <a:endParaRPr lang="ru-RU"/>
        </a:p>
      </dgm:t>
    </dgm:pt>
    <dgm:pt modelId="{5A66B6B5-47C3-49DB-9A7B-B12112DF1538}" type="pres">
      <dgm:prSet presAssocID="{091104E3-DCE5-4D1D-9E32-F7A0E1A47D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A4C8D-5EC8-4D9F-9F37-03684990571C}" type="pres">
      <dgm:prSet presAssocID="{5CA7BDE3-5D92-416B-8B07-78E60DB87A56}" presName="parentLin" presStyleCnt="0"/>
      <dgm:spPr/>
    </dgm:pt>
    <dgm:pt modelId="{4115BEC3-0712-4146-9C7C-86B9645E75A2}" type="pres">
      <dgm:prSet presAssocID="{5CA7BDE3-5D92-416B-8B07-78E60DB87A5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C86640B-0C50-437F-8EDD-2BE19A769161}" type="pres">
      <dgm:prSet presAssocID="{5CA7BDE3-5D92-416B-8B07-78E60DB87A5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5E49C-27C2-495A-883D-E0CDFE6BE3C1}" type="pres">
      <dgm:prSet presAssocID="{5CA7BDE3-5D92-416B-8B07-78E60DB87A56}" presName="negativeSpace" presStyleCnt="0"/>
      <dgm:spPr/>
    </dgm:pt>
    <dgm:pt modelId="{4A381B1B-DED8-43E7-928C-96CA385AE1AA}" type="pres">
      <dgm:prSet presAssocID="{5CA7BDE3-5D92-416B-8B07-78E60DB87A5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04F08-F945-46AD-B0DD-97543965FFD4}" type="pres">
      <dgm:prSet presAssocID="{0DFC22D6-2578-46FB-96CF-3FE05AD2B73B}" presName="spaceBetweenRectangles" presStyleCnt="0"/>
      <dgm:spPr/>
    </dgm:pt>
    <dgm:pt modelId="{E970B77A-CD25-49EE-824A-0CEC64362639}" type="pres">
      <dgm:prSet presAssocID="{7E472E21-0F9E-40FB-BAB3-FA906963A469}" presName="parentLin" presStyleCnt="0"/>
      <dgm:spPr/>
    </dgm:pt>
    <dgm:pt modelId="{B42CF4D9-3ADB-4784-BC99-FD3F75DB88B1}" type="pres">
      <dgm:prSet presAssocID="{7E472E21-0F9E-40FB-BAB3-FA906963A46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5BBDE24-2F64-4E34-8542-CA164D65BCCB}" type="pres">
      <dgm:prSet presAssocID="{7E472E21-0F9E-40FB-BAB3-FA906963A46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1A679-BF3C-4005-B738-B5D44F2E2648}" type="pres">
      <dgm:prSet presAssocID="{7E472E21-0F9E-40FB-BAB3-FA906963A469}" presName="negativeSpace" presStyleCnt="0"/>
      <dgm:spPr/>
    </dgm:pt>
    <dgm:pt modelId="{642E8B34-1107-4633-882B-6607B7FDE3A2}" type="pres">
      <dgm:prSet presAssocID="{7E472E21-0F9E-40FB-BAB3-FA906963A46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0634E1-F826-45AE-B745-BF87213D1446}" type="presOf" srcId="{B452C647-E7BC-46B4-B303-A9248B774FEE}" destId="{642E8B34-1107-4633-882B-6607B7FDE3A2}" srcOrd="0" destOrd="0" presId="urn:microsoft.com/office/officeart/2005/8/layout/list1"/>
    <dgm:cxn modelId="{7B7564A9-F259-4585-9025-02B203FE8178}" srcId="{5CA7BDE3-5D92-416B-8B07-78E60DB87A56}" destId="{AEC304DD-D4BE-4DA0-8D95-2B725F321A13}" srcOrd="0" destOrd="0" parTransId="{DBBF7A7A-9DFD-48AA-9AE4-AD44A563BEA5}" sibTransId="{BB63767F-F21D-4B61-B138-B632FDF13AEF}"/>
    <dgm:cxn modelId="{C4E9EA00-FB4B-4633-B86B-864DF421447D}" srcId="{7E472E21-0F9E-40FB-BAB3-FA906963A469}" destId="{B452C647-E7BC-46B4-B303-A9248B774FEE}" srcOrd="0" destOrd="0" parTransId="{48CEE473-1EB2-44EB-BC88-965E5ABCB765}" sibTransId="{27205552-609E-48B2-9FD6-E0ADDC8EEE34}"/>
    <dgm:cxn modelId="{DB61CC98-7E05-4BB9-901C-8B2A5A8682BA}" srcId="{7E472E21-0F9E-40FB-BAB3-FA906963A469}" destId="{4BF320BE-E12D-4DD7-A78C-A37E8CDF9C9C}" srcOrd="1" destOrd="0" parTransId="{F446EE5F-7D27-4873-AE2A-916714E14243}" sibTransId="{8F7CAB5D-E002-4C9C-B353-8DEFDEF3C071}"/>
    <dgm:cxn modelId="{B2D38356-4F21-4EF1-8EA6-A55C79CADA73}" srcId="{5CA7BDE3-5D92-416B-8B07-78E60DB87A56}" destId="{F8398347-8514-4AF8-B417-657ED625E292}" srcOrd="1" destOrd="0" parTransId="{ED9D6C16-749E-4553-8EAC-E5368E3AE1D9}" sibTransId="{E455D2F2-0AB3-4BF8-BADE-A0B7A4166076}"/>
    <dgm:cxn modelId="{20B5F2CE-605F-462B-ADC4-B178392C8B75}" srcId="{091104E3-DCE5-4D1D-9E32-F7A0E1A47DBF}" destId="{5CA7BDE3-5D92-416B-8B07-78E60DB87A56}" srcOrd="0" destOrd="0" parTransId="{7BDAFABD-F6BA-4E84-A144-8578950D92D9}" sibTransId="{0DFC22D6-2578-46FB-96CF-3FE05AD2B73B}"/>
    <dgm:cxn modelId="{5EF25841-D387-4204-812E-C1B2FDD1372D}" srcId="{091104E3-DCE5-4D1D-9E32-F7A0E1A47DBF}" destId="{7E472E21-0F9E-40FB-BAB3-FA906963A469}" srcOrd="1" destOrd="0" parTransId="{E5649097-73B5-412D-9CAF-07148660DAA4}" sibTransId="{E4ECEC12-597D-452A-9DCA-BF1D12D38FA6}"/>
    <dgm:cxn modelId="{464CA9B9-BA50-4155-8756-39E099C55A95}" type="presOf" srcId="{7E472E21-0F9E-40FB-BAB3-FA906963A469}" destId="{B42CF4D9-3ADB-4784-BC99-FD3F75DB88B1}" srcOrd="0" destOrd="0" presId="urn:microsoft.com/office/officeart/2005/8/layout/list1"/>
    <dgm:cxn modelId="{F458CBDE-2AAE-4A75-8DA6-E851D8F7D7ED}" type="presOf" srcId="{091104E3-DCE5-4D1D-9E32-F7A0E1A47DBF}" destId="{5A66B6B5-47C3-49DB-9A7B-B12112DF1538}" srcOrd="0" destOrd="0" presId="urn:microsoft.com/office/officeart/2005/8/layout/list1"/>
    <dgm:cxn modelId="{09977B80-A7CC-41E4-BC2B-AF962534C326}" type="presOf" srcId="{4BF320BE-E12D-4DD7-A78C-A37E8CDF9C9C}" destId="{642E8B34-1107-4633-882B-6607B7FDE3A2}" srcOrd="0" destOrd="1" presId="urn:microsoft.com/office/officeart/2005/8/layout/list1"/>
    <dgm:cxn modelId="{D286C034-E41A-4B47-B3D6-2F996EAFDD54}" type="presOf" srcId="{5CA7BDE3-5D92-416B-8B07-78E60DB87A56}" destId="{4115BEC3-0712-4146-9C7C-86B9645E75A2}" srcOrd="0" destOrd="0" presId="urn:microsoft.com/office/officeart/2005/8/layout/list1"/>
    <dgm:cxn modelId="{B9178102-386D-4E95-9E3B-56B91A75B089}" type="presOf" srcId="{0B434093-D6D4-49F2-9ED2-2540A9BE2B33}" destId="{642E8B34-1107-4633-882B-6607B7FDE3A2}" srcOrd="0" destOrd="2" presId="urn:microsoft.com/office/officeart/2005/8/layout/list1"/>
    <dgm:cxn modelId="{F65D8584-4ACE-430A-9402-25F95CB9E970}" type="presOf" srcId="{AEC304DD-D4BE-4DA0-8D95-2B725F321A13}" destId="{4A381B1B-DED8-43E7-928C-96CA385AE1AA}" srcOrd="0" destOrd="0" presId="urn:microsoft.com/office/officeart/2005/8/layout/list1"/>
    <dgm:cxn modelId="{5600D16E-8DA4-4F2A-A945-EB8627AE72EB}" srcId="{7E472E21-0F9E-40FB-BAB3-FA906963A469}" destId="{0B434093-D6D4-49F2-9ED2-2540A9BE2B33}" srcOrd="2" destOrd="0" parTransId="{358559E1-71C7-460A-8F68-9FFFD7572403}" sibTransId="{83983177-7D6F-4DB7-843D-A50E62240D6F}"/>
    <dgm:cxn modelId="{6DC8704A-D8A9-4E93-ACB0-C812CAEE4438}" type="presOf" srcId="{5CA7BDE3-5D92-416B-8B07-78E60DB87A56}" destId="{7C86640B-0C50-437F-8EDD-2BE19A769161}" srcOrd="1" destOrd="0" presId="urn:microsoft.com/office/officeart/2005/8/layout/list1"/>
    <dgm:cxn modelId="{B7F66927-1C0F-4E04-9698-444B5951D08D}" type="presOf" srcId="{F8398347-8514-4AF8-B417-657ED625E292}" destId="{4A381B1B-DED8-43E7-928C-96CA385AE1AA}" srcOrd="0" destOrd="1" presId="urn:microsoft.com/office/officeart/2005/8/layout/list1"/>
    <dgm:cxn modelId="{2E003804-7399-45CF-8963-5BF30850CA80}" type="presOf" srcId="{7E472E21-0F9E-40FB-BAB3-FA906963A469}" destId="{E5BBDE24-2F64-4E34-8542-CA164D65BCCB}" srcOrd="1" destOrd="0" presId="urn:microsoft.com/office/officeart/2005/8/layout/list1"/>
    <dgm:cxn modelId="{F2DD0B33-F825-4FAA-AE8C-2C56721C8CB1}" type="presParOf" srcId="{5A66B6B5-47C3-49DB-9A7B-B12112DF1538}" destId="{10BA4C8D-5EC8-4D9F-9F37-03684990571C}" srcOrd="0" destOrd="0" presId="urn:microsoft.com/office/officeart/2005/8/layout/list1"/>
    <dgm:cxn modelId="{E5EED8FB-8315-4129-BA19-D080C9892A11}" type="presParOf" srcId="{10BA4C8D-5EC8-4D9F-9F37-03684990571C}" destId="{4115BEC3-0712-4146-9C7C-86B9645E75A2}" srcOrd="0" destOrd="0" presId="urn:microsoft.com/office/officeart/2005/8/layout/list1"/>
    <dgm:cxn modelId="{B8103A53-8609-4AEC-8ABD-55DCEC10A1C2}" type="presParOf" srcId="{10BA4C8D-5EC8-4D9F-9F37-03684990571C}" destId="{7C86640B-0C50-437F-8EDD-2BE19A769161}" srcOrd="1" destOrd="0" presId="urn:microsoft.com/office/officeart/2005/8/layout/list1"/>
    <dgm:cxn modelId="{AD04FECD-4271-4944-898F-B7429DD389CC}" type="presParOf" srcId="{5A66B6B5-47C3-49DB-9A7B-B12112DF1538}" destId="{ADB5E49C-27C2-495A-883D-E0CDFE6BE3C1}" srcOrd="1" destOrd="0" presId="urn:microsoft.com/office/officeart/2005/8/layout/list1"/>
    <dgm:cxn modelId="{39D8DE80-E37E-4442-9304-D367B9FC8B41}" type="presParOf" srcId="{5A66B6B5-47C3-49DB-9A7B-B12112DF1538}" destId="{4A381B1B-DED8-43E7-928C-96CA385AE1AA}" srcOrd="2" destOrd="0" presId="urn:microsoft.com/office/officeart/2005/8/layout/list1"/>
    <dgm:cxn modelId="{637DEFBA-3177-4BA0-A761-C628E94C3D09}" type="presParOf" srcId="{5A66B6B5-47C3-49DB-9A7B-B12112DF1538}" destId="{6D804F08-F945-46AD-B0DD-97543965FFD4}" srcOrd="3" destOrd="0" presId="urn:microsoft.com/office/officeart/2005/8/layout/list1"/>
    <dgm:cxn modelId="{B4DD9DE0-CC49-4F70-BD3B-FB2CA450F779}" type="presParOf" srcId="{5A66B6B5-47C3-49DB-9A7B-B12112DF1538}" destId="{E970B77A-CD25-49EE-824A-0CEC64362639}" srcOrd="4" destOrd="0" presId="urn:microsoft.com/office/officeart/2005/8/layout/list1"/>
    <dgm:cxn modelId="{9E508FEB-421B-4C42-9E0F-C58FF97ADCDF}" type="presParOf" srcId="{E970B77A-CD25-49EE-824A-0CEC64362639}" destId="{B42CF4D9-3ADB-4784-BC99-FD3F75DB88B1}" srcOrd="0" destOrd="0" presId="urn:microsoft.com/office/officeart/2005/8/layout/list1"/>
    <dgm:cxn modelId="{0551F55B-C997-4141-93C2-A567FA85777A}" type="presParOf" srcId="{E970B77A-CD25-49EE-824A-0CEC64362639}" destId="{E5BBDE24-2F64-4E34-8542-CA164D65BCCB}" srcOrd="1" destOrd="0" presId="urn:microsoft.com/office/officeart/2005/8/layout/list1"/>
    <dgm:cxn modelId="{8A87DFBF-0CE1-4D15-9558-BC682129EC2E}" type="presParOf" srcId="{5A66B6B5-47C3-49DB-9A7B-B12112DF1538}" destId="{7AE1A679-BF3C-4005-B738-B5D44F2E2648}" srcOrd="5" destOrd="0" presId="urn:microsoft.com/office/officeart/2005/8/layout/list1"/>
    <dgm:cxn modelId="{0B9687C2-0C7A-44E0-93F7-5CB112A315A9}" type="presParOf" srcId="{5A66B6B5-47C3-49DB-9A7B-B12112DF1538}" destId="{642E8B34-1107-4633-882B-6607B7FDE3A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9D0CCF3-1311-431E-BA6F-3B5EA574A8E3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C7AEB12-8995-4A71-8AD7-557530787C98}">
      <dgm:prSet phldrT="[Текст]"/>
      <dgm:spPr/>
      <dgm:t>
        <a:bodyPr/>
        <a:lstStyle/>
        <a:p>
          <a:r>
            <a:rPr lang="ru-RU" dirty="0" smtClean="0"/>
            <a:t>Цитата</a:t>
          </a:r>
          <a:endParaRPr lang="ru-RU" dirty="0"/>
        </a:p>
      </dgm:t>
    </dgm:pt>
    <dgm:pt modelId="{356D87A2-9F05-44DA-8D14-80BF7F861263}" type="parTrans" cxnId="{6B3A9F4E-9897-4129-9BEC-A98FAC95B10F}">
      <dgm:prSet/>
      <dgm:spPr/>
      <dgm:t>
        <a:bodyPr/>
        <a:lstStyle/>
        <a:p>
          <a:endParaRPr lang="ru-RU"/>
        </a:p>
      </dgm:t>
    </dgm:pt>
    <dgm:pt modelId="{CFF1670A-4B54-4C36-AB87-71D8A465CC60}" type="sibTrans" cxnId="{6B3A9F4E-9897-4129-9BEC-A98FAC95B10F}">
      <dgm:prSet/>
      <dgm:spPr/>
      <dgm:t>
        <a:bodyPr/>
        <a:lstStyle/>
        <a:p>
          <a:endParaRPr lang="ru-RU"/>
        </a:p>
      </dgm:t>
    </dgm:pt>
    <dgm:pt modelId="{66983F17-D74C-477F-9D99-16B2DD936838}">
      <dgm:prSet phldrT="[Текст]"/>
      <dgm:spPr/>
      <dgm:t>
        <a:bodyPr/>
        <a:lstStyle/>
        <a:p>
          <a:r>
            <a:rPr lang="ru-RU" b="1" dirty="0" smtClean="0"/>
            <a:t>Равнодушие – это паралич души. </a:t>
          </a:r>
          <a:endParaRPr lang="ru-RU" b="1" dirty="0"/>
        </a:p>
      </dgm:t>
    </dgm:pt>
    <dgm:pt modelId="{0E0E37F7-A84D-4D4C-BF10-B5421C7C1902}" type="parTrans" cxnId="{C09BE5E2-7AFA-4F33-BD40-F635AA0093AC}">
      <dgm:prSet/>
      <dgm:spPr/>
      <dgm:t>
        <a:bodyPr/>
        <a:lstStyle/>
        <a:p>
          <a:endParaRPr lang="ru-RU"/>
        </a:p>
      </dgm:t>
    </dgm:pt>
    <dgm:pt modelId="{3A7FC85E-3E4A-4492-AEC8-E1E7B2AFD95D}" type="sibTrans" cxnId="{C09BE5E2-7AFA-4F33-BD40-F635AA0093AC}">
      <dgm:prSet/>
      <dgm:spPr/>
      <dgm:t>
        <a:bodyPr/>
        <a:lstStyle/>
        <a:p>
          <a:endParaRPr lang="ru-RU"/>
        </a:p>
      </dgm:t>
    </dgm:pt>
    <dgm:pt modelId="{D1CD62E1-803D-49C2-B537-EE8669AE7F3A}">
      <dgm:prSet phldrT="[Текст]"/>
      <dgm:spPr/>
      <dgm:t>
        <a:bodyPr/>
        <a:lstStyle/>
        <a:p>
          <a:pPr algn="ctr"/>
          <a:r>
            <a:rPr lang="ru-RU" b="1" dirty="0" err="1" smtClean="0"/>
            <a:t>А.П.Чехов</a:t>
          </a:r>
          <a:endParaRPr lang="ru-RU" b="1" dirty="0"/>
        </a:p>
      </dgm:t>
    </dgm:pt>
    <dgm:pt modelId="{8B030693-4382-4224-824F-22B546A94E84}" type="sibTrans" cxnId="{D927C493-E540-46CD-AD9E-B5DC9763D80D}">
      <dgm:prSet/>
      <dgm:spPr/>
      <dgm:t>
        <a:bodyPr/>
        <a:lstStyle/>
        <a:p>
          <a:endParaRPr lang="ru-RU"/>
        </a:p>
      </dgm:t>
    </dgm:pt>
    <dgm:pt modelId="{1458AE73-2E25-496C-AB52-3B35EF1B7399}" type="parTrans" cxnId="{D927C493-E540-46CD-AD9E-B5DC9763D80D}">
      <dgm:prSet/>
      <dgm:spPr/>
      <dgm:t>
        <a:bodyPr/>
        <a:lstStyle/>
        <a:p>
          <a:endParaRPr lang="ru-RU"/>
        </a:p>
      </dgm:t>
    </dgm:pt>
    <dgm:pt modelId="{C90AE004-C0A4-4484-8B60-74DB4E8337AB}">
      <dgm:prSet phldrT="[Текст]"/>
      <dgm:spPr/>
      <dgm:t>
        <a:bodyPr/>
        <a:lstStyle/>
        <a:p>
          <a:r>
            <a:rPr lang="ru-RU" b="1" dirty="0" smtClean="0"/>
            <a:t>	</a:t>
          </a:r>
          <a:endParaRPr lang="ru-RU" dirty="0"/>
        </a:p>
      </dgm:t>
    </dgm:pt>
    <dgm:pt modelId="{DFA5686E-1DA1-4923-945A-442963959D73}" type="sibTrans" cxnId="{8946C18D-E0E0-400A-922D-BA2BBAA2EB83}">
      <dgm:prSet/>
      <dgm:spPr/>
      <dgm:t>
        <a:bodyPr/>
        <a:lstStyle/>
        <a:p>
          <a:endParaRPr lang="ru-RU"/>
        </a:p>
      </dgm:t>
    </dgm:pt>
    <dgm:pt modelId="{3E0F3AF0-0778-4687-A129-A38FB7585A4D}" type="parTrans" cxnId="{8946C18D-E0E0-400A-922D-BA2BBAA2EB83}">
      <dgm:prSet/>
      <dgm:spPr/>
      <dgm:t>
        <a:bodyPr/>
        <a:lstStyle/>
        <a:p>
          <a:endParaRPr lang="ru-RU"/>
        </a:p>
      </dgm:t>
    </dgm:pt>
    <dgm:pt modelId="{ECA2882F-92A5-4A25-B3C6-5982B51965B5}" type="pres">
      <dgm:prSet presAssocID="{E9D0CCF3-1311-431E-BA6F-3B5EA574A8E3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8089E0D-B06F-4861-B2D1-45EC37D940C4}" type="pres">
      <dgm:prSet presAssocID="{CC7AEB12-8995-4A71-8AD7-557530787C98}" presName="withChildren" presStyleCnt="0"/>
      <dgm:spPr/>
    </dgm:pt>
    <dgm:pt modelId="{82EE34A6-A543-47CF-854E-98F7C290F6F7}" type="pres">
      <dgm:prSet presAssocID="{CC7AEB12-8995-4A71-8AD7-557530787C98}" presName="bigCircle" presStyleLbl="vennNode1" presStyleIdx="0" presStyleCnt="4" custLinFactNeighborX="-717" custLinFactNeighborY="478"/>
      <dgm:spPr/>
    </dgm:pt>
    <dgm:pt modelId="{50D34D66-A165-46FA-AB6E-E9990920D4AB}" type="pres">
      <dgm:prSet presAssocID="{CC7AEB12-8995-4A71-8AD7-557530787C98}" presName="medCircle" presStyleLbl="vennNode1" presStyleIdx="1" presStyleCnt="4"/>
      <dgm:spPr/>
    </dgm:pt>
    <dgm:pt modelId="{C6EF1851-00DB-4C59-BADE-904C93FB717F}" type="pres">
      <dgm:prSet presAssocID="{CC7AEB12-8995-4A71-8AD7-557530787C98}" presName="txLvl1" presStyleLbl="revTx" presStyleIdx="0" presStyleCnt="4"/>
      <dgm:spPr/>
      <dgm:t>
        <a:bodyPr/>
        <a:lstStyle/>
        <a:p>
          <a:endParaRPr lang="ru-RU"/>
        </a:p>
      </dgm:t>
    </dgm:pt>
    <dgm:pt modelId="{72585E44-C2B3-4032-A71F-C86DABF24E6C}" type="pres">
      <dgm:prSet presAssocID="{CC7AEB12-8995-4A71-8AD7-557530787C98}" presName="lin" presStyleCnt="0"/>
      <dgm:spPr/>
    </dgm:pt>
    <dgm:pt modelId="{EEC71C20-4339-40FC-96FE-114836593878}" type="pres">
      <dgm:prSet presAssocID="{66983F17-D74C-477F-9D99-16B2DD936838}" presName="txLvl2" presStyleLbl="revTx" presStyleIdx="1" presStyleCnt="4" custScaleY="152902"/>
      <dgm:spPr/>
      <dgm:t>
        <a:bodyPr/>
        <a:lstStyle/>
        <a:p>
          <a:endParaRPr lang="ru-RU"/>
        </a:p>
      </dgm:t>
    </dgm:pt>
    <dgm:pt modelId="{2B7061A3-7522-405D-A7FA-16F4F6F1B444}" type="pres">
      <dgm:prSet presAssocID="{3A7FC85E-3E4A-4492-AEC8-E1E7B2AFD95D}" presName="smCircle" presStyleLbl="vennNode1" presStyleIdx="2" presStyleCnt="4"/>
      <dgm:spPr/>
    </dgm:pt>
    <dgm:pt modelId="{C50BD3EA-BDC1-42BF-AB06-4CD0CE751334}" type="pres">
      <dgm:prSet presAssocID="{C90AE004-C0A4-4484-8B60-74DB4E8337AB}" presName="txLvl2" presStyleLbl="revTx" presStyleIdx="2" presStyleCnt="4"/>
      <dgm:spPr/>
      <dgm:t>
        <a:bodyPr/>
        <a:lstStyle/>
        <a:p>
          <a:endParaRPr lang="ru-RU"/>
        </a:p>
      </dgm:t>
    </dgm:pt>
    <dgm:pt modelId="{C5DE4887-21F6-4B04-BC2D-2D644B05270F}" type="pres">
      <dgm:prSet presAssocID="{DFA5686E-1DA1-4923-945A-442963959D73}" presName="smCircle" presStyleLbl="vennNode1" presStyleIdx="3" presStyleCnt="4"/>
      <dgm:spPr/>
    </dgm:pt>
    <dgm:pt modelId="{FF35B19D-E351-4A93-9C90-6D39DEFD1882}" type="pres">
      <dgm:prSet presAssocID="{D1CD62E1-803D-49C2-B537-EE8669AE7F3A}" presName="txLvl2" presStyleLbl="revTx" presStyleIdx="3" presStyleCnt="4"/>
      <dgm:spPr/>
      <dgm:t>
        <a:bodyPr/>
        <a:lstStyle/>
        <a:p>
          <a:endParaRPr lang="ru-RU"/>
        </a:p>
      </dgm:t>
    </dgm:pt>
  </dgm:ptLst>
  <dgm:cxnLst>
    <dgm:cxn modelId="{44F9BC0D-1E07-4DEB-8823-D50D10A529E0}" type="presOf" srcId="{D1CD62E1-803D-49C2-B537-EE8669AE7F3A}" destId="{FF35B19D-E351-4A93-9C90-6D39DEFD1882}" srcOrd="0" destOrd="0" presId="urn:microsoft.com/office/officeart/2008/layout/VerticalCircleList"/>
    <dgm:cxn modelId="{12E49B95-A9A5-4AFF-8402-A31B46372C8F}" type="presOf" srcId="{66983F17-D74C-477F-9D99-16B2DD936838}" destId="{EEC71C20-4339-40FC-96FE-114836593878}" srcOrd="0" destOrd="0" presId="urn:microsoft.com/office/officeart/2008/layout/VerticalCircleList"/>
    <dgm:cxn modelId="{C09BE5E2-7AFA-4F33-BD40-F635AA0093AC}" srcId="{CC7AEB12-8995-4A71-8AD7-557530787C98}" destId="{66983F17-D74C-477F-9D99-16B2DD936838}" srcOrd="0" destOrd="0" parTransId="{0E0E37F7-A84D-4D4C-BF10-B5421C7C1902}" sibTransId="{3A7FC85E-3E4A-4492-AEC8-E1E7B2AFD95D}"/>
    <dgm:cxn modelId="{8946C18D-E0E0-400A-922D-BA2BBAA2EB83}" srcId="{CC7AEB12-8995-4A71-8AD7-557530787C98}" destId="{C90AE004-C0A4-4484-8B60-74DB4E8337AB}" srcOrd="1" destOrd="0" parTransId="{3E0F3AF0-0778-4687-A129-A38FB7585A4D}" sibTransId="{DFA5686E-1DA1-4923-945A-442963959D73}"/>
    <dgm:cxn modelId="{45A95947-EB8B-4DFE-A0E7-84F9AE5AA992}" type="presOf" srcId="{CC7AEB12-8995-4A71-8AD7-557530787C98}" destId="{C6EF1851-00DB-4C59-BADE-904C93FB717F}" srcOrd="0" destOrd="0" presId="urn:microsoft.com/office/officeart/2008/layout/VerticalCircleList"/>
    <dgm:cxn modelId="{47286B26-ADA6-46A5-A664-7FB8DEBA7129}" type="presOf" srcId="{C90AE004-C0A4-4484-8B60-74DB4E8337AB}" destId="{C50BD3EA-BDC1-42BF-AB06-4CD0CE751334}" srcOrd="0" destOrd="0" presId="urn:microsoft.com/office/officeart/2008/layout/VerticalCircleList"/>
    <dgm:cxn modelId="{D927C493-E540-46CD-AD9E-B5DC9763D80D}" srcId="{CC7AEB12-8995-4A71-8AD7-557530787C98}" destId="{D1CD62E1-803D-49C2-B537-EE8669AE7F3A}" srcOrd="2" destOrd="0" parTransId="{1458AE73-2E25-496C-AB52-3B35EF1B7399}" sibTransId="{8B030693-4382-4224-824F-22B546A94E84}"/>
    <dgm:cxn modelId="{0A8533F3-17A5-4B10-B937-3061B19DB3BC}" type="presOf" srcId="{E9D0CCF3-1311-431E-BA6F-3B5EA574A8E3}" destId="{ECA2882F-92A5-4A25-B3C6-5982B51965B5}" srcOrd="0" destOrd="0" presId="urn:microsoft.com/office/officeart/2008/layout/VerticalCircleList"/>
    <dgm:cxn modelId="{6B3A9F4E-9897-4129-9BEC-A98FAC95B10F}" srcId="{E9D0CCF3-1311-431E-BA6F-3B5EA574A8E3}" destId="{CC7AEB12-8995-4A71-8AD7-557530787C98}" srcOrd="0" destOrd="0" parTransId="{356D87A2-9F05-44DA-8D14-80BF7F861263}" sibTransId="{CFF1670A-4B54-4C36-AB87-71D8A465CC60}"/>
    <dgm:cxn modelId="{38420727-11FA-4AC3-B71A-C3B545A4AFFA}" type="presParOf" srcId="{ECA2882F-92A5-4A25-B3C6-5982B51965B5}" destId="{88089E0D-B06F-4861-B2D1-45EC37D940C4}" srcOrd="0" destOrd="0" presId="urn:microsoft.com/office/officeart/2008/layout/VerticalCircleList"/>
    <dgm:cxn modelId="{29DBB48D-F915-4393-A396-6DACBB4489E2}" type="presParOf" srcId="{88089E0D-B06F-4861-B2D1-45EC37D940C4}" destId="{82EE34A6-A543-47CF-854E-98F7C290F6F7}" srcOrd="0" destOrd="0" presId="urn:microsoft.com/office/officeart/2008/layout/VerticalCircleList"/>
    <dgm:cxn modelId="{9CC82FCF-A75E-4451-9429-B18AEC6EAE74}" type="presParOf" srcId="{88089E0D-B06F-4861-B2D1-45EC37D940C4}" destId="{50D34D66-A165-46FA-AB6E-E9990920D4AB}" srcOrd="1" destOrd="0" presId="urn:microsoft.com/office/officeart/2008/layout/VerticalCircleList"/>
    <dgm:cxn modelId="{1872430A-13EA-489C-B080-B762BCD506EC}" type="presParOf" srcId="{88089E0D-B06F-4861-B2D1-45EC37D940C4}" destId="{C6EF1851-00DB-4C59-BADE-904C93FB717F}" srcOrd="2" destOrd="0" presId="urn:microsoft.com/office/officeart/2008/layout/VerticalCircleList"/>
    <dgm:cxn modelId="{58A00C8E-E442-446F-88D1-9AD67552D3A7}" type="presParOf" srcId="{88089E0D-B06F-4861-B2D1-45EC37D940C4}" destId="{72585E44-C2B3-4032-A71F-C86DABF24E6C}" srcOrd="3" destOrd="0" presId="urn:microsoft.com/office/officeart/2008/layout/VerticalCircleList"/>
    <dgm:cxn modelId="{59069B34-17C0-4CD0-B2D8-D3DEBA02810F}" type="presParOf" srcId="{72585E44-C2B3-4032-A71F-C86DABF24E6C}" destId="{EEC71C20-4339-40FC-96FE-114836593878}" srcOrd="0" destOrd="0" presId="urn:microsoft.com/office/officeart/2008/layout/VerticalCircleList"/>
    <dgm:cxn modelId="{B7E709E1-76B8-42ED-ABB6-BF02AA757156}" type="presParOf" srcId="{72585E44-C2B3-4032-A71F-C86DABF24E6C}" destId="{2B7061A3-7522-405D-A7FA-16F4F6F1B444}" srcOrd="1" destOrd="0" presId="urn:microsoft.com/office/officeart/2008/layout/VerticalCircleList"/>
    <dgm:cxn modelId="{ACFE11C5-F629-4EBC-8C7F-15F7835EEDCB}" type="presParOf" srcId="{72585E44-C2B3-4032-A71F-C86DABF24E6C}" destId="{C50BD3EA-BDC1-42BF-AB06-4CD0CE751334}" srcOrd="2" destOrd="0" presId="urn:microsoft.com/office/officeart/2008/layout/VerticalCircleList"/>
    <dgm:cxn modelId="{33E11B0F-1FE1-436A-BCBE-9B1E5088CC79}" type="presParOf" srcId="{72585E44-C2B3-4032-A71F-C86DABF24E6C}" destId="{C5DE4887-21F6-4B04-BC2D-2D644B05270F}" srcOrd="3" destOrd="0" presId="urn:microsoft.com/office/officeart/2008/layout/VerticalCircleList"/>
    <dgm:cxn modelId="{D246B286-B2E8-4CFA-9D3C-2D941F2EAE76}" type="presParOf" srcId="{72585E44-C2B3-4032-A71F-C86DABF24E6C}" destId="{FF35B19D-E351-4A93-9C90-6D39DEFD1882}" srcOrd="4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0CCAF3C-8AD1-490D-AD47-C0EA94B871D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65F3CD1-31B7-4580-9485-23D67DBCA673}">
      <dgm:prSet/>
      <dgm:spPr/>
      <dgm:t>
        <a:bodyPr/>
        <a:lstStyle/>
        <a:p>
          <a:pPr algn="ctr" rtl="0"/>
          <a:r>
            <a:rPr lang="ru-RU" b="1" dirty="0" smtClean="0"/>
            <a:t>Ключевые понятия, составляющие тематическое направление «Цели и средства»</a:t>
          </a:r>
          <a:endParaRPr lang="ru-RU" dirty="0"/>
        </a:p>
      </dgm:t>
    </dgm:pt>
    <dgm:pt modelId="{89B84FF9-6A18-4DEE-9A49-B555A8957A85}" type="parTrans" cxnId="{9DCDAA94-0610-4058-B85C-AE4C77D0F302}">
      <dgm:prSet/>
      <dgm:spPr/>
      <dgm:t>
        <a:bodyPr/>
        <a:lstStyle/>
        <a:p>
          <a:endParaRPr lang="ru-RU"/>
        </a:p>
      </dgm:t>
    </dgm:pt>
    <dgm:pt modelId="{B4C727FE-C6C9-4828-984A-F993A5603072}" type="sibTrans" cxnId="{9DCDAA94-0610-4058-B85C-AE4C77D0F302}">
      <dgm:prSet/>
      <dgm:spPr/>
      <dgm:t>
        <a:bodyPr/>
        <a:lstStyle/>
        <a:p>
          <a:endParaRPr lang="ru-RU"/>
        </a:p>
      </dgm:t>
    </dgm:pt>
    <dgm:pt modelId="{F03BA829-B572-48ED-A7FF-BD04795D88FB}" type="pres">
      <dgm:prSet presAssocID="{60CCAF3C-8AD1-490D-AD47-C0EA94B871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F54C7-A5A0-454A-9470-14EDBE244144}" type="pres">
      <dgm:prSet presAssocID="{465F3CD1-31B7-4580-9485-23D67DBCA67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CDAA94-0610-4058-B85C-AE4C77D0F302}" srcId="{60CCAF3C-8AD1-490D-AD47-C0EA94B871DD}" destId="{465F3CD1-31B7-4580-9485-23D67DBCA673}" srcOrd="0" destOrd="0" parTransId="{89B84FF9-6A18-4DEE-9A49-B555A8957A85}" sibTransId="{B4C727FE-C6C9-4828-984A-F993A5603072}"/>
    <dgm:cxn modelId="{B3435ED3-BF9D-4C17-8E3C-89004D669EDC}" type="presOf" srcId="{465F3CD1-31B7-4580-9485-23D67DBCA673}" destId="{A1CF54C7-A5A0-454A-9470-14EDBE244144}" srcOrd="0" destOrd="0" presId="urn:microsoft.com/office/officeart/2005/8/layout/vList2"/>
    <dgm:cxn modelId="{CC28FBF3-44DE-41AD-88EC-F037F89001CC}" type="presOf" srcId="{60CCAF3C-8AD1-490D-AD47-C0EA94B871DD}" destId="{F03BA829-B572-48ED-A7FF-BD04795D88FB}" srcOrd="0" destOrd="0" presId="urn:microsoft.com/office/officeart/2005/8/layout/vList2"/>
    <dgm:cxn modelId="{93F4B003-9970-4CE9-9604-E1C1EDB50001}" type="presParOf" srcId="{F03BA829-B572-48ED-A7FF-BD04795D88FB}" destId="{A1CF54C7-A5A0-454A-9470-14EDBE2441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91104E3-DCE5-4D1D-9E32-F7A0E1A47DB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A7BDE3-5D92-416B-8B07-78E60DB87A56}">
      <dgm:prSet phldrT="[Текст]"/>
      <dgm:spPr/>
      <dgm:t>
        <a:bodyPr/>
        <a:lstStyle/>
        <a:p>
          <a:r>
            <a:rPr lang="ru-RU" dirty="0" smtClean="0"/>
            <a:t>Цель</a:t>
          </a:r>
          <a:endParaRPr lang="ru-RU" dirty="0"/>
        </a:p>
      </dgm:t>
    </dgm:pt>
    <dgm:pt modelId="{7BDAFABD-F6BA-4E84-A144-8578950D92D9}" type="parTrans" cxnId="{20B5F2CE-605F-462B-ADC4-B178392C8B75}">
      <dgm:prSet/>
      <dgm:spPr/>
      <dgm:t>
        <a:bodyPr/>
        <a:lstStyle/>
        <a:p>
          <a:endParaRPr lang="ru-RU"/>
        </a:p>
      </dgm:t>
    </dgm:pt>
    <dgm:pt modelId="{0DFC22D6-2578-46FB-96CF-3FE05AD2B73B}" type="sibTrans" cxnId="{20B5F2CE-605F-462B-ADC4-B178392C8B75}">
      <dgm:prSet/>
      <dgm:spPr/>
      <dgm:t>
        <a:bodyPr/>
        <a:lstStyle/>
        <a:p>
          <a:endParaRPr lang="ru-RU"/>
        </a:p>
      </dgm:t>
    </dgm:pt>
    <dgm:pt modelId="{AEC304DD-D4BE-4DA0-8D95-2B725F321A13}">
      <dgm:prSet phldrT="[Текст]"/>
      <dgm:spPr/>
      <dgm:t>
        <a:bodyPr/>
        <a:lstStyle/>
        <a:p>
          <a:r>
            <a:rPr lang="ru-RU" b="1" dirty="0" smtClean="0"/>
            <a:t>Цель</a:t>
          </a:r>
          <a:r>
            <a:rPr lang="ru-RU" dirty="0" smtClean="0"/>
            <a:t> – это предвосхищение в сознании результата, на достижение которого направлены действия.</a:t>
          </a:r>
          <a:endParaRPr lang="ru-RU" dirty="0"/>
        </a:p>
      </dgm:t>
    </dgm:pt>
    <dgm:pt modelId="{DBBF7A7A-9DFD-48AA-9AE4-AD44A563BEA5}" type="parTrans" cxnId="{7B7564A9-F259-4585-9025-02B203FE8178}">
      <dgm:prSet/>
      <dgm:spPr/>
      <dgm:t>
        <a:bodyPr/>
        <a:lstStyle/>
        <a:p>
          <a:endParaRPr lang="ru-RU"/>
        </a:p>
      </dgm:t>
    </dgm:pt>
    <dgm:pt modelId="{BB63767F-F21D-4B61-B138-B632FDF13AEF}" type="sibTrans" cxnId="{7B7564A9-F259-4585-9025-02B203FE8178}">
      <dgm:prSet/>
      <dgm:spPr/>
      <dgm:t>
        <a:bodyPr/>
        <a:lstStyle/>
        <a:p>
          <a:endParaRPr lang="ru-RU"/>
        </a:p>
      </dgm:t>
    </dgm:pt>
    <dgm:pt modelId="{7E472E21-0F9E-40FB-BAB3-FA906963A469}">
      <dgm:prSet phldrT="[Текст]"/>
      <dgm:spPr/>
      <dgm:t>
        <a:bodyPr/>
        <a:lstStyle/>
        <a:p>
          <a:r>
            <a:rPr lang="ru-RU" dirty="0" smtClean="0"/>
            <a:t>Средства</a:t>
          </a:r>
          <a:endParaRPr lang="ru-RU" dirty="0"/>
        </a:p>
      </dgm:t>
    </dgm:pt>
    <dgm:pt modelId="{E5649097-73B5-412D-9CAF-07148660DAA4}" type="parTrans" cxnId="{5EF25841-D387-4204-812E-C1B2FDD1372D}">
      <dgm:prSet/>
      <dgm:spPr/>
      <dgm:t>
        <a:bodyPr/>
        <a:lstStyle/>
        <a:p>
          <a:endParaRPr lang="ru-RU"/>
        </a:p>
      </dgm:t>
    </dgm:pt>
    <dgm:pt modelId="{E4ECEC12-597D-452A-9DCA-BF1D12D38FA6}" type="sibTrans" cxnId="{5EF25841-D387-4204-812E-C1B2FDD1372D}">
      <dgm:prSet/>
      <dgm:spPr/>
      <dgm:t>
        <a:bodyPr/>
        <a:lstStyle/>
        <a:p>
          <a:endParaRPr lang="ru-RU"/>
        </a:p>
      </dgm:t>
    </dgm:pt>
    <dgm:pt modelId="{B452C647-E7BC-46B4-B303-A9248B774FEE}">
      <dgm:prSet phldrT="[Текст]"/>
      <dgm:spPr/>
      <dgm:t>
        <a:bodyPr/>
        <a:lstStyle/>
        <a:p>
          <a:r>
            <a:rPr lang="ru-RU" b="1" dirty="0" smtClean="0"/>
            <a:t>Средства</a:t>
          </a:r>
          <a:r>
            <a:rPr lang="ru-RU" dirty="0" smtClean="0"/>
            <a:t> -приём, способ действия для достижения чего-либо.</a:t>
          </a:r>
          <a:endParaRPr lang="ru-RU" dirty="0"/>
        </a:p>
      </dgm:t>
    </dgm:pt>
    <dgm:pt modelId="{48CEE473-1EB2-44EB-BC88-965E5ABCB765}" type="parTrans" cxnId="{C4E9EA00-FB4B-4633-B86B-864DF421447D}">
      <dgm:prSet/>
      <dgm:spPr/>
      <dgm:t>
        <a:bodyPr/>
        <a:lstStyle/>
        <a:p>
          <a:endParaRPr lang="ru-RU"/>
        </a:p>
      </dgm:t>
    </dgm:pt>
    <dgm:pt modelId="{27205552-609E-48B2-9FD6-E0ADDC8EEE34}" type="sibTrans" cxnId="{C4E9EA00-FB4B-4633-B86B-864DF421447D}">
      <dgm:prSet/>
      <dgm:spPr/>
      <dgm:t>
        <a:bodyPr/>
        <a:lstStyle/>
        <a:p>
          <a:endParaRPr lang="ru-RU"/>
        </a:p>
      </dgm:t>
    </dgm:pt>
    <dgm:pt modelId="{0B434093-D6D4-49F2-9ED2-2540A9BE2B33}">
      <dgm:prSet phldrT="[Текст]"/>
      <dgm:spPr/>
      <dgm:t>
        <a:bodyPr/>
        <a:lstStyle/>
        <a:p>
          <a:endParaRPr lang="ru-RU" dirty="0"/>
        </a:p>
      </dgm:t>
    </dgm:pt>
    <dgm:pt modelId="{358559E1-71C7-460A-8F68-9FFFD7572403}" type="parTrans" cxnId="{5600D16E-8DA4-4F2A-A945-EB8627AE72EB}">
      <dgm:prSet/>
      <dgm:spPr/>
      <dgm:t>
        <a:bodyPr/>
        <a:lstStyle/>
        <a:p>
          <a:endParaRPr lang="ru-RU"/>
        </a:p>
      </dgm:t>
    </dgm:pt>
    <dgm:pt modelId="{83983177-7D6F-4DB7-843D-A50E62240D6F}" type="sibTrans" cxnId="{5600D16E-8DA4-4F2A-A945-EB8627AE72EB}">
      <dgm:prSet/>
      <dgm:spPr/>
      <dgm:t>
        <a:bodyPr/>
        <a:lstStyle/>
        <a:p>
          <a:endParaRPr lang="ru-RU"/>
        </a:p>
      </dgm:t>
    </dgm:pt>
    <dgm:pt modelId="{92DC94F2-10FC-4E59-A17F-F3C3F98D1234}">
      <dgm:prSet/>
      <dgm:spPr/>
      <dgm:t>
        <a:bodyPr/>
        <a:lstStyle/>
        <a:p>
          <a:r>
            <a:rPr lang="ru-RU" b="1" dirty="0" smtClean="0"/>
            <a:t>Синонимы</a:t>
          </a:r>
          <a:r>
            <a:rPr lang="ru-RU" dirty="0" smtClean="0"/>
            <a:t>: мечта, задача.</a:t>
          </a:r>
        </a:p>
      </dgm:t>
    </dgm:pt>
    <dgm:pt modelId="{3E303AE3-9B98-42FC-B63D-DD14391C866C}" type="parTrans" cxnId="{8A01FE6F-BB93-48DD-AF1F-67D9BA3C181D}">
      <dgm:prSet/>
      <dgm:spPr/>
      <dgm:t>
        <a:bodyPr/>
        <a:lstStyle/>
        <a:p>
          <a:endParaRPr lang="ru-RU"/>
        </a:p>
      </dgm:t>
    </dgm:pt>
    <dgm:pt modelId="{F586A6E5-4C3D-4F4D-A358-F8222D0C823C}" type="sibTrans" cxnId="{8A01FE6F-BB93-48DD-AF1F-67D9BA3C181D}">
      <dgm:prSet/>
      <dgm:spPr/>
      <dgm:t>
        <a:bodyPr/>
        <a:lstStyle/>
        <a:p>
          <a:endParaRPr lang="ru-RU"/>
        </a:p>
      </dgm:t>
    </dgm:pt>
    <dgm:pt modelId="{023E4A88-DC9E-4C62-A74F-D56CA58E61CE}">
      <dgm:prSet/>
      <dgm:spPr/>
      <dgm:t>
        <a:bodyPr/>
        <a:lstStyle/>
        <a:p>
          <a:r>
            <a:rPr lang="ru-RU" b="1" smtClean="0"/>
            <a:t>Синонимы</a:t>
          </a:r>
          <a:r>
            <a:rPr lang="ru-RU" smtClean="0"/>
            <a:t>: прием, орудие, способ. </a:t>
          </a:r>
          <a:endParaRPr lang="ru-RU" dirty="0" smtClean="0"/>
        </a:p>
      </dgm:t>
    </dgm:pt>
    <dgm:pt modelId="{E88C8EC8-267C-4375-8CCA-F4E76466AFBB}" type="parTrans" cxnId="{CA2CE4C4-BD8C-425C-B846-F8EB5069D892}">
      <dgm:prSet/>
      <dgm:spPr/>
      <dgm:t>
        <a:bodyPr/>
        <a:lstStyle/>
        <a:p>
          <a:endParaRPr lang="ru-RU"/>
        </a:p>
      </dgm:t>
    </dgm:pt>
    <dgm:pt modelId="{17774E2C-4C4E-4E65-9E9E-FEB05362B927}" type="sibTrans" cxnId="{CA2CE4C4-BD8C-425C-B846-F8EB5069D892}">
      <dgm:prSet/>
      <dgm:spPr/>
      <dgm:t>
        <a:bodyPr/>
        <a:lstStyle/>
        <a:p>
          <a:endParaRPr lang="ru-RU"/>
        </a:p>
      </dgm:t>
    </dgm:pt>
    <dgm:pt modelId="{5A66B6B5-47C3-49DB-9A7B-B12112DF1538}" type="pres">
      <dgm:prSet presAssocID="{091104E3-DCE5-4D1D-9E32-F7A0E1A47D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A4C8D-5EC8-4D9F-9F37-03684990571C}" type="pres">
      <dgm:prSet presAssocID="{5CA7BDE3-5D92-416B-8B07-78E60DB87A56}" presName="parentLin" presStyleCnt="0"/>
      <dgm:spPr/>
    </dgm:pt>
    <dgm:pt modelId="{4115BEC3-0712-4146-9C7C-86B9645E75A2}" type="pres">
      <dgm:prSet presAssocID="{5CA7BDE3-5D92-416B-8B07-78E60DB87A5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C86640B-0C50-437F-8EDD-2BE19A769161}" type="pres">
      <dgm:prSet presAssocID="{5CA7BDE3-5D92-416B-8B07-78E60DB87A5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5E49C-27C2-495A-883D-E0CDFE6BE3C1}" type="pres">
      <dgm:prSet presAssocID="{5CA7BDE3-5D92-416B-8B07-78E60DB87A56}" presName="negativeSpace" presStyleCnt="0"/>
      <dgm:spPr/>
    </dgm:pt>
    <dgm:pt modelId="{4A381B1B-DED8-43E7-928C-96CA385AE1AA}" type="pres">
      <dgm:prSet presAssocID="{5CA7BDE3-5D92-416B-8B07-78E60DB87A5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04F08-F945-46AD-B0DD-97543965FFD4}" type="pres">
      <dgm:prSet presAssocID="{0DFC22D6-2578-46FB-96CF-3FE05AD2B73B}" presName="spaceBetweenRectangles" presStyleCnt="0"/>
      <dgm:spPr/>
    </dgm:pt>
    <dgm:pt modelId="{E970B77A-CD25-49EE-824A-0CEC64362639}" type="pres">
      <dgm:prSet presAssocID="{7E472E21-0F9E-40FB-BAB3-FA906963A469}" presName="parentLin" presStyleCnt="0"/>
      <dgm:spPr/>
    </dgm:pt>
    <dgm:pt modelId="{B42CF4D9-3ADB-4784-BC99-FD3F75DB88B1}" type="pres">
      <dgm:prSet presAssocID="{7E472E21-0F9E-40FB-BAB3-FA906963A46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5BBDE24-2F64-4E34-8542-CA164D65BCCB}" type="pres">
      <dgm:prSet presAssocID="{7E472E21-0F9E-40FB-BAB3-FA906963A46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1A679-BF3C-4005-B738-B5D44F2E2648}" type="pres">
      <dgm:prSet presAssocID="{7E472E21-0F9E-40FB-BAB3-FA906963A469}" presName="negativeSpace" presStyleCnt="0"/>
      <dgm:spPr/>
    </dgm:pt>
    <dgm:pt modelId="{642E8B34-1107-4633-882B-6607B7FDE3A2}" type="pres">
      <dgm:prSet presAssocID="{7E472E21-0F9E-40FB-BAB3-FA906963A46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7DB5E9-2247-413F-B3CF-11BEB6C3897C}" type="presOf" srcId="{AEC304DD-D4BE-4DA0-8D95-2B725F321A13}" destId="{4A381B1B-DED8-43E7-928C-96CA385AE1AA}" srcOrd="0" destOrd="0" presId="urn:microsoft.com/office/officeart/2005/8/layout/list1"/>
    <dgm:cxn modelId="{68706B57-7A6E-4310-A57C-3851A69E0683}" type="presOf" srcId="{92DC94F2-10FC-4E59-A17F-F3C3F98D1234}" destId="{4A381B1B-DED8-43E7-928C-96CA385AE1AA}" srcOrd="0" destOrd="1" presId="urn:microsoft.com/office/officeart/2005/8/layout/list1"/>
    <dgm:cxn modelId="{8A01FE6F-BB93-48DD-AF1F-67D9BA3C181D}" srcId="{5CA7BDE3-5D92-416B-8B07-78E60DB87A56}" destId="{92DC94F2-10FC-4E59-A17F-F3C3F98D1234}" srcOrd="1" destOrd="0" parTransId="{3E303AE3-9B98-42FC-B63D-DD14391C866C}" sibTransId="{F586A6E5-4C3D-4F4D-A358-F8222D0C823C}"/>
    <dgm:cxn modelId="{423B1C8E-EEAF-42DB-95BC-B41EFCE7BEF7}" type="presOf" srcId="{023E4A88-DC9E-4C62-A74F-D56CA58E61CE}" destId="{642E8B34-1107-4633-882B-6607B7FDE3A2}" srcOrd="0" destOrd="1" presId="urn:microsoft.com/office/officeart/2005/8/layout/list1"/>
    <dgm:cxn modelId="{7B7564A9-F259-4585-9025-02B203FE8178}" srcId="{5CA7BDE3-5D92-416B-8B07-78E60DB87A56}" destId="{AEC304DD-D4BE-4DA0-8D95-2B725F321A13}" srcOrd="0" destOrd="0" parTransId="{DBBF7A7A-9DFD-48AA-9AE4-AD44A563BEA5}" sibTransId="{BB63767F-F21D-4B61-B138-B632FDF13AEF}"/>
    <dgm:cxn modelId="{C4E9EA00-FB4B-4633-B86B-864DF421447D}" srcId="{7E472E21-0F9E-40FB-BAB3-FA906963A469}" destId="{B452C647-E7BC-46B4-B303-A9248B774FEE}" srcOrd="0" destOrd="0" parTransId="{48CEE473-1EB2-44EB-BC88-965E5ABCB765}" sibTransId="{27205552-609E-48B2-9FD6-E0ADDC8EEE34}"/>
    <dgm:cxn modelId="{20B5F2CE-605F-462B-ADC4-B178392C8B75}" srcId="{091104E3-DCE5-4D1D-9E32-F7A0E1A47DBF}" destId="{5CA7BDE3-5D92-416B-8B07-78E60DB87A56}" srcOrd="0" destOrd="0" parTransId="{7BDAFABD-F6BA-4E84-A144-8578950D92D9}" sibTransId="{0DFC22D6-2578-46FB-96CF-3FE05AD2B73B}"/>
    <dgm:cxn modelId="{5EF25841-D387-4204-812E-C1B2FDD1372D}" srcId="{091104E3-DCE5-4D1D-9E32-F7A0E1A47DBF}" destId="{7E472E21-0F9E-40FB-BAB3-FA906963A469}" srcOrd="1" destOrd="0" parTransId="{E5649097-73B5-412D-9CAF-07148660DAA4}" sibTransId="{E4ECEC12-597D-452A-9DCA-BF1D12D38FA6}"/>
    <dgm:cxn modelId="{CA2CE4C4-BD8C-425C-B846-F8EB5069D892}" srcId="{7E472E21-0F9E-40FB-BAB3-FA906963A469}" destId="{023E4A88-DC9E-4C62-A74F-D56CA58E61CE}" srcOrd="1" destOrd="0" parTransId="{E88C8EC8-267C-4375-8CCA-F4E76466AFBB}" sibTransId="{17774E2C-4C4E-4E65-9E9E-FEB05362B927}"/>
    <dgm:cxn modelId="{028A3266-BAAF-42AD-B79D-877ABF1E47BF}" type="presOf" srcId="{7E472E21-0F9E-40FB-BAB3-FA906963A469}" destId="{E5BBDE24-2F64-4E34-8542-CA164D65BCCB}" srcOrd="1" destOrd="0" presId="urn:microsoft.com/office/officeart/2005/8/layout/list1"/>
    <dgm:cxn modelId="{1FA82087-3D44-4D63-9D20-E6C1D2CE438B}" type="presOf" srcId="{091104E3-DCE5-4D1D-9E32-F7A0E1A47DBF}" destId="{5A66B6B5-47C3-49DB-9A7B-B12112DF1538}" srcOrd="0" destOrd="0" presId="urn:microsoft.com/office/officeart/2005/8/layout/list1"/>
    <dgm:cxn modelId="{1B0F5F74-292F-44DC-9235-D11BA64FFB10}" type="presOf" srcId="{0B434093-D6D4-49F2-9ED2-2540A9BE2B33}" destId="{642E8B34-1107-4633-882B-6607B7FDE3A2}" srcOrd="0" destOrd="2" presId="urn:microsoft.com/office/officeart/2005/8/layout/list1"/>
    <dgm:cxn modelId="{A0387AD4-BD10-411A-A95B-C4A43DFE2ABC}" type="presOf" srcId="{7E472E21-0F9E-40FB-BAB3-FA906963A469}" destId="{B42CF4D9-3ADB-4784-BC99-FD3F75DB88B1}" srcOrd="0" destOrd="0" presId="urn:microsoft.com/office/officeart/2005/8/layout/list1"/>
    <dgm:cxn modelId="{5600D16E-8DA4-4F2A-A945-EB8627AE72EB}" srcId="{7E472E21-0F9E-40FB-BAB3-FA906963A469}" destId="{0B434093-D6D4-49F2-9ED2-2540A9BE2B33}" srcOrd="2" destOrd="0" parTransId="{358559E1-71C7-460A-8F68-9FFFD7572403}" sibTransId="{83983177-7D6F-4DB7-843D-A50E62240D6F}"/>
    <dgm:cxn modelId="{10E6AE43-A9CF-4CC7-B960-214E079BF0B4}" type="presOf" srcId="{5CA7BDE3-5D92-416B-8B07-78E60DB87A56}" destId="{7C86640B-0C50-437F-8EDD-2BE19A769161}" srcOrd="1" destOrd="0" presId="urn:microsoft.com/office/officeart/2005/8/layout/list1"/>
    <dgm:cxn modelId="{185C3997-2586-4F80-922B-E48C0132B755}" type="presOf" srcId="{5CA7BDE3-5D92-416B-8B07-78E60DB87A56}" destId="{4115BEC3-0712-4146-9C7C-86B9645E75A2}" srcOrd="0" destOrd="0" presId="urn:microsoft.com/office/officeart/2005/8/layout/list1"/>
    <dgm:cxn modelId="{FC9CC540-E536-4725-BEA0-DDC3456C027A}" type="presOf" srcId="{B452C647-E7BC-46B4-B303-A9248B774FEE}" destId="{642E8B34-1107-4633-882B-6607B7FDE3A2}" srcOrd="0" destOrd="0" presId="urn:microsoft.com/office/officeart/2005/8/layout/list1"/>
    <dgm:cxn modelId="{EEF95AD9-1147-4FFC-B23F-C239BF5E8E39}" type="presParOf" srcId="{5A66B6B5-47C3-49DB-9A7B-B12112DF1538}" destId="{10BA4C8D-5EC8-4D9F-9F37-03684990571C}" srcOrd="0" destOrd="0" presId="urn:microsoft.com/office/officeart/2005/8/layout/list1"/>
    <dgm:cxn modelId="{D0EE99FD-5816-47D2-8B9F-44C3C0084016}" type="presParOf" srcId="{10BA4C8D-5EC8-4D9F-9F37-03684990571C}" destId="{4115BEC3-0712-4146-9C7C-86B9645E75A2}" srcOrd="0" destOrd="0" presId="urn:microsoft.com/office/officeart/2005/8/layout/list1"/>
    <dgm:cxn modelId="{D6805EBB-FAFC-4859-B31B-DD6C4325FC3B}" type="presParOf" srcId="{10BA4C8D-5EC8-4D9F-9F37-03684990571C}" destId="{7C86640B-0C50-437F-8EDD-2BE19A769161}" srcOrd="1" destOrd="0" presId="urn:microsoft.com/office/officeart/2005/8/layout/list1"/>
    <dgm:cxn modelId="{85E8931B-C2BD-4E30-B1BA-105D1E545F5B}" type="presParOf" srcId="{5A66B6B5-47C3-49DB-9A7B-B12112DF1538}" destId="{ADB5E49C-27C2-495A-883D-E0CDFE6BE3C1}" srcOrd="1" destOrd="0" presId="urn:microsoft.com/office/officeart/2005/8/layout/list1"/>
    <dgm:cxn modelId="{6FE52D18-A514-45D5-8862-401C2A01AB9B}" type="presParOf" srcId="{5A66B6B5-47C3-49DB-9A7B-B12112DF1538}" destId="{4A381B1B-DED8-43E7-928C-96CA385AE1AA}" srcOrd="2" destOrd="0" presId="urn:microsoft.com/office/officeart/2005/8/layout/list1"/>
    <dgm:cxn modelId="{6CEED701-46F5-4144-87E3-4B8F6A98AC97}" type="presParOf" srcId="{5A66B6B5-47C3-49DB-9A7B-B12112DF1538}" destId="{6D804F08-F945-46AD-B0DD-97543965FFD4}" srcOrd="3" destOrd="0" presId="urn:microsoft.com/office/officeart/2005/8/layout/list1"/>
    <dgm:cxn modelId="{22DDC804-10DA-4B7B-8B06-FD028A6D4841}" type="presParOf" srcId="{5A66B6B5-47C3-49DB-9A7B-B12112DF1538}" destId="{E970B77A-CD25-49EE-824A-0CEC64362639}" srcOrd="4" destOrd="0" presId="urn:microsoft.com/office/officeart/2005/8/layout/list1"/>
    <dgm:cxn modelId="{11C0933C-37F1-40B6-A4CA-8F96406A7EE8}" type="presParOf" srcId="{E970B77A-CD25-49EE-824A-0CEC64362639}" destId="{B42CF4D9-3ADB-4784-BC99-FD3F75DB88B1}" srcOrd="0" destOrd="0" presId="urn:microsoft.com/office/officeart/2005/8/layout/list1"/>
    <dgm:cxn modelId="{083F7D5C-A6E7-403A-9871-31EDEDE6D0D5}" type="presParOf" srcId="{E970B77A-CD25-49EE-824A-0CEC64362639}" destId="{E5BBDE24-2F64-4E34-8542-CA164D65BCCB}" srcOrd="1" destOrd="0" presId="urn:microsoft.com/office/officeart/2005/8/layout/list1"/>
    <dgm:cxn modelId="{3CDD89B9-D5A2-492F-B766-547FC66B9C87}" type="presParOf" srcId="{5A66B6B5-47C3-49DB-9A7B-B12112DF1538}" destId="{7AE1A679-BF3C-4005-B738-B5D44F2E2648}" srcOrd="5" destOrd="0" presId="urn:microsoft.com/office/officeart/2005/8/layout/list1"/>
    <dgm:cxn modelId="{44B7F71C-3798-4B59-9A21-0E81ED01F7AA}" type="presParOf" srcId="{5A66B6B5-47C3-49DB-9A7B-B12112DF1538}" destId="{642E8B34-1107-4633-882B-6607B7FDE3A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9D0CCF3-1311-431E-BA6F-3B5EA574A8E3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C7AEB12-8995-4A71-8AD7-557530787C98}">
      <dgm:prSet phldrT="[Текст]"/>
      <dgm:spPr/>
      <dgm:t>
        <a:bodyPr/>
        <a:lstStyle/>
        <a:p>
          <a:r>
            <a:rPr lang="ru-RU" dirty="0" smtClean="0"/>
            <a:t>Цитата</a:t>
          </a:r>
          <a:endParaRPr lang="ru-RU" dirty="0"/>
        </a:p>
      </dgm:t>
    </dgm:pt>
    <dgm:pt modelId="{356D87A2-9F05-44DA-8D14-80BF7F861263}" type="parTrans" cxnId="{6B3A9F4E-9897-4129-9BEC-A98FAC95B10F}">
      <dgm:prSet/>
      <dgm:spPr/>
      <dgm:t>
        <a:bodyPr/>
        <a:lstStyle/>
        <a:p>
          <a:endParaRPr lang="ru-RU"/>
        </a:p>
      </dgm:t>
    </dgm:pt>
    <dgm:pt modelId="{CFF1670A-4B54-4C36-AB87-71D8A465CC60}" type="sibTrans" cxnId="{6B3A9F4E-9897-4129-9BEC-A98FAC95B10F}">
      <dgm:prSet/>
      <dgm:spPr/>
      <dgm:t>
        <a:bodyPr/>
        <a:lstStyle/>
        <a:p>
          <a:endParaRPr lang="ru-RU"/>
        </a:p>
      </dgm:t>
    </dgm:pt>
    <dgm:pt modelId="{66983F17-D74C-477F-9D99-16B2DD936838}">
      <dgm:prSet phldrT="[Текст]"/>
      <dgm:spPr/>
      <dgm:t>
        <a:bodyPr/>
        <a:lstStyle/>
        <a:p>
          <a:endParaRPr lang="ru-RU" dirty="0"/>
        </a:p>
      </dgm:t>
    </dgm:pt>
    <dgm:pt modelId="{0E0E37F7-A84D-4D4C-BF10-B5421C7C1902}" type="parTrans" cxnId="{C09BE5E2-7AFA-4F33-BD40-F635AA0093AC}">
      <dgm:prSet/>
      <dgm:spPr/>
      <dgm:t>
        <a:bodyPr/>
        <a:lstStyle/>
        <a:p>
          <a:endParaRPr lang="ru-RU"/>
        </a:p>
      </dgm:t>
    </dgm:pt>
    <dgm:pt modelId="{3A7FC85E-3E4A-4492-AEC8-E1E7B2AFD95D}" type="sibTrans" cxnId="{C09BE5E2-7AFA-4F33-BD40-F635AA0093AC}">
      <dgm:prSet/>
      <dgm:spPr/>
      <dgm:t>
        <a:bodyPr/>
        <a:lstStyle/>
        <a:p>
          <a:endParaRPr lang="ru-RU"/>
        </a:p>
      </dgm:t>
    </dgm:pt>
    <dgm:pt modelId="{D1CD62E1-803D-49C2-B537-EE8669AE7F3A}">
      <dgm:prSet phldrT="[Текст]"/>
      <dgm:spPr/>
      <dgm:t>
        <a:bodyPr/>
        <a:lstStyle/>
        <a:p>
          <a:pPr algn="ctr"/>
          <a:r>
            <a:rPr lang="ru-RU" b="1" dirty="0" smtClean="0"/>
            <a:t>Аристотель</a:t>
          </a:r>
          <a:endParaRPr lang="ru-RU" dirty="0"/>
        </a:p>
      </dgm:t>
    </dgm:pt>
    <dgm:pt modelId="{8B030693-4382-4224-824F-22B546A94E84}" type="sibTrans" cxnId="{D927C493-E540-46CD-AD9E-B5DC9763D80D}">
      <dgm:prSet/>
      <dgm:spPr/>
      <dgm:t>
        <a:bodyPr/>
        <a:lstStyle/>
        <a:p>
          <a:endParaRPr lang="ru-RU"/>
        </a:p>
      </dgm:t>
    </dgm:pt>
    <dgm:pt modelId="{1458AE73-2E25-496C-AB52-3B35EF1B7399}" type="parTrans" cxnId="{D927C493-E540-46CD-AD9E-B5DC9763D80D}">
      <dgm:prSet/>
      <dgm:spPr/>
      <dgm:t>
        <a:bodyPr/>
        <a:lstStyle/>
        <a:p>
          <a:endParaRPr lang="ru-RU"/>
        </a:p>
      </dgm:t>
    </dgm:pt>
    <dgm:pt modelId="{C90AE004-C0A4-4484-8B60-74DB4E8337AB}">
      <dgm:prSet phldrT="[Текст]"/>
      <dgm:spPr/>
      <dgm:t>
        <a:bodyPr/>
        <a:lstStyle/>
        <a:p>
          <a:r>
            <a:rPr lang="ru-RU" b="1" dirty="0" smtClean="0"/>
            <a:t>Добродетель делает правильной цель, а рассудительность – средство для её достижения.	</a:t>
          </a:r>
          <a:endParaRPr lang="ru-RU" dirty="0"/>
        </a:p>
      </dgm:t>
    </dgm:pt>
    <dgm:pt modelId="{DFA5686E-1DA1-4923-945A-442963959D73}" type="sibTrans" cxnId="{8946C18D-E0E0-400A-922D-BA2BBAA2EB83}">
      <dgm:prSet/>
      <dgm:spPr/>
      <dgm:t>
        <a:bodyPr/>
        <a:lstStyle/>
        <a:p>
          <a:endParaRPr lang="ru-RU"/>
        </a:p>
      </dgm:t>
    </dgm:pt>
    <dgm:pt modelId="{3E0F3AF0-0778-4687-A129-A38FB7585A4D}" type="parTrans" cxnId="{8946C18D-E0E0-400A-922D-BA2BBAA2EB83}">
      <dgm:prSet/>
      <dgm:spPr/>
      <dgm:t>
        <a:bodyPr/>
        <a:lstStyle/>
        <a:p>
          <a:endParaRPr lang="ru-RU"/>
        </a:p>
      </dgm:t>
    </dgm:pt>
    <dgm:pt modelId="{ECA2882F-92A5-4A25-B3C6-5982B51965B5}" type="pres">
      <dgm:prSet presAssocID="{E9D0CCF3-1311-431E-BA6F-3B5EA574A8E3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8089E0D-B06F-4861-B2D1-45EC37D940C4}" type="pres">
      <dgm:prSet presAssocID="{CC7AEB12-8995-4A71-8AD7-557530787C98}" presName="withChildren" presStyleCnt="0"/>
      <dgm:spPr/>
    </dgm:pt>
    <dgm:pt modelId="{82EE34A6-A543-47CF-854E-98F7C290F6F7}" type="pres">
      <dgm:prSet presAssocID="{CC7AEB12-8995-4A71-8AD7-557530787C98}" presName="bigCircle" presStyleLbl="vennNode1" presStyleIdx="0" presStyleCnt="4" custLinFactNeighborX="-239" custLinFactNeighborY="1435"/>
      <dgm:spPr/>
    </dgm:pt>
    <dgm:pt modelId="{50D34D66-A165-46FA-AB6E-E9990920D4AB}" type="pres">
      <dgm:prSet presAssocID="{CC7AEB12-8995-4A71-8AD7-557530787C98}" presName="medCircle" presStyleLbl="vennNode1" presStyleIdx="1" presStyleCnt="4"/>
      <dgm:spPr/>
    </dgm:pt>
    <dgm:pt modelId="{C6EF1851-00DB-4C59-BADE-904C93FB717F}" type="pres">
      <dgm:prSet presAssocID="{CC7AEB12-8995-4A71-8AD7-557530787C98}" presName="txLvl1" presStyleLbl="revTx" presStyleIdx="0" presStyleCnt="4"/>
      <dgm:spPr/>
      <dgm:t>
        <a:bodyPr/>
        <a:lstStyle/>
        <a:p>
          <a:endParaRPr lang="ru-RU"/>
        </a:p>
      </dgm:t>
    </dgm:pt>
    <dgm:pt modelId="{72585E44-C2B3-4032-A71F-C86DABF24E6C}" type="pres">
      <dgm:prSet presAssocID="{CC7AEB12-8995-4A71-8AD7-557530787C98}" presName="lin" presStyleCnt="0"/>
      <dgm:spPr/>
    </dgm:pt>
    <dgm:pt modelId="{EEC71C20-4339-40FC-96FE-114836593878}" type="pres">
      <dgm:prSet presAssocID="{66983F17-D74C-477F-9D99-16B2DD936838}" presName="txLvl2" presStyleLbl="revTx" presStyleIdx="1" presStyleCnt="4"/>
      <dgm:spPr/>
      <dgm:t>
        <a:bodyPr/>
        <a:lstStyle/>
        <a:p>
          <a:endParaRPr lang="ru-RU"/>
        </a:p>
      </dgm:t>
    </dgm:pt>
    <dgm:pt modelId="{2B7061A3-7522-405D-A7FA-16F4F6F1B444}" type="pres">
      <dgm:prSet presAssocID="{3A7FC85E-3E4A-4492-AEC8-E1E7B2AFD95D}" presName="smCircle" presStyleLbl="vennNode1" presStyleIdx="2" presStyleCnt="4"/>
      <dgm:spPr/>
    </dgm:pt>
    <dgm:pt modelId="{C50BD3EA-BDC1-42BF-AB06-4CD0CE751334}" type="pres">
      <dgm:prSet presAssocID="{C90AE004-C0A4-4484-8B60-74DB4E8337AB}" presName="txLvl2" presStyleLbl="revTx" presStyleIdx="2" presStyleCnt="4"/>
      <dgm:spPr/>
      <dgm:t>
        <a:bodyPr/>
        <a:lstStyle/>
        <a:p>
          <a:endParaRPr lang="ru-RU"/>
        </a:p>
      </dgm:t>
    </dgm:pt>
    <dgm:pt modelId="{C5DE4887-21F6-4B04-BC2D-2D644B05270F}" type="pres">
      <dgm:prSet presAssocID="{DFA5686E-1DA1-4923-945A-442963959D73}" presName="smCircle" presStyleLbl="vennNode1" presStyleIdx="3" presStyleCnt="4"/>
      <dgm:spPr/>
    </dgm:pt>
    <dgm:pt modelId="{FF35B19D-E351-4A93-9C90-6D39DEFD1882}" type="pres">
      <dgm:prSet presAssocID="{D1CD62E1-803D-49C2-B537-EE8669AE7F3A}" presName="txLvl2" presStyleLbl="revTx" presStyleIdx="3" presStyleCnt="4"/>
      <dgm:spPr/>
      <dgm:t>
        <a:bodyPr/>
        <a:lstStyle/>
        <a:p>
          <a:endParaRPr lang="ru-RU"/>
        </a:p>
      </dgm:t>
    </dgm:pt>
  </dgm:ptLst>
  <dgm:cxnLst>
    <dgm:cxn modelId="{0701E9B9-A914-4EBC-BE1C-C4794AC71CF3}" type="presOf" srcId="{D1CD62E1-803D-49C2-B537-EE8669AE7F3A}" destId="{FF35B19D-E351-4A93-9C90-6D39DEFD1882}" srcOrd="0" destOrd="0" presId="urn:microsoft.com/office/officeart/2008/layout/VerticalCircleList"/>
    <dgm:cxn modelId="{C09BE5E2-7AFA-4F33-BD40-F635AA0093AC}" srcId="{CC7AEB12-8995-4A71-8AD7-557530787C98}" destId="{66983F17-D74C-477F-9D99-16B2DD936838}" srcOrd="0" destOrd="0" parTransId="{0E0E37F7-A84D-4D4C-BF10-B5421C7C1902}" sibTransId="{3A7FC85E-3E4A-4492-AEC8-E1E7B2AFD95D}"/>
    <dgm:cxn modelId="{8946C18D-E0E0-400A-922D-BA2BBAA2EB83}" srcId="{CC7AEB12-8995-4A71-8AD7-557530787C98}" destId="{C90AE004-C0A4-4484-8B60-74DB4E8337AB}" srcOrd="1" destOrd="0" parTransId="{3E0F3AF0-0778-4687-A129-A38FB7585A4D}" sibTransId="{DFA5686E-1DA1-4923-945A-442963959D73}"/>
    <dgm:cxn modelId="{65F6FB7E-919B-44E3-AD65-B38426580D3A}" type="presOf" srcId="{66983F17-D74C-477F-9D99-16B2DD936838}" destId="{EEC71C20-4339-40FC-96FE-114836593878}" srcOrd="0" destOrd="0" presId="urn:microsoft.com/office/officeart/2008/layout/VerticalCircleList"/>
    <dgm:cxn modelId="{D927C493-E540-46CD-AD9E-B5DC9763D80D}" srcId="{CC7AEB12-8995-4A71-8AD7-557530787C98}" destId="{D1CD62E1-803D-49C2-B537-EE8669AE7F3A}" srcOrd="2" destOrd="0" parTransId="{1458AE73-2E25-496C-AB52-3B35EF1B7399}" sibTransId="{8B030693-4382-4224-824F-22B546A94E84}"/>
    <dgm:cxn modelId="{D4D32A94-6BFE-4963-8CD3-DF98270E13CF}" type="presOf" srcId="{C90AE004-C0A4-4484-8B60-74DB4E8337AB}" destId="{C50BD3EA-BDC1-42BF-AB06-4CD0CE751334}" srcOrd="0" destOrd="0" presId="urn:microsoft.com/office/officeart/2008/layout/VerticalCircleList"/>
    <dgm:cxn modelId="{E0215840-E5DD-4558-9CDC-91CCBE915E0F}" type="presOf" srcId="{CC7AEB12-8995-4A71-8AD7-557530787C98}" destId="{C6EF1851-00DB-4C59-BADE-904C93FB717F}" srcOrd="0" destOrd="0" presId="urn:microsoft.com/office/officeart/2008/layout/VerticalCircleList"/>
    <dgm:cxn modelId="{5BEFEFC7-816A-4941-81CA-566616F40ED8}" type="presOf" srcId="{E9D0CCF3-1311-431E-BA6F-3B5EA574A8E3}" destId="{ECA2882F-92A5-4A25-B3C6-5982B51965B5}" srcOrd="0" destOrd="0" presId="urn:microsoft.com/office/officeart/2008/layout/VerticalCircleList"/>
    <dgm:cxn modelId="{6B3A9F4E-9897-4129-9BEC-A98FAC95B10F}" srcId="{E9D0CCF3-1311-431E-BA6F-3B5EA574A8E3}" destId="{CC7AEB12-8995-4A71-8AD7-557530787C98}" srcOrd="0" destOrd="0" parTransId="{356D87A2-9F05-44DA-8D14-80BF7F861263}" sibTransId="{CFF1670A-4B54-4C36-AB87-71D8A465CC60}"/>
    <dgm:cxn modelId="{071A82C5-A78D-47B5-AC8B-E6C34F7ECBA4}" type="presParOf" srcId="{ECA2882F-92A5-4A25-B3C6-5982B51965B5}" destId="{88089E0D-B06F-4861-B2D1-45EC37D940C4}" srcOrd="0" destOrd="0" presId="urn:microsoft.com/office/officeart/2008/layout/VerticalCircleList"/>
    <dgm:cxn modelId="{FB6BA75B-CF25-4A22-BDD4-A1BE44245871}" type="presParOf" srcId="{88089E0D-B06F-4861-B2D1-45EC37D940C4}" destId="{82EE34A6-A543-47CF-854E-98F7C290F6F7}" srcOrd="0" destOrd="0" presId="urn:microsoft.com/office/officeart/2008/layout/VerticalCircleList"/>
    <dgm:cxn modelId="{3CAD08A3-A15D-4BE3-8F6E-AD6D395492E1}" type="presParOf" srcId="{88089E0D-B06F-4861-B2D1-45EC37D940C4}" destId="{50D34D66-A165-46FA-AB6E-E9990920D4AB}" srcOrd="1" destOrd="0" presId="urn:microsoft.com/office/officeart/2008/layout/VerticalCircleList"/>
    <dgm:cxn modelId="{6BD824F4-26D3-4C1B-B8C2-C4BA2ABC2AFB}" type="presParOf" srcId="{88089E0D-B06F-4861-B2D1-45EC37D940C4}" destId="{C6EF1851-00DB-4C59-BADE-904C93FB717F}" srcOrd="2" destOrd="0" presId="urn:microsoft.com/office/officeart/2008/layout/VerticalCircleList"/>
    <dgm:cxn modelId="{B7C193F5-088A-42A9-8A71-3BEE9B82668E}" type="presParOf" srcId="{88089E0D-B06F-4861-B2D1-45EC37D940C4}" destId="{72585E44-C2B3-4032-A71F-C86DABF24E6C}" srcOrd="3" destOrd="0" presId="urn:microsoft.com/office/officeart/2008/layout/VerticalCircleList"/>
    <dgm:cxn modelId="{2BB526C3-F1E1-4E1C-A6B2-8D3B62741F82}" type="presParOf" srcId="{72585E44-C2B3-4032-A71F-C86DABF24E6C}" destId="{EEC71C20-4339-40FC-96FE-114836593878}" srcOrd="0" destOrd="0" presId="urn:microsoft.com/office/officeart/2008/layout/VerticalCircleList"/>
    <dgm:cxn modelId="{5582C7B7-DA57-43DF-A4C1-0FDD004A3584}" type="presParOf" srcId="{72585E44-C2B3-4032-A71F-C86DABF24E6C}" destId="{2B7061A3-7522-405D-A7FA-16F4F6F1B444}" srcOrd="1" destOrd="0" presId="urn:microsoft.com/office/officeart/2008/layout/VerticalCircleList"/>
    <dgm:cxn modelId="{92BF204D-CF8C-4BE6-B4CA-BE05336F2106}" type="presParOf" srcId="{72585E44-C2B3-4032-A71F-C86DABF24E6C}" destId="{C50BD3EA-BDC1-42BF-AB06-4CD0CE751334}" srcOrd="2" destOrd="0" presId="urn:microsoft.com/office/officeart/2008/layout/VerticalCircleList"/>
    <dgm:cxn modelId="{69AC61BA-9B47-434A-ABBE-F67F0E36213E}" type="presParOf" srcId="{72585E44-C2B3-4032-A71F-C86DABF24E6C}" destId="{C5DE4887-21F6-4B04-BC2D-2D644B05270F}" srcOrd="3" destOrd="0" presId="urn:microsoft.com/office/officeart/2008/layout/VerticalCircleList"/>
    <dgm:cxn modelId="{B5CACB91-3003-4888-8F7B-4A8025C213C5}" type="presParOf" srcId="{72585E44-C2B3-4032-A71F-C86DABF24E6C}" destId="{FF35B19D-E351-4A93-9C90-6D39DEFD1882}" srcOrd="4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0CCAF3C-8AD1-490D-AD47-C0EA94B871D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65F3CD1-31B7-4580-9485-23D67DBCA673}">
      <dgm:prSet/>
      <dgm:spPr/>
      <dgm:t>
        <a:bodyPr/>
        <a:lstStyle/>
        <a:p>
          <a:pPr algn="ctr" rtl="0"/>
          <a:r>
            <a:rPr lang="ru-RU" b="1" dirty="0" smtClean="0"/>
            <a:t>Ключевые понятия, составляющие тематическое направление «Смелость и трусость»</a:t>
          </a:r>
          <a:endParaRPr lang="ru-RU" dirty="0"/>
        </a:p>
      </dgm:t>
    </dgm:pt>
    <dgm:pt modelId="{89B84FF9-6A18-4DEE-9A49-B555A8957A85}" type="parTrans" cxnId="{9DCDAA94-0610-4058-B85C-AE4C77D0F302}">
      <dgm:prSet/>
      <dgm:spPr/>
      <dgm:t>
        <a:bodyPr/>
        <a:lstStyle/>
        <a:p>
          <a:endParaRPr lang="ru-RU"/>
        </a:p>
      </dgm:t>
    </dgm:pt>
    <dgm:pt modelId="{B4C727FE-C6C9-4828-984A-F993A5603072}" type="sibTrans" cxnId="{9DCDAA94-0610-4058-B85C-AE4C77D0F302}">
      <dgm:prSet/>
      <dgm:spPr/>
      <dgm:t>
        <a:bodyPr/>
        <a:lstStyle/>
        <a:p>
          <a:endParaRPr lang="ru-RU"/>
        </a:p>
      </dgm:t>
    </dgm:pt>
    <dgm:pt modelId="{F03BA829-B572-48ED-A7FF-BD04795D88FB}" type="pres">
      <dgm:prSet presAssocID="{60CCAF3C-8AD1-490D-AD47-C0EA94B871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F54C7-A5A0-454A-9470-14EDBE244144}" type="pres">
      <dgm:prSet presAssocID="{465F3CD1-31B7-4580-9485-23D67DBCA67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623917-9928-40E5-8307-6BEC3ED1FE8D}" type="presOf" srcId="{60CCAF3C-8AD1-490D-AD47-C0EA94B871DD}" destId="{F03BA829-B572-48ED-A7FF-BD04795D88FB}" srcOrd="0" destOrd="0" presId="urn:microsoft.com/office/officeart/2005/8/layout/vList2"/>
    <dgm:cxn modelId="{9DCDAA94-0610-4058-B85C-AE4C77D0F302}" srcId="{60CCAF3C-8AD1-490D-AD47-C0EA94B871DD}" destId="{465F3CD1-31B7-4580-9485-23D67DBCA673}" srcOrd="0" destOrd="0" parTransId="{89B84FF9-6A18-4DEE-9A49-B555A8957A85}" sibTransId="{B4C727FE-C6C9-4828-984A-F993A5603072}"/>
    <dgm:cxn modelId="{5969425B-ABC2-49F3-90FF-A4CEA9EA19F8}" type="presOf" srcId="{465F3CD1-31B7-4580-9485-23D67DBCA673}" destId="{A1CF54C7-A5A0-454A-9470-14EDBE244144}" srcOrd="0" destOrd="0" presId="urn:microsoft.com/office/officeart/2005/8/layout/vList2"/>
    <dgm:cxn modelId="{A5154FE4-5F21-4B84-B556-18E39421EB6D}" type="presParOf" srcId="{F03BA829-B572-48ED-A7FF-BD04795D88FB}" destId="{A1CF54C7-A5A0-454A-9470-14EDBE2441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91104E3-DCE5-4D1D-9E32-F7A0E1A47DB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A7BDE3-5D92-416B-8B07-78E60DB87A56}">
      <dgm:prSet phldrT="[Текст]"/>
      <dgm:spPr/>
      <dgm:t>
        <a:bodyPr/>
        <a:lstStyle/>
        <a:p>
          <a:r>
            <a:rPr lang="ru-RU" dirty="0" smtClean="0"/>
            <a:t>Смелость</a:t>
          </a:r>
          <a:endParaRPr lang="ru-RU" dirty="0"/>
        </a:p>
      </dgm:t>
    </dgm:pt>
    <dgm:pt modelId="{7BDAFABD-F6BA-4E84-A144-8578950D92D9}" type="parTrans" cxnId="{20B5F2CE-605F-462B-ADC4-B178392C8B75}">
      <dgm:prSet/>
      <dgm:spPr/>
      <dgm:t>
        <a:bodyPr/>
        <a:lstStyle/>
        <a:p>
          <a:endParaRPr lang="ru-RU"/>
        </a:p>
      </dgm:t>
    </dgm:pt>
    <dgm:pt modelId="{0DFC22D6-2578-46FB-96CF-3FE05AD2B73B}" type="sibTrans" cxnId="{20B5F2CE-605F-462B-ADC4-B178392C8B75}">
      <dgm:prSet/>
      <dgm:spPr/>
      <dgm:t>
        <a:bodyPr/>
        <a:lstStyle/>
        <a:p>
          <a:endParaRPr lang="ru-RU"/>
        </a:p>
      </dgm:t>
    </dgm:pt>
    <dgm:pt modelId="{AEC304DD-D4BE-4DA0-8D95-2B725F321A13}">
      <dgm:prSet phldrT="[Текст]"/>
      <dgm:spPr/>
      <dgm:t>
        <a:bodyPr/>
        <a:lstStyle/>
        <a:p>
          <a:r>
            <a:rPr lang="ru-RU" b="1" dirty="0" smtClean="0"/>
            <a:t>Смелость</a:t>
          </a:r>
          <a:r>
            <a:rPr lang="ru-RU" dirty="0" smtClean="0"/>
            <a:t> – психологическая установка и поведение, </a:t>
          </a:r>
          <a:r>
            <a:rPr lang="ru-RU" b="1" dirty="0" smtClean="0"/>
            <a:t>решительность</a:t>
          </a:r>
          <a:r>
            <a:rPr lang="ru-RU" dirty="0" smtClean="0"/>
            <a:t> в поступках, самоуверенность и способность человека преодолевать чувство страха</a:t>
          </a:r>
          <a:endParaRPr lang="ru-RU" dirty="0"/>
        </a:p>
      </dgm:t>
    </dgm:pt>
    <dgm:pt modelId="{DBBF7A7A-9DFD-48AA-9AE4-AD44A563BEA5}" type="parTrans" cxnId="{7B7564A9-F259-4585-9025-02B203FE8178}">
      <dgm:prSet/>
      <dgm:spPr/>
      <dgm:t>
        <a:bodyPr/>
        <a:lstStyle/>
        <a:p>
          <a:endParaRPr lang="ru-RU"/>
        </a:p>
      </dgm:t>
    </dgm:pt>
    <dgm:pt modelId="{BB63767F-F21D-4B61-B138-B632FDF13AEF}" type="sibTrans" cxnId="{7B7564A9-F259-4585-9025-02B203FE8178}">
      <dgm:prSet/>
      <dgm:spPr/>
      <dgm:t>
        <a:bodyPr/>
        <a:lstStyle/>
        <a:p>
          <a:endParaRPr lang="ru-RU"/>
        </a:p>
      </dgm:t>
    </dgm:pt>
    <dgm:pt modelId="{7E472E21-0F9E-40FB-BAB3-FA906963A469}">
      <dgm:prSet phldrT="[Текст]"/>
      <dgm:spPr/>
      <dgm:t>
        <a:bodyPr/>
        <a:lstStyle/>
        <a:p>
          <a:r>
            <a:rPr lang="ru-RU" dirty="0" smtClean="0"/>
            <a:t>Трусость</a:t>
          </a:r>
          <a:endParaRPr lang="ru-RU" dirty="0"/>
        </a:p>
      </dgm:t>
    </dgm:pt>
    <dgm:pt modelId="{E5649097-73B5-412D-9CAF-07148660DAA4}" type="parTrans" cxnId="{5EF25841-D387-4204-812E-C1B2FDD1372D}">
      <dgm:prSet/>
      <dgm:spPr/>
      <dgm:t>
        <a:bodyPr/>
        <a:lstStyle/>
        <a:p>
          <a:endParaRPr lang="ru-RU"/>
        </a:p>
      </dgm:t>
    </dgm:pt>
    <dgm:pt modelId="{E4ECEC12-597D-452A-9DCA-BF1D12D38FA6}" type="sibTrans" cxnId="{5EF25841-D387-4204-812E-C1B2FDD1372D}">
      <dgm:prSet/>
      <dgm:spPr/>
      <dgm:t>
        <a:bodyPr/>
        <a:lstStyle/>
        <a:p>
          <a:endParaRPr lang="ru-RU"/>
        </a:p>
      </dgm:t>
    </dgm:pt>
    <dgm:pt modelId="{B452C647-E7BC-46B4-B303-A9248B774FEE}">
      <dgm:prSet phldrT="[Текст]"/>
      <dgm:spPr/>
      <dgm:t>
        <a:bodyPr/>
        <a:lstStyle/>
        <a:p>
          <a:r>
            <a:rPr lang="ru-RU" b="1" dirty="0" smtClean="0"/>
            <a:t>Трусость</a:t>
          </a:r>
          <a:r>
            <a:rPr lang="ru-RU" dirty="0" smtClean="0"/>
            <a:t> –это характеристика поведения человека в определённой ситуации, выраженная отказом к какому-либо действию (поступку) по причине страха  </a:t>
          </a:r>
          <a:endParaRPr lang="ru-RU" dirty="0"/>
        </a:p>
      </dgm:t>
    </dgm:pt>
    <dgm:pt modelId="{48CEE473-1EB2-44EB-BC88-965E5ABCB765}" type="parTrans" cxnId="{C4E9EA00-FB4B-4633-B86B-864DF421447D}">
      <dgm:prSet/>
      <dgm:spPr/>
      <dgm:t>
        <a:bodyPr/>
        <a:lstStyle/>
        <a:p>
          <a:endParaRPr lang="ru-RU"/>
        </a:p>
      </dgm:t>
    </dgm:pt>
    <dgm:pt modelId="{27205552-609E-48B2-9FD6-E0ADDC8EEE34}" type="sibTrans" cxnId="{C4E9EA00-FB4B-4633-B86B-864DF421447D}">
      <dgm:prSet/>
      <dgm:spPr/>
      <dgm:t>
        <a:bodyPr/>
        <a:lstStyle/>
        <a:p>
          <a:endParaRPr lang="ru-RU"/>
        </a:p>
      </dgm:t>
    </dgm:pt>
    <dgm:pt modelId="{0B434093-D6D4-49F2-9ED2-2540A9BE2B33}">
      <dgm:prSet phldrT="[Текст]"/>
      <dgm:spPr/>
      <dgm:t>
        <a:bodyPr/>
        <a:lstStyle/>
        <a:p>
          <a:endParaRPr lang="ru-RU" dirty="0"/>
        </a:p>
      </dgm:t>
    </dgm:pt>
    <dgm:pt modelId="{358559E1-71C7-460A-8F68-9FFFD7572403}" type="parTrans" cxnId="{5600D16E-8DA4-4F2A-A945-EB8627AE72EB}">
      <dgm:prSet/>
      <dgm:spPr/>
      <dgm:t>
        <a:bodyPr/>
        <a:lstStyle/>
        <a:p>
          <a:endParaRPr lang="ru-RU"/>
        </a:p>
      </dgm:t>
    </dgm:pt>
    <dgm:pt modelId="{83983177-7D6F-4DB7-843D-A50E62240D6F}" type="sibTrans" cxnId="{5600D16E-8DA4-4F2A-A945-EB8627AE72EB}">
      <dgm:prSet/>
      <dgm:spPr/>
      <dgm:t>
        <a:bodyPr/>
        <a:lstStyle/>
        <a:p>
          <a:endParaRPr lang="ru-RU"/>
        </a:p>
      </dgm:t>
    </dgm:pt>
    <dgm:pt modelId="{F38A0338-E2A4-42BF-BDF3-4C1BE5A6DB54}">
      <dgm:prSet/>
      <dgm:spPr/>
      <dgm:t>
        <a:bodyPr/>
        <a:lstStyle/>
        <a:p>
          <a:r>
            <a:rPr lang="ru-RU" b="1" smtClean="0"/>
            <a:t>Синонимы</a:t>
          </a:r>
          <a:r>
            <a:rPr lang="ru-RU" smtClean="0"/>
            <a:t>:храбрость, отвага, мужество, бесстрашие, неустрашимость, безбоязненность, бестрепетность </a:t>
          </a:r>
          <a:endParaRPr lang="ru-RU" dirty="0" smtClean="0"/>
        </a:p>
      </dgm:t>
    </dgm:pt>
    <dgm:pt modelId="{E5EE99B3-B493-44E5-87F2-1A764F455FEF}" type="parTrans" cxnId="{8D7950CC-BEAF-4D1E-9779-2A1D17CA1F73}">
      <dgm:prSet/>
      <dgm:spPr/>
      <dgm:t>
        <a:bodyPr/>
        <a:lstStyle/>
        <a:p>
          <a:endParaRPr lang="ru-RU"/>
        </a:p>
      </dgm:t>
    </dgm:pt>
    <dgm:pt modelId="{E07A37F6-8F59-4178-BC19-431CB7AF4A5A}" type="sibTrans" cxnId="{8D7950CC-BEAF-4D1E-9779-2A1D17CA1F73}">
      <dgm:prSet/>
      <dgm:spPr/>
      <dgm:t>
        <a:bodyPr/>
        <a:lstStyle/>
        <a:p>
          <a:endParaRPr lang="ru-RU"/>
        </a:p>
      </dgm:t>
    </dgm:pt>
    <dgm:pt modelId="{FB3074F2-3BEB-4411-BDA7-6B56EA78A305}">
      <dgm:prSet/>
      <dgm:spPr/>
      <dgm:t>
        <a:bodyPr/>
        <a:lstStyle/>
        <a:p>
          <a:r>
            <a:rPr lang="ru-RU" b="1" smtClean="0"/>
            <a:t>Синонимы</a:t>
          </a:r>
          <a:r>
            <a:rPr lang="ru-RU" smtClean="0"/>
            <a:t>: боязливость, робость, малодушие, мнительность, нерешительность, колебание. </a:t>
          </a:r>
          <a:endParaRPr lang="ru-RU" dirty="0"/>
        </a:p>
      </dgm:t>
    </dgm:pt>
    <dgm:pt modelId="{16779064-AB01-48E5-89AE-AF76ECFB74D3}" type="parTrans" cxnId="{80AACC56-5EC0-43B7-9539-8BD76A51031E}">
      <dgm:prSet/>
      <dgm:spPr/>
      <dgm:t>
        <a:bodyPr/>
        <a:lstStyle/>
        <a:p>
          <a:endParaRPr lang="ru-RU"/>
        </a:p>
      </dgm:t>
    </dgm:pt>
    <dgm:pt modelId="{01273752-ED18-4CAE-AAD1-7BC1DA36409D}" type="sibTrans" cxnId="{80AACC56-5EC0-43B7-9539-8BD76A51031E}">
      <dgm:prSet/>
      <dgm:spPr/>
      <dgm:t>
        <a:bodyPr/>
        <a:lstStyle/>
        <a:p>
          <a:endParaRPr lang="ru-RU"/>
        </a:p>
      </dgm:t>
    </dgm:pt>
    <dgm:pt modelId="{5A66B6B5-47C3-49DB-9A7B-B12112DF1538}" type="pres">
      <dgm:prSet presAssocID="{091104E3-DCE5-4D1D-9E32-F7A0E1A47D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A4C8D-5EC8-4D9F-9F37-03684990571C}" type="pres">
      <dgm:prSet presAssocID="{5CA7BDE3-5D92-416B-8B07-78E60DB87A56}" presName="parentLin" presStyleCnt="0"/>
      <dgm:spPr/>
    </dgm:pt>
    <dgm:pt modelId="{4115BEC3-0712-4146-9C7C-86B9645E75A2}" type="pres">
      <dgm:prSet presAssocID="{5CA7BDE3-5D92-416B-8B07-78E60DB87A5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C86640B-0C50-437F-8EDD-2BE19A769161}" type="pres">
      <dgm:prSet presAssocID="{5CA7BDE3-5D92-416B-8B07-78E60DB87A5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5E49C-27C2-495A-883D-E0CDFE6BE3C1}" type="pres">
      <dgm:prSet presAssocID="{5CA7BDE3-5D92-416B-8B07-78E60DB87A56}" presName="negativeSpace" presStyleCnt="0"/>
      <dgm:spPr/>
    </dgm:pt>
    <dgm:pt modelId="{4A381B1B-DED8-43E7-928C-96CA385AE1AA}" type="pres">
      <dgm:prSet presAssocID="{5CA7BDE3-5D92-416B-8B07-78E60DB87A5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04F08-F945-46AD-B0DD-97543965FFD4}" type="pres">
      <dgm:prSet presAssocID="{0DFC22D6-2578-46FB-96CF-3FE05AD2B73B}" presName="spaceBetweenRectangles" presStyleCnt="0"/>
      <dgm:spPr/>
    </dgm:pt>
    <dgm:pt modelId="{E970B77A-CD25-49EE-824A-0CEC64362639}" type="pres">
      <dgm:prSet presAssocID="{7E472E21-0F9E-40FB-BAB3-FA906963A469}" presName="parentLin" presStyleCnt="0"/>
      <dgm:spPr/>
    </dgm:pt>
    <dgm:pt modelId="{B42CF4D9-3ADB-4784-BC99-FD3F75DB88B1}" type="pres">
      <dgm:prSet presAssocID="{7E472E21-0F9E-40FB-BAB3-FA906963A46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5BBDE24-2F64-4E34-8542-CA164D65BCCB}" type="pres">
      <dgm:prSet presAssocID="{7E472E21-0F9E-40FB-BAB3-FA906963A46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1A679-BF3C-4005-B738-B5D44F2E2648}" type="pres">
      <dgm:prSet presAssocID="{7E472E21-0F9E-40FB-BAB3-FA906963A469}" presName="negativeSpace" presStyleCnt="0"/>
      <dgm:spPr/>
    </dgm:pt>
    <dgm:pt modelId="{642E8B34-1107-4633-882B-6607B7FDE3A2}" type="pres">
      <dgm:prSet presAssocID="{7E472E21-0F9E-40FB-BAB3-FA906963A46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7950CC-BEAF-4D1E-9779-2A1D17CA1F73}" srcId="{5CA7BDE3-5D92-416B-8B07-78E60DB87A56}" destId="{F38A0338-E2A4-42BF-BDF3-4C1BE5A6DB54}" srcOrd="1" destOrd="0" parTransId="{E5EE99B3-B493-44E5-87F2-1A764F455FEF}" sibTransId="{E07A37F6-8F59-4178-BC19-431CB7AF4A5A}"/>
    <dgm:cxn modelId="{9174B84D-F7A2-4026-A649-BD740BA87760}" type="presOf" srcId="{5CA7BDE3-5D92-416B-8B07-78E60DB87A56}" destId="{7C86640B-0C50-437F-8EDD-2BE19A769161}" srcOrd="1" destOrd="0" presId="urn:microsoft.com/office/officeart/2005/8/layout/list1"/>
    <dgm:cxn modelId="{20645141-06C2-430B-A821-A62F0CA31178}" type="presOf" srcId="{5CA7BDE3-5D92-416B-8B07-78E60DB87A56}" destId="{4115BEC3-0712-4146-9C7C-86B9645E75A2}" srcOrd="0" destOrd="0" presId="urn:microsoft.com/office/officeart/2005/8/layout/list1"/>
    <dgm:cxn modelId="{81CC48F0-2FE0-4CF5-818E-4C8F80CC2E5C}" type="presOf" srcId="{AEC304DD-D4BE-4DA0-8D95-2B725F321A13}" destId="{4A381B1B-DED8-43E7-928C-96CA385AE1AA}" srcOrd="0" destOrd="0" presId="urn:microsoft.com/office/officeart/2005/8/layout/list1"/>
    <dgm:cxn modelId="{7B7564A9-F259-4585-9025-02B203FE8178}" srcId="{5CA7BDE3-5D92-416B-8B07-78E60DB87A56}" destId="{AEC304DD-D4BE-4DA0-8D95-2B725F321A13}" srcOrd="0" destOrd="0" parTransId="{DBBF7A7A-9DFD-48AA-9AE4-AD44A563BEA5}" sibTransId="{BB63767F-F21D-4B61-B138-B632FDF13AEF}"/>
    <dgm:cxn modelId="{1D9484AF-61CC-4586-BF2F-2DD78D40D561}" type="presOf" srcId="{7E472E21-0F9E-40FB-BAB3-FA906963A469}" destId="{B42CF4D9-3ADB-4784-BC99-FD3F75DB88B1}" srcOrd="0" destOrd="0" presId="urn:microsoft.com/office/officeart/2005/8/layout/list1"/>
    <dgm:cxn modelId="{C4E9EA00-FB4B-4633-B86B-864DF421447D}" srcId="{7E472E21-0F9E-40FB-BAB3-FA906963A469}" destId="{B452C647-E7BC-46B4-B303-A9248B774FEE}" srcOrd="0" destOrd="0" parTransId="{48CEE473-1EB2-44EB-BC88-965E5ABCB765}" sibTransId="{27205552-609E-48B2-9FD6-E0ADDC8EEE34}"/>
    <dgm:cxn modelId="{20B5F2CE-605F-462B-ADC4-B178392C8B75}" srcId="{091104E3-DCE5-4D1D-9E32-F7A0E1A47DBF}" destId="{5CA7BDE3-5D92-416B-8B07-78E60DB87A56}" srcOrd="0" destOrd="0" parTransId="{7BDAFABD-F6BA-4E84-A144-8578950D92D9}" sibTransId="{0DFC22D6-2578-46FB-96CF-3FE05AD2B73B}"/>
    <dgm:cxn modelId="{5EF25841-D387-4204-812E-C1B2FDD1372D}" srcId="{091104E3-DCE5-4D1D-9E32-F7A0E1A47DBF}" destId="{7E472E21-0F9E-40FB-BAB3-FA906963A469}" srcOrd="1" destOrd="0" parTransId="{E5649097-73B5-412D-9CAF-07148660DAA4}" sibTransId="{E4ECEC12-597D-452A-9DCA-BF1D12D38FA6}"/>
    <dgm:cxn modelId="{B07D3FC3-1FA5-41DD-97FF-496A170A5C70}" type="presOf" srcId="{0B434093-D6D4-49F2-9ED2-2540A9BE2B33}" destId="{642E8B34-1107-4633-882B-6607B7FDE3A2}" srcOrd="0" destOrd="2" presId="urn:microsoft.com/office/officeart/2005/8/layout/list1"/>
    <dgm:cxn modelId="{C75D3666-466D-454A-B834-1526D3AC2B92}" type="presOf" srcId="{F38A0338-E2A4-42BF-BDF3-4C1BE5A6DB54}" destId="{4A381B1B-DED8-43E7-928C-96CA385AE1AA}" srcOrd="0" destOrd="1" presId="urn:microsoft.com/office/officeart/2005/8/layout/list1"/>
    <dgm:cxn modelId="{0FEAF700-1C31-4258-919C-4EB2AD21C478}" type="presOf" srcId="{B452C647-E7BC-46B4-B303-A9248B774FEE}" destId="{642E8B34-1107-4633-882B-6607B7FDE3A2}" srcOrd="0" destOrd="0" presId="urn:microsoft.com/office/officeart/2005/8/layout/list1"/>
    <dgm:cxn modelId="{F230995D-FE40-4034-9B69-512043FD8499}" type="presOf" srcId="{091104E3-DCE5-4D1D-9E32-F7A0E1A47DBF}" destId="{5A66B6B5-47C3-49DB-9A7B-B12112DF1538}" srcOrd="0" destOrd="0" presId="urn:microsoft.com/office/officeart/2005/8/layout/list1"/>
    <dgm:cxn modelId="{80AACC56-5EC0-43B7-9539-8BD76A51031E}" srcId="{7E472E21-0F9E-40FB-BAB3-FA906963A469}" destId="{FB3074F2-3BEB-4411-BDA7-6B56EA78A305}" srcOrd="1" destOrd="0" parTransId="{16779064-AB01-48E5-89AE-AF76ECFB74D3}" sibTransId="{01273752-ED18-4CAE-AAD1-7BC1DA36409D}"/>
    <dgm:cxn modelId="{9EE367FA-E1B3-43B0-A27F-12E61B05180E}" type="presOf" srcId="{FB3074F2-3BEB-4411-BDA7-6B56EA78A305}" destId="{642E8B34-1107-4633-882B-6607B7FDE3A2}" srcOrd="0" destOrd="1" presId="urn:microsoft.com/office/officeart/2005/8/layout/list1"/>
    <dgm:cxn modelId="{08CA7A07-2D78-4552-8743-FA53B9678C85}" type="presOf" srcId="{7E472E21-0F9E-40FB-BAB3-FA906963A469}" destId="{E5BBDE24-2F64-4E34-8542-CA164D65BCCB}" srcOrd="1" destOrd="0" presId="urn:microsoft.com/office/officeart/2005/8/layout/list1"/>
    <dgm:cxn modelId="{5600D16E-8DA4-4F2A-A945-EB8627AE72EB}" srcId="{7E472E21-0F9E-40FB-BAB3-FA906963A469}" destId="{0B434093-D6D4-49F2-9ED2-2540A9BE2B33}" srcOrd="2" destOrd="0" parTransId="{358559E1-71C7-460A-8F68-9FFFD7572403}" sibTransId="{83983177-7D6F-4DB7-843D-A50E62240D6F}"/>
    <dgm:cxn modelId="{D3E48CAD-15E2-4FF6-9149-3C2789348281}" type="presParOf" srcId="{5A66B6B5-47C3-49DB-9A7B-B12112DF1538}" destId="{10BA4C8D-5EC8-4D9F-9F37-03684990571C}" srcOrd="0" destOrd="0" presId="urn:microsoft.com/office/officeart/2005/8/layout/list1"/>
    <dgm:cxn modelId="{DC6EE0F4-577E-4224-9EAF-68E8B73AD522}" type="presParOf" srcId="{10BA4C8D-5EC8-4D9F-9F37-03684990571C}" destId="{4115BEC3-0712-4146-9C7C-86B9645E75A2}" srcOrd="0" destOrd="0" presId="urn:microsoft.com/office/officeart/2005/8/layout/list1"/>
    <dgm:cxn modelId="{3E34230F-B6A8-4486-899F-4C946E8C356A}" type="presParOf" srcId="{10BA4C8D-5EC8-4D9F-9F37-03684990571C}" destId="{7C86640B-0C50-437F-8EDD-2BE19A769161}" srcOrd="1" destOrd="0" presId="urn:microsoft.com/office/officeart/2005/8/layout/list1"/>
    <dgm:cxn modelId="{5F0C9300-F9EC-406F-B1B4-0635610AE888}" type="presParOf" srcId="{5A66B6B5-47C3-49DB-9A7B-B12112DF1538}" destId="{ADB5E49C-27C2-495A-883D-E0CDFE6BE3C1}" srcOrd="1" destOrd="0" presId="urn:microsoft.com/office/officeart/2005/8/layout/list1"/>
    <dgm:cxn modelId="{0538CF1D-958E-427F-9F19-92B1B5B0206F}" type="presParOf" srcId="{5A66B6B5-47C3-49DB-9A7B-B12112DF1538}" destId="{4A381B1B-DED8-43E7-928C-96CA385AE1AA}" srcOrd="2" destOrd="0" presId="urn:microsoft.com/office/officeart/2005/8/layout/list1"/>
    <dgm:cxn modelId="{0BDD79EC-FA31-4085-AA89-C2E371A6C365}" type="presParOf" srcId="{5A66B6B5-47C3-49DB-9A7B-B12112DF1538}" destId="{6D804F08-F945-46AD-B0DD-97543965FFD4}" srcOrd="3" destOrd="0" presId="urn:microsoft.com/office/officeart/2005/8/layout/list1"/>
    <dgm:cxn modelId="{C54A953E-366D-47F7-8467-BE7F11582E90}" type="presParOf" srcId="{5A66B6B5-47C3-49DB-9A7B-B12112DF1538}" destId="{E970B77A-CD25-49EE-824A-0CEC64362639}" srcOrd="4" destOrd="0" presId="urn:microsoft.com/office/officeart/2005/8/layout/list1"/>
    <dgm:cxn modelId="{A6475DD0-B4E4-40EA-BBED-41068CE4DC1D}" type="presParOf" srcId="{E970B77A-CD25-49EE-824A-0CEC64362639}" destId="{B42CF4D9-3ADB-4784-BC99-FD3F75DB88B1}" srcOrd="0" destOrd="0" presId="urn:microsoft.com/office/officeart/2005/8/layout/list1"/>
    <dgm:cxn modelId="{53E02970-DA0A-4F84-A726-001D7F1850D6}" type="presParOf" srcId="{E970B77A-CD25-49EE-824A-0CEC64362639}" destId="{E5BBDE24-2F64-4E34-8542-CA164D65BCCB}" srcOrd="1" destOrd="0" presId="urn:microsoft.com/office/officeart/2005/8/layout/list1"/>
    <dgm:cxn modelId="{85795D7B-9355-48B2-959A-C1A6AB7F7E45}" type="presParOf" srcId="{5A66B6B5-47C3-49DB-9A7B-B12112DF1538}" destId="{7AE1A679-BF3C-4005-B738-B5D44F2E2648}" srcOrd="5" destOrd="0" presId="urn:microsoft.com/office/officeart/2005/8/layout/list1"/>
    <dgm:cxn modelId="{7F31C462-6DB6-49FC-B23C-BBA518DBC8FC}" type="presParOf" srcId="{5A66B6B5-47C3-49DB-9A7B-B12112DF1538}" destId="{642E8B34-1107-4633-882B-6607B7FDE3A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74A57E-C8DF-448D-AC90-669A74E2ADE2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82B0359-447C-4EAB-B03B-CF0B818824D2}">
      <dgm:prSet phldrT="[Текст]"/>
      <dgm:spPr/>
      <dgm:t>
        <a:bodyPr/>
        <a:lstStyle/>
        <a:p>
          <a:r>
            <a:rPr lang="ru-RU" dirty="0" smtClean="0"/>
            <a:t>Документы,  которые заполняют эксперты</a:t>
          </a:r>
          <a:endParaRPr lang="ru-RU" dirty="0"/>
        </a:p>
      </dgm:t>
    </dgm:pt>
    <dgm:pt modelId="{12BA9F7C-65BE-49B4-8B17-A51C30309A49}" type="parTrans" cxnId="{8F0899A2-35DA-4584-A466-DD547A5C6F30}">
      <dgm:prSet/>
      <dgm:spPr/>
      <dgm:t>
        <a:bodyPr/>
        <a:lstStyle/>
        <a:p>
          <a:endParaRPr lang="ru-RU"/>
        </a:p>
      </dgm:t>
    </dgm:pt>
    <dgm:pt modelId="{1822523A-1B6D-42B3-925B-7F50F80990FB}" type="sibTrans" cxnId="{8F0899A2-35DA-4584-A466-DD547A5C6F30}">
      <dgm:prSet/>
      <dgm:spPr/>
      <dgm:t>
        <a:bodyPr/>
        <a:lstStyle/>
        <a:p>
          <a:endParaRPr lang="ru-RU"/>
        </a:p>
      </dgm:t>
    </dgm:pt>
    <dgm:pt modelId="{147BE52B-DC18-4D67-AA11-D0576F39C44D}" type="pres">
      <dgm:prSet presAssocID="{1474A57E-C8DF-448D-AC90-669A74E2AD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53B1AE-4185-43B1-96E3-E00EC883D222}" type="pres">
      <dgm:prSet presAssocID="{C82B0359-447C-4EAB-B03B-CF0B818824D2}" presName="root" presStyleCnt="0"/>
      <dgm:spPr/>
    </dgm:pt>
    <dgm:pt modelId="{F74A2458-2219-4DD3-BB5D-E37103375EF4}" type="pres">
      <dgm:prSet presAssocID="{C82B0359-447C-4EAB-B03B-CF0B818824D2}" presName="rootComposite" presStyleCnt="0"/>
      <dgm:spPr/>
    </dgm:pt>
    <dgm:pt modelId="{CC932210-076A-43F2-8C1E-F298EE8D70E5}" type="pres">
      <dgm:prSet presAssocID="{C82B0359-447C-4EAB-B03B-CF0B818824D2}" presName="rootText" presStyleLbl="node1" presStyleIdx="0" presStyleCnt="1" custScaleX="72037" custScaleY="43173" custLinFactNeighborX="-7" custLinFactNeighborY="-2099"/>
      <dgm:spPr/>
      <dgm:t>
        <a:bodyPr/>
        <a:lstStyle/>
        <a:p>
          <a:endParaRPr lang="ru-RU"/>
        </a:p>
      </dgm:t>
    </dgm:pt>
    <dgm:pt modelId="{528E6E6C-ACC2-448C-989D-C9597A5F35EC}" type="pres">
      <dgm:prSet presAssocID="{C82B0359-447C-4EAB-B03B-CF0B818824D2}" presName="rootConnector" presStyleLbl="node1" presStyleIdx="0" presStyleCnt="1"/>
      <dgm:spPr/>
      <dgm:t>
        <a:bodyPr/>
        <a:lstStyle/>
        <a:p>
          <a:endParaRPr lang="ru-RU"/>
        </a:p>
      </dgm:t>
    </dgm:pt>
    <dgm:pt modelId="{FB81890C-0FDA-49A1-924A-8443572EEF3F}" type="pres">
      <dgm:prSet presAssocID="{C82B0359-447C-4EAB-B03B-CF0B818824D2}" presName="childShape" presStyleCnt="0"/>
      <dgm:spPr/>
    </dgm:pt>
  </dgm:ptLst>
  <dgm:cxnLst>
    <dgm:cxn modelId="{8F0899A2-35DA-4584-A466-DD547A5C6F30}" srcId="{1474A57E-C8DF-448D-AC90-669A74E2ADE2}" destId="{C82B0359-447C-4EAB-B03B-CF0B818824D2}" srcOrd="0" destOrd="0" parTransId="{12BA9F7C-65BE-49B4-8B17-A51C30309A49}" sibTransId="{1822523A-1B6D-42B3-925B-7F50F80990FB}"/>
    <dgm:cxn modelId="{20F2B215-10D6-4BCB-9791-F4CFB3DADC4E}" type="presOf" srcId="{C82B0359-447C-4EAB-B03B-CF0B818824D2}" destId="{528E6E6C-ACC2-448C-989D-C9597A5F35EC}" srcOrd="1" destOrd="0" presId="urn:microsoft.com/office/officeart/2005/8/layout/hierarchy3"/>
    <dgm:cxn modelId="{70241BA8-6EF8-4937-AC0F-BF900DA61E7F}" type="presOf" srcId="{1474A57E-C8DF-448D-AC90-669A74E2ADE2}" destId="{147BE52B-DC18-4D67-AA11-D0576F39C44D}" srcOrd="0" destOrd="0" presId="urn:microsoft.com/office/officeart/2005/8/layout/hierarchy3"/>
    <dgm:cxn modelId="{386C8C77-00C7-4CFA-A76A-933DA6CFD5AB}" type="presOf" srcId="{C82B0359-447C-4EAB-B03B-CF0B818824D2}" destId="{CC932210-076A-43F2-8C1E-F298EE8D70E5}" srcOrd="0" destOrd="0" presId="urn:microsoft.com/office/officeart/2005/8/layout/hierarchy3"/>
    <dgm:cxn modelId="{72E49077-A3EE-43BC-B425-5FF4CC2754A9}" type="presParOf" srcId="{147BE52B-DC18-4D67-AA11-D0576F39C44D}" destId="{0B53B1AE-4185-43B1-96E3-E00EC883D222}" srcOrd="0" destOrd="0" presId="urn:microsoft.com/office/officeart/2005/8/layout/hierarchy3"/>
    <dgm:cxn modelId="{6347C7EB-2ED0-4CEE-9F97-F2B928E88A01}" type="presParOf" srcId="{0B53B1AE-4185-43B1-96E3-E00EC883D222}" destId="{F74A2458-2219-4DD3-BB5D-E37103375EF4}" srcOrd="0" destOrd="0" presId="urn:microsoft.com/office/officeart/2005/8/layout/hierarchy3"/>
    <dgm:cxn modelId="{F21B129A-F62C-4963-9005-8F1FC9D85330}" type="presParOf" srcId="{F74A2458-2219-4DD3-BB5D-E37103375EF4}" destId="{CC932210-076A-43F2-8C1E-F298EE8D70E5}" srcOrd="0" destOrd="0" presId="urn:microsoft.com/office/officeart/2005/8/layout/hierarchy3"/>
    <dgm:cxn modelId="{BDA0ED92-E295-46F7-B671-917E59F664CA}" type="presParOf" srcId="{F74A2458-2219-4DD3-BB5D-E37103375EF4}" destId="{528E6E6C-ACC2-448C-989D-C9597A5F35EC}" srcOrd="1" destOrd="0" presId="urn:microsoft.com/office/officeart/2005/8/layout/hierarchy3"/>
    <dgm:cxn modelId="{864EC1F3-5A3B-4E46-96F8-F93E5BD30238}" type="presParOf" srcId="{0B53B1AE-4185-43B1-96E3-E00EC883D222}" destId="{FB81890C-0FDA-49A1-924A-8443572EEF3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9D0CCF3-1311-431E-BA6F-3B5EA574A8E3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C7AEB12-8995-4A71-8AD7-557530787C98}">
      <dgm:prSet phldrT="[Текст]" custT="1"/>
      <dgm:spPr/>
      <dgm:t>
        <a:bodyPr/>
        <a:lstStyle/>
        <a:p>
          <a:r>
            <a:rPr lang="ru-RU" sz="1600" dirty="0" smtClean="0"/>
            <a:t>Цитата</a:t>
          </a:r>
          <a:endParaRPr lang="ru-RU" sz="1600" dirty="0"/>
        </a:p>
      </dgm:t>
    </dgm:pt>
    <dgm:pt modelId="{356D87A2-9F05-44DA-8D14-80BF7F861263}" type="parTrans" cxnId="{6B3A9F4E-9897-4129-9BEC-A98FAC95B10F}">
      <dgm:prSet/>
      <dgm:spPr/>
      <dgm:t>
        <a:bodyPr/>
        <a:lstStyle/>
        <a:p>
          <a:endParaRPr lang="ru-RU"/>
        </a:p>
      </dgm:t>
    </dgm:pt>
    <dgm:pt modelId="{CFF1670A-4B54-4C36-AB87-71D8A465CC60}" type="sibTrans" cxnId="{6B3A9F4E-9897-4129-9BEC-A98FAC95B10F}">
      <dgm:prSet/>
      <dgm:spPr/>
      <dgm:t>
        <a:bodyPr/>
        <a:lstStyle/>
        <a:p>
          <a:endParaRPr lang="ru-RU"/>
        </a:p>
      </dgm:t>
    </dgm:pt>
    <dgm:pt modelId="{66983F17-D74C-477F-9D99-16B2DD936838}">
      <dgm:prSet phldrT="[Текст]"/>
      <dgm:spPr/>
      <dgm:t>
        <a:bodyPr/>
        <a:lstStyle/>
        <a:p>
          <a:endParaRPr lang="ru-RU" dirty="0"/>
        </a:p>
      </dgm:t>
    </dgm:pt>
    <dgm:pt modelId="{0E0E37F7-A84D-4D4C-BF10-B5421C7C1902}" type="parTrans" cxnId="{C09BE5E2-7AFA-4F33-BD40-F635AA0093AC}">
      <dgm:prSet/>
      <dgm:spPr/>
      <dgm:t>
        <a:bodyPr/>
        <a:lstStyle/>
        <a:p>
          <a:endParaRPr lang="ru-RU"/>
        </a:p>
      </dgm:t>
    </dgm:pt>
    <dgm:pt modelId="{3A7FC85E-3E4A-4492-AEC8-E1E7B2AFD95D}" type="sibTrans" cxnId="{C09BE5E2-7AFA-4F33-BD40-F635AA0093AC}">
      <dgm:prSet/>
      <dgm:spPr/>
      <dgm:t>
        <a:bodyPr/>
        <a:lstStyle/>
        <a:p>
          <a:endParaRPr lang="ru-RU"/>
        </a:p>
      </dgm:t>
    </dgm:pt>
    <dgm:pt modelId="{D1CD62E1-803D-49C2-B537-EE8669AE7F3A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Марк Твен</a:t>
          </a:r>
        </a:p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2.Трусливый друг страшнее врага,</a:t>
          </a:r>
        </a:p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ибо врага опасаешься, а на </a:t>
          </a:r>
        </a:p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друга надеешься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Л.Н.Толстой</a:t>
          </a:r>
          <a:endParaRPr lang="ru-RU" sz="1400" b="1" dirty="0" smtClean="0"/>
        </a:p>
        <a:p>
          <a:pPr algn="ctr"/>
          <a:endParaRPr lang="ru-RU" sz="1000" b="1" dirty="0"/>
        </a:p>
      </dgm:t>
    </dgm:pt>
    <dgm:pt modelId="{8B030693-4382-4224-824F-22B546A94E84}" type="sibTrans" cxnId="{D927C493-E540-46CD-AD9E-B5DC9763D80D}">
      <dgm:prSet/>
      <dgm:spPr/>
      <dgm:t>
        <a:bodyPr/>
        <a:lstStyle/>
        <a:p>
          <a:endParaRPr lang="ru-RU"/>
        </a:p>
      </dgm:t>
    </dgm:pt>
    <dgm:pt modelId="{1458AE73-2E25-496C-AB52-3B35EF1B7399}" type="parTrans" cxnId="{D927C493-E540-46CD-AD9E-B5DC9763D80D}">
      <dgm:prSet/>
      <dgm:spPr/>
      <dgm:t>
        <a:bodyPr/>
        <a:lstStyle/>
        <a:p>
          <a:endParaRPr lang="ru-RU"/>
        </a:p>
      </dgm:t>
    </dgm:pt>
    <dgm:pt modelId="{C90AE004-C0A4-4484-8B60-74DB4E8337A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1.Смелость – это сопротивление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контроль над страхом, а не отсутствие 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страха. </a:t>
          </a:r>
          <a:endParaRPr lang="ru-RU" sz="1400" b="1" dirty="0"/>
        </a:p>
      </dgm:t>
    </dgm:pt>
    <dgm:pt modelId="{DFA5686E-1DA1-4923-945A-442963959D73}" type="sibTrans" cxnId="{8946C18D-E0E0-400A-922D-BA2BBAA2EB83}">
      <dgm:prSet/>
      <dgm:spPr/>
      <dgm:t>
        <a:bodyPr/>
        <a:lstStyle/>
        <a:p>
          <a:endParaRPr lang="ru-RU"/>
        </a:p>
      </dgm:t>
    </dgm:pt>
    <dgm:pt modelId="{3E0F3AF0-0778-4687-A129-A38FB7585A4D}" type="parTrans" cxnId="{8946C18D-E0E0-400A-922D-BA2BBAA2EB83}">
      <dgm:prSet/>
      <dgm:spPr/>
      <dgm:t>
        <a:bodyPr/>
        <a:lstStyle/>
        <a:p>
          <a:endParaRPr lang="ru-RU"/>
        </a:p>
      </dgm:t>
    </dgm:pt>
    <dgm:pt modelId="{ECA2882F-92A5-4A25-B3C6-5982B51965B5}" type="pres">
      <dgm:prSet presAssocID="{E9D0CCF3-1311-431E-BA6F-3B5EA574A8E3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8089E0D-B06F-4861-B2D1-45EC37D940C4}" type="pres">
      <dgm:prSet presAssocID="{CC7AEB12-8995-4A71-8AD7-557530787C98}" presName="withChildren" presStyleCnt="0"/>
      <dgm:spPr/>
    </dgm:pt>
    <dgm:pt modelId="{82EE34A6-A543-47CF-854E-98F7C290F6F7}" type="pres">
      <dgm:prSet presAssocID="{CC7AEB12-8995-4A71-8AD7-557530787C98}" presName="bigCircle" presStyleLbl="vennNode1" presStyleIdx="0" presStyleCnt="4" custLinFactNeighborX="-239" custLinFactNeighborY="1435"/>
      <dgm:spPr/>
    </dgm:pt>
    <dgm:pt modelId="{50D34D66-A165-46FA-AB6E-E9990920D4AB}" type="pres">
      <dgm:prSet presAssocID="{CC7AEB12-8995-4A71-8AD7-557530787C98}" presName="medCircle" presStyleLbl="vennNode1" presStyleIdx="1" presStyleCnt="4"/>
      <dgm:spPr/>
    </dgm:pt>
    <dgm:pt modelId="{C6EF1851-00DB-4C59-BADE-904C93FB717F}" type="pres">
      <dgm:prSet presAssocID="{CC7AEB12-8995-4A71-8AD7-557530787C98}" presName="txLvl1" presStyleLbl="revTx" presStyleIdx="0" presStyleCnt="4"/>
      <dgm:spPr/>
      <dgm:t>
        <a:bodyPr/>
        <a:lstStyle/>
        <a:p>
          <a:endParaRPr lang="ru-RU"/>
        </a:p>
      </dgm:t>
    </dgm:pt>
    <dgm:pt modelId="{72585E44-C2B3-4032-A71F-C86DABF24E6C}" type="pres">
      <dgm:prSet presAssocID="{CC7AEB12-8995-4A71-8AD7-557530787C98}" presName="lin" presStyleCnt="0"/>
      <dgm:spPr/>
    </dgm:pt>
    <dgm:pt modelId="{EEC71C20-4339-40FC-96FE-114836593878}" type="pres">
      <dgm:prSet presAssocID="{66983F17-D74C-477F-9D99-16B2DD936838}" presName="txLvl2" presStyleLbl="revTx" presStyleIdx="1" presStyleCnt="4"/>
      <dgm:spPr/>
      <dgm:t>
        <a:bodyPr/>
        <a:lstStyle/>
        <a:p>
          <a:endParaRPr lang="ru-RU"/>
        </a:p>
      </dgm:t>
    </dgm:pt>
    <dgm:pt modelId="{2B7061A3-7522-405D-A7FA-16F4F6F1B444}" type="pres">
      <dgm:prSet presAssocID="{3A7FC85E-3E4A-4492-AEC8-E1E7B2AFD95D}" presName="smCircle" presStyleLbl="vennNode1" presStyleIdx="2" presStyleCnt="4"/>
      <dgm:spPr/>
    </dgm:pt>
    <dgm:pt modelId="{C50BD3EA-BDC1-42BF-AB06-4CD0CE751334}" type="pres">
      <dgm:prSet presAssocID="{C90AE004-C0A4-4484-8B60-74DB4E8337AB}" presName="txLvl2" presStyleLbl="revTx" presStyleIdx="2" presStyleCnt="4"/>
      <dgm:spPr/>
      <dgm:t>
        <a:bodyPr/>
        <a:lstStyle/>
        <a:p>
          <a:endParaRPr lang="ru-RU"/>
        </a:p>
      </dgm:t>
    </dgm:pt>
    <dgm:pt modelId="{C5DE4887-21F6-4B04-BC2D-2D644B05270F}" type="pres">
      <dgm:prSet presAssocID="{DFA5686E-1DA1-4923-945A-442963959D73}" presName="smCircle" presStyleLbl="vennNode1" presStyleIdx="3" presStyleCnt="4"/>
      <dgm:spPr/>
    </dgm:pt>
    <dgm:pt modelId="{FF35B19D-E351-4A93-9C90-6D39DEFD1882}" type="pres">
      <dgm:prSet presAssocID="{D1CD62E1-803D-49C2-B537-EE8669AE7F3A}" presName="txLvl2" presStyleLbl="revTx" presStyleIdx="3" presStyleCnt="4"/>
      <dgm:spPr/>
      <dgm:t>
        <a:bodyPr/>
        <a:lstStyle/>
        <a:p>
          <a:endParaRPr lang="ru-RU"/>
        </a:p>
      </dgm:t>
    </dgm:pt>
  </dgm:ptLst>
  <dgm:cxnLst>
    <dgm:cxn modelId="{BF61E4B5-6FD9-4C77-ABBB-1963C81D8029}" type="presOf" srcId="{66983F17-D74C-477F-9D99-16B2DD936838}" destId="{EEC71C20-4339-40FC-96FE-114836593878}" srcOrd="0" destOrd="0" presId="urn:microsoft.com/office/officeart/2008/layout/VerticalCircleList"/>
    <dgm:cxn modelId="{C09BE5E2-7AFA-4F33-BD40-F635AA0093AC}" srcId="{CC7AEB12-8995-4A71-8AD7-557530787C98}" destId="{66983F17-D74C-477F-9D99-16B2DD936838}" srcOrd="0" destOrd="0" parTransId="{0E0E37F7-A84D-4D4C-BF10-B5421C7C1902}" sibTransId="{3A7FC85E-3E4A-4492-AEC8-E1E7B2AFD95D}"/>
    <dgm:cxn modelId="{EFF21409-6C8F-4DB9-971A-9E8828D889F5}" type="presOf" srcId="{D1CD62E1-803D-49C2-B537-EE8669AE7F3A}" destId="{FF35B19D-E351-4A93-9C90-6D39DEFD1882}" srcOrd="0" destOrd="0" presId="urn:microsoft.com/office/officeart/2008/layout/VerticalCircleList"/>
    <dgm:cxn modelId="{8946C18D-E0E0-400A-922D-BA2BBAA2EB83}" srcId="{CC7AEB12-8995-4A71-8AD7-557530787C98}" destId="{C90AE004-C0A4-4484-8B60-74DB4E8337AB}" srcOrd="1" destOrd="0" parTransId="{3E0F3AF0-0778-4687-A129-A38FB7585A4D}" sibTransId="{DFA5686E-1DA1-4923-945A-442963959D73}"/>
    <dgm:cxn modelId="{68919587-6032-40E9-8785-37A6C3C99C7F}" type="presOf" srcId="{C90AE004-C0A4-4484-8B60-74DB4E8337AB}" destId="{C50BD3EA-BDC1-42BF-AB06-4CD0CE751334}" srcOrd="0" destOrd="0" presId="urn:microsoft.com/office/officeart/2008/layout/VerticalCircleList"/>
    <dgm:cxn modelId="{D927C493-E540-46CD-AD9E-B5DC9763D80D}" srcId="{CC7AEB12-8995-4A71-8AD7-557530787C98}" destId="{D1CD62E1-803D-49C2-B537-EE8669AE7F3A}" srcOrd="2" destOrd="0" parTransId="{1458AE73-2E25-496C-AB52-3B35EF1B7399}" sibTransId="{8B030693-4382-4224-824F-22B546A94E84}"/>
    <dgm:cxn modelId="{DCD3A33E-FC29-42C4-81E9-E287857298D2}" type="presOf" srcId="{CC7AEB12-8995-4A71-8AD7-557530787C98}" destId="{C6EF1851-00DB-4C59-BADE-904C93FB717F}" srcOrd="0" destOrd="0" presId="urn:microsoft.com/office/officeart/2008/layout/VerticalCircleList"/>
    <dgm:cxn modelId="{F8A91F9F-C05C-4A12-9648-B58CEBC380C2}" type="presOf" srcId="{E9D0CCF3-1311-431E-BA6F-3B5EA574A8E3}" destId="{ECA2882F-92A5-4A25-B3C6-5982B51965B5}" srcOrd="0" destOrd="0" presId="urn:microsoft.com/office/officeart/2008/layout/VerticalCircleList"/>
    <dgm:cxn modelId="{6B3A9F4E-9897-4129-9BEC-A98FAC95B10F}" srcId="{E9D0CCF3-1311-431E-BA6F-3B5EA574A8E3}" destId="{CC7AEB12-8995-4A71-8AD7-557530787C98}" srcOrd="0" destOrd="0" parTransId="{356D87A2-9F05-44DA-8D14-80BF7F861263}" sibTransId="{CFF1670A-4B54-4C36-AB87-71D8A465CC60}"/>
    <dgm:cxn modelId="{88A6F744-577A-4A77-A0AB-FDF677B2A95D}" type="presParOf" srcId="{ECA2882F-92A5-4A25-B3C6-5982B51965B5}" destId="{88089E0D-B06F-4861-B2D1-45EC37D940C4}" srcOrd="0" destOrd="0" presId="urn:microsoft.com/office/officeart/2008/layout/VerticalCircleList"/>
    <dgm:cxn modelId="{5E72C166-00E2-4EBE-A6EF-54438EEDE05D}" type="presParOf" srcId="{88089E0D-B06F-4861-B2D1-45EC37D940C4}" destId="{82EE34A6-A543-47CF-854E-98F7C290F6F7}" srcOrd="0" destOrd="0" presId="urn:microsoft.com/office/officeart/2008/layout/VerticalCircleList"/>
    <dgm:cxn modelId="{01049BD5-E6C8-4E4B-A6D4-45610CEA3FD9}" type="presParOf" srcId="{88089E0D-B06F-4861-B2D1-45EC37D940C4}" destId="{50D34D66-A165-46FA-AB6E-E9990920D4AB}" srcOrd="1" destOrd="0" presId="urn:microsoft.com/office/officeart/2008/layout/VerticalCircleList"/>
    <dgm:cxn modelId="{2861F762-CAB1-404C-9F07-00B0A4C6EF22}" type="presParOf" srcId="{88089E0D-B06F-4861-B2D1-45EC37D940C4}" destId="{C6EF1851-00DB-4C59-BADE-904C93FB717F}" srcOrd="2" destOrd="0" presId="urn:microsoft.com/office/officeart/2008/layout/VerticalCircleList"/>
    <dgm:cxn modelId="{ECF8645E-5471-4D3C-BF88-5F2FD4F5339C}" type="presParOf" srcId="{88089E0D-B06F-4861-B2D1-45EC37D940C4}" destId="{72585E44-C2B3-4032-A71F-C86DABF24E6C}" srcOrd="3" destOrd="0" presId="urn:microsoft.com/office/officeart/2008/layout/VerticalCircleList"/>
    <dgm:cxn modelId="{45EE013D-E059-4A07-8E1F-2FB987DE68CF}" type="presParOf" srcId="{72585E44-C2B3-4032-A71F-C86DABF24E6C}" destId="{EEC71C20-4339-40FC-96FE-114836593878}" srcOrd="0" destOrd="0" presId="urn:microsoft.com/office/officeart/2008/layout/VerticalCircleList"/>
    <dgm:cxn modelId="{6FC23CE4-3449-4603-9299-EA8F996A49AB}" type="presParOf" srcId="{72585E44-C2B3-4032-A71F-C86DABF24E6C}" destId="{2B7061A3-7522-405D-A7FA-16F4F6F1B444}" srcOrd="1" destOrd="0" presId="urn:microsoft.com/office/officeart/2008/layout/VerticalCircleList"/>
    <dgm:cxn modelId="{586E9371-FCB0-4353-96C0-7DBB4E4C1155}" type="presParOf" srcId="{72585E44-C2B3-4032-A71F-C86DABF24E6C}" destId="{C50BD3EA-BDC1-42BF-AB06-4CD0CE751334}" srcOrd="2" destOrd="0" presId="urn:microsoft.com/office/officeart/2008/layout/VerticalCircleList"/>
    <dgm:cxn modelId="{5BD23EB5-CA8C-4634-BA9B-7BC943418E2F}" type="presParOf" srcId="{72585E44-C2B3-4032-A71F-C86DABF24E6C}" destId="{C5DE4887-21F6-4B04-BC2D-2D644B05270F}" srcOrd="3" destOrd="0" presId="urn:microsoft.com/office/officeart/2008/layout/VerticalCircleList"/>
    <dgm:cxn modelId="{B872778F-C31A-48B2-89CE-D8A90C4AC668}" type="presParOf" srcId="{72585E44-C2B3-4032-A71F-C86DABF24E6C}" destId="{FF35B19D-E351-4A93-9C90-6D39DEFD1882}" srcOrd="4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0CCAF3C-8AD1-490D-AD47-C0EA94B871D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65F3CD1-31B7-4580-9485-23D67DBCA673}">
      <dgm:prSet/>
      <dgm:spPr/>
      <dgm:t>
        <a:bodyPr/>
        <a:lstStyle/>
        <a:p>
          <a:pPr algn="ctr" rtl="0"/>
          <a:r>
            <a:rPr lang="ru-RU" b="1" dirty="0" smtClean="0"/>
            <a:t>Ключевые понятия, составляющие тематическое направление «Человек и общество»</a:t>
          </a:r>
          <a:endParaRPr lang="ru-RU" dirty="0"/>
        </a:p>
      </dgm:t>
    </dgm:pt>
    <dgm:pt modelId="{89B84FF9-6A18-4DEE-9A49-B555A8957A85}" type="parTrans" cxnId="{9DCDAA94-0610-4058-B85C-AE4C77D0F302}">
      <dgm:prSet/>
      <dgm:spPr/>
      <dgm:t>
        <a:bodyPr/>
        <a:lstStyle/>
        <a:p>
          <a:endParaRPr lang="ru-RU"/>
        </a:p>
      </dgm:t>
    </dgm:pt>
    <dgm:pt modelId="{B4C727FE-C6C9-4828-984A-F993A5603072}" type="sibTrans" cxnId="{9DCDAA94-0610-4058-B85C-AE4C77D0F302}">
      <dgm:prSet/>
      <dgm:spPr/>
      <dgm:t>
        <a:bodyPr/>
        <a:lstStyle/>
        <a:p>
          <a:endParaRPr lang="ru-RU"/>
        </a:p>
      </dgm:t>
    </dgm:pt>
    <dgm:pt modelId="{F03BA829-B572-48ED-A7FF-BD04795D88FB}" type="pres">
      <dgm:prSet presAssocID="{60CCAF3C-8AD1-490D-AD47-C0EA94B871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F54C7-A5A0-454A-9470-14EDBE244144}" type="pres">
      <dgm:prSet presAssocID="{465F3CD1-31B7-4580-9485-23D67DBCA67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CDAA94-0610-4058-B85C-AE4C77D0F302}" srcId="{60CCAF3C-8AD1-490D-AD47-C0EA94B871DD}" destId="{465F3CD1-31B7-4580-9485-23D67DBCA673}" srcOrd="0" destOrd="0" parTransId="{89B84FF9-6A18-4DEE-9A49-B555A8957A85}" sibTransId="{B4C727FE-C6C9-4828-984A-F993A5603072}"/>
    <dgm:cxn modelId="{F725158F-956F-4AAF-BC13-B25DB1682552}" type="presOf" srcId="{465F3CD1-31B7-4580-9485-23D67DBCA673}" destId="{A1CF54C7-A5A0-454A-9470-14EDBE244144}" srcOrd="0" destOrd="0" presId="urn:microsoft.com/office/officeart/2005/8/layout/vList2"/>
    <dgm:cxn modelId="{DB323792-0E32-45EA-9CD2-3F91CBE69AF9}" type="presOf" srcId="{60CCAF3C-8AD1-490D-AD47-C0EA94B871DD}" destId="{F03BA829-B572-48ED-A7FF-BD04795D88FB}" srcOrd="0" destOrd="0" presId="urn:microsoft.com/office/officeart/2005/8/layout/vList2"/>
    <dgm:cxn modelId="{33728FEF-9C95-4C01-9AA5-E94DCD84FDB2}" type="presParOf" srcId="{F03BA829-B572-48ED-A7FF-BD04795D88FB}" destId="{A1CF54C7-A5A0-454A-9470-14EDBE2441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91104E3-DCE5-4D1D-9E32-F7A0E1A47DB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A7BDE3-5D92-416B-8B07-78E60DB87A56}">
      <dgm:prSet phldrT="[Текст]"/>
      <dgm:spPr/>
      <dgm:t>
        <a:bodyPr/>
        <a:lstStyle/>
        <a:p>
          <a:r>
            <a:rPr lang="ru-RU" dirty="0" smtClean="0"/>
            <a:t>Человек</a:t>
          </a:r>
          <a:endParaRPr lang="ru-RU" dirty="0"/>
        </a:p>
      </dgm:t>
    </dgm:pt>
    <dgm:pt modelId="{7BDAFABD-F6BA-4E84-A144-8578950D92D9}" type="parTrans" cxnId="{20B5F2CE-605F-462B-ADC4-B178392C8B75}">
      <dgm:prSet/>
      <dgm:spPr/>
      <dgm:t>
        <a:bodyPr/>
        <a:lstStyle/>
        <a:p>
          <a:endParaRPr lang="ru-RU"/>
        </a:p>
      </dgm:t>
    </dgm:pt>
    <dgm:pt modelId="{0DFC22D6-2578-46FB-96CF-3FE05AD2B73B}" type="sibTrans" cxnId="{20B5F2CE-605F-462B-ADC4-B178392C8B75}">
      <dgm:prSet/>
      <dgm:spPr/>
      <dgm:t>
        <a:bodyPr/>
        <a:lstStyle/>
        <a:p>
          <a:endParaRPr lang="ru-RU"/>
        </a:p>
      </dgm:t>
    </dgm:pt>
    <dgm:pt modelId="{AEC304DD-D4BE-4DA0-8D95-2B725F321A13}">
      <dgm:prSet phldrT="[Текст]"/>
      <dgm:spPr/>
      <dgm:t>
        <a:bodyPr/>
        <a:lstStyle/>
        <a:p>
          <a:r>
            <a:rPr lang="ru-RU" dirty="0" smtClean="0"/>
            <a:t>Общественное существо, обладающее сознанием, разумом, субъект общественно исторической деятельности и культуры</a:t>
          </a:r>
          <a:endParaRPr lang="ru-RU" dirty="0"/>
        </a:p>
      </dgm:t>
    </dgm:pt>
    <dgm:pt modelId="{DBBF7A7A-9DFD-48AA-9AE4-AD44A563BEA5}" type="parTrans" cxnId="{7B7564A9-F259-4585-9025-02B203FE8178}">
      <dgm:prSet/>
      <dgm:spPr/>
      <dgm:t>
        <a:bodyPr/>
        <a:lstStyle/>
        <a:p>
          <a:endParaRPr lang="ru-RU"/>
        </a:p>
      </dgm:t>
    </dgm:pt>
    <dgm:pt modelId="{BB63767F-F21D-4B61-B138-B632FDF13AEF}" type="sibTrans" cxnId="{7B7564A9-F259-4585-9025-02B203FE8178}">
      <dgm:prSet/>
      <dgm:spPr/>
      <dgm:t>
        <a:bodyPr/>
        <a:lstStyle/>
        <a:p>
          <a:endParaRPr lang="ru-RU"/>
        </a:p>
      </dgm:t>
    </dgm:pt>
    <dgm:pt modelId="{7E472E21-0F9E-40FB-BAB3-FA906963A469}">
      <dgm:prSet phldrT="[Текст]"/>
      <dgm:spPr/>
      <dgm:t>
        <a:bodyPr/>
        <a:lstStyle/>
        <a:p>
          <a:r>
            <a:rPr lang="ru-RU" dirty="0" smtClean="0"/>
            <a:t>Общество</a:t>
          </a:r>
          <a:endParaRPr lang="ru-RU" dirty="0"/>
        </a:p>
      </dgm:t>
    </dgm:pt>
    <dgm:pt modelId="{E5649097-73B5-412D-9CAF-07148660DAA4}" type="parTrans" cxnId="{5EF25841-D387-4204-812E-C1B2FDD1372D}">
      <dgm:prSet/>
      <dgm:spPr/>
      <dgm:t>
        <a:bodyPr/>
        <a:lstStyle/>
        <a:p>
          <a:endParaRPr lang="ru-RU"/>
        </a:p>
      </dgm:t>
    </dgm:pt>
    <dgm:pt modelId="{E4ECEC12-597D-452A-9DCA-BF1D12D38FA6}" type="sibTrans" cxnId="{5EF25841-D387-4204-812E-C1B2FDD1372D}">
      <dgm:prSet/>
      <dgm:spPr/>
      <dgm:t>
        <a:bodyPr/>
        <a:lstStyle/>
        <a:p>
          <a:endParaRPr lang="ru-RU"/>
        </a:p>
      </dgm:t>
    </dgm:pt>
    <dgm:pt modelId="{B452C647-E7BC-46B4-B303-A9248B774FEE}">
      <dgm:prSet phldrT="[Текст]"/>
      <dgm:spPr/>
      <dgm:t>
        <a:bodyPr/>
        <a:lstStyle/>
        <a:p>
          <a:r>
            <a:rPr lang="ru-RU" dirty="0" smtClean="0"/>
            <a:t>Совокупность людей, объединённых исторически обусловленными  социальными формами совместной жизни и деятельности   </a:t>
          </a:r>
          <a:endParaRPr lang="ru-RU" dirty="0"/>
        </a:p>
      </dgm:t>
    </dgm:pt>
    <dgm:pt modelId="{48CEE473-1EB2-44EB-BC88-965E5ABCB765}" type="parTrans" cxnId="{C4E9EA00-FB4B-4633-B86B-864DF421447D}">
      <dgm:prSet/>
      <dgm:spPr/>
      <dgm:t>
        <a:bodyPr/>
        <a:lstStyle/>
        <a:p>
          <a:endParaRPr lang="ru-RU"/>
        </a:p>
      </dgm:t>
    </dgm:pt>
    <dgm:pt modelId="{27205552-609E-48B2-9FD6-E0ADDC8EEE34}" type="sibTrans" cxnId="{C4E9EA00-FB4B-4633-B86B-864DF421447D}">
      <dgm:prSet/>
      <dgm:spPr/>
      <dgm:t>
        <a:bodyPr/>
        <a:lstStyle/>
        <a:p>
          <a:endParaRPr lang="ru-RU"/>
        </a:p>
      </dgm:t>
    </dgm:pt>
    <dgm:pt modelId="{0B434093-D6D4-49F2-9ED2-2540A9BE2B33}">
      <dgm:prSet phldrT="[Текст]"/>
      <dgm:spPr/>
      <dgm:t>
        <a:bodyPr/>
        <a:lstStyle/>
        <a:p>
          <a:endParaRPr lang="ru-RU" dirty="0"/>
        </a:p>
      </dgm:t>
    </dgm:pt>
    <dgm:pt modelId="{358559E1-71C7-460A-8F68-9FFFD7572403}" type="parTrans" cxnId="{5600D16E-8DA4-4F2A-A945-EB8627AE72EB}">
      <dgm:prSet/>
      <dgm:spPr/>
      <dgm:t>
        <a:bodyPr/>
        <a:lstStyle/>
        <a:p>
          <a:endParaRPr lang="ru-RU"/>
        </a:p>
      </dgm:t>
    </dgm:pt>
    <dgm:pt modelId="{83983177-7D6F-4DB7-843D-A50E62240D6F}" type="sibTrans" cxnId="{5600D16E-8DA4-4F2A-A945-EB8627AE72EB}">
      <dgm:prSet/>
      <dgm:spPr/>
      <dgm:t>
        <a:bodyPr/>
        <a:lstStyle/>
        <a:p>
          <a:endParaRPr lang="ru-RU"/>
        </a:p>
      </dgm:t>
    </dgm:pt>
    <dgm:pt modelId="{5A66B6B5-47C3-49DB-9A7B-B12112DF1538}" type="pres">
      <dgm:prSet presAssocID="{091104E3-DCE5-4D1D-9E32-F7A0E1A47D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A4C8D-5EC8-4D9F-9F37-03684990571C}" type="pres">
      <dgm:prSet presAssocID="{5CA7BDE3-5D92-416B-8B07-78E60DB87A56}" presName="parentLin" presStyleCnt="0"/>
      <dgm:spPr/>
    </dgm:pt>
    <dgm:pt modelId="{4115BEC3-0712-4146-9C7C-86B9645E75A2}" type="pres">
      <dgm:prSet presAssocID="{5CA7BDE3-5D92-416B-8B07-78E60DB87A5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C86640B-0C50-437F-8EDD-2BE19A769161}" type="pres">
      <dgm:prSet presAssocID="{5CA7BDE3-5D92-416B-8B07-78E60DB87A5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5E49C-27C2-495A-883D-E0CDFE6BE3C1}" type="pres">
      <dgm:prSet presAssocID="{5CA7BDE3-5D92-416B-8B07-78E60DB87A56}" presName="negativeSpace" presStyleCnt="0"/>
      <dgm:spPr/>
    </dgm:pt>
    <dgm:pt modelId="{4A381B1B-DED8-43E7-928C-96CA385AE1AA}" type="pres">
      <dgm:prSet presAssocID="{5CA7BDE3-5D92-416B-8B07-78E60DB87A5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04F08-F945-46AD-B0DD-97543965FFD4}" type="pres">
      <dgm:prSet presAssocID="{0DFC22D6-2578-46FB-96CF-3FE05AD2B73B}" presName="spaceBetweenRectangles" presStyleCnt="0"/>
      <dgm:spPr/>
    </dgm:pt>
    <dgm:pt modelId="{E970B77A-CD25-49EE-824A-0CEC64362639}" type="pres">
      <dgm:prSet presAssocID="{7E472E21-0F9E-40FB-BAB3-FA906963A469}" presName="parentLin" presStyleCnt="0"/>
      <dgm:spPr/>
    </dgm:pt>
    <dgm:pt modelId="{B42CF4D9-3ADB-4784-BC99-FD3F75DB88B1}" type="pres">
      <dgm:prSet presAssocID="{7E472E21-0F9E-40FB-BAB3-FA906963A46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5BBDE24-2F64-4E34-8542-CA164D65BCCB}" type="pres">
      <dgm:prSet presAssocID="{7E472E21-0F9E-40FB-BAB3-FA906963A46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1A679-BF3C-4005-B738-B5D44F2E2648}" type="pres">
      <dgm:prSet presAssocID="{7E472E21-0F9E-40FB-BAB3-FA906963A469}" presName="negativeSpace" presStyleCnt="0"/>
      <dgm:spPr/>
    </dgm:pt>
    <dgm:pt modelId="{642E8B34-1107-4633-882B-6607B7FDE3A2}" type="pres">
      <dgm:prSet presAssocID="{7E472E21-0F9E-40FB-BAB3-FA906963A46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881A50-7365-40A5-B4DC-F0243A003F48}" type="presOf" srcId="{B452C647-E7BC-46B4-B303-A9248B774FEE}" destId="{642E8B34-1107-4633-882B-6607B7FDE3A2}" srcOrd="0" destOrd="0" presId="urn:microsoft.com/office/officeart/2005/8/layout/list1"/>
    <dgm:cxn modelId="{7B7564A9-F259-4585-9025-02B203FE8178}" srcId="{5CA7BDE3-5D92-416B-8B07-78E60DB87A56}" destId="{AEC304DD-D4BE-4DA0-8D95-2B725F321A13}" srcOrd="0" destOrd="0" parTransId="{DBBF7A7A-9DFD-48AA-9AE4-AD44A563BEA5}" sibTransId="{BB63767F-F21D-4B61-B138-B632FDF13AEF}"/>
    <dgm:cxn modelId="{C779A679-6F99-4E3D-AB0F-0664A63C718B}" type="presOf" srcId="{AEC304DD-D4BE-4DA0-8D95-2B725F321A13}" destId="{4A381B1B-DED8-43E7-928C-96CA385AE1AA}" srcOrd="0" destOrd="0" presId="urn:microsoft.com/office/officeart/2005/8/layout/list1"/>
    <dgm:cxn modelId="{C4E9EA00-FB4B-4633-B86B-864DF421447D}" srcId="{7E472E21-0F9E-40FB-BAB3-FA906963A469}" destId="{B452C647-E7BC-46B4-B303-A9248B774FEE}" srcOrd="0" destOrd="0" parTransId="{48CEE473-1EB2-44EB-BC88-965E5ABCB765}" sibTransId="{27205552-609E-48B2-9FD6-E0ADDC8EEE34}"/>
    <dgm:cxn modelId="{647A8524-C169-422C-ACFC-14207832545B}" type="presOf" srcId="{7E472E21-0F9E-40FB-BAB3-FA906963A469}" destId="{B42CF4D9-3ADB-4784-BC99-FD3F75DB88B1}" srcOrd="0" destOrd="0" presId="urn:microsoft.com/office/officeart/2005/8/layout/list1"/>
    <dgm:cxn modelId="{20B5F2CE-605F-462B-ADC4-B178392C8B75}" srcId="{091104E3-DCE5-4D1D-9E32-F7A0E1A47DBF}" destId="{5CA7BDE3-5D92-416B-8B07-78E60DB87A56}" srcOrd="0" destOrd="0" parTransId="{7BDAFABD-F6BA-4E84-A144-8578950D92D9}" sibTransId="{0DFC22D6-2578-46FB-96CF-3FE05AD2B73B}"/>
    <dgm:cxn modelId="{5EF25841-D387-4204-812E-C1B2FDD1372D}" srcId="{091104E3-DCE5-4D1D-9E32-F7A0E1A47DBF}" destId="{7E472E21-0F9E-40FB-BAB3-FA906963A469}" srcOrd="1" destOrd="0" parTransId="{E5649097-73B5-412D-9CAF-07148660DAA4}" sibTransId="{E4ECEC12-597D-452A-9DCA-BF1D12D38FA6}"/>
    <dgm:cxn modelId="{208C6CF0-9EA2-486E-AED2-019C6F63CEFF}" type="presOf" srcId="{7E472E21-0F9E-40FB-BAB3-FA906963A469}" destId="{E5BBDE24-2F64-4E34-8542-CA164D65BCCB}" srcOrd="1" destOrd="0" presId="urn:microsoft.com/office/officeart/2005/8/layout/list1"/>
    <dgm:cxn modelId="{D4E5C806-E61E-4104-AB8C-23AB6FB1D3BB}" type="presOf" srcId="{091104E3-DCE5-4D1D-9E32-F7A0E1A47DBF}" destId="{5A66B6B5-47C3-49DB-9A7B-B12112DF1538}" srcOrd="0" destOrd="0" presId="urn:microsoft.com/office/officeart/2005/8/layout/list1"/>
    <dgm:cxn modelId="{52AC4488-1AB3-42CB-A61F-9500B3E37B0B}" type="presOf" srcId="{5CA7BDE3-5D92-416B-8B07-78E60DB87A56}" destId="{7C86640B-0C50-437F-8EDD-2BE19A769161}" srcOrd="1" destOrd="0" presId="urn:microsoft.com/office/officeart/2005/8/layout/list1"/>
    <dgm:cxn modelId="{16FA683E-FF6A-44BB-AE23-5AFC5EB46826}" type="presOf" srcId="{0B434093-D6D4-49F2-9ED2-2540A9BE2B33}" destId="{642E8B34-1107-4633-882B-6607B7FDE3A2}" srcOrd="0" destOrd="1" presId="urn:microsoft.com/office/officeart/2005/8/layout/list1"/>
    <dgm:cxn modelId="{5600D16E-8DA4-4F2A-A945-EB8627AE72EB}" srcId="{7E472E21-0F9E-40FB-BAB3-FA906963A469}" destId="{0B434093-D6D4-49F2-9ED2-2540A9BE2B33}" srcOrd="1" destOrd="0" parTransId="{358559E1-71C7-460A-8F68-9FFFD7572403}" sibTransId="{83983177-7D6F-4DB7-843D-A50E62240D6F}"/>
    <dgm:cxn modelId="{78CD1E6D-7C90-445F-9C8B-D16EBF791AF0}" type="presOf" srcId="{5CA7BDE3-5D92-416B-8B07-78E60DB87A56}" destId="{4115BEC3-0712-4146-9C7C-86B9645E75A2}" srcOrd="0" destOrd="0" presId="urn:microsoft.com/office/officeart/2005/8/layout/list1"/>
    <dgm:cxn modelId="{50F62F91-B5A0-417B-8498-F30E9460B19C}" type="presParOf" srcId="{5A66B6B5-47C3-49DB-9A7B-B12112DF1538}" destId="{10BA4C8D-5EC8-4D9F-9F37-03684990571C}" srcOrd="0" destOrd="0" presId="urn:microsoft.com/office/officeart/2005/8/layout/list1"/>
    <dgm:cxn modelId="{17E5A168-0A53-4521-9F4F-0F985C9B758B}" type="presParOf" srcId="{10BA4C8D-5EC8-4D9F-9F37-03684990571C}" destId="{4115BEC3-0712-4146-9C7C-86B9645E75A2}" srcOrd="0" destOrd="0" presId="urn:microsoft.com/office/officeart/2005/8/layout/list1"/>
    <dgm:cxn modelId="{73602995-77EA-42B1-9BC5-CBDC07AB3786}" type="presParOf" srcId="{10BA4C8D-5EC8-4D9F-9F37-03684990571C}" destId="{7C86640B-0C50-437F-8EDD-2BE19A769161}" srcOrd="1" destOrd="0" presId="urn:microsoft.com/office/officeart/2005/8/layout/list1"/>
    <dgm:cxn modelId="{4CF37F82-3603-4B0F-87BE-6E3589F0C5BB}" type="presParOf" srcId="{5A66B6B5-47C3-49DB-9A7B-B12112DF1538}" destId="{ADB5E49C-27C2-495A-883D-E0CDFE6BE3C1}" srcOrd="1" destOrd="0" presId="urn:microsoft.com/office/officeart/2005/8/layout/list1"/>
    <dgm:cxn modelId="{3F7188DC-7448-4090-B02F-F12220EABDC8}" type="presParOf" srcId="{5A66B6B5-47C3-49DB-9A7B-B12112DF1538}" destId="{4A381B1B-DED8-43E7-928C-96CA385AE1AA}" srcOrd="2" destOrd="0" presId="urn:microsoft.com/office/officeart/2005/8/layout/list1"/>
    <dgm:cxn modelId="{56555289-196E-47CC-892A-68E234E76F29}" type="presParOf" srcId="{5A66B6B5-47C3-49DB-9A7B-B12112DF1538}" destId="{6D804F08-F945-46AD-B0DD-97543965FFD4}" srcOrd="3" destOrd="0" presId="urn:microsoft.com/office/officeart/2005/8/layout/list1"/>
    <dgm:cxn modelId="{DA26B311-8396-4470-BB98-6EE1CE47CD0A}" type="presParOf" srcId="{5A66B6B5-47C3-49DB-9A7B-B12112DF1538}" destId="{E970B77A-CD25-49EE-824A-0CEC64362639}" srcOrd="4" destOrd="0" presId="urn:microsoft.com/office/officeart/2005/8/layout/list1"/>
    <dgm:cxn modelId="{34B28D8D-6DE8-49F2-A91E-DCC589B87615}" type="presParOf" srcId="{E970B77A-CD25-49EE-824A-0CEC64362639}" destId="{B42CF4D9-3ADB-4784-BC99-FD3F75DB88B1}" srcOrd="0" destOrd="0" presId="urn:microsoft.com/office/officeart/2005/8/layout/list1"/>
    <dgm:cxn modelId="{171A6383-4920-4DED-9531-FDF5DF450301}" type="presParOf" srcId="{E970B77A-CD25-49EE-824A-0CEC64362639}" destId="{E5BBDE24-2F64-4E34-8542-CA164D65BCCB}" srcOrd="1" destOrd="0" presId="urn:microsoft.com/office/officeart/2005/8/layout/list1"/>
    <dgm:cxn modelId="{024B7753-F9B8-49DF-B874-23251B0C400E}" type="presParOf" srcId="{5A66B6B5-47C3-49DB-9A7B-B12112DF1538}" destId="{7AE1A679-BF3C-4005-B738-B5D44F2E2648}" srcOrd="5" destOrd="0" presId="urn:microsoft.com/office/officeart/2005/8/layout/list1"/>
    <dgm:cxn modelId="{C5BD437E-773A-445C-86CD-5DFC31D3C069}" type="presParOf" srcId="{5A66B6B5-47C3-49DB-9A7B-B12112DF1538}" destId="{642E8B34-1107-4633-882B-6607B7FDE3A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9D0CCF3-1311-431E-BA6F-3B5EA574A8E3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C7AEB12-8995-4A71-8AD7-557530787C98}">
      <dgm:prSet phldrT="[Текст]" custT="1"/>
      <dgm:spPr/>
      <dgm:t>
        <a:bodyPr/>
        <a:lstStyle/>
        <a:p>
          <a:endParaRPr lang="ru-RU" sz="1600" dirty="0" smtClean="0"/>
        </a:p>
        <a:p>
          <a:endParaRPr lang="ru-RU" sz="1600" dirty="0" smtClean="0"/>
        </a:p>
        <a:p>
          <a:endParaRPr lang="ru-RU" sz="1600" dirty="0" smtClean="0"/>
        </a:p>
        <a:p>
          <a:endParaRPr lang="ru-RU" sz="1600" dirty="0" smtClean="0"/>
        </a:p>
        <a:p>
          <a:endParaRPr lang="ru-RU" sz="1600" dirty="0" smtClean="0"/>
        </a:p>
        <a:p>
          <a:endParaRPr lang="ru-RU" sz="1600" dirty="0" smtClean="0"/>
        </a:p>
        <a:p>
          <a:r>
            <a:rPr lang="ru-RU" sz="1600" b="1" dirty="0" smtClean="0"/>
            <a:t>Цитата</a:t>
          </a:r>
        </a:p>
        <a:p>
          <a:r>
            <a:rPr lang="ru-RU" sz="1600" dirty="0" smtClean="0"/>
            <a:t>Самая ужасная тирания-это тирания мелочей. </a:t>
          </a:r>
          <a:br>
            <a:rPr lang="ru-RU" sz="1600" dirty="0" smtClean="0"/>
          </a:br>
          <a:r>
            <a:rPr lang="ru-RU" sz="1600" i="1" dirty="0" smtClean="0"/>
            <a:t>Л. Н. Андреев </a:t>
          </a:r>
          <a:endParaRPr lang="ru-RU" sz="1600" dirty="0" smtClean="0"/>
        </a:p>
        <a:p>
          <a:endParaRPr lang="ru-RU" sz="1600" dirty="0" smtClean="0"/>
        </a:p>
        <a:p>
          <a:r>
            <a:rPr lang="ru-RU" sz="1600" dirty="0" smtClean="0"/>
            <a:t>Быть добрым очень легко, быть справедливым — вот что трудно. </a:t>
          </a:r>
          <a:br>
            <a:rPr lang="ru-RU" sz="1600" dirty="0" smtClean="0"/>
          </a:br>
          <a:r>
            <a:rPr lang="ru-RU" sz="1600" i="1" dirty="0" smtClean="0"/>
            <a:t>В. Гюго </a:t>
          </a:r>
          <a:endParaRPr lang="ru-RU" sz="1600" dirty="0" smtClean="0"/>
        </a:p>
        <a:p>
          <a:endParaRPr lang="ru-RU" sz="1600" dirty="0" smtClean="0"/>
        </a:p>
        <a:p>
          <a:endParaRPr lang="ru-RU" sz="1600" dirty="0" smtClean="0"/>
        </a:p>
        <a:p>
          <a:endParaRPr lang="ru-RU" sz="1600" dirty="0" smtClean="0"/>
        </a:p>
        <a:p>
          <a:endParaRPr lang="ru-RU" sz="1600" dirty="0" smtClean="0"/>
        </a:p>
        <a:p>
          <a:endParaRPr lang="ru-RU" sz="1600" dirty="0"/>
        </a:p>
      </dgm:t>
    </dgm:pt>
    <dgm:pt modelId="{356D87A2-9F05-44DA-8D14-80BF7F861263}" type="parTrans" cxnId="{6B3A9F4E-9897-4129-9BEC-A98FAC95B10F}">
      <dgm:prSet/>
      <dgm:spPr/>
      <dgm:t>
        <a:bodyPr/>
        <a:lstStyle/>
        <a:p>
          <a:endParaRPr lang="ru-RU"/>
        </a:p>
      </dgm:t>
    </dgm:pt>
    <dgm:pt modelId="{CFF1670A-4B54-4C36-AB87-71D8A465CC60}" type="sibTrans" cxnId="{6B3A9F4E-9897-4129-9BEC-A98FAC95B10F}">
      <dgm:prSet/>
      <dgm:spPr/>
      <dgm:t>
        <a:bodyPr/>
        <a:lstStyle/>
        <a:p>
          <a:endParaRPr lang="ru-RU"/>
        </a:p>
      </dgm:t>
    </dgm:pt>
    <dgm:pt modelId="{66983F17-D74C-477F-9D99-16B2DD936838}">
      <dgm:prSet phldrT="[Текст]" custT="1"/>
      <dgm:spPr/>
      <dgm:t>
        <a:bodyPr/>
        <a:lstStyle/>
        <a:p>
          <a:pPr algn="l"/>
          <a:endParaRPr lang="ru-RU" sz="1200" b="1" dirty="0" smtClean="0"/>
        </a:p>
      </dgm:t>
    </dgm:pt>
    <dgm:pt modelId="{0E0E37F7-A84D-4D4C-BF10-B5421C7C1902}" type="parTrans" cxnId="{C09BE5E2-7AFA-4F33-BD40-F635AA0093AC}">
      <dgm:prSet/>
      <dgm:spPr/>
      <dgm:t>
        <a:bodyPr/>
        <a:lstStyle/>
        <a:p>
          <a:endParaRPr lang="ru-RU"/>
        </a:p>
      </dgm:t>
    </dgm:pt>
    <dgm:pt modelId="{3A7FC85E-3E4A-4492-AEC8-E1E7B2AFD95D}" type="sibTrans" cxnId="{C09BE5E2-7AFA-4F33-BD40-F635AA0093AC}">
      <dgm:prSet/>
      <dgm:spPr/>
      <dgm:t>
        <a:bodyPr/>
        <a:lstStyle/>
        <a:p>
          <a:endParaRPr lang="ru-RU"/>
        </a:p>
      </dgm:t>
    </dgm:pt>
    <dgm:pt modelId="{D1CD62E1-803D-49C2-B537-EE8669AE7F3A}">
      <dgm:prSet phldrT="[Текст]"/>
      <dgm:spPr/>
      <dgm:t>
        <a:bodyPr/>
        <a:lstStyle/>
        <a:p>
          <a:endParaRPr lang="ru-RU" dirty="0"/>
        </a:p>
      </dgm:t>
    </dgm:pt>
    <dgm:pt modelId="{8B030693-4382-4224-824F-22B546A94E84}" type="sibTrans" cxnId="{D927C493-E540-46CD-AD9E-B5DC9763D80D}">
      <dgm:prSet/>
      <dgm:spPr/>
      <dgm:t>
        <a:bodyPr/>
        <a:lstStyle/>
        <a:p>
          <a:endParaRPr lang="ru-RU"/>
        </a:p>
      </dgm:t>
    </dgm:pt>
    <dgm:pt modelId="{1458AE73-2E25-496C-AB52-3B35EF1B7399}" type="parTrans" cxnId="{D927C493-E540-46CD-AD9E-B5DC9763D80D}">
      <dgm:prSet/>
      <dgm:spPr/>
      <dgm:t>
        <a:bodyPr/>
        <a:lstStyle/>
        <a:p>
          <a:endParaRPr lang="ru-RU"/>
        </a:p>
      </dgm:t>
    </dgm:pt>
    <dgm:pt modelId="{6251DB04-A70E-4E92-8E82-013DF1184E13}">
      <dgm:prSet/>
      <dgm:spPr/>
      <dgm:t>
        <a:bodyPr/>
        <a:lstStyle/>
        <a:p>
          <a:endParaRPr lang="ru-RU" i="1" dirty="0" smtClean="0"/>
        </a:p>
      </dgm:t>
    </dgm:pt>
    <dgm:pt modelId="{8B106D65-6FC0-4E0D-B532-D0930977A185}" type="parTrans" cxnId="{5E9B07A7-84AA-4C0F-89BE-11FA656EF605}">
      <dgm:prSet/>
      <dgm:spPr/>
      <dgm:t>
        <a:bodyPr/>
        <a:lstStyle/>
        <a:p>
          <a:endParaRPr lang="ru-RU"/>
        </a:p>
      </dgm:t>
    </dgm:pt>
    <dgm:pt modelId="{61A6A7E2-B368-459C-9AC9-C2CE08A9F14D}" type="sibTrans" cxnId="{5E9B07A7-84AA-4C0F-89BE-11FA656EF605}">
      <dgm:prSet/>
      <dgm:spPr/>
      <dgm:t>
        <a:bodyPr/>
        <a:lstStyle/>
        <a:p>
          <a:endParaRPr lang="ru-RU"/>
        </a:p>
      </dgm:t>
    </dgm:pt>
    <dgm:pt modelId="{7FC32E05-8D50-440E-B6CE-D7A958AA190F}">
      <dgm:prSet custT="1"/>
      <dgm:spPr/>
      <dgm:t>
        <a:bodyPr/>
        <a:lstStyle/>
        <a:p>
          <a:pPr algn="l"/>
          <a:endParaRPr lang="ru-RU" sz="1400" i="1" dirty="0" smtClean="0"/>
        </a:p>
        <a:p>
          <a:pPr algn="l"/>
          <a:endParaRPr lang="ru-RU" sz="1400" i="1" dirty="0" smtClean="0"/>
        </a:p>
        <a:p>
          <a:pPr algn="l"/>
          <a:r>
            <a:rPr lang="ru-RU" sz="1400" i="1" dirty="0" smtClean="0"/>
            <a:t>. </a:t>
          </a:r>
        </a:p>
      </dgm:t>
    </dgm:pt>
    <dgm:pt modelId="{E615B6AD-6DF6-444C-AA8E-10A73CB07108}" type="sibTrans" cxnId="{2629859D-1B61-4B4E-9E48-9AA573C5B7E2}">
      <dgm:prSet/>
      <dgm:spPr/>
      <dgm:t>
        <a:bodyPr/>
        <a:lstStyle/>
        <a:p>
          <a:endParaRPr lang="ru-RU"/>
        </a:p>
      </dgm:t>
    </dgm:pt>
    <dgm:pt modelId="{C65D94C7-8061-46B4-8343-DCFDF9B1A742}" type="parTrans" cxnId="{2629859D-1B61-4B4E-9E48-9AA573C5B7E2}">
      <dgm:prSet/>
      <dgm:spPr/>
      <dgm:t>
        <a:bodyPr/>
        <a:lstStyle/>
        <a:p>
          <a:endParaRPr lang="ru-RU"/>
        </a:p>
      </dgm:t>
    </dgm:pt>
    <dgm:pt modelId="{ECA2882F-92A5-4A25-B3C6-5982B51965B5}" type="pres">
      <dgm:prSet presAssocID="{E9D0CCF3-1311-431E-BA6F-3B5EA574A8E3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8089E0D-B06F-4861-B2D1-45EC37D940C4}" type="pres">
      <dgm:prSet presAssocID="{CC7AEB12-8995-4A71-8AD7-557530787C98}" presName="withChildren" presStyleCnt="0"/>
      <dgm:spPr/>
    </dgm:pt>
    <dgm:pt modelId="{82EE34A6-A543-47CF-854E-98F7C290F6F7}" type="pres">
      <dgm:prSet presAssocID="{CC7AEB12-8995-4A71-8AD7-557530787C98}" presName="bigCircle" presStyleLbl="vennNode1" presStyleIdx="0" presStyleCnt="5" custScaleX="421538" custScaleY="454984" custLinFactNeighborX="2359" custLinFactNeighborY="17563"/>
      <dgm:spPr/>
      <dgm:t>
        <a:bodyPr/>
        <a:lstStyle/>
        <a:p>
          <a:endParaRPr lang="ru-RU"/>
        </a:p>
      </dgm:t>
    </dgm:pt>
    <dgm:pt modelId="{50D34D66-A165-46FA-AB6E-E9990920D4AB}" type="pres">
      <dgm:prSet presAssocID="{CC7AEB12-8995-4A71-8AD7-557530787C98}" presName="medCircle" presStyleLbl="vennNode1" presStyleIdx="1" presStyleCnt="5" custLinFactX="122428" custLinFactY="600000" custLinFactNeighborX="200000" custLinFactNeighborY="616431"/>
      <dgm:spPr/>
    </dgm:pt>
    <dgm:pt modelId="{C6EF1851-00DB-4C59-BADE-904C93FB717F}" type="pres">
      <dgm:prSet presAssocID="{CC7AEB12-8995-4A71-8AD7-557530787C98}" presName="txLvl1" presStyleLbl="revTx" presStyleIdx="0" presStyleCnt="5" custScaleX="209672" custScaleY="1005947" custLinFactY="-37682" custLinFactNeighborX="-21927" custLinFactNeighborY="-100000"/>
      <dgm:spPr/>
      <dgm:t>
        <a:bodyPr/>
        <a:lstStyle/>
        <a:p>
          <a:endParaRPr lang="ru-RU"/>
        </a:p>
      </dgm:t>
    </dgm:pt>
    <dgm:pt modelId="{72585E44-C2B3-4032-A71F-C86DABF24E6C}" type="pres">
      <dgm:prSet presAssocID="{CC7AEB12-8995-4A71-8AD7-557530787C98}" presName="lin" presStyleCnt="0"/>
      <dgm:spPr/>
    </dgm:pt>
    <dgm:pt modelId="{EEC71C20-4339-40FC-96FE-114836593878}" type="pres">
      <dgm:prSet presAssocID="{66983F17-D74C-477F-9D99-16B2DD936838}" presName="txLvl2" presStyleLbl="revTx" presStyleIdx="1" presStyleCnt="5" custScaleX="188817" custScaleY="265828"/>
      <dgm:spPr/>
      <dgm:t>
        <a:bodyPr/>
        <a:lstStyle/>
        <a:p>
          <a:endParaRPr lang="ru-RU"/>
        </a:p>
      </dgm:t>
    </dgm:pt>
    <dgm:pt modelId="{2B7061A3-7522-405D-A7FA-16F4F6F1B444}" type="pres">
      <dgm:prSet presAssocID="{3A7FC85E-3E4A-4492-AEC8-E1E7B2AFD95D}" presName="smCircle" presStyleLbl="vennNode1" presStyleIdx="2" presStyleCnt="5" custLinFactX="292361" custLinFactNeighborX="300000"/>
      <dgm:spPr/>
    </dgm:pt>
    <dgm:pt modelId="{FF35B19D-E351-4A93-9C90-6D39DEFD1882}" type="pres">
      <dgm:prSet presAssocID="{D1CD62E1-803D-49C2-B537-EE8669AE7F3A}" presName="txLvl2" presStyleLbl="revTx" presStyleIdx="2" presStyleCnt="5"/>
      <dgm:spPr/>
      <dgm:t>
        <a:bodyPr/>
        <a:lstStyle/>
        <a:p>
          <a:endParaRPr lang="ru-RU"/>
        </a:p>
      </dgm:t>
    </dgm:pt>
    <dgm:pt modelId="{F1EA4FA9-2699-49E3-BFB8-C3A1F256A5D4}" type="pres">
      <dgm:prSet presAssocID="{6251DB04-A70E-4E92-8E82-013DF1184E13}" presName="noChildren" presStyleCnt="0"/>
      <dgm:spPr/>
    </dgm:pt>
    <dgm:pt modelId="{AAB3CE1A-5A9B-4EA8-908A-F0834E2F7EA0}" type="pres">
      <dgm:prSet presAssocID="{6251DB04-A70E-4E92-8E82-013DF1184E13}" presName="gap" presStyleCnt="0"/>
      <dgm:spPr/>
    </dgm:pt>
    <dgm:pt modelId="{F0D14771-42CB-4EE7-87A0-1F5C5A3AF335}" type="pres">
      <dgm:prSet presAssocID="{6251DB04-A70E-4E92-8E82-013DF1184E13}" presName="medCircle2" presStyleLbl="vennNode1" presStyleIdx="3" presStyleCnt="5"/>
      <dgm:spPr/>
    </dgm:pt>
    <dgm:pt modelId="{68130427-38D7-42D7-A731-3FD909670F52}" type="pres">
      <dgm:prSet presAssocID="{6251DB04-A70E-4E92-8E82-013DF1184E13}" presName="txLvlOnly1" presStyleLbl="revTx" presStyleIdx="3" presStyleCnt="5"/>
      <dgm:spPr/>
      <dgm:t>
        <a:bodyPr/>
        <a:lstStyle/>
        <a:p>
          <a:endParaRPr lang="ru-RU"/>
        </a:p>
      </dgm:t>
    </dgm:pt>
    <dgm:pt modelId="{33727424-FFDB-4CD3-A814-3713807AD52A}" type="pres">
      <dgm:prSet presAssocID="{7FC32E05-8D50-440E-B6CE-D7A958AA190F}" presName="noChildren" presStyleCnt="0"/>
      <dgm:spPr/>
    </dgm:pt>
    <dgm:pt modelId="{B7DAC071-456F-40DA-AD2C-4BE88825BAB3}" type="pres">
      <dgm:prSet presAssocID="{7FC32E05-8D50-440E-B6CE-D7A958AA190F}" presName="gap" presStyleCnt="0"/>
      <dgm:spPr/>
    </dgm:pt>
    <dgm:pt modelId="{3613F9E1-699F-4620-8D7A-3D64E5D0E3D0}" type="pres">
      <dgm:prSet presAssocID="{7FC32E05-8D50-440E-B6CE-D7A958AA190F}" presName="medCircle2" presStyleLbl="vennNode1" presStyleIdx="4" presStyleCnt="5"/>
      <dgm:spPr/>
    </dgm:pt>
    <dgm:pt modelId="{DC9CEF71-6E55-4752-9C6A-AE139B62C8E5}" type="pres">
      <dgm:prSet presAssocID="{7FC32E05-8D50-440E-B6CE-D7A958AA190F}" presName="txLvlOnly1" presStyleLbl="revTx" presStyleIdx="4" presStyleCnt="5" custScaleX="162959" custScaleY="740432" custLinFactY="-118057" custLinFactNeighborX="-2732" custLinFactNeighborY="-200000"/>
      <dgm:spPr/>
      <dgm:t>
        <a:bodyPr/>
        <a:lstStyle/>
        <a:p>
          <a:endParaRPr lang="ru-RU"/>
        </a:p>
      </dgm:t>
    </dgm:pt>
  </dgm:ptLst>
  <dgm:cxnLst>
    <dgm:cxn modelId="{9C057328-CFB0-489B-8E9B-6982CCB90B34}" type="presOf" srcId="{7FC32E05-8D50-440E-B6CE-D7A958AA190F}" destId="{DC9CEF71-6E55-4752-9C6A-AE139B62C8E5}" srcOrd="0" destOrd="0" presId="urn:microsoft.com/office/officeart/2008/layout/VerticalCircleList"/>
    <dgm:cxn modelId="{DF4CE2DB-A6CB-45F9-96D2-B2AA0C157316}" type="presOf" srcId="{66983F17-D74C-477F-9D99-16B2DD936838}" destId="{EEC71C20-4339-40FC-96FE-114836593878}" srcOrd="0" destOrd="0" presId="urn:microsoft.com/office/officeart/2008/layout/VerticalCircleList"/>
    <dgm:cxn modelId="{0C6221FB-F574-46C4-BB7A-87F511F17499}" type="presOf" srcId="{6251DB04-A70E-4E92-8E82-013DF1184E13}" destId="{68130427-38D7-42D7-A731-3FD909670F52}" srcOrd="0" destOrd="0" presId="urn:microsoft.com/office/officeart/2008/layout/VerticalCircleList"/>
    <dgm:cxn modelId="{2629859D-1B61-4B4E-9E48-9AA573C5B7E2}" srcId="{E9D0CCF3-1311-431E-BA6F-3B5EA574A8E3}" destId="{7FC32E05-8D50-440E-B6CE-D7A958AA190F}" srcOrd="2" destOrd="0" parTransId="{C65D94C7-8061-46B4-8343-DCFDF9B1A742}" sibTransId="{E615B6AD-6DF6-444C-AA8E-10A73CB07108}"/>
    <dgm:cxn modelId="{4C45F0DF-F5C5-4A4D-ADBA-1DFDA73339C4}" type="presOf" srcId="{E9D0CCF3-1311-431E-BA6F-3B5EA574A8E3}" destId="{ECA2882F-92A5-4A25-B3C6-5982B51965B5}" srcOrd="0" destOrd="0" presId="urn:microsoft.com/office/officeart/2008/layout/VerticalCircleList"/>
    <dgm:cxn modelId="{C09BE5E2-7AFA-4F33-BD40-F635AA0093AC}" srcId="{CC7AEB12-8995-4A71-8AD7-557530787C98}" destId="{66983F17-D74C-477F-9D99-16B2DD936838}" srcOrd="0" destOrd="0" parTransId="{0E0E37F7-A84D-4D4C-BF10-B5421C7C1902}" sibTransId="{3A7FC85E-3E4A-4492-AEC8-E1E7B2AFD95D}"/>
    <dgm:cxn modelId="{19081911-440E-4DAB-B930-4E0AE8B81B95}" type="presOf" srcId="{CC7AEB12-8995-4A71-8AD7-557530787C98}" destId="{C6EF1851-00DB-4C59-BADE-904C93FB717F}" srcOrd="0" destOrd="0" presId="urn:microsoft.com/office/officeart/2008/layout/VerticalCircleList"/>
    <dgm:cxn modelId="{5E9B07A7-84AA-4C0F-89BE-11FA656EF605}" srcId="{E9D0CCF3-1311-431E-BA6F-3B5EA574A8E3}" destId="{6251DB04-A70E-4E92-8E82-013DF1184E13}" srcOrd="1" destOrd="0" parTransId="{8B106D65-6FC0-4E0D-B532-D0930977A185}" sibTransId="{61A6A7E2-B368-459C-9AC9-C2CE08A9F14D}"/>
    <dgm:cxn modelId="{D927C493-E540-46CD-AD9E-B5DC9763D80D}" srcId="{CC7AEB12-8995-4A71-8AD7-557530787C98}" destId="{D1CD62E1-803D-49C2-B537-EE8669AE7F3A}" srcOrd="1" destOrd="0" parTransId="{1458AE73-2E25-496C-AB52-3B35EF1B7399}" sibTransId="{8B030693-4382-4224-824F-22B546A94E84}"/>
    <dgm:cxn modelId="{B1BADD73-D7D2-4D23-8EA6-164E1ECE4B8E}" type="presOf" srcId="{D1CD62E1-803D-49C2-B537-EE8669AE7F3A}" destId="{FF35B19D-E351-4A93-9C90-6D39DEFD1882}" srcOrd="0" destOrd="0" presId="urn:microsoft.com/office/officeart/2008/layout/VerticalCircleList"/>
    <dgm:cxn modelId="{6B3A9F4E-9897-4129-9BEC-A98FAC95B10F}" srcId="{E9D0CCF3-1311-431E-BA6F-3B5EA574A8E3}" destId="{CC7AEB12-8995-4A71-8AD7-557530787C98}" srcOrd="0" destOrd="0" parTransId="{356D87A2-9F05-44DA-8D14-80BF7F861263}" sibTransId="{CFF1670A-4B54-4C36-AB87-71D8A465CC60}"/>
    <dgm:cxn modelId="{472DC3F0-E173-48CD-AC72-87970BF6C0A8}" type="presParOf" srcId="{ECA2882F-92A5-4A25-B3C6-5982B51965B5}" destId="{88089E0D-B06F-4861-B2D1-45EC37D940C4}" srcOrd="0" destOrd="0" presId="urn:microsoft.com/office/officeart/2008/layout/VerticalCircleList"/>
    <dgm:cxn modelId="{9C406D8C-548F-4BAD-9EEB-413AA6504774}" type="presParOf" srcId="{88089E0D-B06F-4861-B2D1-45EC37D940C4}" destId="{82EE34A6-A543-47CF-854E-98F7C290F6F7}" srcOrd="0" destOrd="0" presId="urn:microsoft.com/office/officeart/2008/layout/VerticalCircleList"/>
    <dgm:cxn modelId="{CDC0D671-139E-4545-8E95-03D8D5760630}" type="presParOf" srcId="{88089E0D-B06F-4861-B2D1-45EC37D940C4}" destId="{50D34D66-A165-46FA-AB6E-E9990920D4AB}" srcOrd="1" destOrd="0" presId="urn:microsoft.com/office/officeart/2008/layout/VerticalCircleList"/>
    <dgm:cxn modelId="{D0DE94F8-BD55-4867-BAF3-DA7B77B7EF3E}" type="presParOf" srcId="{88089E0D-B06F-4861-B2D1-45EC37D940C4}" destId="{C6EF1851-00DB-4C59-BADE-904C93FB717F}" srcOrd="2" destOrd="0" presId="urn:microsoft.com/office/officeart/2008/layout/VerticalCircleList"/>
    <dgm:cxn modelId="{751AA892-75DE-4566-91AE-E075272C937F}" type="presParOf" srcId="{88089E0D-B06F-4861-B2D1-45EC37D940C4}" destId="{72585E44-C2B3-4032-A71F-C86DABF24E6C}" srcOrd="3" destOrd="0" presId="urn:microsoft.com/office/officeart/2008/layout/VerticalCircleList"/>
    <dgm:cxn modelId="{05DFB214-2235-4730-B4F9-E56441F9C3BF}" type="presParOf" srcId="{72585E44-C2B3-4032-A71F-C86DABF24E6C}" destId="{EEC71C20-4339-40FC-96FE-114836593878}" srcOrd="0" destOrd="0" presId="urn:microsoft.com/office/officeart/2008/layout/VerticalCircleList"/>
    <dgm:cxn modelId="{65926B61-9131-4D9E-84EB-A79A2E90F55C}" type="presParOf" srcId="{72585E44-C2B3-4032-A71F-C86DABF24E6C}" destId="{2B7061A3-7522-405D-A7FA-16F4F6F1B444}" srcOrd="1" destOrd="0" presId="urn:microsoft.com/office/officeart/2008/layout/VerticalCircleList"/>
    <dgm:cxn modelId="{9535300D-608F-4C7B-9E93-FEC2B8A10F11}" type="presParOf" srcId="{72585E44-C2B3-4032-A71F-C86DABF24E6C}" destId="{FF35B19D-E351-4A93-9C90-6D39DEFD1882}" srcOrd="2" destOrd="0" presId="urn:microsoft.com/office/officeart/2008/layout/VerticalCircleList"/>
    <dgm:cxn modelId="{9D943E8B-F88E-48AD-AC69-A5BABC92B462}" type="presParOf" srcId="{ECA2882F-92A5-4A25-B3C6-5982B51965B5}" destId="{F1EA4FA9-2699-49E3-BFB8-C3A1F256A5D4}" srcOrd="1" destOrd="0" presId="urn:microsoft.com/office/officeart/2008/layout/VerticalCircleList"/>
    <dgm:cxn modelId="{79A02B87-A9D9-49E3-B444-A90CF8CB9B7F}" type="presParOf" srcId="{F1EA4FA9-2699-49E3-BFB8-C3A1F256A5D4}" destId="{AAB3CE1A-5A9B-4EA8-908A-F0834E2F7EA0}" srcOrd="0" destOrd="0" presId="urn:microsoft.com/office/officeart/2008/layout/VerticalCircleList"/>
    <dgm:cxn modelId="{2D3FBBDA-BBCE-4134-8543-638B808BCB75}" type="presParOf" srcId="{F1EA4FA9-2699-49E3-BFB8-C3A1F256A5D4}" destId="{F0D14771-42CB-4EE7-87A0-1F5C5A3AF335}" srcOrd="1" destOrd="0" presId="urn:microsoft.com/office/officeart/2008/layout/VerticalCircleList"/>
    <dgm:cxn modelId="{84556F12-76E5-4C9F-A111-451981255CAB}" type="presParOf" srcId="{F1EA4FA9-2699-49E3-BFB8-C3A1F256A5D4}" destId="{68130427-38D7-42D7-A731-3FD909670F52}" srcOrd="2" destOrd="0" presId="urn:microsoft.com/office/officeart/2008/layout/VerticalCircleList"/>
    <dgm:cxn modelId="{5EE813A2-5886-4233-BAB2-8232DB6EA925}" type="presParOf" srcId="{ECA2882F-92A5-4A25-B3C6-5982B51965B5}" destId="{33727424-FFDB-4CD3-A814-3713807AD52A}" srcOrd="2" destOrd="0" presId="urn:microsoft.com/office/officeart/2008/layout/VerticalCircleList"/>
    <dgm:cxn modelId="{857B0FFA-6580-473C-B9CD-527CDC0E476E}" type="presParOf" srcId="{33727424-FFDB-4CD3-A814-3713807AD52A}" destId="{B7DAC071-456F-40DA-AD2C-4BE88825BAB3}" srcOrd="0" destOrd="0" presId="urn:microsoft.com/office/officeart/2008/layout/VerticalCircleList"/>
    <dgm:cxn modelId="{03D8B583-5DC4-443F-97E3-D7618B59EDFA}" type="presParOf" srcId="{33727424-FFDB-4CD3-A814-3713807AD52A}" destId="{3613F9E1-699F-4620-8D7A-3D64E5D0E3D0}" srcOrd="1" destOrd="0" presId="urn:microsoft.com/office/officeart/2008/layout/VerticalCircleList"/>
    <dgm:cxn modelId="{2BDB82BE-8BBF-499B-B0F0-821DFA0CFC59}" type="presParOf" srcId="{33727424-FFDB-4CD3-A814-3713807AD52A}" destId="{DC9CEF71-6E55-4752-9C6A-AE139B62C8E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EB287A8-BB8B-4697-B945-A7997948C8D5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61E01AB-4AC5-437E-9518-34E03D4612B9}">
      <dgm:prSet custT="1"/>
      <dgm:spPr/>
      <dgm:t>
        <a:bodyPr/>
        <a:lstStyle/>
        <a:p>
          <a:pPr rtl="0"/>
          <a:r>
            <a:rPr lang="ru-RU" sz="1800" i="1" dirty="0" smtClean="0"/>
            <a:t>Человек рожден для общества. Д. Дидро</a:t>
          </a:r>
          <a:endParaRPr lang="ru-RU" sz="1800" dirty="0"/>
        </a:p>
      </dgm:t>
    </dgm:pt>
    <dgm:pt modelId="{E8ED3DCF-758C-4EE3-A39C-88A504658F2E}" type="parTrans" cxnId="{6B2C66F6-0E66-49E7-93CC-89F280922496}">
      <dgm:prSet/>
      <dgm:spPr/>
      <dgm:t>
        <a:bodyPr/>
        <a:lstStyle/>
        <a:p>
          <a:endParaRPr lang="ru-RU"/>
        </a:p>
      </dgm:t>
    </dgm:pt>
    <dgm:pt modelId="{A90C46EB-0FF2-4DDC-ACFA-BF5443EE5729}" type="sibTrans" cxnId="{6B2C66F6-0E66-49E7-93CC-89F280922496}">
      <dgm:prSet/>
      <dgm:spPr/>
      <dgm:t>
        <a:bodyPr/>
        <a:lstStyle/>
        <a:p>
          <a:endParaRPr lang="ru-RU"/>
        </a:p>
      </dgm:t>
    </dgm:pt>
    <dgm:pt modelId="{2F09A54A-10F3-4E1B-A5A9-91B2EBBC8DD2}">
      <dgm:prSet custT="1"/>
      <dgm:spPr/>
      <dgm:t>
        <a:bodyPr/>
        <a:lstStyle/>
        <a:p>
          <a:pPr rtl="0"/>
          <a:r>
            <a:rPr lang="ru-RU" sz="1800" i="1" dirty="0" smtClean="0"/>
            <a:t>Человек становится человеком только среди людей. И. Бехер</a:t>
          </a:r>
          <a:endParaRPr lang="ru-RU" sz="1800" dirty="0"/>
        </a:p>
      </dgm:t>
    </dgm:pt>
    <dgm:pt modelId="{6879D287-4DFB-4A07-B153-15FD4FB7E1FA}" type="parTrans" cxnId="{51A26E28-CCE3-4BB3-B355-D9AE3C4C949D}">
      <dgm:prSet/>
      <dgm:spPr/>
      <dgm:t>
        <a:bodyPr/>
        <a:lstStyle/>
        <a:p>
          <a:endParaRPr lang="ru-RU"/>
        </a:p>
      </dgm:t>
    </dgm:pt>
    <dgm:pt modelId="{0271F7CE-6F05-42A1-A4D4-4087B7D684E1}" type="sibTrans" cxnId="{51A26E28-CCE3-4BB3-B355-D9AE3C4C949D}">
      <dgm:prSet/>
      <dgm:spPr/>
      <dgm:t>
        <a:bodyPr/>
        <a:lstStyle/>
        <a:p>
          <a:endParaRPr lang="ru-RU"/>
        </a:p>
      </dgm:t>
    </dgm:pt>
    <dgm:pt modelId="{2740710C-D102-47D9-A5F7-A5510E130646}">
      <dgm:prSet custT="1"/>
      <dgm:spPr/>
      <dgm:t>
        <a:bodyPr/>
        <a:lstStyle/>
        <a:p>
          <a:pPr rtl="0"/>
          <a:r>
            <a:rPr lang="ru-RU" sz="1400" i="1" dirty="0" smtClean="0"/>
            <a:t>Отдельные люди соединяются в одно целое – в общество; и поэтому самая высшая сфера прекрасного – человеческое общество.</a:t>
          </a:r>
        </a:p>
        <a:p>
          <a:pPr rtl="0"/>
          <a:r>
            <a:rPr lang="ru-RU" sz="1400" dirty="0" err="1" smtClean="0"/>
            <a:t>Н.Г.Чернышевский</a:t>
          </a:r>
          <a:endParaRPr lang="ru-RU" sz="1400" dirty="0"/>
        </a:p>
      </dgm:t>
    </dgm:pt>
    <dgm:pt modelId="{EFDB0527-7723-4704-B4A9-1486719765C5}" type="parTrans" cxnId="{CD5D30E9-1EE1-4163-82F4-FF5FF55D0CCE}">
      <dgm:prSet/>
      <dgm:spPr/>
      <dgm:t>
        <a:bodyPr/>
        <a:lstStyle/>
        <a:p>
          <a:endParaRPr lang="ru-RU"/>
        </a:p>
      </dgm:t>
    </dgm:pt>
    <dgm:pt modelId="{B43A4B36-151B-4450-AD67-FFEBA6D7C8F8}" type="sibTrans" cxnId="{CD5D30E9-1EE1-4163-82F4-FF5FF55D0CCE}">
      <dgm:prSet/>
      <dgm:spPr/>
      <dgm:t>
        <a:bodyPr/>
        <a:lstStyle/>
        <a:p>
          <a:endParaRPr lang="ru-RU"/>
        </a:p>
      </dgm:t>
    </dgm:pt>
    <dgm:pt modelId="{91FCAC97-2564-4DC4-AE05-AB1EB76F7791}" type="pres">
      <dgm:prSet presAssocID="{CEB287A8-BB8B-4697-B945-A7997948C8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895E25-EC0A-4D5A-8F13-B9B3F08499B7}" type="pres">
      <dgm:prSet presAssocID="{E61E01AB-4AC5-437E-9518-34E03D4612B9}" presName="linNode" presStyleCnt="0"/>
      <dgm:spPr/>
    </dgm:pt>
    <dgm:pt modelId="{C976D698-5F36-428F-B292-F52A38D18283}" type="pres">
      <dgm:prSet presAssocID="{E61E01AB-4AC5-437E-9518-34E03D4612B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704EC-EA84-437E-93E2-6D2FC8239151}" type="pres">
      <dgm:prSet presAssocID="{A90C46EB-0FF2-4DDC-ACFA-BF5443EE5729}" presName="sp" presStyleCnt="0"/>
      <dgm:spPr/>
    </dgm:pt>
    <dgm:pt modelId="{5B0B914C-FE33-437B-B691-DC5F73B78FC8}" type="pres">
      <dgm:prSet presAssocID="{2F09A54A-10F3-4E1B-A5A9-91B2EBBC8DD2}" presName="linNode" presStyleCnt="0"/>
      <dgm:spPr/>
    </dgm:pt>
    <dgm:pt modelId="{1A5E794F-19FD-4B9E-A2D1-B07CD5E52D4E}" type="pres">
      <dgm:prSet presAssocID="{2F09A54A-10F3-4E1B-A5A9-91B2EBBC8DD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56FA5-B948-48D1-AA4A-02A1A8A1E03B}" type="pres">
      <dgm:prSet presAssocID="{0271F7CE-6F05-42A1-A4D4-4087B7D684E1}" presName="sp" presStyleCnt="0"/>
      <dgm:spPr/>
    </dgm:pt>
    <dgm:pt modelId="{A17CDCBD-3E21-4FDE-955F-AA82A4961ED2}" type="pres">
      <dgm:prSet presAssocID="{2740710C-D102-47D9-A5F7-A5510E130646}" presName="linNode" presStyleCnt="0"/>
      <dgm:spPr/>
    </dgm:pt>
    <dgm:pt modelId="{4D6421CE-F8D0-4262-8470-C784CA5F2D3A}" type="pres">
      <dgm:prSet presAssocID="{2740710C-D102-47D9-A5F7-A5510E13064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81FF73-C9B8-4FCC-9CCD-B0D816631624}" type="presOf" srcId="{2740710C-D102-47D9-A5F7-A5510E130646}" destId="{4D6421CE-F8D0-4262-8470-C784CA5F2D3A}" srcOrd="0" destOrd="0" presId="urn:microsoft.com/office/officeart/2005/8/layout/vList5"/>
    <dgm:cxn modelId="{4A8ED753-43FB-434F-AA8B-920887BD3E7F}" type="presOf" srcId="{CEB287A8-BB8B-4697-B945-A7997948C8D5}" destId="{91FCAC97-2564-4DC4-AE05-AB1EB76F7791}" srcOrd="0" destOrd="0" presId="urn:microsoft.com/office/officeart/2005/8/layout/vList5"/>
    <dgm:cxn modelId="{CD5D30E9-1EE1-4163-82F4-FF5FF55D0CCE}" srcId="{CEB287A8-BB8B-4697-B945-A7997948C8D5}" destId="{2740710C-D102-47D9-A5F7-A5510E130646}" srcOrd="2" destOrd="0" parTransId="{EFDB0527-7723-4704-B4A9-1486719765C5}" sibTransId="{B43A4B36-151B-4450-AD67-FFEBA6D7C8F8}"/>
    <dgm:cxn modelId="{AA468F9F-E0D6-4319-BCFE-5FA3832DE6B7}" type="presOf" srcId="{2F09A54A-10F3-4E1B-A5A9-91B2EBBC8DD2}" destId="{1A5E794F-19FD-4B9E-A2D1-B07CD5E52D4E}" srcOrd="0" destOrd="0" presId="urn:microsoft.com/office/officeart/2005/8/layout/vList5"/>
    <dgm:cxn modelId="{6B2C66F6-0E66-49E7-93CC-89F280922496}" srcId="{CEB287A8-BB8B-4697-B945-A7997948C8D5}" destId="{E61E01AB-4AC5-437E-9518-34E03D4612B9}" srcOrd="0" destOrd="0" parTransId="{E8ED3DCF-758C-4EE3-A39C-88A504658F2E}" sibTransId="{A90C46EB-0FF2-4DDC-ACFA-BF5443EE5729}"/>
    <dgm:cxn modelId="{26FEDCA2-D54B-4854-913C-FD80E6C8E344}" type="presOf" srcId="{E61E01AB-4AC5-437E-9518-34E03D4612B9}" destId="{C976D698-5F36-428F-B292-F52A38D18283}" srcOrd="0" destOrd="0" presId="urn:microsoft.com/office/officeart/2005/8/layout/vList5"/>
    <dgm:cxn modelId="{51A26E28-CCE3-4BB3-B355-D9AE3C4C949D}" srcId="{CEB287A8-BB8B-4697-B945-A7997948C8D5}" destId="{2F09A54A-10F3-4E1B-A5A9-91B2EBBC8DD2}" srcOrd="1" destOrd="0" parTransId="{6879D287-4DFB-4A07-B153-15FD4FB7E1FA}" sibTransId="{0271F7CE-6F05-42A1-A4D4-4087B7D684E1}"/>
    <dgm:cxn modelId="{06A4A732-56C2-420E-B6E8-60786B4492B5}" type="presParOf" srcId="{91FCAC97-2564-4DC4-AE05-AB1EB76F7791}" destId="{33895E25-EC0A-4D5A-8F13-B9B3F08499B7}" srcOrd="0" destOrd="0" presId="urn:microsoft.com/office/officeart/2005/8/layout/vList5"/>
    <dgm:cxn modelId="{EB6D16F8-2718-4B0A-915B-EC239B0CAE88}" type="presParOf" srcId="{33895E25-EC0A-4D5A-8F13-B9B3F08499B7}" destId="{C976D698-5F36-428F-B292-F52A38D18283}" srcOrd="0" destOrd="0" presId="urn:microsoft.com/office/officeart/2005/8/layout/vList5"/>
    <dgm:cxn modelId="{853951DB-2592-4F5C-B0DC-9BD43CEC4FBA}" type="presParOf" srcId="{91FCAC97-2564-4DC4-AE05-AB1EB76F7791}" destId="{B93704EC-EA84-437E-93E2-6D2FC8239151}" srcOrd="1" destOrd="0" presId="urn:microsoft.com/office/officeart/2005/8/layout/vList5"/>
    <dgm:cxn modelId="{9DC92389-B1DD-4DAC-BD76-200C85314B93}" type="presParOf" srcId="{91FCAC97-2564-4DC4-AE05-AB1EB76F7791}" destId="{5B0B914C-FE33-437B-B691-DC5F73B78FC8}" srcOrd="2" destOrd="0" presId="urn:microsoft.com/office/officeart/2005/8/layout/vList5"/>
    <dgm:cxn modelId="{94CD3F1F-51B3-47BB-A019-3AAC217ED619}" type="presParOf" srcId="{5B0B914C-FE33-437B-B691-DC5F73B78FC8}" destId="{1A5E794F-19FD-4B9E-A2D1-B07CD5E52D4E}" srcOrd="0" destOrd="0" presId="urn:microsoft.com/office/officeart/2005/8/layout/vList5"/>
    <dgm:cxn modelId="{696B6016-7258-4991-9D2A-3851E4E9DB11}" type="presParOf" srcId="{91FCAC97-2564-4DC4-AE05-AB1EB76F7791}" destId="{4B556FA5-B948-48D1-AA4A-02A1A8A1E03B}" srcOrd="3" destOrd="0" presId="urn:microsoft.com/office/officeart/2005/8/layout/vList5"/>
    <dgm:cxn modelId="{42DF9B8B-A6B8-4357-97B5-12CFD98032FC}" type="presParOf" srcId="{91FCAC97-2564-4DC4-AE05-AB1EB76F7791}" destId="{A17CDCBD-3E21-4FDE-955F-AA82A4961ED2}" srcOrd="4" destOrd="0" presId="urn:microsoft.com/office/officeart/2005/8/layout/vList5"/>
    <dgm:cxn modelId="{2AB16ED0-C415-4992-B725-70659877D82B}" type="presParOf" srcId="{A17CDCBD-3E21-4FDE-955F-AA82A4961ED2}" destId="{4D6421CE-F8D0-4262-8470-C784CA5F2D3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B0743A3-BEE3-4CDD-AA83-1D7D24CB6D32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2948085-9462-45DB-9658-85206C6B7A5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Внимательно прочитайте тему сочинения</a:t>
          </a:r>
          <a:endParaRPr lang="ru-RU" dirty="0"/>
        </a:p>
      </dgm:t>
    </dgm:pt>
    <dgm:pt modelId="{607832CA-57D1-4A16-B2C0-2AE13F767EEF}" type="parTrans" cxnId="{15A27EAA-D1C5-454A-A3FD-6F0A5B385BD0}">
      <dgm:prSet/>
      <dgm:spPr/>
      <dgm:t>
        <a:bodyPr/>
        <a:lstStyle/>
        <a:p>
          <a:endParaRPr lang="ru-RU"/>
        </a:p>
      </dgm:t>
    </dgm:pt>
    <dgm:pt modelId="{D549DDBB-4AE3-4496-95F5-5F4AC30AD0D0}" type="sibTrans" cxnId="{15A27EAA-D1C5-454A-A3FD-6F0A5B385BD0}">
      <dgm:prSet/>
      <dgm:spPr/>
      <dgm:t>
        <a:bodyPr/>
        <a:lstStyle/>
        <a:p>
          <a:endParaRPr lang="ru-RU"/>
        </a:p>
      </dgm:t>
    </dgm:pt>
    <dgm:pt modelId="{C9DBB5E9-4B7F-4669-8DAC-E9E5E83CC2F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Выделите в ней ключевые слова, в которых видите главный смысл</a:t>
          </a:r>
          <a:endParaRPr lang="ru-RU" dirty="0"/>
        </a:p>
      </dgm:t>
    </dgm:pt>
    <dgm:pt modelId="{98C281BD-6D79-49C0-AF19-13605255D362}" type="parTrans" cxnId="{10CAA8C5-0372-45BB-8D69-7EF107E4F829}">
      <dgm:prSet/>
      <dgm:spPr/>
      <dgm:t>
        <a:bodyPr/>
        <a:lstStyle/>
        <a:p>
          <a:endParaRPr lang="ru-RU"/>
        </a:p>
      </dgm:t>
    </dgm:pt>
    <dgm:pt modelId="{494B932A-C38C-4E25-9B9E-D882B1561BCB}" type="sibTrans" cxnId="{10CAA8C5-0372-45BB-8D69-7EF107E4F829}">
      <dgm:prSet/>
      <dgm:spPr/>
      <dgm:t>
        <a:bodyPr/>
        <a:lstStyle/>
        <a:p>
          <a:endParaRPr lang="ru-RU"/>
        </a:p>
      </dgm:t>
    </dgm:pt>
    <dgm:pt modelId="{A5D4CCD1-0AF3-4D86-A928-81546AFE01A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Сформулируйте тему в виде вопроса (вопросов)</a:t>
          </a:r>
          <a:endParaRPr lang="ru-RU" dirty="0"/>
        </a:p>
      </dgm:t>
    </dgm:pt>
    <dgm:pt modelId="{26D85B69-5CCE-430E-B518-B3FFD7855701}" type="parTrans" cxnId="{9FFE8D87-31DF-427D-A401-8AFD3B1B091C}">
      <dgm:prSet/>
      <dgm:spPr/>
      <dgm:t>
        <a:bodyPr/>
        <a:lstStyle/>
        <a:p>
          <a:endParaRPr lang="ru-RU"/>
        </a:p>
      </dgm:t>
    </dgm:pt>
    <dgm:pt modelId="{4E8619B2-E784-41BA-8D87-9DCF32570F75}" type="sibTrans" cxnId="{9FFE8D87-31DF-427D-A401-8AFD3B1B091C}">
      <dgm:prSet/>
      <dgm:spPr/>
      <dgm:t>
        <a:bodyPr/>
        <a:lstStyle/>
        <a:p>
          <a:endParaRPr lang="ru-RU"/>
        </a:p>
      </dgm:t>
    </dgm:pt>
    <dgm:pt modelId="{4610F781-B334-41DB-899B-B3B912AD2EC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Попытайтесь кратко ответить на этот (эти) вопрос (-ы)</a:t>
          </a:r>
          <a:endParaRPr lang="ru-RU" dirty="0"/>
        </a:p>
      </dgm:t>
    </dgm:pt>
    <dgm:pt modelId="{603BD05B-CD3A-4DCA-90DF-9803DFAAEADD}" type="parTrans" cxnId="{28F62936-0776-4862-A648-32C1631776B5}">
      <dgm:prSet/>
      <dgm:spPr/>
      <dgm:t>
        <a:bodyPr/>
        <a:lstStyle/>
        <a:p>
          <a:endParaRPr lang="ru-RU"/>
        </a:p>
      </dgm:t>
    </dgm:pt>
    <dgm:pt modelId="{1750DD2A-32B6-4376-AEBC-577424B6FEA2}" type="sibTrans" cxnId="{28F62936-0776-4862-A648-32C1631776B5}">
      <dgm:prSet/>
      <dgm:spPr/>
      <dgm:t>
        <a:bodyPr/>
        <a:lstStyle/>
        <a:p>
          <a:endParaRPr lang="ru-RU"/>
        </a:p>
      </dgm:t>
    </dgm:pt>
    <dgm:pt modelId="{D8E7CA70-69C2-4B6E-87BE-F2482244BBC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Вспомните литературные произведения, которыми вы можете проиллюстрировать ответы</a:t>
          </a:r>
          <a:endParaRPr lang="ru-RU" dirty="0"/>
        </a:p>
      </dgm:t>
    </dgm:pt>
    <dgm:pt modelId="{2FBAE3D0-7BD5-4983-AEA9-44AE347D8972}" type="parTrans" cxnId="{5FA91BB2-25BC-4C91-8562-2C1C14D659F2}">
      <dgm:prSet/>
      <dgm:spPr/>
      <dgm:t>
        <a:bodyPr/>
        <a:lstStyle/>
        <a:p>
          <a:endParaRPr lang="ru-RU"/>
        </a:p>
      </dgm:t>
    </dgm:pt>
    <dgm:pt modelId="{BD6CB534-7586-4144-9CEF-851F4298F3BD}" type="sibTrans" cxnId="{5FA91BB2-25BC-4C91-8562-2C1C14D659F2}">
      <dgm:prSet/>
      <dgm:spPr/>
      <dgm:t>
        <a:bodyPr/>
        <a:lstStyle/>
        <a:p>
          <a:endParaRPr lang="ru-RU"/>
        </a:p>
      </dgm:t>
    </dgm:pt>
    <dgm:pt modelId="{DFEB5A3C-188A-45A7-9CB6-60EED5DACC16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Продумайте план сочинения</a:t>
          </a:r>
          <a:endParaRPr lang="ru-RU" dirty="0"/>
        </a:p>
      </dgm:t>
    </dgm:pt>
    <dgm:pt modelId="{0EB6418D-B479-4645-A238-B0DEB8380547}" type="parTrans" cxnId="{88DB01B0-80E7-4B04-A435-FDC0704FEC3B}">
      <dgm:prSet/>
      <dgm:spPr/>
    </dgm:pt>
    <dgm:pt modelId="{E734922A-8704-4C4D-94ED-A3D9072A18FD}" type="sibTrans" cxnId="{88DB01B0-80E7-4B04-A435-FDC0704FEC3B}">
      <dgm:prSet/>
      <dgm:spPr/>
    </dgm:pt>
    <dgm:pt modelId="{7DAE1BCE-6002-489B-A273-BC54245E3A20}" type="pres">
      <dgm:prSet presAssocID="{EB0743A3-BEE3-4CDD-AA83-1D7D24CB6D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CAE157-551F-40F9-BC53-7FC15C8F6B1F}" type="pres">
      <dgm:prSet presAssocID="{DFEB5A3C-188A-45A7-9CB6-60EED5DACC16}" presName="boxAndChildren" presStyleCnt="0"/>
      <dgm:spPr/>
    </dgm:pt>
    <dgm:pt modelId="{C4DB3044-0696-4446-BA4D-6E9ACDA51321}" type="pres">
      <dgm:prSet presAssocID="{DFEB5A3C-188A-45A7-9CB6-60EED5DACC16}" presName="parentTextBox" presStyleLbl="node1" presStyleIdx="0" presStyleCnt="6"/>
      <dgm:spPr/>
      <dgm:t>
        <a:bodyPr/>
        <a:lstStyle/>
        <a:p>
          <a:endParaRPr lang="ru-RU"/>
        </a:p>
      </dgm:t>
    </dgm:pt>
    <dgm:pt modelId="{D7D5D2C5-968F-40C7-8959-456F437B8FCF}" type="pres">
      <dgm:prSet presAssocID="{BD6CB534-7586-4144-9CEF-851F4298F3BD}" presName="sp" presStyleCnt="0"/>
      <dgm:spPr/>
    </dgm:pt>
    <dgm:pt modelId="{CC86C47B-108E-4904-9FEE-2F0E07147EFC}" type="pres">
      <dgm:prSet presAssocID="{D8E7CA70-69C2-4B6E-87BE-F2482244BBC1}" presName="arrowAndChildren" presStyleCnt="0"/>
      <dgm:spPr/>
    </dgm:pt>
    <dgm:pt modelId="{5AC56B4F-8B11-4772-B5B4-F34CD50E3969}" type="pres">
      <dgm:prSet presAssocID="{D8E7CA70-69C2-4B6E-87BE-F2482244BBC1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DFE1B95A-D63A-4E33-8894-421AC999B581}" type="pres">
      <dgm:prSet presAssocID="{1750DD2A-32B6-4376-AEBC-577424B6FEA2}" presName="sp" presStyleCnt="0"/>
      <dgm:spPr/>
    </dgm:pt>
    <dgm:pt modelId="{B9D3490B-07B8-46AB-83B2-B4BFE0AE5FD2}" type="pres">
      <dgm:prSet presAssocID="{4610F781-B334-41DB-899B-B3B912AD2EC1}" presName="arrowAndChildren" presStyleCnt="0"/>
      <dgm:spPr/>
    </dgm:pt>
    <dgm:pt modelId="{9792FE76-87D7-4251-AEF4-9EE839056CAB}" type="pres">
      <dgm:prSet presAssocID="{4610F781-B334-41DB-899B-B3B912AD2EC1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89005B13-CB7E-43ED-B5C1-085C41A1985B}" type="pres">
      <dgm:prSet presAssocID="{4E8619B2-E784-41BA-8D87-9DCF32570F75}" presName="sp" presStyleCnt="0"/>
      <dgm:spPr/>
    </dgm:pt>
    <dgm:pt modelId="{BBD013A3-2EF1-4A20-937E-A05F20995AAE}" type="pres">
      <dgm:prSet presAssocID="{A5D4CCD1-0AF3-4D86-A928-81546AFE01AE}" presName="arrowAndChildren" presStyleCnt="0"/>
      <dgm:spPr/>
    </dgm:pt>
    <dgm:pt modelId="{D1D944BB-3BA5-4AAD-9049-635FF85C2E04}" type="pres">
      <dgm:prSet presAssocID="{A5D4CCD1-0AF3-4D86-A928-81546AFE01AE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3C9A7A2B-9DE5-4022-9548-E5D93D0038BD}" type="pres">
      <dgm:prSet presAssocID="{494B932A-C38C-4E25-9B9E-D882B1561BCB}" presName="sp" presStyleCnt="0"/>
      <dgm:spPr/>
    </dgm:pt>
    <dgm:pt modelId="{A94671D5-752A-4A3D-A220-6BFD12F95377}" type="pres">
      <dgm:prSet presAssocID="{C9DBB5E9-4B7F-4669-8DAC-E9E5E83CC2F4}" presName="arrowAndChildren" presStyleCnt="0"/>
      <dgm:spPr/>
    </dgm:pt>
    <dgm:pt modelId="{D5521D4A-EB0A-4A14-B2DC-201CF4487CC5}" type="pres">
      <dgm:prSet presAssocID="{C9DBB5E9-4B7F-4669-8DAC-E9E5E83CC2F4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160E77A0-B52A-44DE-963E-91490F5460AD}" type="pres">
      <dgm:prSet presAssocID="{D549DDBB-4AE3-4496-95F5-5F4AC30AD0D0}" presName="sp" presStyleCnt="0"/>
      <dgm:spPr/>
    </dgm:pt>
    <dgm:pt modelId="{C167BE56-4375-4ADA-BEC3-FB3AB4FCC7BE}" type="pres">
      <dgm:prSet presAssocID="{82948085-9462-45DB-9658-85206C6B7A5A}" presName="arrowAndChildren" presStyleCnt="0"/>
      <dgm:spPr/>
    </dgm:pt>
    <dgm:pt modelId="{E482F55F-8FB3-4AA2-AC18-B7D9F484755E}" type="pres">
      <dgm:prSet presAssocID="{82948085-9462-45DB-9658-85206C6B7A5A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C4972444-02B6-4823-AD8E-EB0A024F6729}" type="presOf" srcId="{C9DBB5E9-4B7F-4669-8DAC-E9E5E83CC2F4}" destId="{D5521D4A-EB0A-4A14-B2DC-201CF4487CC5}" srcOrd="0" destOrd="0" presId="urn:microsoft.com/office/officeart/2005/8/layout/process4"/>
    <dgm:cxn modelId="{88DB01B0-80E7-4B04-A435-FDC0704FEC3B}" srcId="{EB0743A3-BEE3-4CDD-AA83-1D7D24CB6D32}" destId="{DFEB5A3C-188A-45A7-9CB6-60EED5DACC16}" srcOrd="5" destOrd="0" parTransId="{0EB6418D-B479-4645-A238-B0DEB8380547}" sibTransId="{E734922A-8704-4C4D-94ED-A3D9072A18FD}"/>
    <dgm:cxn modelId="{62480CE2-8269-4FA8-B6D4-5D1633092D59}" type="presOf" srcId="{D8E7CA70-69C2-4B6E-87BE-F2482244BBC1}" destId="{5AC56B4F-8B11-4772-B5B4-F34CD50E3969}" srcOrd="0" destOrd="0" presId="urn:microsoft.com/office/officeart/2005/8/layout/process4"/>
    <dgm:cxn modelId="{5FA91BB2-25BC-4C91-8562-2C1C14D659F2}" srcId="{EB0743A3-BEE3-4CDD-AA83-1D7D24CB6D32}" destId="{D8E7CA70-69C2-4B6E-87BE-F2482244BBC1}" srcOrd="4" destOrd="0" parTransId="{2FBAE3D0-7BD5-4983-AEA9-44AE347D8972}" sibTransId="{BD6CB534-7586-4144-9CEF-851F4298F3BD}"/>
    <dgm:cxn modelId="{AD92748E-3CB7-4845-8CE1-95F9B4AD4A0F}" type="presOf" srcId="{A5D4CCD1-0AF3-4D86-A928-81546AFE01AE}" destId="{D1D944BB-3BA5-4AAD-9049-635FF85C2E04}" srcOrd="0" destOrd="0" presId="urn:microsoft.com/office/officeart/2005/8/layout/process4"/>
    <dgm:cxn modelId="{15A27EAA-D1C5-454A-A3FD-6F0A5B385BD0}" srcId="{EB0743A3-BEE3-4CDD-AA83-1D7D24CB6D32}" destId="{82948085-9462-45DB-9658-85206C6B7A5A}" srcOrd="0" destOrd="0" parTransId="{607832CA-57D1-4A16-B2C0-2AE13F767EEF}" sibTransId="{D549DDBB-4AE3-4496-95F5-5F4AC30AD0D0}"/>
    <dgm:cxn modelId="{D2430D68-7608-4D02-99F3-72F0AC3BFC04}" type="presOf" srcId="{EB0743A3-BEE3-4CDD-AA83-1D7D24CB6D32}" destId="{7DAE1BCE-6002-489B-A273-BC54245E3A20}" srcOrd="0" destOrd="0" presId="urn:microsoft.com/office/officeart/2005/8/layout/process4"/>
    <dgm:cxn modelId="{A23B2DEB-CCE0-470B-872D-3CD38924D35B}" type="presOf" srcId="{4610F781-B334-41DB-899B-B3B912AD2EC1}" destId="{9792FE76-87D7-4251-AEF4-9EE839056CAB}" srcOrd="0" destOrd="0" presId="urn:microsoft.com/office/officeart/2005/8/layout/process4"/>
    <dgm:cxn modelId="{9FFE8D87-31DF-427D-A401-8AFD3B1B091C}" srcId="{EB0743A3-BEE3-4CDD-AA83-1D7D24CB6D32}" destId="{A5D4CCD1-0AF3-4D86-A928-81546AFE01AE}" srcOrd="2" destOrd="0" parTransId="{26D85B69-5CCE-430E-B518-B3FFD7855701}" sibTransId="{4E8619B2-E784-41BA-8D87-9DCF32570F75}"/>
    <dgm:cxn modelId="{10CAA8C5-0372-45BB-8D69-7EF107E4F829}" srcId="{EB0743A3-BEE3-4CDD-AA83-1D7D24CB6D32}" destId="{C9DBB5E9-4B7F-4669-8DAC-E9E5E83CC2F4}" srcOrd="1" destOrd="0" parTransId="{98C281BD-6D79-49C0-AF19-13605255D362}" sibTransId="{494B932A-C38C-4E25-9B9E-D882B1561BCB}"/>
    <dgm:cxn modelId="{908563A2-57B6-4622-B467-EBEF96D6E01E}" type="presOf" srcId="{82948085-9462-45DB-9658-85206C6B7A5A}" destId="{E482F55F-8FB3-4AA2-AC18-B7D9F484755E}" srcOrd="0" destOrd="0" presId="urn:microsoft.com/office/officeart/2005/8/layout/process4"/>
    <dgm:cxn modelId="{28F62936-0776-4862-A648-32C1631776B5}" srcId="{EB0743A3-BEE3-4CDD-AA83-1D7D24CB6D32}" destId="{4610F781-B334-41DB-899B-B3B912AD2EC1}" srcOrd="3" destOrd="0" parTransId="{603BD05B-CD3A-4DCA-90DF-9803DFAAEADD}" sibTransId="{1750DD2A-32B6-4376-AEBC-577424B6FEA2}"/>
    <dgm:cxn modelId="{A506C2DB-BB73-49F9-B16C-41162CEA2915}" type="presOf" srcId="{DFEB5A3C-188A-45A7-9CB6-60EED5DACC16}" destId="{C4DB3044-0696-4446-BA4D-6E9ACDA51321}" srcOrd="0" destOrd="0" presId="urn:microsoft.com/office/officeart/2005/8/layout/process4"/>
    <dgm:cxn modelId="{4CB9880C-B656-49BA-9953-897AC5A025E5}" type="presParOf" srcId="{7DAE1BCE-6002-489B-A273-BC54245E3A20}" destId="{48CAE157-551F-40F9-BC53-7FC15C8F6B1F}" srcOrd="0" destOrd="0" presId="urn:microsoft.com/office/officeart/2005/8/layout/process4"/>
    <dgm:cxn modelId="{846D6543-49A1-4C15-8A24-8604882BC0BF}" type="presParOf" srcId="{48CAE157-551F-40F9-BC53-7FC15C8F6B1F}" destId="{C4DB3044-0696-4446-BA4D-6E9ACDA51321}" srcOrd="0" destOrd="0" presId="urn:microsoft.com/office/officeart/2005/8/layout/process4"/>
    <dgm:cxn modelId="{0A6D29B5-CA5C-4E53-A7FC-B8CA906B0738}" type="presParOf" srcId="{7DAE1BCE-6002-489B-A273-BC54245E3A20}" destId="{D7D5D2C5-968F-40C7-8959-456F437B8FCF}" srcOrd="1" destOrd="0" presId="urn:microsoft.com/office/officeart/2005/8/layout/process4"/>
    <dgm:cxn modelId="{A8F6C55F-6BE5-46B6-97BB-87700D83954D}" type="presParOf" srcId="{7DAE1BCE-6002-489B-A273-BC54245E3A20}" destId="{CC86C47B-108E-4904-9FEE-2F0E07147EFC}" srcOrd="2" destOrd="0" presId="urn:microsoft.com/office/officeart/2005/8/layout/process4"/>
    <dgm:cxn modelId="{4ED7D997-8485-4C64-9BDC-1AD56479967A}" type="presParOf" srcId="{CC86C47B-108E-4904-9FEE-2F0E07147EFC}" destId="{5AC56B4F-8B11-4772-B5B4-F34CD50E3969}" srcOrd="0" destOrd="0" presId="urn:microsoft.com/office/officeart/2005/8/layout/process4"/>
    <dgm:cxn modelId="{3A3F03C9-6944-442D-A5ED-3C2496969ADC}" type="presParOf" srcId="{7DAE1BCE-6002-489B-A273-BC54245E3A20}" destId="{DFE1B95A-D63A-4E33-8894-421AC999B581}" srcOrd="3" destOrd="0" presId="urn:microsoft.com/office/officeart/2005/8/layout/process4"/>
    <dgm:cxn modelId="{3B5F7B61-9983-4ACD-8583-CB1F856B6C0E}" type="presParOf" srcId="{7DAE1BCE-6002-489B-A273-BC54245E3A20}" destId="{B9D3490B-07B8-46AB-83B2-B4BFE0AE5FD2}" srcOrd="4" destOrd="0" presId="urn:microsoft.com/office/officeart/2005/8/layout/process4"/>
    <dgm:cxn modelId="{F193CE25-43E3-4FC0-92A9-B306BE417214}" type="presParOf" srcId="{B9D3490B-07B8-46AB-83B2-B4BFE0AE5FD2}" destId="{9792FE76-87D7-4251-AEF4-9EE839056CAB}" srcOrd="0" destOrd="0" presId="urn:microsoft.com/office/officeart/2005/8/layout/process4"/>
    <dgm:cxn modelId="{2D43ED87-73B2-4AA4-9C12-971FB92498E7}" type="presParOf" srcId="{7DAE1BCE-6002-489B-A273-BC54245E3A20}" destId="{89005B13-CB7E-43ED-B5C1-085C41A1985B}" srcOrd="5" destOrd="0" presId="urn:microsoft.com/office/officeart/2005/8/layout/process4"/>
    <dgm:cxn modelId="{C43C5E80-0A15-4C94-96DF-B7F91D99D468}" type="presParOf" srcId="{7DAE1BCE-6002-489B-A273-BC54245E3A20}" destId="{BBD013A3-2EF1-4A20-937E-A05F20995AAE}" srcOrd="6" destOrd="0" presId="urn:microsoft.com/office/officeart/2005/8/layout/process4"/>
    <dgm:cxn modelId="{687C9295-D237-4642-8B8B-8F363DCF5807}" type="presParOf" srcId="{BBD013A3-2EF1-4A20-937E-A05F20995AAE}" destId="{D1D944BB-3BA5-4AAD-9049-635FF85C2E04}" srcOrd="0" destOrd="0" presId="urn:microsoft.com/office/officeart/2005/8/layout/process4"/>
    <dgm:cxn modelId="{79303A11-63D3-41C2-94C9-17CAD37EE2E4}" type="presParOf" srcId="{7DAE1BCE-6002-489B-A273-BC54245E3A20}" destId="{3C9A7A2B-9DE5-4022-9548-E5D93D0038BD}" srcOrd="7" destOrd="0" presId="urn:microsoft.com/office/officeart/2005/8/layout/process4"/>
    <dgm:cxn modelId="{BDEF8704-CFAD-415C-BC3B-112DC5B8B9D8}" type="presParOf" srcId="{7DAE1BCE-6002-489B-A273-BC54245E3A20}" destId="{A94671D5-752A-4A3D-A220-6BFD12F95377}" srcOrd="8" destOrd="0" presId="urn:microsoft.com/office/officeart/2005/8/layout/process4"/>
    <dgm:cxn modelId="{8FF0DB9D-37AF-4552-8930-3DF4839DEF5C}" type="presParOf" srcId="{A94671D5-752A-4A3D-A220-6BFD12F95377}" destId="{D5521D4A-EB0A-4A14-B2DC-201CF4487CC5}" srcOrd="0" destOrd="0" presId="urn:microsoft.com/office/officeart/2005/8/layout/process4"/>
    <dgm:cxn modelId="{6FFE024D-FA86-4A79-BC4E-F5C386326B46}" type="presParOf" srcId="{7DAE1BCE-6002-489B-A273-BC54245E3A20}" destId="{160E77A0-B52A-44DE-963E-91490F5460AD}" srcOrd="9" destOrd="0" presId="urn:microsoft.com/office/officeart/2005/8/layout/process4"/>
    <dgm:cxn modelId="{1BBC87C4-F6FD-4485-90E7-E4F7874EF97B}" type="presParOf" srcId="{7DAE1BCE-6002-489B-A273-BC54245E3A20}" destId="{C167BE56-4375-4ADA-BEC3-FB3AB4FCC7BE}" srcOrd="10" destOrd="0" presId="urn:microsoft.com/office/officeart/2005/8/layout/process4"/>
    <dgm:cxn modelId="{5265E9F4-7B67-4E74-96B7-7B53D802EC43}" type="presParOf" srcId="{C167BE56-4375-4ADA-BEC3-FB3AB4FCC7BE}" destId="{E482F55F-8FB3-4AA2-AC18-B7D9F484755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E0C583C-B4EE-44F0-B10E-04EE96429CA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6D700879-A3C9-4186-BA8E-1EBC324C3848}">
      <dgm:prSet/>
      <dgm:spPr/>
      <dgm:t>
        <a:bodyPr/>
        <a:lstStyle/>
        <a:p>
          <a:pPr rtl="0"/>
          <a:r>
            <a:rPr lang="ru-RU" smtClean="0"/>
            <a:t>Комментированный пересказ содержания литературного произведения (отбор эпизодов, героев, деталей).</a:t>
          </a:r>
          <a:endParaRPr lang="ru-RU"/>
        </a:p>
      </dgm:t>
    </dgm:pt>
    <dgm:pt modelId="{CBD713C2-9FFF-40F3-8138-1825CE8064CD}" type="parTrans" cxnId="{4997D510-A272-416E-9246-EC9A6E16EF7F}">
      <dgm:prSet/>
      <dgm:spPr/>
      <dgm:t>
        <a:bodyPr/>
        <a:lstStyle/>
        <a:p>
          <a:endParaRPr lang="ru-RU"/>
        </a:p>
      </dgm:t>
    </dgm:pt>
    <dgm:pt modelId="{96CA69E4-C345-4DF9-A705-D7D3D30C26C4}" type="sibTrans" cxnId="{4997D510-A272-416E-9246-EC9A6E16EF7F}">
      <dgm:prSet/>
      <dgm:spPr/>
      <dgm:t>
        <a:bodyPr/>
        <a:lstStyle/>
        <a:p>
          <a:endParaRPr lang="ru-RU"/>
        </a:p>
      </dgm:t>
    </dgm:pt>
    <dgm:pt modelId="{5A245F84-EE19-46E3-9E7C-EE63012ACB14}">
      <dgm:prSet/>
      <dgm:spPr/>
      <dgm:t>
        <a:bodyPr/>
        <a:lstStyle/>
        <a:p>
          <a:pPr rtl="0"/>
          <a:r>
            <a:rPr lang="ru-RU" smtClean="0"/>
            <a:t>Актуализация проблематики литературного произведения (проблемы, созвучные теме).</a:t>
          </a:r>
          <a:endParaRPr lang="ru-RU"/>
        </a:p>
      </dgm:t>
    </dgm:pt>
    <dgm:pt modelId="{4E3208A7-54F5-4415-9FD1-A5F827DDCA37}" type="parTrans" cxnId="{D9D615E7-F583-4385-898F-2C067A825B0D}">
      <dgm:prSet/>
      <dgm:spPr/>
      <dgm:t>
        <a:bodyPr/>
        <a:lstStyle/>
        <a:p>
          <a:endParaRPr lang="ru-RU"/>
        </a:p>
      </dgm:t>
    </dgm:pt>
    <dgm:pt modelId="{B5C53668-070E-43EF-A02B-C05E65C879BC}" type="sibTrans" cxnId="{D9D615E7-F583-4385-898F-2C067A825B0D}">
      <dgm:prSet/>
      <dgm:spPr/>
      <dgm:t>
        <a:bodyPr/>
        <a:lstStyle/>
        <a:p>
          <a:endParaRPr lang="ru-RU"/>
        </a:p>
      </dgm:t>
    </dgm:pt>
    <dgm:pt modelId="{C2F4C426-94CE-4B77-8D9E-6FA02EC5F26B}">
      <dgm:prSet/>
      <dgm:spPr/>
      <dgm:t>
        <a:bodyPr/>
        <a:lstStyle/>
        <a:p>
          <a:pPr rtl="0"/>
          <a:r>
            <a:rPr lang="ru-RU" smtClean="0"/>
            <a:t>Аспектная характеристика литературного героя. </a:t>
          </a:r>
          <a:endParaRPr lang="ru-RU"/>
        </a:p>
      </dgm:t>
    </dgm:pt>
    <dgm:pt modelId="{5C3D487A-EA6A-4737-8715-6FD069D02055}" type="parTrans" cxnId="{2B9A9058-1730-429F-8E60-2CAC5750D445}">
      <dgm:prSet/>
      <dgm:spPr/>
      <dgm:t>
        <a:bodyPr/>
        <a:lstStyle/>
        <a:p>
          <a:endParaRPr lang="ru-RU"/>
        </a:p>
      </dgm:t>
    </dgm:pt>
    <dgm:pt modelId="{3E607219-B0B7-4EC8-AE10-44EAF91AAA06}" type="sibTrans" cxnId="{2B9A9058-1730-429F-8E60-2CAC5750D445}">
      <dgm:prSet/>
      <dgm:spPr/>
      <dgm:t>
        <a:bodyPr/>
        <a:lstStyle/>
        <a:p>
          <a:endParaRPr lang="ru-RU"/>
        </a:p>
      </dgm:t>
    </dgm:pt>
    <dgm:pt modelId="{F907B040-D7C1-40E6-AB33-57F2C4D08FDF}">
      <dgm:prSet/>
      <dgm:spPr/>
      <dgm:t>
        <a:bodyPr/>
        <a:lstStyle/>
        <a:p>
          <a:pPr rtl="0"/>
          <a:r>
            <a:rPr lang="ru-RU" smtClean="0"/>
            <a:t>Обращение к системе образов произведения.</a:t>
          </a:r>
          <a:endParaRPr lang="ru-RU"/>
        </a:p>
      </dgm:t>
    </dgm:pt>
    <dgm:pt modelId="{7AAE794E-BB33-492A-8320-197D440BBE68}" type="parTrans" cxnId="{D96B489D-C0E4-4373-83C9-1C2882C5E9E9}">
      <dgm:prSet/>
      <dgm:spPr/>
      <dgm:t>
        <a:bodyPr/>
        <a:lstStyle/>
        <a:p>
          <a:endParaRPr lang="ru-RU"/>
        </a:p>
      </dgm:t>
    </dgm:pt>
    <dgm:pt modelId="{98F1C1A1-2195-46E4-AA4D-647DE5541DE6}" type="sibTrans" cxnId="{D96B489D-C0E4-4373-83C9-1C2882C5E9E9}">
      <dgm:prSet/>
      <dgm:spPr/>
      <dgm:t>
        <a:bodyPr/>
        <a:lstStyle/>
        <a:p>
          <a:endParaRPr lang="ru-RU"/>
        </a:p>
      </dgm:t>
    </dgm:pt>
    <dgm:pt modelId="{43DD256F-2C1A-49E1-A54A-100A2EFA99D0}">
      <dgm:prSet/>
      <dgm:spPr/>
      <dgm:t>
        <a:bodyPr/>
        <a:lstStyle/>
        <a:p>
          <a:pPr rtl="0"/>
          <a:r>
            <a:rPr lang="ru-RU" smtClean="0"/>
            <a:t>Сопоставление фрагментов и героев разных произведений.</a:t>
          </a:r>
          <a:endParaRPr lang="ru-RU"/>
        </a:p>
      </dgm:t>
    </dgm:pt>
    <dgm:pt modelId="{CA7895FA-933B-45C9-AD20-A2E126DFF66A}" type="parTrans" cxnId="{A8F18E3D-08CB-491E-A3D0-49EDDF021988}">
      <dgm:prSet/>
      <dgm:spPr/>
      <dgm:t>
        <a:bodyPr/>
        <a:lstStyle/>
        <a:p>
          <a:endParaRPr lang="ru-RU"/>
        </a:p>
      </dgm:t>
    </dgm:pt>
    <dgm:pt modelId="{4BFC98E4-1FF2-438E-9927-C2C178AEC310}" type="sibTrans" cxnId="{A8F18E3D-08CB-491E-A3D0-49EDDF021988}">
      <dgm:prSet/>
      <dgm:spPr/>
      <dgm:t>
        <a:bodyPr/>
        <a:lstStyle/>
        <a:p>
          <a:endParaRPr lang="ru-RU"/>
        </a:p>
      </dgm:t>
    </dgm:pt>
    <dgm:pt modelId="{A9CA99A5-CCA7-4293-BFFF-8CEEA664C61A}" type="pres">
      <dgm:prSet presAssocID="{BE0C583C-B4EE-44F0-B10E-04EE96429C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E8804C-F8E0-4A73-8F4C-F50127DCED1C}" type="pres">
      <dgm:prSet presAssocID="{6D700879-A3C9-4186-BA8E-1EBC324C3848}" presName="linNode" presStyleCnt="0"/>
      <dgm:spPr/>
    </dgm:pt>
    <dgm:pt modelId="{E9CD10BD-B99D-4929-A58B-814702C808D2}" type="pres">
      <dgm:prSet presAssocID="{6D700879-A3C9-4186-BA8E-1EBC324C3848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5DEEA-879A-4A84-90B4-D8307EEF0C80}" type="pres">
      <dgm:prSet presAssocID="{96CA69E4-C345-4DF9-A705-D7D3D30C26C4}" presName="sp" presStyleCnt="0"/>
      <dgm:spPr/>
    </dgm:pt>
    <dgm:pt modelId="{5D16E50D-5F9A-4020-87AC-9660F7F9BF62}" type="pres">
      <dgm:prSet presAssocID="{5A245F84-EE19-46E3-9E7C-EE63012ACB14}" presName="linNode" presStyleCnt="0"/>
      <dgm:spPr/>
    </dgm:pt>
    <dgm:pt modelId="{2BB25C08-4FB3-4834-8024-FD028C7188FF}" type="pres">
      <dgm:prSet presAssocID="{5A245F84-EE19-46E3-9E7C-EE63012ACB1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C69EE-0D43-4329-BFA2-D91A33A4D7A6}" type="pres">
      <dgm:prSet presAssocID="{B5C53668-070E-43EF-A02B-C05E65C879BC}" presName="sp" presStyleCnt="0"/>
      <dgm:spPr/>
    </dgm:pt>
    <dgm:pt modelId="{6B01D323-DAB4-4A2C-B56F-0A9E72C4E439}" type="pres">
      <dgm:prSet presAssocID="{C2F4C426-94CE-4B77-8D9E-6FA02EC5F26B}" presName="linNode" presStyleCnt="0"/>
      <dgm:spPr/>
    </dgm:pt>
    <dgm:pt modelId="{9DDB3411-5338-43B2-B5D9-7E80420CD29C}" type="pres">
      <dgm:prSet presAssocID="{C2F4C426-94CE-4B77-8D9E-6FA02EC5F26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D4DF8-DAEA-4286-A029-1B6FB05A436E}" type="pres">
      <dgm:prSet presAssocID="{3E607219-B0B7-4EC8-AE10-44EAF91AAA06}" presName="sp" presStyleCnt="0"/>
      <dgm:spPr/>
    </dgm:pt>
    <dgm:pt modelId="{7FA63822-9EB0-4098-8FEE-9CB7505260DF}" type="pres">
      <dgm:prSet presAssocID="{F907B040-D7C1-40E6-AB33-57F2C4D08FDF}" presName="linNode" presStyleCnt="0"/>
      <dgm:spPr/>
    </dgm:pt>
    <dgm:pt modelId="{8D10BCDF-B6EC-469E-B43B-7BE6742203B4}" type="pres">
      <dgm:prSet presAssocID="{F907B040-D7C1-40E6-AB33-57F2C4D08FD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F56E3-506E-4D7F-B010-D2F09CF03EBD}" type="pres">
      <dgm:prSet presAssocID="{98F1C1A1-2195-46E4-AA4D-647DE5541DE6}" presName="sp" presStyleCnt="0"/>
      <dgm:spPr/>
    </dgm:pt>
    <dgm:pt modelId="{A6D1EEEC-9E04-4F38-AF16-26F91A5925CE}" type="pres">
      <dgm:prSet presAssocID="{43DD256F-2C1A-49E1-A54A-100A2EFA99D0}" presName="linNode" presStyleCnt="0"/>
      <dgm:spPr/>
    </dgm:pt>
    <dgm:pt modelId="{4239CB4B-6409-4342-B674-8E72DDCEAA85}" type="pres">
      <dgm:prSet presAssocID="{43DD256F-2C1A-49E1-A54A-100A2EFA99D0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7FB44A-90D0-4720-9E50-00193D498D8A}" type="presOf" srcId="{C2F4C426-94CE-4B77-8D9E-6FA02EC5F26B}" destId="{9DDB3411-5338-43B2-B5D9-7E80420CD29C}" srcOrd="0" destOrd="0" presId="urn:microsoft.com/office/officeart/2005/8/layout/vList5"/>
    <dgm:cxn modelId="{A304E016-E0CB-4DE5-8B54-EC3619D8C7E0}" type="presOf" srcId="{BE0C583C-B4EE-44F0-B10E-04EE96429CAF}" destId="{A9CA99A5-CCA7-4293-BFFF-8CEEA664C61A}" srcOrd="0" destOrd="0" presId="urn:microsoft.com/office/officeart/2005/8/layout/vList5"/>
    <dgm:cxn modelId="{B282A5E2-135D-4AA9-94FF-CBAF78A69943}" type="presOf" srcId="{43DD256F-2C1A-49E1-A54A-100A2EFA99D0}" destId="{4239CB4B-6409-4342-B674-8E72DDCEAA85}" srcOrd="0" destOrd="0" presId="urn:microsoft.com/office/officeart/2005/8/layout/vList5"/>
    <dgm:cxn modelId="{AB506927-405E-4B03-B6EB-2F537F0E6BCA}" type="presOf" srcId="{F907B040-D7C1-40E6-AB33-57F2C4D08FDF}" destId="{8D10BCDF-B6EC-469E-B43B-7BE6742203B4}" srcOrd="0" destOrd="0" presId="urn:microsoft.com/office/officeart/2005/8/layout/vList5"/>
    <dgm:cxn modelId="{2B9A9058-1730-429F-8E60-2CAC5750D445}" srcId="{BE0C583C-B4EE-44F0-B10E-04EE96429CAF}" destId="{C2F4C426-94CE-4B77-8D9E-6FA02EC5F26B}" srcOrd="2" destOrd="0" parTransId="{5C3D487A-EA6A-4737-8715-6FD069D02055}" sibTransId="{3E607219-B0B7-4EC8-AE10-44EAF91AAA06}"/>
    <dgm:cxn modelId="{C0F4D341-3658-4321-825E-B975356C162C}" type="presOf" srcId="{6D700879-A3C9-4186-BA8E-1EBC324C3848}" destId="{E9CD10BD-B99D-4929-A58B-814702C808D2}" srcOrd="0" destOrd="0" presId="urn:microsoft.com/office/officeart/2005/8/layout/vList5"/>
    <dgm:cxn modelId="{E39644DF-4E6E-47CD-BCE2-D8B7D5CC604D}" type="presOf" srcId="{5A245F84-EE19-46E3-9E7C-EE63012ACB14}" destId="{2BB25C08-4FB3-4834-8024-FD028C7188FF}" srcOrd="0" destOrd="0" presId="urn:microsoft.com/office/officeart/2005/8/layout/vList5"/>
    <dgm:cxn modelId="{D96B489D-C0E4-4373-83C9-1C2882C5E9E9}" srcId="{BE0C583C-B4EE-44F0-B10E-04EE96429CAF}" destId="{F907B040-D7C1-40E6-AB33-57F2C4D08FDF}" srcOrd="3" destOrd="0" parTransId="{7AAE794E-BB33-492A-8320-197D440BBE68}" sibTransId="{98F1C1A1-2195-46E4-AA4D-647DE5541DE6}"/>
    <dgm:cxn modelId="{4997D510-A272-416E-9246-EC9A6E16EF7F}" srcId="{BE0C583C-B4EE-44F0-B10E-04EE96429CAF}" destId="{6D700879-A3C9-4186-BA8E-1EBC324C3848}" srcOrd="0" destOrd="0" parTransId="{CBD713C2-9FFF-40F3-8138-1825CE8064CD}" sibTransId="{96CA69E4-C345-4DF9-A705-D7D3D30C26C4}"/>
    <dgm:cxn modelId="{D9D615E7-F583-4385-898F-2C067A825B0D}" srcId="{BE0C583C-B4EE-44F0-B10E-04EE96429CAF}" destId="{5A245F84-EE19-46E3-9E7C-EE63012ACB14}" srcOrd="1" destOrd="0" parTransId="{4E3208A7-54F5-4415-9FD1-A5F827DDCA37}" sibTransId="{B5C53668-070E-43EF-A02B-C05E65C879BC}"/>
    <dgm:cxn modelId="{A8F18E3D-08CB-491E-A3D0-49EDDF021988}" srcId="{BE0C583C-B4EE-44F0-B10E-04EE96429CAF}" destId="{43DD256F-2C1A-49E1-A54A-100A2EFA99D0}" srcOrd="4" destOrd="0" parTransId="{CA7895FA-933B-45C9-AD20-A2E126DFF66A}" sibTransId="{4BFC98E4-1FF2-438E-9927-C2C178AEC310}"/>
    <dgm:cxn modelId="{00622E6C-220F-4285-9EB0-1892393D2F9F}" type="presParOf" srcId="{A9CA99A5-CCA7-4293-BFFF-8CEEA664C61A}" destId="{3AE8804C-F8E0-4A73-8F4C-F50127DCED1C}" srcOrd="0" destOrd="0" presId="urn:microsoft.com/office/officeart/2005/8/layout/vList5"/>
    <dgm:cxn modelId="{B35B99AF-3D56-4BBF-82DE-B8DE1A5C72B4}" type="presParOf" srcId="{3AE8804C-F8E0-4A73-8F4C-F50127DCED1C}" destId="{E9CD10BD-B99D-4929-A58B-814702C808D2}" srcOrd="0" destOrd="0" presId="urn:microsoft.com/office/officeart/2005/8/layout/vList5"/>
    <dgm:cxn modelId="{FAC61FE8-B7E4-4889-84CC-F7035572D4F3}" type="presParOf" srcId="{A9CA99A5-CCA7-4293-BFFF-8CEEA664C61A}" destId="{A405DEEA-879A-4A84-90B4-D8307EEF0C80}" srcOrd="1" destOrd="0" presId="urn:microsoft.com/office/officeart/2005/8/layout/vList5"/>
    <dgm:cxn modelId="{90854628-EB27-47ED-B128-B90607651C9D}" type="presParOf" srcId="{A9CA99A5-CCA7-4293-BFFF-8CEEA664C61A}" destId="{5D16E50D-5F9A-4020-87AC-9660F7F9BF62}" srcOrd="2" destOrd="0" presId="urn:microsoft.com/office/officeart/2005/8/layout/vList5"/>
    <dgm:cxn modelId="{5D1E352B-ABBF-4AEF-A018-C013F0DA91CD}" type="presParOf" srcId="{5D16E50D-5F9A-4020-87AC-9660F7F9BF62}" destId="{2BB25C08-4FB3-4834-8024-FD028C7188FF}" srcOrd="0" destOrd="0" presId="urn:microsoft.com/office/officeart/2005/8/layout/vList5"/>
    <dgm:cxn modelId="{4E1DAB1D-1D7D-48C8-A88F-63A43F3BA995}" type="presParOf" srcId="{A9CA99A5-CCA7-4293-BFFF-8CEEA664C61A}" destId="{433C69EE-0D43-4329-BFA2-D91A33A4D7A6}" srcOrd="3" destOrd="0" presId="urn:microsoft.com/office/officeart/2005/8/layout/vList5"/>
    <dgm:cxn modelId="{366AE4D4-1427-408E-8849-D25E1EF38935}" type="presParOf" srcId="{A9CA99A5-CCA7-4293-BFFF-8CEEA664C61A}" destId="{6B01D323-DAB4-4A2C-B56F-0A9E72C4E439}" srcOrd="4" destOrd="0" presId="urn:microsoft.com/office/officeart/2005/8/layout/vList5"/>
    <dgm:cxn modelId="{41194755-EF9F-4608-9815-24FDB7AA7E7E}" type="presParOf" srcId="{6B01D323-DAB4-4A2C-B56F-0A9E72C4E439}" destId="{9DDB3411-5338-43B2-B5D9-7E80420CD29C}" srcOrd="0" destOrd="0" presId="urn:microsoft.com/office/officeart/2005/8/layout/vList5"/>
    <dgm:cxn modelId="{7B327361-6FAF-499C-99A6-2DC3B653F77F}" type="presParOf" srcId="{A9CA99A5-CCA7-4293-BFFF-8CEEA664C61A}" destId="{D18D4DF8-DAEA-4286-A029-1B6FB05A436E}" srcOrd="5" destOrd="0" presId="urn:microsoft.com/office/officeart/2005/8/layout/vList5"/>
    <dgm:cxn modelId="{B30801A5-A3CD-4310-8AE0-5FF7AB230A60}" type="presParOf" srcId="{A9CA99A5-CCA7-4293-BFFF-8CEEA664C61A}" destId="{7FA63822-9EB0-4098-8FEE-9CB7505260DF}" srcOrd="6" destOrd="0" presId="urn:microsoft.com/office/officeart/2005/8/layout/vList5"/>
    <dgm:cxn modelId="{FF802808-3BCE-4E52-87E0-8F6248B4FAD6}" type="presParOf" srcId="{7FA63822-9EB0-4098-8FEE-9CB7505260DF}" destId="{8D10BCDF-B6EC-469E-B43B-7BE6742203B4}" srcOrd="0" destOrd="0" presId="urn:microsoft.com/office/officeart/2005/8/layout/vList5"/>
    <dgm:cxn modelId="{BC029B2C-386C-4F7D-86E0-4AEBDC68AB91}" type="presParOf" srcId="{A9CA99A5-CCA7-4293-BFFF-8CEEA664C61A}" destId="{2B2F56E3-506E-4D7F-B010-D2F09CF03EBD}" srcOrd="7" destOrd="0" presId="urn:microsoft.com/office/officeart/2005/8/layout/vList5"/>
    <dgm:cxn modelId="{5FCD1705-12F3-400F-8D96-378FD92737C4}" type="presParOf" srcId="{A9CA99A5-CCA7-4293-BFFF-8CEEA664C61A}" destId="{A6D1EEEC-9E04-4F38-AF16-26F91A5925CE}" srcOrd="8" destOrd="0" presId="urn:microsoft.com/office/officeart/2005/8/layout/vList5"/>
    <dgm:cxn modelId="{98FCCDD4-870C-4A91-9492-439EE7F5C1DE}" type="presParOf" srcId="{A6D1EEEC-9E04-4F38-AF16-26F91A5925CE}" destId="{4239CB4B-6409-4342-B674-8E72DDCEAA8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AF19F411-A402-4B47-93D6-AFB337389BED}" type="doc">
      <dgm:prSet loTypeId="urn:microsoft.com/office/officeart/2008/layout/Lin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BA40E9C-03C1-465E-961D-D8CDEFA74F6E}">
      <dgm:prSet phldrT="[Текст]"/>
      <dgm:spPr/>
      <dgm:t>
        <a:bodyPr/>
        <a:lstStyle/>
        <a:p>
          <a:r>
            <a:rPr lang="ru-RU" dirty="0" smtClean="0"/>
            <a:t>Продумывая композицию сочинения, необходимо решить: </a:t>
          </a:r>
          <a:endParaRPr lang="ru-RU" dirty="0"/>
        </a:p>
      </dgm:t>
    </dgm:pt>
    <dgm:pt modelId="{7870A55C-FDC5-4F9A-985D-EE9B3BDE932D}" type="parTrans" cxnId="{C80E62AB-BD0A-4FDE-824A-573F73BD5E5E}">
      <dgm:prSet/>
      <dgm:spPr/>
      <dgm:t>
        <a:bodyPr/>
        <a:lstStyle/>
        <a:p>
          <a:endParaRPr lang="ru-RU"/>
        </a:p>
      </dgm:t>
    </dgm:pt>
    <dgm:pt modelId="{E9151F14-85FE-4F2D-AB04-5512C9E6B708}" type="sibTrans" cxnId="{C80E62AB-BD0A-4FDE-824A-573F73BD5E5E}">
      <dgm:prSet/>
      <dgm:spPr/>
      <dgm:t>
        <a:bodyPr/>
        <a:lstStyle/>
        <a:p>
          <a:endParaRPr lang="ru-RU"/>
        </a:p>
      </dgm:t>
    </dgm:pt>
    <dgm:pt modelId="{BE5A92AE-2AD1-4549-8019-C0BD8989F85D}">
      <dgm:prSet phldrT="[Текст]"/>
      <dgm:spPr/>
      <dgm:t>
        <a:bodyPr/>
        <a:lstStyle/>
        <a:p>
          <a:r>
            <a:rPr lang="ru-RU" dirty="0" smtClean="0"/>
            <a:t>Какие проблемы, вытекающие из темы, нужно обозначить во вступлении? </a:t>
          </a:r>
          <a:endParaRPr lang="ru-RU" dirty="0"/>
        </a:p>
      </dgm:t>
    </dgm:pt>
    <dgm:pt modelId="{87944A60-E725-4058-AC89-150B8CAF8306}" type="parTrans" cxnId="{2E5AC70A-1367-4C8F-BA1F-D345C3086F33}">
      <dgm:prSet/>
      <dgm:spPr/>
      <dgm:t>
        <a:bodyPr/>
        <a:lstStyle/>
        <a:p>
          <a:endParaRPr lang="ru-RU"/>
        </a:p>
      </dgm:t>
    </dgm:pt>
    <dgm:pt modelId="{9F38B25C-5F84-4CDA-96EB-93D77563D667}" type="sibTrans" cxnId="{2E5AC70A-1367-4C8F-BA1F-D345C3086F33}">
      <dgm:prSet/>
      <dgm:spPr/>
      <dgm:t>
        <a:bodyPr/>
        <a:lstStyle/>
        <a:p>
          <a:endParaRPr lang="ru-RU"/>
        </a:p>
      </dgm:t>
    </dgm:pt>
    <dgm:pt modelId="{81A41472-6334-42EE-9282-0B6A0D01B1F0}">
      <dgm:prSet/>
      <dgm:spPr/>
      <dgm:t>
        <a:bodyPr/>
        <a:lstStyle/>
        <a:p>
          <a:r>
            <a:rPr lang="ru-RU" smtClean="0"/>
            <a:t>Какую главную мысль нужно будет доказывать в основной части сочинения?</a:t>
          </a:r>
          <a:endParaRPr lang="ru-RU" dirty="0" smtClean="0"/>
        </a:p>
      </dgm:t>
    </dgm:pt>
    <dgm:pt modelId="{6CF9D52F-79DC-4437-A27D-205899C2F885}" type="parTrans" cxnId="{4CF42C35-D928-41BB-86B3-33708C044851}">
      <dgm:prSet/>
      <dgm:spPr/>
      <dgm:t>
        <a:bodyPr/>
        <a:lstStyle/>
        <a:p>
          <a:endParaRPr lang="ru-RU"/>
        </a:p>
      </dgm:t>
    </dgm:pt>
    <dgm:pt modelId="{99977C37-9CDC-4326-8475-4505B77F1883}" type="sibTrans" cxnId="{4CF42C35-D928-41BB-86B3-33708C044851}">
      <dgm:prSet/>
      <dgm:spPr/>
      <dgm:t>
        <a:bodyPr/>
        <a:lstStyle/>
        <a:p>
          <a:endParaRPr lang="ru-RU"/>
        </a:p>
      </dgm:t>
    </dgm:pt>
    <dgm:pt modelId="{A32B49B6-5018-4890-9CA4-17BAA99D21E7}">
      <dgm:prSet/>
      <dgm:spPr/>
      <dgm:t>
        <a:bodyPr/>
        <a:lstStyle/>
        <a:p>
          <a:r>
            <a:rPr lang="ru-RU" dirty="0" smtClean="0"/>
            <a:t>Какой ответ на поставленный в теме вопрос будет дан в заключении сочинения и как это заключение будет перекликаться со вступлением и основной частью. </a:t>
          </a:r>
          <a:endParaRPr lang="ru-RU" dirty="0"/>
        </a:p>
      </dgm:t>
    </dgm:pt>
    <dgm:pt modelId="{6FC1A423-0520-49B5-A74D-1F9CBB5E8E90}" type="parTrans" cxnId="{7AF3EC6D-8C16-4542-92DB-127489991BB6}">
      <dgm:prSet/>
      <dgm:spPr/>
      <dgm:t>
        <a:bodyPr/>
        <a:lstStyle/>
        <a:p>
          <a:endParaRPr lang="ru-RU"/>
        </a:p>
      </dgm:t>
    </dgm:pt>
    <dgm:pt modelId="{B504A327-CE33-4914-8339-59979110B865}" type="sibTrans" cxnId="{7AF3EC6D-8C16-4542-92DB-127489991BB6}">
      <dgm:prSet/>
      <dgm:spPr/>
      <dgm:t>
        <a:bodyPr/>
        <a:lstStyle/>
        <a:p>
          <a:endParaRPr lang="ru-RU"/>
        </a:p>
      </dgm:t>
    </dgm:pt>
    <dgm:pt modelId="{63C59CD0-C710-4DB3-9CDD-1A3B2DEA18DA}" type="pres">
      <dgm:prSet presAssocID="{AF19F411-A402-4B47-93D6-AFB337389BE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FB274A3-3893-4FCB-9921-91DAFA9D8188}" type="pres">
      <dgm:prSet presAssocID="{ABA40E9C-03C1-465E-961D-D8CDEFA74F6E}" presName="thickLine" presStyleLbl="alignNode1" presStyleIdx="0" presStyleCnt="1"/>
      <dgm:spPr/>
    </dgm:pt>
    <dgm:pt modelId="{BB7E6588-7553-49C3-A92D-CBC97DBED2DF}" type="pres">
      <dgm:prSet presAssocID="{ABA40E9C-03C1-465E-961D-D8CDEFA74F6E}" presName="horz1" presStyleCnt="0"/>
      <dgm:spPr/>
    </dgm:pt>
    <dgm:pt modelId="{FDA92C52-2F77-4B66-989F-441ABD6B81FE}" type="pres">
      <dgm:prSet presAssocID="{ABA40E9C-03C1-465E-961D-D8CDEFA74F6E}" presName="tx1" presStyleLbl="revTx" presStyleIdx="0" presStyleCnt="4"/>
      <dgm:spPr/>
      <dgm:t>
        <a:bodyPr/>
        <a:lstStyle/>
        <a:p>
          <a:endParaRPr lang="ru-RU"/>
        </a:p>
      </dgm:t>
    </dgm:pt>
    <dgm:pt modelId="{7BB1D445-4A0F-401A-9B8E-A0D8527C5DBE}" type="pres">
      <dgm:prSet presAssocID="{ABA40E9C-03C1-465E-961D-D8CDEFA74F6E}" presName="vert1" presStyleCnt="0"/>
      <dgm:spPr/>
    </dgm:pt>
    <dgm:pt modelId="{F0E5EBAB-8A82-4EA2-8968-34D00860F218}" type="pres">
      <dgm:prSet presAssocID="{BE5A92AE-2AD1-4549-8019-C0BD8989F85D}" presName="vertSpace2a" presStyleCnt="0"/>
      <dgm:spPr/>
    </dgm:pt>
    <dgm:pt modelId="{B558DCCD-87F6-4EB7-ABD7-18EEE5558CDF}" type="pres">
      <dgm:prSet presAssocID="{BE5A92AE-2AD1-4549-8019-C0BD8989F85D}" presName="horz2" presStyleCnt="0"/>
      <dgm:spPr/>
    </dgm:pt>
    <dgm:pt modelId="{DF09F0F8-4FBE-4F6D-A783-80EF26AB5F42}" type="pres">
      <dgm:prSet presAssocID="{BE5A92AE-2AD1-4549-8019-C0BD8989F85D}" presName="horzSpace2" presStyleCnt="0"/>
      <dgm:spPr/>
    </dgm:pt>
    <dgm:pt modelId="{AF53C6D1-FC27-4A81-8B7E-8E47480F44A8}" type="pres">
      <dgm:prSet presAssocID="{BE5A92AE-2AD1-4549-8019-C0BD8989F85D}" presName="tx2" presStyleLbl="revTx" presStyleIdx="1" presStyleCnt="4"/>
      <dgm:spPr/>
      <dgm:t>
        <a:bodyPr/>
        <a:lstStyle/>
        <a:p>
          <a:endParaRPr lang="ru-RU"/>
        </a:p>
      </dgm:t>
    </dgm:pt>
    <dgm:pt modelId="{C5EA71CE-25FB-40DF-8E49-FD13BDCBB88B}" type="pres">
      <dgm:prSet presAssocID="{BE5A92AE-2AD1-4549-8019-C0BD8989F85D}" presName="vert2" presStyleCnt="0"/>
      <dgm:spPr/>
    </dgm:pt>
    <dgm:pt modelId="{934138D5-55C8-4898-850C-5035DAB0ED55}" type="pres">
      <dgm:prSet presAssocID="{BE5A92AE-2AD1-4549-8019-C0BD8989F85D}" presName="thinLine2b" presStyleLbl="callout" presStyleIdx="0" presStyleCnt="3"/>
      <dgm:spPr/>
    </dgm:pt>
    <dgm:pt modelId="{DF9FE758-3640-4687-A7EB-FA71920C300D}" type="pres">
      <dgm:prSet presAssocID="{BE5A92AE-2AD1-4549-8019-C0BD8989F85D}" presName="vertSpace2b" presStyleCnt="0"/>
      <dgm:spPr/>
    </dgm:pt>
    <dgm:pt modelId="{1B8D8EAF-6F6F-460C-A011-157C7A17FA4C}" type="pres">
      <dgm:prSet presAssocID="{81A41472-6334-42EE-9282-0B6A0D01B1F0}" presName="horz2" presStyleCnt="0"/>
      <dgm:spPr/>
    </dgm:pt>
    <dgm:pt modelId="{4FFCE3EE-5F3E-44DF-9D92-032F76F7E929}" type="pres">
      <dgm:prSet presAssocID="{81A41472-6334-42EE-9282-0B6A0D01B1F0}" presName="horzSpace2" presStyleCnt="0"/>
      <dgm:spPr/>
    </dgm:pt>
    <dgm:pt modelId="{D0AF31BB-17BA-477E-A7F3-9D411700EBD3}" type="pres">
      <dgm:prSet presAssocID="{81A41472-6334-42EE-9282-0B6A0D01B1F0}" presName="tx2" presStyleLbl="revTx" presStyleIdx="2" presStyleCnt="4"/>
      <dgm:spPr/>
      <dgm:t>
        <a:bodyPr/>
        <a:lstStyle/>
        <a:p>
          <a:endParaRPr lang="ru-RU"/>
        </a:p>
      </dgm:t>
    </dgm:pt>
    <dgm:pt modelId="{13B5EC54-9574-4893-A90C-4787FB3A46CD}" type="pres">
      <dgm:prSet presAssocID="{81A41472-6334-42EE-9282-0B6A0D01B1F0}" presName="vert2" presStyleCnt="0"/>
      <dgm:spPr/>
    </dgm:pt>
    <dgm:pt modelId="{93FF227B-A0CA-4555-8EDB-2EFEB71305EF}" type="pres">
      <dgm:prSet presAssocID="{81A41472-6334-42EE-9282-0B6A0D01B1F0}" presName="thinLine2b" presStyleLbl="callout" presStyleIdx="1" presStyleCnt="3"/>
      <dgm:spPr/>
    </dgm:pt>
    <dgm:pt modelId="{AAE93E4C-2265-4CE1-9838-B89D3F6481D7}" type="pres">
      <dgm:prSet presAssocID="{81A41472-6334-42EE-9282-0B6A0D01B1F0}" presName="vertSpace2b" presStyleCnt="0"/>
      <dgm:spPr/>
    </dgm:pt>
    <dgm:pt modelId="{5ECC39B4-5221-4609-883C-570649A52479}" type="pres">
      <dgm:prSet presAssocID="{A32B49B6-5018-4890-9CA4-17BAA99D21E7}" presName="horz2" presStyleCnt="0"/>
      <dgm:spPr/>
    </dgm:pt>
    <dgm:pt modelId="{94D6F798-42F8-4911-821B-7D5078D0E8DF}" type="pres">
      <dgm:prSet presAssocID="{A32B49B6-5018-4890-9CA4-17BAA99D21E7}" presName="horzSpace2" presStyleCnt="0"/>
      <dgm:spPr/>
    </dgm:pt>
    <dgm:pt modelId="{F8862B07-33FD-4886-9AE8-B9FAE6B2BF2B}" type="pres">
      <dgm:prSet presAssocID="{A32B49B6-5018-4890-9CA4-17BAA99D21E7}" presName="tx2" presStyleLbl="revTx" presStyleIdx="3" presStyleCnt="4"/>
      <dgm:spPr/>
      <dgm:t>
        <a:bodyPr/>
        <a:lstStyle/>
        <a:p>
          <a:endParaRPr lang="ru-RU"/>
        </a:p>
      </dgm:t>
    </dgm:pt>
    <dgm:pt modelId="{1ACB994B-7E6D-4D23-8D87-596219533865}" type="pres">
      <dgm:prSet presAssocID="{A32B49B6-5018-4890-9CA4-17BAA99D21E7}" presName="vert2" presStyleCnt="0"/>
      <dgm:spPr/>
    </dgm:pt>
    <dgm:pt modelId="{776A9740-DE27-4CE3-8AC2-03C01F9BBA8C}" type="pres">
      <dgm:prSet presAssocID="{A32B49B6-5018-4890-9CA4-17BAA99D21E7}" presName="thinLine2b" presStyleLbl="callout" presStyleIdx="2" presStyleCnt="3"/>
      <dgm:spPr/>
    </dgm:pt>
    <dgm:pt modelId="{E586D98A-F25B-42B2-BA49-4BD120D69CB7}" type="pres">
      <dgm:prSet presAssocID="{A32B49B6-5018-4890-9CA4-17BAA99D21E7}" presName="vertSpace2b" presStyleCnt="0"/>
      <dgm:spPr/>
    </dgm:pt>
  </dgm:ptLst>
  <dgm:cxnLst>
    <dgm:cxn modelId="{754A0F9A-E17E-4DB3-A0E7-67E048EB289B}" type="presOf" srcId="{AF19F411-A402-4B47-93D6-AFB337389BED}" destId="{63C59CD0-C710-4DB3-9CDD-1A3B2DEA18DA}" srcOrd="0" destOrd="0" presId="urn:microsoft.com/office/officeart/2008/layout/LinedList"/>
    <dgm:cxn modelId="{ED795C09-8391-4449-8E1A-2F1675DC4BDA}" type="presOf" srcId="{BE5A92AE-2AD1-4549-8019-C0BD8989F85D}" destId="{AF53C6D1-FC27-4A81-8B7E-8E47480F44A8}" srcOrd="0" destOrd="0" presId="urn:microsoft.com/office/officeart/2008/layout/LinedList"/>
    <dgm:cxn modelId="{5D4B9B00-B83A-48B1-A1BF-A63DF2D9C2F9}" type="presOf" srcId="{ABA40E9C-03C1-465E-961D-D8CDEFA74F6E}" destId="{FDA92C52-2F77-4B66-989F-441ABD6B81FE}" srcOrd="0" destOrd="0" presId="urn:microsoft.com/office/officeart/2008/layout/LinedList"/>
    <dgm:cxn modelId="{7AF3EC6D-8C16-4542-92DB-127489991BB6}" srcId="{ABA40E9C-03C1-465E-961D-D8CDEFA74F6E}" destId="{A32B49B6-5018-4890-9CA4-17BAA99D21E7}" srcOrd="2" destOrd="0" parTransId="{6FC1A423-0520-49B5-A74D-1F9CBB5E8E90}" sibTransId="{B504A327-CE33-4914-8339-59979110B865}"/>
    <dgm:cxn modelId="{C80E62AB-BD0A-4FDE-824A-573F73BD5E5E}" srcId="{AF19F411-A402-4B47-93D6-AFB337389BED}" destId="{ABA40E9C-03C1-465E-961D-D8CDEFA74F6E}" srcOrd="0" destOrd="0" parTransId="{7870A55C-FDC5-4F9A-985D-EE9B3BDE932D}" sibTransId="{E9151F14-85FE-4F2D-AB04-5512C9E6B708}"/>
    <dgm:cxn modelId="{4CF42C35-D928-41BB-86B3-33708C044851}" srcId="{ABA40E9C-03C1-465E-961D-D8CDEFA74F6E}" destId="{81A41472-6334-42EE-9282-0B6A0D01B1F0}" srcOrd="1" destOrd="0" parTransId="{6CF9D52F-79DC-4437-A27D-205899C2F885}" sibTransId="{99977C37-9CDC-4326-8475-4505B77F1883}"/>
    <dgm:cxn modelId="{2E5AC70A-1367-4C8F-BA1F-D345C3086F33}" srcId="{ABA40E9C-03C1-465E-961D-D8CDEFA74F6E}" destId="{BE5A92AE-2AD1-4549-8019-C0BD8989F85D}" srcOrd="0" destOrd="0" parTransId="{87944A60-E725-4058-AC89-150B8CAF8306}" sibTransId="{9F38B25C-5F84-4CDA-96EB-93D77563D667}"/>
    <dgm:cxn modelId="{CEFD79B7-90BD-4365-B23C-B975E04E76EF}" type="presOf" srcId="{A32B49B6-5018-4890-9CA4-17BAA99D21E7}" destId="{F8862B07-33FD-4886-9AE8-B9FAE6B2BF2B}" srcOrd="0" destOrd="0" presId="urn:microsoft.com/office/officeart/2008/layout/LinedList"/>
    <dgm:cxn modelId="{4EDAD227-A30B-4EEC-A787-1E3BEE60B659}" type="presOf" srcId="{81A41472-6334-42EE-9282-0B6A0D01B1F0}" destId="{D0AF31BB-17BA-477E-A7F3-9D411700EBD3}" srcOrd="0" destOrd="0" presId="urn:microsoft.com/office/officeart/2008/layout/LinedList"/>
    <dgm:cxn modelId="{42DD7BA7-E89E-417E-90C3-0A92E0C64B3F}" type="presParOf" srcId="{63C59CD0-C710-4DB3-9CDD-1A3B2DEA18DA}" destId="{8FB274A3-3893-4FCB-9921-91DAFA9D8188}" srcOrd="0" destOrd="0" presId="urn:microsoft.com/office/officeart/2008/layout/LinedList"/>
    <dgm:cxn modelId="{068D166B-1AFC-44AE-BEBC-D770FC05DE52}" type="presParOf" srcId="{63C59CD0-C710-4DB3-9CDD-1A3B2DEA18DA}" destId="{BB7E6588-7553-49C3-A92D-CBC97DBED2DF}" srcOrd="1" destOrd="0" presId="urn:microsoft.com/office/officeart/2008/layout/LinedList"/>
    <dgm:cxn modelId="{9C606ADF-10A5-4500-9AA8-E53A30C384C5}" type="presParOf" srcId="{BB7E6588-7553-49C3-A92D-CBC97DBED2DF}" destId="{FDA92C52-2F77-4B66-989F-441ABD6B81FE}" srcOrd="0" destOrd="0" presId="urn:microsoft.com/office/officeart/2008/layout/LinedList"/>
    <dgm:cxn modelId="{1BA33AF6-F177-418B-B1FF-C4736FCE1A92}" type="presParOf" srcId="{BB7E6588-7553-49C3-A92D-CBC97DBED2DF}" destId="{7BB1D445-4A0F-401A-9B8E-A0D8527C5DBE}" srcOrd="1" destOrd="0" presId="urn:microsoft.com/office/officeart/2008/layout/LinedList"/>
    <dgm:cxn modelId="{E40A54B5-4A5D-44F2-A981-C6AFBAB7C986}" type="presParOf" srcId="{7BB1D445-4A0F-401A-9B8E-A0D8527C5DBE}" destId="{F0E5EBAB-8A82-4EA2-8968-34D00860F218}" srcOrd="0" destOrd="0" presId="urn:microsoft.com/office/officeart/2008/layout/LinedList"/>
    <dgm:cxn modelId="{441CC190-790A-4D16-875B-35101622FACB}" type="presParOf" srcId="{7BB1D445-4A0F-401A-9B8E-A0D8527C5DBE}" destId="{B558DCCD-87F6-4EB7-ABD7-18EEE5558CDF}" srcOrd="1" destOrd="0" presId="urn:microsoft.com/office/officeart/2008/layout/LinedList"/>
    <dgm:cxn modelId="{AC45FF61-8001-4DC6-8E00-AA89C2070D25}" type="presParOf" srcId="{B558DCCD-87F6-4EB7-ABD7-18EEE5558CDF}" destId="{DF09F0F8-4FBE-4F6D-A783-80EF26AB5F42}" srcOrd="0" destOrd="0" presId="urn:microsoft.com/office/officeart/2008/layout/LinedList"/>
    <dgm:cxn modelId="{9D0A4774-1135-4ED6-B046-D382F61CF7CA}" type="presParOf" srcId="{B558DCCD-87F6-4EB7-ABD7-18EEE5558CDF}" destId="{AF53C6D1-FC27-4A81-8B7E-8E47480F44A8}" srcOrd="1" destOrd="0" presId="urn:microsoft.com/office/officeart/2008/layout/LinedList"/>
    <dgm:cxn modelId="{66425934-A369-421B-8D0B-07D05CAAA389}" type="presParOf" srcId="{B558DCCD-87F6-4EB7-ABD7-18EEE5558CDF}" destId="{C5EA71CE-25FB-40DF-8E49-FD13BDCBB88B}" srcOrd="2" destOrd="0" presId="urn:microsoft.com/office/officeart/2008/layout/LinedList"/>
    <dgm:cxn modelId="{9582F3EE-F045-4403-A4DA-8580027CB69C}" type="presParOf" srcId="{7BB1D445-4A0F-401A-9B8E-A0D8527C5DBE}" destId="{934138D5-55C8-4898-850C-5035DAB0ED55}" srcOrd="2" destOrd="0" presId="urn:microsoft.com/office/officeart/2008/layout/LinedList"/>
    <dgm:cxn modelId="{31B720D9-9B7C-4C48-8681-1462C45092AE}" type="presParOf" srcId="{7BB1D445-4A0F-401A-9B8E-A0D8527C5DBE}" destId="{DF9FE758-3640-4687-A7EB-FA71920C300D}" srcOrd="3" destOrd="0" presId="urn:microsoft.com/office/officeart/2008/layout/LinedList"/>
    <dgm:cxn modelId="{9F9E8F0F-7A44-4FB3-9C74-B34692AE7B49}" type="presParOf" srcId="{7BB1D445-4A0F-401A-9B8E-A0D8527C5DBE}" destId="{1B8D8EAF-6F6F-460C-A011-157C7A17FA4C}" srcOrd="4" destOrd="0" presId="urn:microsoft.com/office/officeart/2008/layout/LinedList"/>
    <dgm:cxn modelId="{40F20763-E0A3-41AA-8D06-97D8A6EAE9D7}" type="presParOf" srcId="{1B8D8EAF-6F6F-460C-A011-157C7A17FA4C}" destId="{4FFCE3EE-5F3E-44DF-9D92-032F76F7E929}" srcOrd="0" destOrd="0" presId="urn:microsoft.com/office/officeart/2008/layout/LinedList"/>
    <dgm:cxn modelId="{28D2129E-8B5C-4951-B71C-C4B1A6D1F0AA}" type="presParOf" srcId="{1B8D8EAF-6F6F-460C-A011-157C7A17FA4C}" destId="{D0AF31BB-17BA-477E-A7F3-9D411700EBD3}" srcOrd="1" destOrd="0" presId="urn:microsoft.com/office/officeart/2008/layout/LinedList"/>
    <dgm:cxn modelId="{D3D61FE7-47CE-474D-AE37-48063D566BB3}" type="presParOf" srcId="{1B8D8EAF-6F6F-460C-A011-157C7A17FA4C}" destId="{13B5EC54-9574-4893-A90C-4787FB3A46CD}" srcOrd="2" destOrd="0" presId="urn:microsoft.com/office/officeart/2008/layout/LinedList"/>
    <dgm:cxn modelId="{6DB1F13F-C110-4EB0-B3B3-3EBD9E556CD7}" type="presParOf" srcId="{7BB1D445-4A0F-401A-9B8E-A0D8527C5DBE}" destId="{93FF227B-A0CA-4555-8EDB-2EFEB71305EF}" srcOrd="5" destOrd="0" presId="urn:microsoft.com/office/officeart/2008/layout/LinedList"/>
    <dgm:cxn modelId="{9D882754-FBBE-4ADC-872B-D92CC17F0B64}" type="presParOf" srcId="{7BB1D445-4A0F-401A-9B8E-A0D8527C5DBE}" destId="{AAE93E4C-2265-4CE1-9838-B89D3F6481D7}" srcOrd="6" destOrd="0" presId="urn:microsoft.com/office/officeart/2008/layout/LinedList"/>
    <dgm:cxn modelId="{97C909BF-7690-4F08-ABBB-662FC75E2FDE}" type="presParOf" srcId="{7BB1D445-4A0F-401A-9B8E-A0D8527C5DBE}" destId="{5ECC39B4-5221-4609-883C-570649A52479}" srcOrd="7" destOrd="0" presId="urn:microsoft.com/office/officeart/2008/layout/LinedList"/>
    <dgm:cxn modelId="{AF2E561A-2E18-4418-9C98-684FEB3BD7B1}" type="presParOf" srcId="{5ECC39B4-5221-4609-883C-570649A52479}" destId="{94D6F798-42F8-4911-821B-7D5078D0E8DF}" srcOrd="0" destOrd="0" presId="urn:microsoft.com/office/officeart/2008/layout/LinedList"/>
    <dgm:cxn modelId="{C5AD5D77-FA0D-4F2E-A9C5-DEE96B9EEC4B}" type="presParOf" srcId="{5ECC39B4-5221-4609-883C-570649A52479}" destId="{F8862B07-33FD-4886-9AE8-B9FAE6B2BF2B}" srcOrd="1" destOrd="0" presId="urn:microsoft.com/office/officeart/2008/layout/LinedList"/>
    <dgm:cxn modelId="{5CE3CAB7-895B-4084-80B2-3FCF058AC619}" type="presParOf" srcId="{5ECC39B4-5221-4609-883C-570649A52479}" destId="{1ACB994B-7E6D-4D23-8D87-596219533865}" srcOrd="2" destOrd="0" presId="urn:microsoft.com/office/officeart/2008/layout/LinedList"/>
    <dgm:cxn modelId="{6485411A-6630-47B1-9796-05BDD4435B63}" type="presParOf" srcId="{7BB1D445-4A0F-401A-9B8E-A0D8527C5DBE}" destId="{776A9740-DE27-4CE3-8AC2-03C01F9BBA8C}" srcOrd="8" destOrd="0" presId="urn:microsoft.com/office/officeart/2008/layout/LinedList"/>
    <dgm:cxn modelId="{580D455E-2D6C-45C8-8D27-AD12D485BB1E}" type="presParOf" srcId="{7BB1D445-4A0F-401A-9B8E-A0D8527C5DBE}" destId="{E586D98A-F25B-42B2-BA49-4BD120D69CB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03BDDE1-60B3-4349-9B3D-2250C51EAC0C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55501CF-183F-43DB-8B1D-EB916187175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Вступление   </a:t>
          </a:r>
          <a:endParaRPr lang="ru-RU" dirty="0"/>
        </a:p>
      </dgm:t>
    </dgm:pt>
    <dgm:pt modelId="{00D21025-9388-4269-8DD2-A30B8A287155}" type="parTrans" cxnId="{2884E11D-134E-42EF-8768-8624624C019C}">
      <dgm:prSet/>
      <dgm:spPr/>
      <dgm:t>
        <a:bodyPr/>
        <a:lstStyle/>
        <a:p>
          <a:endParaRPr lang="ru-RU"/>
        </a:p>
      </dgm:t>
    </dgm:pt>
    <dgm:pt modelId="{35CF274B-274A-4D54-B984-B9F8518B5DB8}" type="sibTrans" cxnId="{2884E11D-134E-42EF-8768-8624624C019C}">
      <dgm:prSet/>
      <dgm:spPr/>
      <dgm:t>
        <a:bodyPr/>
        <a:lstStyle/>
        <a:p>
          <a:endParaRPr lang="ru-RU"/>
        </a:p>
      </dgm:t>
    </dgm:pt>
    <dgm:pt modelId="{89C304A0-9007-4C41-8CD9-EC537147CB4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Зачин. Подготовка к восприятию основной мысли  сочинения  </a:t>
          </a:r>
          <a:endParaRPr lang="ru-RU" dirty="0"/>
        </a:p>
      </dgm:t>
    </dgm:pt>
    <dgm:pt modelId="{75BE8A16-F792-4E92-A772-D5CB6F5E0FDF}" type="parTrans" cxnId="{CC179115-4314-4B24-9336-9A45FE3A2715}">
      <dgm:prSet/>
      <dgm:spPr/>
      <dgm:t>
        <a:bodyPr/>
        <a:lstStyle/>
        <a:p>
          <a:endParaRPr lang="ru-RU"/>
        </a:p>
      </dgm:t>
    </dgm:pt>
    <dgm:pt modelId="{0925C8DD-8EDF-445F-8466-B7803A47770D}" type="sibTrans" cxnId="{CC179115-4314-4B24-9336-9A45FE3A2715}">
      <dgm:prSet/>
      <dgm:spPr/>
      <dgm:t>
        <a:bodyPr/>
        <a:lstStyle/>
        <a:p>
          <a:endParaRPr lang="ru-RU"/>
        </a:p>
      </dgm:t>
    </dgm:pt>
    <dgm:pt modelId="{B3D21F92-BB9E-4C19-8B2F-0E77FC2D648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Основная часть                                    </a:t>
          </a:r>
          <a:endParaRPr lang="ru-RU" dirty="0"/>
        </a:p>
      </dgm:t>
    </dgm:pt>
    <dgm:pt modelId="{DC161076-FB72-400B-AA6D-8F1FCE29F7DA}" type="parTrans" cxnId="{8E1E7D5F-F292-4D84-9EA7-DED891B04018}">
      <dgm:prSet/>
      <dgm:spPr/>
      <dgm:t>
        <a:bodyPr/>
        <a:lstStyle/>
        <a:p>
          <a:endParaRPr lang="ru-RU"/>
        </a:p>
      </dgm:t>
    </dgm:pt>
    <dgm:pt modelId="{38DC4145-9C90-406E-BAE6-870ECDC1DC80}" type="sibTrans" cxnId="{8E1E7D5F-F292-4D84-9EA7-DED891B04018}">
      <dgm:prSet/>
      <dgm:spPr/>
      <dgm:t>
        <a:bodyPr/>
        <a:lstStyle/>
        <a:p>
          <a:endParaRPr lang="ru-RU"/>
        </a:p>
      </dgm:t>
    </dgm:pt>
    <dgm:pt modelId="{B911F682-A101-4ACA-B2FC-1060EF4FB13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Тезис № 1. Доказательства. Примеры.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Микровывод</a:t>
          </a:r>
          <a:endParaRPr lang="ru-RU" dirty="0"/>
        </a:p>
      </dgm:t>
    </dgm:pt>
    <dgm:pt modelId="{45E6820A-9EC6-4CDA-BF18-8870600167E0}" type="parTrans" cxnId="{149FCF47-EC8E-4C12-B319-29D427DAFD91}">
      <dgm:prSet/>
      <dgm:spPr/>
      <dgm:t>
        <a:bodyPr/>
        <a:lstStyle/>
        <a:p>
          <a:endParaRPr lang="ru-RU"/>
        </a:p>
      </dgm:t>
    </dgm:pt>
    <dgm:pt modelId="{03391F8B-D723-4573-A042-FFD65E1F5C0B}" type="sibTrans" cxnId="{149FCF47-EC8E-4C12-B319-29D427DAFD91}">
      <dgm:prSet/>
      <dgm:spPr/>
      <dgm:t>
        <a:bodyPr/>
        <a:lstStyle/>
        <a:p>
          <a:endParaRPr lang="ru-RU"/>
        </a:p>
      </dgm:t>
    </dgm:pt>
    <dgm:pt modelId="{B04FC381-CDE6-437C-A487-F31BF1B97C3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Тезис № 2. Доказательства. Примеры.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Микровывод</a:t>
          </a:r>
          <a:endParaRPr lang="ru-RU" dirty="0"/>
        </a:p>
      </dgm:t>
    </dgm:pt>
    <dgm:pt modelId="{4AE89145-A91C-4E9A-80FE-7A2E744288FC}" type="parTrans" cxnId="{3096D7E4-CF05-4F9C-A37E-B316C9C5E91E}">
      <dgm:prSet/>
      <dgm:spPr/>
      <dgm:t>
        <a:bodyPr/>
        <a:lstStyle/>
        <a:p>
          <a:endParaRPr lang="ru-RU"/>
        </a:p>
      </dgm:t>
    </dgm:pt>
    <dgm:pt modelId="{AFF822F1-BC81-49E6-8620-2638B9D9F803}" type="sibTrans" cxnId="{3096D7E4-CF05-4F9C-A37E-B316C9C5E91E}">
      <dgm:prSet/>
      <dgm:spPr/>
      <dgm:t>
        <a:bodyPr/>
        <a:lstStyle/>
        <a:p>
          <a:endParaRPr lang="ru-RU"/>
        </a:p>
      </dgm:t>
    </dgm:pt>
    <dgm:pt modelId="{FB5B0083-B0D7-48F5-A99A-583DF121CC5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Тезис № 3. Доказательства. Примеры.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Микровывод</a:t>
          </a:r>
          <a:endParaRPr lang="ru-RU" dirty="0"/>
        </a:p>
      </dgm:t>
    </dgm:pt>
    <dgm:pt modelId="{3668146F-C200-4741-B201-FF031783AF0D}" type="parTrans" cxnId="{781C802C-3EA9-4191-BB94-C55D37324181}">
      <dgm:prSet/>
      <dgm:spPr/>
      <dgm:t>
        <a:bodyPr/>
        <a:lstStyle/>
        <a:p>
          <a:endParaRPr lang="ru-RU"/>
        </a:p>
      </dgm:t>
    </dgm:pt>
    <dgm:pt modelId="{8F9B7389-29A2-4072-93D3-4E84F9371F3A}" type="sibTrans" cxnId="{781C802C-3EA9-4191-BB94-C55D37324181}">
      <dgm:prSet/>
      <dgm:spPr/>
      <dgm:t>
        <a:bodyPr/>
        <a:lstStyle/>
        <a:p>
          <a:endParaRPr lang="ru-RU"/>
        </a:p>
      </dgm:t>
    </dgm:pt>
    <dgm:pt modelId="{4DE93B72-9345-4DE6-98C6-F0924CE5484C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</a:t>
          </a:r>
          <a:endParaRPr lang="ru-RU" dirty="0"/>
        </a:p>
      </dgm:t>
    </dgm:pt>
    <dgm:pt modelId="{AC6F23E7-C756-42DE-84B8-85C660B6AB1A}" type="parTrans" cxnId="{E10D91C8-ABEA-4270-8525-8BE51F5CC3E1}">
      <dgm:prSet/>
      <dgm:spPr/>
      <dgm:t>
        <a:bodyPr/>
        <a:lstStyle/>
        <a:p>
          <a:endParaRPr lang="ru-RU"/>
        </a:p>
      </dgm:t>
    </dgm:pt>
    <dgm:pt modelId="{B391E841-7411-43BB-8B87-F8582E39E1AC}" type="sibTrans" cxnId="{E10D91C8-ABEA-4270-8525-8BE51F5CC3E1}">
      <dgm:prSet/>
      <dgm:spPr/>
      <dgm:t>
        <a:bodyPr/>
        <a:lstStyle/>
        <a:p>
          <a:endParaRPr lang="ru-RU"/>
        </a:p>
      </dgm:t>
    </dgm:pt>
    <dgm:pt modelId="{13017A72-A621-4973-AD36-773186796882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Вывод. Обобщение по всей теме</a:t>
          </a:r>
          <a:endParaRPr lang="ru-RU" dirty="0"/>
        </a:p>
      </dgm:t>
    </dgm:pt>
    <dgm:pt modelId="{BDFE9E19-50F7-4BC3-8AA7-32B8B7CEFEA4}" type="parTrans" cxnId="{E428DADC-BF48-4AC1-B30A-A347905CD095}">
      <dgm:prSet/>
      <dgm:spPr/>
      <dgm:t>
        <a:bodyPr/>
        <a:lstStyle/>
        <a:p>
          <a:endParaRPr lang="ru-RU"/>
        </a:p>
      </dgm:t>
    </dgm:pt>
    <dgm:pt modelId="{157D6C8F-FE46-4E0D-8AC1-97F9B9D464C2}" type="sibTrans" cxnId="{E428DADC-BF48-4AC1-B30A-A347905CD095}">
      <dgm:prSet/>
      <dgm:spPr/>
      <dgm:t>
        <a:bodyPr/>
        <a:lstStyle/>
        <a:p>
          <a:endParaRPr lang="ru-RU"/>
        </a:p>
      </dgm:t>
    </dgm:pt>
    <dgm:pt modelId="{3D04AECA-26B6-44CA-A639-5F6D86CA9574}" type="pres">
      <dgm:prSet presAssocID="{803BDDE1-60B3-4349-9B3D-2250C51EAC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AFEFB2-8811-4A89-8724-1DD36A0E93B6}" type="pres">
      <dgm:prSet presAssocID="{4DE93B72-9345-4DE6-98C6-F0924CE5484C}" presName="boxAndChildren" presStyleCnt="0"/>
      <dgm:spPr/>
    </dgm:pt>
    <dgm:pt modelId="{FADAD5C7-6706-46A6-8318-2631C8FF7BED}" type="pres">
      <dgm:prSet presAssocID="{4DE93B72-9345-4DE6-98C6-F0924CE5484C}" presName="parentTextBox" presStyleLbl="node1" presStyleIdx="0" presStyleCnt="3"/>
      <dgm:spPr/>
      <dgm:t>
        <a:bodyPr/>
        <a:lstStyle/>
        <a:p>
          <a:endParaRPr lang="ru-RU"/>
        </a:p>
      </dgm:t>
    </dgm:pt>
    <dgm:pt modelId="{163C141A-C344-4E4D-8F1F-EE6ABD261155}" type="pres">
      <dgm:prSet presAssocID="{4DE93B72-9345-4DE6-98C6-F0924CE5484C}" presName="entireBox" presStyleLbl="node1" presStyleIdx="0" presStyleCnt="3"/>
      <dgm:spPr/>
      <dgm:t>
        <a:bodyPr/>
        <a:lstStyle/>
        <a:p>
          <a:endParaRPr lang="ru-RU"/>
        </a:p>
      </dgm:t>
    </dgm:pt>
    <dgm:pt modelId="{6B136289-FB17-4130-9AF3-CAD0740FA147}" type="pres">
      <dgm:prSet presAssocID="{4DE93B72-9345-4DE6-98C6-F0924CE5484C}" presName="descendantBox" presStyleCnt="0"/>
      <dgm:spPr/>
    </dgm:pt>
    <dgm:pt modelId="{B44C93FF-7D5F-4A1B-8E2E-2506DCF452AB}" type="pres">
      <dgm:prSet presAssocID="{13017A72-A621-4973-AD36-773186796882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9F7FA-9341-4929-B112-15523FE98989}" type="pres">
      <dgm:prSet presAssocID="{38DC4145-9C90-406E-BAE6-870ECDC1DC80}" presName="sp" presStyleCnt="0"/>
      <dgm:spPr/>
    </dgm:pt>
    <dgm:pt modelId="{2ABE5CC3-3889-431D-B523-458E93604074}" type="pres">
      <dgm:prSet presAssocID="{B3D21F92-BB9E-4C19-8B2F-0E77FC2D648C}" presName="arrowAndChildren" presStyleCnt="0"/>
      <dgm:spPr/>
    </dgm:pt>
    <dgm:pt modelId="{2DAC1C7F-AB95-4CD2-9C90-E0BF08083322}" type="pres">
      <dgm:prSet presAssocID="{B3D21F92-BB9E-4C19-8B2F-0E77FC2D648C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C80ED8A9-7536-4129-B2A3-1221DD68C19C}" type="pres">
      <dgm:prSet presAssocID="{B3D21F92-BB9E-4C19-8B2F-0E77FC2D648C}" presName="arrow" presStyleLbl="node1" presStyleIdx="1" presStyleCnt="3"/>
      <dgm:spPr/>
      <dgm:t>
        <a:bodyPr/>
        <a:lstStyle/>
        <a:p>
          <a:endParaRPr lang="ru-RU"/>
        </a:p>
      </dgm:t>
    </dgm:pt>
    <dgm:pt modelId="{6126B4F9-4567-4F1B-B603-37D426A6FA5F}" type="pres">
      <dgm:prSet presAssocID="{B3D21F92-BB9E-4C19-8B2F-0E77FC2D648C}" presName="descendantArrow" presStyleCnt="0"/>
      <dgm:spPr/>
    </dgm:pt>
    <dgm:pt modelId="{3C6D0A59-CF95-494E-B04A-0460B16CC4C9}" type="pres">
      <dgm:prSet presAssocID="{B911F682-A101-4ACA-B2FC-1060EF4FB13A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27485-9224-4B30-B454-3C369C2E7B6F}" type="pres">
      <dgm:prSet presAssocID="{B04FC381-CDE6-437C-A487-F31BF1B97C3C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1FCA0-5B54-4668-9D08-BD4D5CEA5DB5}" type="pres">
      <dgm:prSet presAssocID="{FB5B0083-B0D7-48F5-A99A-583DF121CC57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DC4A6-B7E8-4C36-8DBA-AE20AFE1B8E2}" type="pres">
      <dgm:prSet presAssocID="{35CF274B-274A-4D54-B984-B9F8518B5DB8}" presName="sp" presStyleCnt="0"/>
      <dgm:spPr/>
    </dgm:pt>
    <dgm:pt modelId="{B7498376-4484-4B26-9E3F-0CEB27DB2FC3}" type="pres">
      <dgm:prSet presAssocID="{755501CF-183F-43DB-8B1D-EB9161871759}" presName="arrowAndChildren" presStyleCnt="0"/>
      <dgm:spPr/>
    </dgm:pt>
    <dgm:pt modelId="{33BD3B6F-E2A9-44AA-8AF6-008112042E0B}" type="pres">
      <dgm:prSet presAssocID="{755501CF-183F-43DB-8B1D-EB916187175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644572C7-594C-415F-9A7D-14D87B0C9F49}" type="pres">
      <dgm:prSet presAssocID="{755501CF-183F-43DB-8B1D-EB9161871759}" presName="arrow" presStyleLbl="node1" presStyleIdx="2" presStyleCnt="3"/>
      <dgm:spPr/>
      <dgm:t>
        <a:bodyPr/>
        <a:lstStyle/>
        <a:p>
          <a:endParaRPr lang="ru-RU"/>
        </a:p>
      </dgm:t>
    </dgm:pt>
    <dgm:pt modelId="{62EE7081-34E6-435B-BECF-C7A5727F0000}" type="pres">
      <dgm:prSet presAssocID="{755501CF-183F-43DB-8B1D-EB9161871759}" presName="descendantArrow" presStyleCnt="0"/>
      <dgm:spPr/>
    </dgm:pt>
    <dgm:pt modelId="{405A3A3A-0590-4F03-9469-3928D9120B64}" type="pres">
      <dgm:prSet presAssocID="{89C304A0-9007-4C41-8CD9-EC537147CB4F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D99893-58BE-49D4-B88B-1068403CDC16}" type="presOf" srcId="{89C304A0-9007-4C41-8CD9-EC537147CB4F}" destId="{405A3A3A-0590-4F03-9469-3928D9120B64}" srcOrd="0" destOrd="0" presId="urn:microsoft.com/office/officeart/2005/8/layout/process4"/>
    <dgm:cxn modelId="{2884E11D-134E-42EF-8768-8624624C019C}" srcId="{803BDDE1-60B3-4349-9B3D-2250C51EAC0C}" destId="{755501CF-183F-43DB-8B1D-EB9161871759}" srcOrd="0" destOrd="0" parTransId="{00D21025-9388-4269-8DD2-A30B8A287155}" sibTransId="{35CF274B-274A-4D54-B984-B9F8518B5DB8}"/>
    <dgm:cxn modelId="{149FCF47-EC8E-4C12-B319-29D427DAFD91}" srcId="{B3D21F92-BB9E-4C19-8B2F-0E77FC2D648C}" destId="{B911F682-A101-4ACA-B2FC-1060EF4FB13A}" srcOrd="0" destOrd="0" parTransId="{45E6820A-9EC6-4CDA-BF18-8870600167E0}" sibTransId="{03391F8B-D723-4573-A042-FFD65E1F5C0B}"/>
    <dgm:cxn modelId="{E10D91C8-ABEA-4270-8525-8BE51F5CC3E1}" srcId="{803BDDE1-60B3-4349-9B3D-2250C51EAC0C}" destId="{4DE93B72-9345-4DE6-98C6-F0924CE5484C}" srcOrd="2" destOrd="0" parTransId="{AC6F23E7-C756-42DE-84B8-85C660B6AB1A}" sibTransId="{B391E841-7411-43BB-8B87-F8582E39E1AC}"/>
    <dgm:cxn modelId="{E428DADC-BF48-4AC1-B30A-A347905CD095}" srcId="{4DE93B72-9345-4DE6-98C6-F0924CE5484C}" destId="{13017A72-A621-4973-AD36-773186796882}" srcOrd="0" destOrd="0" parTransId="{BDFE9E19-50F7-4BC3-8AA7-32B8B7CEFEA4}" sibTransId="{157D6C8F-FE46-4E0D-8AC1-97F9B9D464C2}"/>
    <dgm:cxn modelId="{3096D7E4-CF05-4F9C-A37E-B316C9C5E91E}" srcId="{B3D21F92-BB9E-4C19-8B2F-0E77FC2D648C}" destId="{B04FC381-CDE6-437C-A487-F31BF1B97C3C}" srcOrd="1" destOrd="0" parTransId="{4AE89145-A91C-4E9A-80FE-7A2E744288FC}" sibTransId="{AFF822F1-BC81-49E6-8620-2638B9D9F803}"/>
    <dgm:cxn modelId="{18E6AFEE-D676-41BB-914F-751F9D25F306}" type="presOf" srcId="{B04FC381-CDE6-437C-A487-F31BF1B97C3C}" destId="{32027485-9224-4B30-B454-3C369C2E7B6F}" srcOrd="0" destOrd="0" presId="urn:microsoft.com/office/officeart/2005/8/layout/process4"/>
    <dgm:cxn modelId="{781C802C-3EA9-4191-BB94-C55D37324181}" srcId="{B3D21F92-BB9E-4C19-8B2F-0E77FC2D648C}" destId="{FB5B0083-B0D7-48F5-A99A-583DF121CC57}" srcOrd="2" destOrd="0" parTransId="{3668146F-C200-4741-B201-FF031783AF0D}" sibTransId="{8F9B7389-29A2-4072-93D3-4E84F9371F3A}"/>
    <dgm:cxn modelId="{A50B4306-A19D-4411-993E-7CFA03F029FC}" type="presOf" srcId="{803BDDE1-60B3-4349-9B3D-2250C51EAC0C}" destId="{3D04AECA-26B6-44CA-A639-5F6D86CA9574}" srcOrd="0" destOrd="0" presId="urn:microsoft.com/office/officeart/2005/8/layout/process4"/>
    <dgm:cxn modelId="{A743122E-79BB-4DAF-A840-C776003C586E}" type="presOf" srcId="{755501CF-183F-43DB-8B1D-EB9161871759}" destId="{644572C7-594C-415F-9A7D-14D87B0C9F49}" srcOrd="1" destOrd="0" presId="urn:microsoft.com/office/officeart/2005/8/layout/process4"/>
    <dgm:cxn modelId="{238504FA-218B-4A12-9A1F-961C237696E2}" type="presOf" srcId="{B3D21F92-BB9E-4C19-8B2F-0E77FC2D648C}" destId="{C80ED8A9-7536-4129-B2A3-1221DD68C19C}" srcOrd="1" destOrd="0" presId="urn:microsoft.com/office/officeart/2005/8/layout/process4"/>
    <dgm:cxn modelId="{B6B5FC8B-EA70-4B0B-82CE-9F8160B48F8D}" type="presOf" srcId="{B911F682-A101-4ACA-B2FC-1060EF4FB13A}" destId="{3C6D0A59-CF95-494E-B04A-0460B16CC4C9}" srcOrd="0" destOrd="0" presId="urn:microsoft.com/office/officeart/2005/8/layout/process4"/>
    <dgm:cxn modelId="{6262EDC9-EE7F-43C2-93F4-C98C5AE8015C}" type="presOf" srcId="{755501CF-183F-43DB-8B1D-EB9161871759}" destId="{33BD3B6F-E2A9-44AA-8AF6-008112042E0B}" srcOrd="0" destOrd="0" presId="urn:microsoft.com/office/officeart/2005/8/layout/process4"/>
    <dgm:cxn modelId="{60653976-00D4-4987-9D16-47AE298DDFDE}" type="presOf" srcId="{FB5B0083-B0D7-48F5-A99A-583DF121CC57}" destId="{1D11FCA0-5B54-4668-9D08-BD4D5CEA5DB5}" srcOrd="0" destOrd="0" presId="urn:microsoft.com/office/officeart/2005/8/layout/process4"/>
    <dgm:cxn modelId="{8E1E7D5F-F292-4D84-9EA7-DED891B04018}" srcId="{803BDDE1-60B3-4349-9B3D-2250C51EAC0C}" destId="{B3D21F92-BB9E-4C19-8B2F-0E77FC2D648C}" srcOrd="1" destOrd="0" parTransId="{DC161076-FB72-400B-AA6D-8F1FCE29F7DA}" sibTransId="{38DC4145-9C90-406E-BAE6-870ECDC1DC80}"/>
    <dgm:cxn modelId="{433C16F5-EE73-49B3-940C-1D25332BBE63}" type="presOf" srcId="{4DE93B72-9345-4DE6-98C6-F0924CE5484C}" destId="{FADAD5C7-6706-46A6-8318-2631C8FF7BED}" srcOrd="0" destOrd="0" presId="urn:microsoft.com/office/officeart/2005/8/layout/process4"/>
    <dgm:cxn modelId="{BB33C0D0-6B5D-4955-8D87-F20A1BAE1FDF}" type="presOf" srcId="{4DE93B72-9345-4DE6-98C6-F0924CE5484C}" destId="{163C141A-C344-4E4D-8F1F-EE6ABD261155}" srcOrd="1" destOrd="0" presId="urn:microsoft.com/office/officeart/2005/8/layout/process4"/>
    <dgm:cxn modelId="{5191E733-770A-4388-A850-1B98517C549C}" type="presOf" srcId="{13017A72-A621-4973-AD36-773186796882}" destId="{B44C93FF-7D5F-4A1B-8E2E-2506DCF452AB}" srcOrd="0" destOrd="0" presId="urn:microsoft.com/office/officeart/2005/8/layout/process4"/>
    <dgm:cxn modelId="{FFA93382-A339-46A3-B90D-80BCDE1A356D}" type="presOf" srcId="{B3D21F92-BB9E-4C19-8B2F-0E77FC2D648C}" destId="{2DAC1C7F-AB95-4CD2-9C90-E0BF08083322}" srcOrd="0" destOrd="0" presId="urn:microsoft.com/office/officeart/2005/8/layout/process4"/>
    <dgm:cxn modelId="{CC179115-4314-4B24-9336-9A45FE3A2715}" srcId="{755501CF-183F-43DB-8B1D-EB9161871759}" destId="{89C304A0-9007-4C41-8CD9-EC537147CB4F}" srcOrd="0" destOrd="0" parTransId="{75BE8A16-F792-4E92-A772-D5CB6F5E0FDF}" sibTransId="{0925C8DD-8EDF-445F-8466-B7803A47770D}"/>
    <dgm:cxn modelId="{55F475E8-D924-4463-9767-D5AC5393499E}" type="presParOf" srcId="{3D04AECA-26B6-44CA-A639-5F6D86CA9574}" destId="{35AFEFB2-8811-4A89-8724-1DD36A0E93B6}" srcOrd="0" destOrd="0" presId="urn:microsoft.com/office/officeart/2005/8/layout/process4"/>
    <dgm:cxn modelId="{A065A9F7-56CF-4AB7-8914-1A2F0F8ADE4E}" type="presParOf" srcId="{35AFEFB2-8811-4A89-8724-1DD36A0E93B6}" destId="{FADAD5C7-6706-46A6-8318-2631C8FF7BED}" srcOrd="0" destOrd="0" presId="urn:microsoft.com/office/officeart/2005/8/layout/process4"/>
    <dgm:cxn modelId="{A0510E12-4CFA-4094-B1A4-A01BF84061BD}" type="presParOf" srcId="{35AFEFB2-8811-4A89-8724-1DD36A0E93B6}" destId="{163C141A-C344-4E4D-8F1F-EE6ABD261155}" srcOrd="1" destOrd="0" presId="urn:microsoft.com/office/officeart/2005/8/layout/process4"/>
    <dgm:cxn modelId="{865B9F41-70B4-4CA3-B0BD-72239BAA327B}" type="presParOf" srcId="{35AFEFB2-8811-4A89-8724-1DD36A0E93B6}" destId="{6B136289-FB17-4130-9AF3-CAD0740FA147}" srcOrd="2" destOrd="0" presId="urn:microsoft.com/office/officeart/2005/8/layout/process4"/>
    <dgm:cxn modelId="{87A85DC0-AB84-42A9-891A-C6F18E77A92C}" type="presParOf" srcId="{6B136289-FB17-4130-9AF3-CAD0740FA147}" destId="{B44C93FF-7D5F-4A1B-8E2E-2506DCF452AB}" srcOrd="0" destOrd="0" presId="urn:microsoft.com/office/officeart/2005/8/layout/process4"/>
    <dgm:cxn modelId="{4D4E436E-8318-4766-A907-CE5F3CA55295}" type="presParOf" srcId="{3D04AECA-26B6-44CA-A639-5F6D86CA9574}" destId="{E4B9F7FA-9341-4929-B112-15523FE98989}" srcOrd="1" destOrd="0" presId="urn:microsoft.com/office/officeart/2005/8/layout/process4"/>
    <dgm:cxn modelId="{A9C6AA60-BD8D-4CD6-A94B-D54EDC11C27C}" type="presParOf" srcId="{3D04AECA-26B6-44CA-A639-5F6D86CA9574}" destId="{2ABE5CC3-3889-431D-B523-458E93604074}" srcOrd="2" destOrd="0" presId="urn:microsoft.com/office/officeart/2005/8/layout/process4"/>
    <dgm:cxn modelId="{CCD4F312-86F0-45DB-98C3-D492372BD376}" type="presParOf" srcId="{2ABE5CC3-3889-431D-B523-458E93604074}" destId="{2DAC1C7F-AB95-4CD2-9C90-E0BF08083322}" srcOrd="0" destOrd="0" presId="urn:microsoft.com/office/officeart/2005/8/layout/process4"/>
    <dgm:cxn modelId="{89661F58-CC21-4B21-82F5-2E5A5727B641}" type="presParOf" srcId="{2ABE5CC3-3889-431D-B523-458E93604074}" destId="{C80ED8A9-7536-4129-B2A3-1221DD68C19C}" srcOrd="1" destOrd="0" presId="urn:microsoft.com/office/officeart/2005/8/layout/process4"/>
    <dgm:cxn modelId="{2F49B746-1EA3-44A6-8A40-D8F6EB608CB6}" type="presParOf" srcId="{2ABE5CC3-3889-431D-B523-458E93604074}" destId="{6126B4F9-4567-4F1B-B603-37D426A6FA5F}" srcOrd="2" destOrd="0" presId="urn:microsoft.com/office/officeart/2005/8/layout/process4"/>
    <dgm:cxn modelId="{96FCBDF5-5839-48C2-A168-A294628B7FE9}" type="presParOf" srcId="{6126B4F9-4567-4F1B-B603-37D426A6FA5F}" destId="{3C6D0A59-CF95-494E-B04A-0460B16CC4C9}" srcOrd="0" destOrd="0" presId="urn:microsoft.com/office/officeart/2005/8/layout/process4"/>
    <dgm:cxn modelId="{73288341-F683-47AC-BB3A-9833B9A0BC2B}" type="presParOf" srcId="{6126B4F9-4567-4F1B-B603-37D426A6FA5F}" destId="{32027485-9224-4B30-B454-3C369C2E7B6F}" srcOrd="1" destOrd="0" presId="urn:microsoft.com/office/officeart/2005/8/layout/process4"/>
    <dgm:cxn modelId="{A5189C77-6A6A-4CDA-A518-58BDDC272A10}" type="presParOf" srcId="{6126B4F9-4567-4F1B-B603-37D426A6FA5F}" destId="{1D11FCA0-5B54-4668-9D08-BD4D5CEA5DB5}" srcOrd="2" destOrd="0" presId="urn:microsoft.com/office/officeart/2005/8/layout/process4"/>
    <dgm:cxn modelId="{ACF68842-FF4E-4FF8-8CCE-4E01C5E924E4}" type="presParOf" srcId="{3D04AECA-26B6-44CA-A639-5F6D86CA9574}" destId="{D6ADC4A6-B7E8-4C36-8DBA-AE20AFE1B8E2}" srcOrd="3" destOrd="0" presId="urn:microsoft.com/office/officeart/2005/8/layout/process4"/>
    <dgm:cxn modelId="{A3BBD286-FFCF-496C-9971-E0FD4A870738}" type="presParOf" srcId="{3D04AECA-26B6-44CA-A639-5F6D86CA9574}" destId="{B7498376-4484-4B26-9E3F-0CEB27DB2FC3}" srcOrd="4" destOrd="0" presId="urn:microsoft.com/office/officeart/2005/8/layout/process4"/>
    <dgm:cxn modelId="{09D565C0-0228-451A-8817-E86E59DF28AF}" type="presParOf" srcId="{B7498376-4484-4B26-9E3F-0CEB27DB2FC3}" destId="{33BD3B6F-E2A9-44AA-8AF6-008112042E0B}" srcOrd="0" destOrd="0" presId="urn:microsoft.com/office/officeart/2005/8/layout/process4"/>
    <dgm:cxn modelId="{7DC10062-D982-49BB-BE9D-ABC15BAF3127}" type="presParOf" srcId="{B7498376-4484-4B26-9E3F-0CEB27DB2FC3}" destId="{644572C7-594C-415F-9A7D-14D87B0C9F49}" srcOrd="1" destOrd="0" presId="urn:microsoft.com/office/officeart/2005/8/layout/process4"/>
    <dgm:cxn modelId="{D4C0E532-6D0D-4FF6-A72D-903C5B77EEEF}" type="presParOf" srcId="{B7498376-4484-4B26-9E3F-0CEB27DB2FC3}" destId="{62EE7081-34E6-435B-BECF-C7A5727F0000}" srcOrd="2" destOrd="0" presId="urn:microsoft.com/office/officeart/2005/8/layout/process4"/>
    <dgm:cxn modelId="{61A52F2C-DC41-4905-9DB1-F03A12F06ACD}" type="presParOf" srcId="{62EE7081-34E6-435B-BECF-C7A5727F0000}" destId="{405A3A3A-0590-4F03-9469-3928D9120B6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8341D2C-4076-4714-8AB4-42E599A96C3A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DBC338A-AF4E-4C47-B3B0-DF3C1694334E}">
      <dgm:prSet phldrT="[Текст]"/>
      <dgm:spPr/>
      <dgm:t>
        <a:bodyPr/>
        <a:lstStyle/>
        <a:p>
          <a:r>
            <a:rPr lang="ru-RU" dirty="0" smtClean="0"/>
            <a:t>Варианты вступлений</a:t>
          </a:r>
          <a:endParaRPr lang="ru-RU" dirty="0"/>
        </a:p>
      </dgm:t>
    </dgm:pt>
    <dgm:pt modelId="{CAB48E3B-55F2-47B3-A3E0-9466174548DD}" type="parTrans" cxnId="{F05D9222-3E37-4672-ACD7-57BC4FBD9478}">
      <dgm:prSet/>
      <dgm:spPr/>
      <dgm:t>
        <a:bodyPr/>
        <a:lstStyle/>
        <a:p>
          <a:endParaRPr lang="ru-RU"/>
        </a:p>
      </dgm:t>
    </dgm:pt>
    <dgm:pt modelId="{DDE52532-657D-455D-AE48-86EBA41E17C9}" type="sibTrans" cxnId="{F05D9222-3E37-4672-ACD7-57BC4FBD9478}">
      <dgm:prSet/>
      <dgm:spPr/>
      <dgm:t>
        <a:bodyPr/>
        <a:lstStyle/>
        <a:p>
          <a:endParaRPr lang="ru-RU"/>
        </a:p>
      </dgm:t>
    </dgm:pt>
    <dgm:pt modelId="{C66D62AB-A74B-4743-A050-C4630AB487E5}">
      <dgm:prSet phldrT="[Текст]"/>
      <dgm:spPr/>
      <dgm:t>
        <a:bodyPr/>
        <a:lstStyle/>
        <a:p>
          <a:r>
            <a:rPr lang="ru-RU" dirty="0" smtClean="0"/>
            <a:t>Историческое</a:t>
          </a:r>
          <a:endParaRPr lang="ru-RU" dirty="0"/>
        </a:p>
      </dgm:t>
    </dgm:pt>
    <dgm:pt modelId="{BEF83F4A-73D9-49BE-A601-7F3DF6466C81}" type="parTrans" cxnId="{B784AC81-46D8-438F-8A2E-3AB8F08D0FEC}">
      <dgm:prSet/>
      <dgm:spPr/>
      <dgm:t>
        <a:bodyPr/>
        <a:lstStyle/>
        <a:p>
          <a:endParaRPr lang="ru-RU"/>
        </a:p>
      </dgm:t>
    </dgm:pt>
    <dgm:pt modelId="{A36C48ED-0BCE-48A8-AB69-9842F8A7AFF6}" type="sibTrans" cxnId="{B784AC81-46D8-438F-8A2E-3AB8F08D0FEC}">
      <dgm:prSet/>
      <dgm:spPr/>
      <dgm:t>
        <a:bodyPr/>
        <a:lstStyle/>
        <a:p>
          <a:endParaRPr lang="ru-RU"/>
        </a:p>
      </dgm:t>
    </dgm:pt>
    <dgm:pt modelId="{9693E78E-77FE-44C1-806C-91660280663D}">
      <dgm:prSet phldrT="[Текст]"/>
      <dgm:spPr/>
      <dgm:t>
        <a:bodyPr/>
        <a:lstStyle/>
        <a:p>
          <a:r>
            <a:rPr lang="ru-RU" dirty="0" smtClean="0"/>
            <a:t>Биографическое</a:t>
          </a:r>
          <a:endParaRPr lang="ru-RU" dirty="0"/>
        </a:p>
      </dgm:t>
    </dgm:pt>
    <dgm:pt modelId="{62D86F57-B4F2-469F-809C-1F4E2817706B}" type="parTrans" cxnId="{A73131A9-A4C0-4102-BC92-CBC7CC335A03}">
      <dgm:prSet/>
      <dgm:spPr/>
      <dgm:t>
        <a:bodyPr/>
        <a:lstStyle/>
        <a:p>
          <a:endParaRPr lang="ru-RU"/>
        </a:p>
      </dgm:t>
    </dgm:pt>
    <dgm:pt modelId="{D73FA716-6A6F-4978-A5E8-79AAA0EA51CA}" type="sibTrans" cxnId="{A73131A9-A4C0-4102-BC92-CBC7CC335A03}">
      <dgm:prSet/>
      <dgm:spPr/>
      <dgm:t>
        <a:bodyPr/>
        <a:lstStyle/>
        <a:p>
          <a:endParaRPr lang="ru-RU"/>
        </a:p>
      </dgm:t>
    </dgm:pt>
    <dgm:pt modelId="{A35E7086-4B24-4D96-9589-71D65B19899D}">
      <dgm:prSet phldrT="[Текст]"/>
      <dgm:spPr/>
      <dgm:t>
        <a:bodyPr/>
        <a:lstStyle/>
        <a:p>
          <a:r>
            <a:rPr lang="ru-RU" dirty="0" smtClean="0"/>
            <a:t>Аналитическое</a:t>
          </a:r>
          <a:endParaRPr lang="ru-RU" dirty="0"/>
        </a:p>
      </dgm:t>
    </dgm:pt>
    <dgm:pt modelId="{3AE14BD1-4DF8-4463-9BCE-AA9B8E436630}" type="parTrans" cxnId="{B49F8094-DC67-4B01-92AB-96FFE54A6AE4}">
      <dgm:prSet/>
      <dgm:spPr/>
      <dgm:t>
        <a:bodyPr/>
        <a:lstStyle/>
        <a:p>
          <a:endParaRPr lang="ru-RU"/>
        </a:p>
      </dgm:t>
    </dgm:pt>
    <dgm:pt modelId="{BC83E228-03CF-46F4-ADFA-EF32271F314C}" type="sibTrans" cxnId="{B49F8094-DC67-4B01-92AB-96FFE54A6AE4}">
      <dgm:prSet/>
      <dgm:spPr/>
      <dgm:t>
        <a:bodyPr/>
        <a:lstStyle/>
        <a:p>
          <a:endParaRPr lang="ru-RU"/>
        </a:p>
      </dgm:t>
    </dgm:pt>
    <dgm:pt modelId="{D95BBCB8-8161-48DC-A42F-111E96CBF987}">
      <dgm:prSet phldrT="[Текст]"/>
      <dgm:spPr/>
      <dgm:t>
        <a:bodyPr/>
        <a:lstStyle/>
        <a:p>
          <a:r>
            <a:rPr lang="ru-RU" dirty="0" smtClean="0"/>
            <a:t>Цитатное</a:t>
          </a:r>
          <a:endParaRPr lang="ru-RU" dirty="0"/>
        </a:p>
      </dgm:t>
    </dgm:pt>
    <dgm:pt modelId="{75242D91-BE3D-43DF-BDF8-C9A198B25257}" type="parTrans" cxnId="{7ACBFAC9-4A85-4549-A92F-7142ACE57851}">
      <dgm:prSet/>
      <dgm:spPr/>
      <dgm:t>
        <a:bodyPr/>
        <a:lstStyle/>
        <a:p>
          <a:endParaRPr lang="ru-RU"/>
        </a:p>
      </dgm:t>
    </dgm:pt>
    <dgm:pt modelId="{0E906ED3-0CBF-4D04-B55A-DFD84BAAA249}" type="sibTrans" cxnId="{7ACBFAC9-4A85-4549-A92F-7142ACE57851}">
      <dgm:prSet/>
      <dgm:spPr/>
      <dgm:t>
        <a:bodyPr/>
        <a:lstStyle/>
        <a:p>
          <a:endParaRPr lang="ru-RU"/>
        </a:p>
      </dgm:t>
    </dgm:pt>
    <dgm:pt modelId="{99A2CDD6-E030-4D42-B021-C2467B142B3B}">
      <dgm:prSet phldrT="[Текст]"/>
      <dgm:spPr/>
      <dgm:t>
        <a:bodyPr/>
        <a:lstStyle/>
        <a:p>
          <a:r>
            <a:rPr lang="ru-RU" dirty="0" smtClean="0"/>
            <a:t>Личностное</a:t>
          </a:r>
          <a:endParaRPr lang="ru-RU" dirty="0"/>
        </a:p>
      </dgm:t>
    </dgm:pt>
    <dgm:pt modelId="{26BD5B51-8682-4AAE-BE10-7667F1A12BC3}" type="parTrans" cxnId="{9221BF79-291D-4DD9-9E8D-A17FD3980A10}">
      <dgm:prSet/>
      <dgm:spPr/>
      <dgm:t>
        <a:bodyPr/>
        <a:lstStyle/>
        <a:p>
          <a:endParaRPr lang="ru-RU"/>
        </a:p>
      </dgm:t>
    </dgm:pt>
    <dgm:pt modelId="{B420262E-33C9-4908-9884-38CC74D1EF7D}" type="sibTrans" cxnId="{9221BF79-291D-4DD9-9E8D-A17FD3980A10}">
      <dgm:prSet/>
      <dgm:spPr/>
      <dgm:t>
        <a:bodyPr/>
        <a:lstStyle/>
        <a:p>
          <a:endParaRPr lang="ru-RU"/>
        </a:p>
      </dgm:t>
    </dgm:pt>
    <dgm:pt modelId="{74BAEAEB-F0EA-4AEC-9E9B-32C17D0F37AE}" type="pres">
      <dgm:prSet presAssocID="{58341D2C-4076-4714-8AB4-42E599A96C3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19588DE-9DF2-45AB-A9B9-7148E76A4DA9}" type="pres">
      <dgm:prSet presAssocID="{1DBC338A-AF4E-4C47-B3B0-DF3C1694334E}" presName="Accent1" presStyleCnt="0"/>
      <dgm:spPr/>
    </dgm:pt>
    <dgm:pt modelId="{7A5DAC8D-61EF-414C-A6D3-93BC2F4E3719}" type="pres">
      <dgm:prSet presAssocID="{1DBC338A-AF4E-4C47-B3B0-DF3C1694334E}" presName="Accent" presStyleLbl="node1" presStyleIdx="0" presStyleCnt="1"/>
      <dgm:spPr/>
    </dgm:pt>
    <dgm:pt modelId="{C82F13BB-02FE-430A-B32B-56744B3AED84}" type="pres">
      <dgm:prSet presAssocID="{1DBC338A-AF4E-4C47-B3B0-DF3C1694334E}" presName="Child1" presStyleLbl="revTx" presStyleIdx="0" presStyleCnt="2" custScaleX="113757" custScaleY="1779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2B3B0-EBAB-4D03-8F35-219E967E3809}" type="pres">
      <dgm:prSet presAssocID="{1DBC338A-AF4E-4C47-B3B0-DF3C1694334E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5D9222-3E37-4672-ACD7-57BC4FBD9478}" srcId="{58341D2C-4076-4714-8AB4-42E599A96C3A}" destId="{1DBC338A-AF4E-4C47-B3B0-DF3C1694334E}" srcOrd="0" destOrd="0" parTransId="{CAB48E3B-55F2-47B3-A3E0-9466174548DD}" sibTransId="{DDE52532-657D-455D-AE48-86EBA41E17C9}"/>
    <dgm:cxn modelId="{A73131A9-A4C0-4102-BC92-CBC7CC335A03}" srcId="{1DBC338A-AF4E-4C47-B3B0-DF3C1694334E}" destId="{9693E78E-77FE-44C1-806C-91660280663D}" srcOrd="1" destOrd="0" parTransId="{62D86F57-B4F2-469F-809C-1F4E2817706B}" sibTransId="{D73FA716-6A6F-4978-A5E8-79AAA0EA51CA}"/>
    <dgm:cxn modelId="{B784AC81-46D8-438F-8A2E-3AB8F08D0FEC}" srcId="{1DBC338A-AF4E-4C47-B3B0-DF3C1694334E}" destId="{C66D62AB-A74B-4743-A050-C4630AB487E5}" srcOrd="0" destOrd="0" parTransId="{BEF83F4A-73D9-49BE-A601-7F3DF6466C81}" sibTransId="{A36C48ED-0BCE-48A8-AB69-9842F8A7AFF6}"/>
    <dgm:cxn modelId="{7ACBFAC9-4A85-4549-A92F-7142ACE57851}" srcId="{1DBC338A-AF4E-4C47-B3B0-DF3C1694334E}" destId="{D95BBCB8-8161-48DC-A42F-111E96CBF987}" srcOrd="3" destOrd="0" parTransId="{75242D91-BE3D-43DF-BDF8-C9A198B25257}" sibTransId="{0E906ED3-0CBF-4D04-B55A-DFD84BAAA249}"/>
    <dgm:cxn modelId="{87B9D4D8-1FCC-4CEA-95E3-D3404BE5E9F6}" type="presOf" srcId="{A35E7086-4B24-4D96-9589-71D65B19899D}" destId="{C82F13BB-02FE-430A-B32B-56744B3AED84}" srcOrd="0" destOrd="2" presId="urn:microsoft.com/office/officeart/2009/layout/CircleArrowProcess"/>
    <dgm:cxn modelId="{D0217361-29B8-42A7-81A2-CBFCE6B1E3A9}" type="presOf" srcId="{D95BBCB8-8161-48DC-A42F-111E96CBF987}" destId="{C82F13BB-02FE-430A-B32B-56744B3AED84}" srcOrd="0" destOrd="3" presId="urn:microsoft.com/office/officeart/2009/layout/CircleArrowProcess"/>
    <dgm:cxn modelId="{36949312-95F7-4955-99FF-FFF4C42E1C0A}" type="presOf" srcId="{99A2CDD6-E030-4D42-B021-C2467B142B3B}" destId="{C82F13BB-02FE-430A-B32B-56744B3AED84}" srcOrd="0" destOrd="4" presId="urn:microsoft.com/office/officeart/2009/layout/CircleArrowProcess"/>
    <dgm:cxn modelId="{89E96B86-2497-4793-851E-B396FEFF1E8B}" type="presOf" srcId="{58341D2C-4076-4714-8AB4-42E599A96C3A}" destId="{74BAEAEB-F0EA-4AEC-9E9B-32C17D0F37AE}" srcOrd="0" destOrd="0" presId="urn:microsoft.com/office/officeart/2009/layout/CircleArrowProcess"/>
    <dgm:cxn modelId="{68288B1F-CD72-40A8-BF67-31949C513CBE}" type="presOf" srcId="{C66D62AB-A74B-4743-A050-C4630AB487E5}" destId="{C82F13BB-02FE-430A-B32B-56744B3AED84}" srcOrd="0" destOrd="0" presId="urn:microsoft.com/office/officeart/2009/layout/CircleArrowProcess"/>
    <dgm:cxn modelId="{022523B5-2DAD-4CD7-AE99-6F93DB56127B}" type="presOf" srcId="{1DBC338A-AF4E-4C47-B3B0-DF3C1694334E}" destId="{42C2B3B0-EBAB-4D03-8F35-219E967E3809}" srcOrd="0" destOrd="0" presId="urn:microsoft.com/office/officeart/2009/layout/CircleArrowProcess"/>
    <dgm:cxn modelId="{76E54517-BA5A-475B-99B7-053452B5F79E}" type="presOf" srcId="{9693E78E-77FE-44C1-806C-91660280663D}" destId="{C82F13BB-02FE-430A-B32B-56744B3AED84}" srcOrd="0" destOrd="1" presId="urn:microsoft.com/office/officeart/2009/layout/CircleArrowProcess"/>
    <dgm:cxn modelId="{B49F8094-DC67-4B01-92AB-96FFE54A6AE4}" srcId="{1DBC338A-AF4E-4C47-B3B0-DF3C1694334E}" destId="{A35E7086-4B24-4D96-9589-71D65B19899D}" srcOrd="2" destOrd="0" parTransId="{3AE14BD1-4DF8-4463-9BCE-AA9B8E436630}" sibTransId="{BC83E228-03CF-46F4-ADFA-EF32271F314C}"/>
    <dgm:cxn modelId="{9221BF79-291D-4DD9-9E8D-A17FD3980A10}" srcId="{1DBC338A-AF4E-4C47-B3B0-DF3C1694334E}" destId="{99A2CDD6-E030-4D42-B021-C2467B142B3B}" srcOrd="4" destOrd="0" parTransId="{26BD5B51-8682-4AAE-BE10-7667F1A12BC3}" sibTransId="{B420262E-33C9-4908-9884-38CC74D1EF7D}"/>
    <dgm:cxn modelId="{6373C80C-BD65-4200-B894-A226813CC0EE}" type="presParOf" srcId="{74BAEAEB-F0EA-4AEC-9E9B-32C17D0F37AE}" destId="{919588DE-9DF2-45AB-A9B9-7148E76A4DA9}" srcOrd="0" destOrd="0" presId="urn:microsoft.com/office/officeart/2009/layout/CircleArrowProcess"/>
    <dgm:cxn modelId="{1998F76C-9509-43D4-9F21-40FF7CE5C765}" type="presParOf" srcId="{919588DE-9DF2-45AB-A9B9-7148E76A4DA9}" destId="{7A5DAC8D-61EF-414C-A6D3-93BC2F4E3719}" srcOrd="0" destOrd="0" presId="urn:microsoft.com/office/officeart/2009/layout/CircleArrowProcess"/>
    <dgm:cxn modelId="{ED08A210-39C0-4605-9DA2-90741FBD154A}" type="presParOf" srcId="{74BAEAEB-F0EA-4AEC-9E9B-32C17D0F37AE}" destId="{C82F13BB-02FE-430A-B32B-56744B3AED84}" srcOrd="1" destOrd="0" presId="urn:microsoft.com/office/officeart/2009/layout/CircleArrowProcess"/>
    <dgm:cxn modelId="{A1F465A7-545A-47F2-879A-69BFE386247A}" type="presParOf" srcId="{74BAEAEB-F0EA-4AEC-9E9B-32C17D0F37AE}" destId="{42C2B3B0-EBAB-4D03-8F35-219E967E3809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0CFB0E-090A-46F2-9AEB-BF64C4AB13B1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FA29F97-4BB1-4B37-A8E3-ED202DF3239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CF46A7-75BE-40F4-90C0-8ED7CA78206A}" type="parTrans" cxnId="{C92961AC-AD83-415F-B0CC-16DD8231DB85}">
      <dgm:prSet/>
      <dgm:spPr/>
      <dgm:t>
        <a:bodyPr/>
        <a:lstStyle/>
        <a:p>
          <a:endParaRPr lang="ru-RU"/>
        </a:p>
      </dgm:t>
    </dgm:pt>
    <dgm:pt modelId="{8F3E1C7E-BB9A-4CB0-B4D9-E7A929229277}" type="sibTrans" cxnId="{C92961AC-AD83-415F-B0CC-16DD8231DB85}">
      <dgm:prSet/>
      <dgm:spPr/>
      <dgm:t>
        <a:bodyPr/>
        <a:lstStyle/>
        <a:p>
          <a:endParaRPr lang="ru-RU"/>
        </a:p>
      </dgm:t>
    </dgm:pt>
    <dgm:pt modelId="{1BE5234A-14C9-4FFD-9002-D5EFDF29F48C}">
      <dgm:prSet phldrT="[Текст]"/>
      <dgm:spPr/>
      <dgm:t>
        <a:bodyPr/>
        <a:lstStyle/>
        <a:p>
          <a:r>
            <a:rPr lang="ru-RU" dirty="0" smtClean="0"/>
            <a:t>Требование №1. «Объем итогового сочинения»</a:t>
          </a:r>
          <a:endParaRPr lang="ru-RU" dirty="0"/>
        </a:p>
      </dgm:t>
    </dgm:pt>
    <dgm:pt modelId="{DEFF616D-8ADC-45FF-BA10-73D6DA0A90CB}" type="parTrans" cxnId="{AC7F6AD0-22C8-4C95-8186-3E48EEF68C30}">
      <dgm:prSet/>
      <dgm:spPr/>
      <dgm:t>
        <a:bodyPr/>
        <a:lstStyle/>
        <a:p>
          <a:endParaRPr lang="ru-RU"/>
        </a:p>
      </dgm:t>
    </dgm:pt>
    <dgm:pt modelId="{6C3A812F-9524-43BC-8BDB-721D63049173}" type="sibTrans" cxnId="{AC7F6AD0-22C8-4C95-8186-3E48EEF68C30}">
      <dgm:prSet/>
      <dgm:spPr/>
      <dgm:t>
        <a:bodyPr/>
        <a:lstStyle/>
        <a:p>
          <a:endParaRPr lang="ru-RU"/>
        </a:p>
      </dgm:t>
    </dgm:pt>
    <dgm:pt modelId="{9CF0E8F1-BC41-4463-88D2-C57C79E869B1}">
      <dgm:prSet phldrT="[Текст]"/>
      <dgm:spPr/>
      <dgm:t>
        <a:bodyPr/>
        <a:lstStyle/>
        <a:p>
          <a:r>
            <a:rPr lang="ru-RU" dirty="0" smtClean="0"/>
            <a:t>Требование № 2. «Самостоятельность написания итогового сочинения»</a:t>
          </a:r>
          <a:endParaRPr lang="ru-RU" dirty="0"/>
        </a:p>
      </dgm:t>
    </dgm:pt>
    <dgm:pt modelId="{02885618-5290-4A50-AF69-EF02277BB125}" type="parTrans" cxnId="{A88ED440-41D0-441D-8F74-BFEA141523B8}">
      <dgm:prSet/>
      <dgm:spPr/>
      <dgm:t>
        <a:bodyPr/>
        <a:lstStyle/>
        <a:p>
          <a:endParaRPr lang="ru-RU"/>
        </a:p>
      </dgm:t>
    </dgm:pt>
    <dgm:pt modelId="{FDE32F60-35AA-4ECB-8508-1D4D5E2931DD}" type="sibTrans" cxnId="{A88ED440-41D0-441D-8F74-BFEA141523B8}">
      <dgm:prSet/>
      <dgm:spPr/>
      <dgm:t>
        <a:bodyPr/>
        <a:lstStyle/>
        <a:p>
          <a:endParaRPr lang="ru-RU"/>
        </a:p>
      </dgm:t>
    </dgm:pt>
    <dgm:pt modelId="{4A589504-A281-4FB2-AB53-CD2CF4723AD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F628A-254D-4089-B592-FFE1414C4347}" type="parTrans" cxnId="{DC9E9FD2-FB00-4D9C-B0E5-C249E52BE55E}">
      <dgm:prSet/>
      <dgm:spPr/>
      <dgm:t>
        <a:bodyPr/>
        <a:lstStyle/>
        <a:p>
          <a:endParaRPr lang="ru-RU"/>
        </a:p>
      </dgm:t>
    </dgm:pt>
    <dgm:pt modelId="{3333C6FC-B4DA-44C7-94EC-312202E225AB}" type="sibTrans" cxnId="{DC9E9FD2-FB00-4D9C-B0E5-C249E52BE55E}">
      <dgm:prSet/>
      <dgm:spPr/>
      <dgm:t>
        <a:bodyPr/>
        <a:lstStyle/>
        <a:p>
          <a:endParaRPr lang="ru-RU"/>
        </a:p>
      </dgm:t>
    </dgm:pt>
    <dgm:pt modelId="{6E8FB36D-D29F-485E-90D8-8A0182ECD1D5}">
      <dgm:prSet phldrT="[Текст]"/>
      <dgm:spPr/>
      <dgm:t>
        <a:bodyPr/>
        <a:lstStyle/>
        <a:p>
          <a:r>
            <a:rPr lang="ru-RU" dirty="0" smtClean="0"/>
            <a:t>Критерий № 1 «Соответствие теме»</a:t>
          </a:r>
          <a:endParaRPr lang="ru-RU" dirty="0"/>
        </a:p>
      </dgm:t>
    </dgm:pt>
    <dgm:pt modelId="{7AE9F457-9659-4A1B-9724-FE7C85310C1F}" type="parTrans" cxnId="{214A028D-9E7E-4020-8D63-3B98077630B8}">
      <dgm:prSet/>
      <dgm:spPr/>
      <dgm:t>
        <a:bodyPr/>
        <a:lstStyle/>
        <a:p>
          <a:endParaRPr lang="ru-RU"/>
        </a:p>
      </dgm:t>
    </dgm:pt>
    <dgm:pt modelId="{00492A91-C09B-481A-9EC0-E3DBF1AF1BF5}" type="sibTrans" cxnId="{214A028D-9E7E-4020-8D63-3B98077630B8}">
      <dgm:prSet/>
      <dgm:spPr/>
      <dgm:t>
        <a:bodyPr/>
        <a:lstStyle/>
        <a:p>
          <a:endParaRPr lang="ru-RU"/>
        </a:p>
      </dgm:t>
    </dgm:pt>
    <dgm:pt modelId="{FFD6C836-5E24-4CC1-AE90-C7DAA20960BE}">
      <dgm:prSet phldrT="[Текст]"/>
      <dgm:spPr/>
      <dgm:t>
        <a:bodyPr/>
        <a:lstStyle/>
        <a:p>
          <a:r>
            <a:rPr lang="ru-RU" dirty="0" smtClean="0"/>
            <a:t>Критерий № 2 «Аргументация. Привлечение литературного материала»</a:t>
          </a:r>
          <a:endParaRPr lang="ru-RU" dirty="0"/>
        </a:p>
      </dgm:t>
    </dgm:pt>
    <dgm:pt modelId="{A859B649-5A52-404D-BB8E-3C3C6931EB9C}" type="parTrans" cxnId="{5D9DA116-AE1B-458E-A3A1-249F1A92CC7D}">
      <dgm:prSet/>
      <dgm:spPr/>
      <dgm:t>
        <a:bodyPr/>
        <a:lstStyle/>
        <a:p>
          <a:endParaRPr lang="ru-RU"/>
        </a:p>
      </dgm:t>
    </dgm:pt>
    <dgm:pt modelId="{4D577DFC-00F9-4159-9FA7-80688C3188A9}" type="sibTrans" cxnId="{5D9DA116-AE1B-458E-A3A1-249F1A92CC7D}">
      <dgm:prSet/>
      <dgm:spPr/>
      <dgm:t>
        <a:bodyPr/>
        <a:lstStyle/>
        <a:p>
          <a:endParaRPr lang="ru-RU"/>
        </a:p>
      </dgm:t>
    </dgm:pt>
    <dgm:pt modelId="{E601F673-D6F6-4E3A-9AD4-D35706AB4485}">
      <dgm:prSet phldrT="[Текст]"/>
      <dgm:spPr/>
      <dgm:t>
        <a:bodyPr/>
        <a:lstStyle/>
        <a:p>
          <a:r>
            <a:rPr lang="ru-RU" dirty="0" smtClean="0"/>
            <a:t>Критерий № 3 «Композиция и логика рассуждения»</a:t>
          </a:r>
        </a:p>
      </dgm:t>
    </dgm:pt>
    <dgm:pt modelId="{8F9DA177-3353-48DB-A432-9E494EB48167}" type="parTrans" cxnId="{E634FFC8-0F0D-416D-B9CA-7BD5EF6F50C5}">
      <dgm:prSet/>
      <dgm:spPr/>
      <dgm:t>
        <a:bodyPr/>
        <a:lstStyle/>
        <a:p>
          <a:endParaRPr lang="ru-RU"/>
        </a:p>
      </dgm:t>
    </dgm:pt>
    <dgm:pt modelId="{D31DA8C0-07F9-4B5E-912F-0359D950657F}" type="sibTrans" cxnId="{E634FFC8-0F0D-416D-B9CA-7BD5EF6F50C5}">
      <dgm:prSet/>
      <dgm:spPr/>
      <dgm:t>
        <a:bodyPr/>
        <a:lstStyle/>
        <a:p>
          <a:endParaRPr lang="ru-RU"/>
        </a:p>
      </dgm:t>
    </dgm:pt>
    <dgm:pt modelId="{A1064D3D-6847-4F3F-B629-CAE7116C40AB}">
      <dgm:prSet phldrT="[Текст]"/>
      <dgm:spPr/>
      <dgm:t>
        <a:bodyPr/>
        <a:lstStyle/>
        <a:p>
          <a:r>
            <a:rPr lang="ru-RU" dirty="0" smtClean="0"/>
            <a:t>Критерий № 5 «Грамотность»</a:t>
          </a:r>
        </a:p>
      </dgm:t>
    </dgm:pt>
    <dgm:pt modelId="{33F58853-9080-4737-8440-A84894944D96}" type="parTrans" cxnId="{9F691E34-292E-45AE-9E2F-04C465A30B4D}">
      <dgm:prSet/>
      <dgm:spPr/>
      <dgm:t>
        <a:bodyPr/>
        <a:lstStyle/>
        <a:p>
          <a:endParaRPr lang="ru-RU"/>
        </a:p>
      </dgm:t>
    </dgm:pt>
    <dgm:pt modelId="{83156E97-E39D-411F-9BC0-A3BE31734BA5}" type="sibTrans" cxnId="{9F691E34-292E-45AE-9E2F-04C465A30B4D}">
      <dgm:prSet/>
      <dgm:spPr/>
      <dgm:t>
        <a:bodyPr/>
        <a:lstStyle/>
        <a:p>
          <a:endParaRPr lang="ru-RU"/>
        </a:p>
      </dgm:t>
    </dgm:pt>
    <dgm:pt modelId="{8686CA95-7250-49C2-B76C-550FE720B476}">
      <dgm:prSet phldrT="[Текст]"/>
      <dgm:spPr/>
      <dgm:t>
        <a:bodyPr/>
        <a:lstStyle/>
        <a:p>
          <a:r>
            <a:rPr lang="ru-RU" dirty="0" smtClean="0"/>
            <a:t>Критерий № 4 «Качество письменной речи»</a:t>
          </a:r>
        </a:p>
      </dgm:t>
    </dgm:pt>
    <dgm:pt modelId="{77DE2C51-8920-4D06-AEE5-CF3CF1986B75}" type="parTrans" cxnId="{353A5E50-DC81-496C-98DB-997A341CC9EB}">
      <dgm:prSet/>
      <dgm:spPr/>
      <dgm:t>
        <a:bodyPr/>
        <a:lstStyle/>
        <a:p>
          <a:endParaRPr lang="ru-RU"/>
        </a:p>
      </dgm:t>
    </dgm:pt>
    <dgm:pt modelId="{C7185F90-FF62-458C-B7B0-09E847694C58}" type="sibTrans" cxnId="{353A5E50-DC81-496C-98DB-997A341CC9EB}">
      <dgm:prSet/>
      <dgm:spPr/>
      <dgm:t>
        <a:bodyPr/>
        <a:lstStyle/>
        <a:p>
          <a:endParaRPr lang="ru-RU"/>
        </a:p>
      </dgm:t>
    </dgm:pt>
    <dgm:pt modelId="{2D71B394-D1B4-4A82-B11A-B861E8B55B48}" type="pres">
      <dgm:prSet presAssocID="{780CFB0E-090A-46F2-9AEB-BF64C4AB13B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6C3C97-5545-40C9-B6DB-80918210CAD6}" type="pres">
      <dgm:prSet presAssocID="{3FA29F97-4BB1-4B37-A8E3-ED202DF32397}" presName="compNode" presStyleCnt="0"/>
      <dgm:spPr/>
    </dgm:pt>
    <dgm:pt modelId="{1620AB7A-5146-4978-8546-428A0064EE03}" type="pres">
      <dgm:prSet presAssocID="{3FA29F97-4BB1-4B37-A8E3-ED202DF32397}" presName="aNode" presStyleLbl="bgShp" presStyleIdx="0" presStyleCnt="2"/>
      <dgm:spPr/>
      <dgm:t>
        <a:bodyPr/>
        <a:lstStyle/>
        <a:p>
          <a:endParaRPr lang="ru-RU"/>
        </a:p>
      </dgm:t>
    </dgm:pt>
    <dgm:pt modelId="{88EF2C4D-9826-4C5A-80F0-F661E25AED11}" type="pres">
      <dgm:prSet presAssocID="{3FA29F97-4BB1-4B37-A8E3-ED202DF32397}" presName="textNode" presStyleLbl="bgShp" presStyleIdx="0" presStyleCnt="2"/>
      <dgm:spPr/>
      <dgm:t>
        <a:bodyPr/>
        <a:lstStyle/>
        <a:p>
          <a:endParaRPr lang="ru-RU"/>
        </a:p>
      </dgm:t>
    </dgm:pt>
    <dgm:pt modelId="{0982989A-E2CF-4144-ADC8-ED74D08B24A6}" type="pres">
      <dgm:prSet presAssocID="{3FA29F97-4BB1-4B37-A8E3-ED202DF32397}" presName="compChildNode" presStyleCnt="0"/>
      <dgm:spPr/>
    </dgm:pt>
    <dgm:pt modelId="{E1850DFC-405B-4988-BD4D-AF0FDE21028F}" type="pres">
      <dgm:prSet presAssocID="{3FA29F97-4BB1-4B37-A8E3-ED202DF32397}" presName="theInnerList" presStyleCnt="0"/>
      <dgm:spPr/>
    </dgm:pt>
    <dgm:pt modelId="{56C750EC-19A5-4E33-BF22-74E0AE899CDE}" type="pres">
      <dgm:prSet presAssocID="{1BE5234A-14C9-4FFD-9002-D5EFDF29F48C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072F2-7E5B-4938-A97A-3C06FC000B9A}" type="pres">
      <dgm:prSet presAssocID="{1BE5234A-14C9-4FFD-9002-D5EFDF29F48C}" presName="aSpace2" presStyleCnt="0"/>
      <dgm:spPr/>
    </dgm:pt>
    <dgm:pt modelId="{A6C334CC-FBF1-4B5F-A287-D2F5930C236D}" type="pres">
      <dgm:prSet presAssocID="{9CF0E8F1-BC41-4463-88D2-C57C79E869B1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583F8-FD9A-46E1-801C-3F3BFBBD68C4}" type="pres">
      <dgm:prSet presAssocID="{3FA29F97-4BB1-4B37-A8E3-ED202DF32397}" presName="aSpace" presStyleCnt="0"/>
      <dgm:spPr/>
    </dgm:pt>
    <dgm:pt modelId="{DF6A0D0F-ADCD-4DC0-8895-2563952C73B5}" type="pres">
      <dgm:prSet presAssocID="{4A589504-A281-4FB2-AB53-CD2CF4723ADE}" presName="compNode" presStyleCnt="0"/>
      <dgm:spPr/>
    </dgm:pt>
    <dgm:pt modelId="{88BD0FB8-A11C-46C6-AB0F-795853CAE55A}" type="pres">
      <dgm:prSet presAssocID="{4A589504-A281-4FB2-AB53-CD2CF4723ADE}" presName="aNode" presStyleLbl="bgShp" presStyleIdx="1" presStyleCnt="2"/>
      <dgm:spPr/>
      <dgm:t>
        <a:bodyPr/>
        <a:lstStyle/>
        <a:p>
          <a:endParaRPr lang="ru-RU"/>
        </a:p>
      </dgm:t>
    </dgm:pt>
    <dgm:pt modelId="{0C8DD937-025F-4FC1-A729-27FFC440D0AC}" type="pres">
      <dgm:prSet presAssocID="{4A589504-A281-4FB2-AB53-CD2CF4723ADE}" presName="textNode" presStyleLbl="bgShp" presStyleIdx="1" presStyleCnt="2"/>
      <dgm:spPr/>
      <dgm:t>
        <a:bodyPr/>
        <a:lstStyle/>
        <a:p>
          <a:endParaRPr lang="ru-RU"/>
        </a:p>
      </dgm:t>
    </dgm:pt>
    <dgm:pt modelId="{8B92AA97-CE24-4527-91CB-6CB36C63F68A}" type="pres">
      <dgm:prSet presAssocID="{4A589504-A281-4FB2-AB53-CD2CF4723ADE}" presName="compChildNode" presStyleCnt="0"/>
      <dgm:spPr/>
    </dgm:pt>
    <dgm:pt modelId="{F77586B4-7D67-405E-A9C1-5F7827A25969}" type="pres">
      <dgm:prSet presAssocID="{4A589504-A281-4FB2-AB53-CD2CF4723ADE}" presName="theInnerList" presStyleCnt="0"/>
      <dgm:spPr/>
    </dgm:pt>
    <dgm:pt modelId="{29C993B7-D597-4B49-924C-A4546DBD137A}" type="pres">
      <dgm:prSet presAssocID="{6E8FB36D-D29F-485E-90D8-8A0182ECD1D5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E8B5A-0C45-443A-8DE2-836CA92674DF}" type="pres">
      <dgm:prSet presAssocID="{6E8FB36D-D29F-485E-90D8-8A0182ECD1D5}" presName="aSpace2" presStyleCnt="0"/>
      <dgm:spPr/>
    </dgm:pt>
    <dgm:pt modelId="{F161FC0E-4EFD-4B1A-87CD-974C870ABE4A}" type="pres">
      <dgm:prSet presAssocID="{FFD6C836-5E24-4CC1-AE90-C7DAA20960BE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9F1D9-54B1-4B42-A763-7AAFDEA37869}" type="pres">
      <dgm:prSet presAssocID="{FFD6C836-5E24-4CC1-AE90-C7DAA20960BE}" presName="aSpace2" presStyleCnt="0"/>
      <dgm:spPr/>
    </dgm:pt>
    <dgm:pt modelId="{9B39AF9D-E08B-4076-91DD-10EE59402010}" type="pres">
      <dgm:prSet presAssocID="{E601F673-D6F6-4E3A-9AD4-D35706AB4485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855D0-F75B-4B85-A9F0-5EF3899B9DF3}" type="pres">
      <dgm:prSet presAssocID="{E601F673-D6F6-4E3A-9AD4-D35706AB4485}" presName="aSpace2" presStyleCnt="0"/>
      <dgm:spPr/>
    </dgm:pt>
    <dgm:pt modelId="{A8D1B4D9-CC3E-48DB-AA7E-55D73C739086}" type="pres">
      <dgm:prSet presAssocID="{8686CA95-7250-49C2-B76C-550FE720B476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2E02E-529C-4B70-8302-A5F6B483CE32}" type="pres">
      <dgm:prSet presAssocID="{8686CA95-7250-49C2-B76C-550FE720B476}" presName="aSpace2" presStyleCnt="0"/>
      <dgm:spPr/>
    </dgm:pt>
    <dgm:pt modelId="{C1CC35B1-B732-4DBF-B1B1-B7A4C3BB4596}" type="pres">
      <dgm:prSet presAssocID="{A1064D3D-6847-4F3F-B629-CAE7116C40AB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7F6AD0-22C8-4C95-8186-3E48EEF68C30}" srcId="{3FA29F97-4BB1-4B37-A8E3-ED202DF32397}" destId="{1BE5234A-14C9-4FFD-9002-D5EFDF29F48C}" srcOrd="0" destOrd="0" parTransId="{DEFF616D-8ADC-45FF-BA10-73D6DA0A90CB}" sibTransId="{6C3A812F-9524-43BC-8BDB-721D63049173}"/>
    <dgm:cxn modelId="{5F043128-E461-4B89-8605-BF3A63A579E2}" type="presOf" srcId="{3FA29F97-4BB1-4B37-A8E3-ED202DF32397}" destId="{1620AB7A-5146-4978-8546-428A0064EE03}" srcOrd="0" destOrd="0" presId="urn:microsoft.com/office/officeart/2005/8/layout/lProcess2"/>
    <dgm:cxn modelId="{C92961AC-AD83-415F-B0CC-16DD8231DB85}" srcId="{780CFB0E-090A-46F2-9AEB-BF64C4AB13B1}" destId="{3FA29F97-4BB1-4B37-A8E3-ED202DF32397}" srcOrd="0" destOrd="0" parTransId="{E8CF46A7-75BE-40F4-90C0-8ED7CA78206A}" sibTransId="{8F3E1C7E-BB9A-4CB0-B4D9-E7A929229277}"/>
    <dgm:cxn modelId="{1FA5DC2B-6219-4E96-90A9-2F01A7941C1D}" type="presOf" srcId="{A1064D3D-6847-4F3F-B629-CAE7116C40AB}" destId="{C1CC35B1-B732-4DBF-B1B1-B7A4C3BB4596}" srcOrd="0" destOrd="0" presId="urn:microsoft.com/office/officeart/2005/8/layout/lProcess2"/>
    <dgm:cxn modelId="{0037579A-35B6-4369-BAB7-32EE66EACA99}" type="presOf" srcId="{8686CA95-7250-49C2-B76C-550FE720B476}" destId="{A8D1B4D9-CC3E-48DB-AA7E-55D73C739086}" srcOrd="0" destOrd="0" presId="urn:microsoft.com/office/officeart/2005/8/layout/lProcess2"/>
    <dgm:cxn modelId="{9F691E34-292E-45AE-9E2F-04C465A30B4D}" srcId="{4A589504-A281-4FB2-AB53-CD2CF4723ADE}" destId="{A1064D3D-6847-4F3F-B629-CAE7116C40AB}" srcOrd="4" destOrd="0" parTransId="{33F58853-9080-4737-8440-A84894944D96}" sibTransId="{83156E97-E39D-411F-9BC0-A3BE31734BA5}"/>
    <dgm:cxn modelId="{8AC4B766-4EAD-42A3-831F-1C9D4F96EC72}" type="presOf" srcId="{6E8FB36D-D29F-485E-90D8-8A0182ECD1D5}" destId="{29C993B7-D597-4B49-924C-A4546DBD137A}" srcOrd="0" destOrd="0" presId="urn:microsoft.com/office/officeart/2005/8/layout/lProcess2"/>
    <dgm:cxn modelId="{214A028D-9E7E-4020-8D63-3B98077630B8}" srcId="{4A589504-A281-4FB2-AB53-CD2CF4723ADE}" destId="{6E8FB36D-D29F-485E-90D8-8A0182ECD1D5}" srcOrd="0" destOrd="0" parTransId="{7AE9F457-9659-4A1B-9724-FE7C85310C1F}" sibTransId="{00492A91-C09B-481A-9EC0-E3DBF1AF1BF5}"/>
    <dgm:cxn modelId="{E634FFC8-0F0D-416D-B9CA-7BD5EF6F50C5}" srcId="{4A589504-A281-4FB2-AB53-CD2CF4723ADE}" destId="{E601F673-D6F6-4E3A-9AD4-D35706AB4485}" srcOrd="2" destOrd="0" parTransId="{8F9DA177-3353-48DB-A432-9E494EB48167}" sibTransId="{D31DA8C0-07F9-4B5E-912F-0359D950657F}"/>
    <dgm:cxn modelId="{F2BAA044-6E6C-4DF9-B4C8-E0C8F1516A4A}" type="presOf" srcId="{1BE5234A-14C9-4FFD-9002-D5EFDF29F48C}" destId="{56C750EC-19A5-4E33-BF22-74E0AE899CDE}" srcOrd="0" destOrd="0" presId="urn:microsoft.com/office/officeart/2005/8/layout/lProcess2"/>
    <dgm:cxn modelId="{8BBCB3B2-C488-4888-AF2B-12BDA537250E}" type="presOf" srcId="{E601F673-D6F6-4E3A-9AD4-D35706AB4485}" destId="{9B39AF9D-E08B-4076-91DD-10EE59402010}" srcOrd="0" destOrd="0" presId="urn:microsoft.com/office/officeart/2005/8/layout/lProcess2"/>
    <dgm:cxn modelId="{5D9DA116-AE1B-458E-A3A1-249F1A92CC7D}" srcId="{4A589504-A281-4FB2-AB53-CD2CF4723ADE}" destId="{FFD6C836-5E24-4CC1-AE90-C7DAA20960BE}" srcOrd="1" destOrd="0" parTransId="{A859B649-5A52-404D-BB8E-3C3C6931EB9C}" sibTransId="{4D577DFC-00F9-4159-9FA7-80688C3188A9}"/>
    <dgm:cxn modelId="{E2F79C44-E618-4597-8148-387610958808}" type="presOf" srcId="{4A589504-A281-4FB2-AB53-CD2CF4723ADE}" destId="{88BD0FB8-A11C-46C6-AB0F-795853CAE55A}" srcOrd="0" destOrd="0" presId="urn:microsoft.com/office/officeart/2005/8/layout/lProcess2"/>
    <dgm:cxn modelId="{B263716A-B59F-4561-B439-894BE770B543}" type="presOf" srcId="{780CFB0E-090A-46F2-9AEB-BF64C4AB13B1}" destId="{2D71B394-D1B4-4A82-B11A-B861E8B55B48}" srcOrd="0" destOrd="0" presId="urn:microsoft.com/office/officeart/2005/8/layout/lProcess2"/>
    <dgm:cxn modelId="{A88ED440-41D0-441D-8F74-BFEA141523B8}" srcId="{3FA29F97-4BB1-4B37-A8E3-ED202DF32397}" destId="{9CF0E8F1-BC41-4463-88D2-C57C79E869B1}" srcOrd="1" destOrd="0" parTransId="{02885618-5290-4A50-AF69-EF02277BB125}" sibTransId="{FDE32F60-35AA-4ECB-8508-1D4D5E2931DD}"/>
    <dgm:cxn modelId="{A9C7CF34-5DF2-4F57-ABEB-096C171D0A55}" type="presOf" srcId="{9CF0E8F1-BC41-4463-88D2-C57C79E869B1}" destId="{A6C334CC-FBF1-4B5F-A287-D2F5930C236D}" srcOrd="0" destOrd="0" presId="urn:microsoft.com/office/officeart/2005/8/layout/lProcess2"/>
    <dgm:cxn modelId="{DC9E9FD2-FB00-4D9C-B0E5-C249E52BE55E}" srcId="{780CFB0E-090A-46F2-9AEB-BF64C4AB13B1}" destId="{4A589504-A281-4FB2-AB53-CD2CF4723ADE}" srcOrd="1" destOrd="0" parTransId="{48EF628A-254D-4089-B592-FFE1414C4347}" sibTransId="{3333C6FC-B4DA-44C7-94EC-312202E225AB}"/>
    <dgm:cxn modelId="{2202999A-C974-4A76-A916-1C429D4CCFD8}" type="presOf" srcId="{4A589504-A281-4FB2-AB53-CD2CF4723ADE}" destId="{0C8DD937-025F-4FC1-A729-27FFC440D0AC}" srcOrd="1" destOrd="0" presId="urn:microsoft.com/office/officeart/2005/8/layout/lProcess2"/>
    <dgm:cxn modelId="{BCE96244-EB4A-40E8-B4A4-E015847D6DD6}" type="presOf" srcId="{FFD6C836-5E24-4CC1-AE90-C7DAA20960BE}" destId="{F161FC0E-4EFD-4B1A-87CD-974C870ABE4A}" srcOrd="0" destOrd="0" presId="urn:microsoft.com/office/officeart/2005/8/layout/lProcess2"/>
    <dgm:cxn modelId="{353A5E50-DC81-496C-98DB-997A341CC9EB}" srcId="{4A589504-A281-4FB2-AB53-CD2CF4723ADE}" destId="{8686CA95-7250-49C2-B76C-550FE720B476}" srcOrd="3" destOrd="0" parTransId="{77DE2C51-8920-4D06-AEE5-CF3CF1986B75}" sibTransId="{C7185F90-FF62-458C-B7B0-09E847694C58}"/>
    <dgm:cxn modelId="{41AFF3E3-0190-429F-BEEF-31BE1D2ED490}" type="presOf" srcId="{3FA29F97-4BB1-4B37-A8E3-ED202DF32397}" destId="{88EF2C4D-9826-4C5A-80F0-F661E25AED11}" srcOrd="1" destOrd="0" presId="urn:microsoft.com/office/officeart/2005/8/layout/lProcess2"/>
    <dgm:cxn modelId="{5D11A08C-968A-437C-8B8F-2EC7B0C6C84A}" type="presParOf" srcId="{2D71B394-D1B4-4A82-B11A-B861E8B55B48}" destId="{236C3C97-5545-40C9-B6DB-80918210CAD6}" srcOrd="0" destOrd="0" presId="urn:microsoft.com/office/officeart/2005/8/layout/lProcess2"/>
    <dgm:cxn modelId="{A89A47AF-95DF-4196-A2C4-5CEE37CC53D1}" type="presParOf" srcId="{236C3C97-5545-40C9-B6DB-80918210CAD6}" destId="{1620AB7A-5146-4978-8546-428A0064EE03}" srcOrd="0" destOrd="0" presId="urn:microsoft.com/office/officeart/2005/8/layout/lProcess2"/>
    <dgm:cxn modelId="{F19CFC32-BD54-45D1-B081-E142BF62B200}" type="presParOf" srcId="{236C3C97-5545-40C9-B6DB-80918210CAD6}" destId="{88EF2C4D-9826-4C5A-80F0-F661E25AED11}" srcOrd="1" destOrd="0" presId="urn:microsoft.com/office/officeart/2005/8/layout/lProcess2"/>
    <dgm:cxn modelId="{EFB6A77D-B5B3-470D-A2CA-A0E78E3D04B7}" type="presParOf" srcId="{236C3C97-5545-40C9-B6DB-80918210CAD6}" destId="{0982989A-E2CF-4144-ADC8-ED74D08B24A6}" srcOrd="2" destOrd="0" presId="urn:microsoft.com/office/officeart/2005/8/layout/lProcess2"/>
    <dgm:cxn modelId="{A6F22C4C-4B85-4585-9ED2-3391E291B427}" type="presParOf" srcId="{0982989A-E2CF-4144-ADC8-ED74D08B24A6}" destId="{E1850DFC-405B-4988-BD4D-AF0FDE21028F}" srcOrd="0" destOrd="0" presId="urn:microsoft.com/office/officeart/2005/8/layout/lProcess2"/>
    <dgm:cxn modelId="{F7D50701-A0BB-4876-BFC9-D409B2756FD1}" type="presParOf" srcId="{E1850DFC-405B-4988-BD4D-AF0FDE21028F}" destId="{56C750EC-19A5-4E33-BF22-74E0AE899CDE}" srcOrd="0" destOrd="0" presId="urn:microsoft.com/office/officeart/2005/8/layout/lProcess2"/>
    <dgm:cxn modelId="{09C386D6-E875-4D2A-A244-00FC53A36013}" type="presParOf" srcId="{E1850DFC-405B-4988-BD4D-AF0FDE21028F}" destId="{794072F2-7E5B-4938-A97A-3C06FC000B9A}" srcOrd="1" destOrd="0" presId="urn:microsoft.com/office/officeart/2005/8/layout/lProcess2"/>
    <dgm:cxn modelId="{5E5A951F-D1FF-4599-99CA-D927BE64DF3D}" type="presParOf" srcId="{E1850DFC-405B-4988-BD4D-AF0FDE21028F}" destId="{A6C334CC-FBF1-4B5F-A287-D2F5930C236D}" srcOrd="2" destOrd="0" presId="urn:microsoft.com/office/officeart/2005/8/layout/lProcess2"/>
    <dgm:cxn modelId="{25A0252F-3AC9-4A3B-A88D-63A6A216BA61}" type="presParOf" srcId="{2D71B394-D1B4-4A82-B11A-B861E8B55B48}" destId="{7A3583F8-FD9A-46E1-801C-3F3BFBBD68C4}" srcOrd="1" destOrd="0" presId="urn:microsoft.com/office/officeart/2005/8/layout/lProcess2"/>
    <dgm:cxn modelId="{852368CD-2E2F-486C-9359-D5D0C752737F}" type="presParOf" srcId="{2D71B394-D1B4-4A82-B11A-B861E8B55B48}" destId="{DF6A0D0F-ADCD-4DC0-8895-2563952C73B5}" srcOrd="2" destOrd="0" presId="urn:microsoft.com/office/officeart/2005/8/layout/lProcess2"/>
    <dgm:cxn modelId="{7CD93BA9-9B12-4812-98D7-2EBB09ED3ECD}" type="presParOf" srcId="{DF6A0D0F-ADCD-4DC0-8895-2563952C73B5}" destId="{88BD0FB8-A11C-46C6-AB0F-795853CAE55A}" srcOrd="0" destOrd="0" presId="urn:microsoft.com/office/officeart/2005/8/layout/lProcess2"/>
    <dgm:cxn modelId="{EE18048D-1004-4B13-A0DF-1BC8F3648468}" type="presParOf" srcId="{DF6A0D0F-ADCD-4DC0-8895-2563952C73B5}" destId="{0C8DD937-025F-4FC1-A729-27FFC440D0AC}" srcOrd="1" destOrd="0" presId="urn:microsoft.com/office/officeart/2005/8/layout/lProcess2"/>
    <dgm:cxn modelId="{12F0DDFE-1632-44C8-9623-2B4440CB019D}" type="presParOf" srcId="{DF6A0D0F-ADCD-4DC0-8895-2563952C73B5}" destId="{8B92AA97-CE24-4527-91CB-6CB36C63F68A}" srcOrd="2" destOrd="0" presId="urn:microsoft.com/office/officeart/2005/8/layout/lProcess2"/>
    <dgm:cxn modelId="{C18D0A52-4067-40C6-8774-DF05AEEEA4DB}" type="presParOf" srcId="{8B92AA97-CE24-4527-91CB-6CB36C63F68A}" destId="{F77586B4-7D67-405E-A9C1-5F7827A25969}" srcOrd="0" destOrd="0" presId="urn:microsoft.com/office/officeart/2005/8/layout/lProcess2"/>
    <dgm:cxn modelId="{EA795FD3-7E56-4891-9E62-FA8B39A2BCD9}" type="presParOf" srcId="{F77586B4-7D67-405E-A9C1-5F7827A25969}" destId="{29C993B7-D597-4B49-924C-A4546DBD137A}" srcOrd="0" destOrd="0" presId="urn:microsoft.com/office/officeart/2005/8/layout/lProcess2"/>
    <dgm:cxn modelId="{F1534CB9-F98F-4C71-8394-19FAC315EA84}" type="presParOf" srcId="{F77586B4-7D67-405E-A9C1-5F7827A25969}" destId="{C16E8B5A-0C45-443A-8DE2-836CA92674DF}" srcOrd="1" destOrd="0" presId="urn:microsoft.com/office/officeart/2005/8/layout/lProcess2"/>
    <dgm:cxn modelId="{C89E622D-787E-4F41-9D5A-CED01DCF8FE9}" type="presParOf" srcId="{F77586B4-7D67-405E-A9C1-5F7827A25969}" destId="{F161FC0E-4EFD-4B1A-87CD-974C870ABE4A}" srcOrd="2" destOrd="0" presId="urn:microsoft.com/office/officeart/2005/8/layout/lProcess2"/>
    <dgm:cxn modelId="{1572CB99-D2C6-47AC-9E0C-AF9BC90C87C8}" type="presParOf" srcId="{F77586B4-7D67-405E-A9C1-5F7827A25969}" destId="{9839F1D9-54B1-4B42-A763-7AAFDEA37869}" srcOrd="3" destOrd="0" presId="urn:microsoft.com/office/officeart/2005/8/layout/lProcess2"/>
    <dgm:cxn modelId="{330A302B-13BD-4643-8C97-464A4C760274}" type="presParOf" srcId="{F77586B4-7D67-405E-A9C1-5F7827A25969}" destId="{9B39AF9D-E08B-4076-91DD-10EE59402010}" srcOrd="4" destOrd="0" presId="urn:microsoft.com/office/officeart/2005/8/layout/lProcess2"/>
    <dgm:cxn modelId="{2F5EA977-E9FC-41F1-BD41-F5F36548163E}" type="presParOf" srcId="{F77586B4-7D67-405E-A9C1-5F7827A25969}" destId="{EF2855D0-F75B-4B85-A9F0-5EF3899B9DF3}" srcOrd="5" destOrd="0" presId="urn:microsoft.com/office/officeart/2005/8/layout/lProcess2"/>
    <dgm:cxn modelId="{4E295B2A-0A4F-4429-9A06-237E539FD584}" type="presParOf" srcId="{F77586B4-7D67-405E-A9C1-5F7827A25969}" destId="{A8D1B4D9-CC3E-48DB-AA7E-55D73C739086}" srcOrd="6" destOrd="0" presId="urn:microsoft.com/office/officeart/2005/8/layout/lProcess2"/>
    <dgm:cxn modelId="{EE2C56C7-AB2F-465F-BBDD-195ECC9341CC}" type="presParOf" srcId="{F77586B4-7D67-405E-A9C1-5F7827A25969}" destId="{5B52E02E-529C-4B70-8302-A5F6B483CE32}" srcOrd="7" destOrd="0" presId="urn:microsoft.com/office/officeart/2005/8/layout/lProcess2"/>
    <dgm:cxn modelId="{D99800B2-AF8F-4960-ABF2-D5F2D93264E3}" type="presParOf" srcId="{F77586B4-7D67-405E-A9C1-5F7827A25969}" destId="{C1CC35B1-B732-4DBF-B1B1-B7A4C3BB4596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2586B57-0C95-4BE6-BFCC-D3C9BB063E49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D74E1D6-2807-40B8-903B-8334FD420FBB}">
      <dgm:prSet phldrT="[Текст]"/>
      <dgm:spPr/>
      <dgm:t>
        <a:bodyPr/>
        <a:lstStyle/>
        <a:p>
          <a:r>
            <a:rPr lang="ru-RU" dirty="0" smtClean="0"/>
            <a:t>Виды заключений</a:t>
          </a:r>
          <a:endParaRPr lang="ru-RU" dirty="0"/>
        </a:p>
      </dgm:t>
    </dgm:pt>
    <dgm:pt modelId="{F4FD1DA2-CCC6-40A8-812E-3AC25D036CE6}" type="parTrans" cxnId="{C40737C4-963C-455D-B4CF-20594B92A899}">
      <dgm:prSet/>
      <dgm:spPr/>
      <dgm:t>
        <a:bodyPr/>
        <a:lstStyle/>
        <a:p>
          <a:endParaRPr lang="ru-RU"/>
        </a:p>
      </dgm:t>
    </dgm:pt>
    <dgm:pt modelId="{98C18C1C-45E9-4E98-AB64-009138C26AF6}" type="sibTrans" cxnId="{C40737C4-963C-455D-B4CF-20594B92A899}">
      <dgm:prSet/>
      <dgm:spPr/>
      <dgm:t>
        <a:bodyPr/>
        <a:lstStyle/>
        <a:p>
          <a:endParaRPr lang="ru-RU"/>
        </a:p>
      </dgm:t>
    </dgm:pt>
    <dgm:pt modelId="{FDEB0673-0DBB-4C2A-9C44-0A631A983A1C}">
      <dgm:prSet phldrT="[Текст]"/>
      <dgm:spPr/>
      <dgm:t>
        <a:bodyPr/>
        <a:lstStyle/>
        <a:p>
          <a:r>
            <a:rPr lang="ru-RU" dirty="0" smtClean="0"/>
            <a:t>Обобщение сказанного</a:t>
          </a:r>
          <a:endParaRPr lang="ru-RU" dirty="0"/>
        </a:p>
      </dgm:t>
    </dgm:pt>
    <dgm:pt modelId="{53ED403B-B901-4267-B5A5-6F8C4BA15BD5}" type="parTrans" cxnId="{C833CFAE-0BAE-4541-9A10-AA1AFE65F0B6}">
      <dgm:prSet/>
      <dgm:spPr/>
      <dgm:t>
        <a:bodyPr/>
        <a:lstStyle/>
        <a:p>
          <a:endParaRPr lang="ru-RU"/>
        </a:p>
      </dgm:t>
    </dgm:pt>
    <dgm:pt modelId="{704A6B13-6076-4C1E-9EBA-06D951CA2B21}" type="sibTrans" cxnId="{C833CFAE-0BAE-4541-9A10-AA1AFE65F0B6}">
      <dgm:prSet/>
      <dgm:spPr/>
      <dgm:t>
        <a:bodyPr/>
        <a:lstStyle/>
        <a:p>
          <a:endParaRPr lang="ru-RU"/>
        </a:p>
      </dgm:t>
    </dgm:pt>
    <dgm:pt modelId="{620CA59B-7E42-4472-8907-BD04DCA6673F}">
      <dgm:prSet phldrT="[Текст]"/>
      <dgm:spPr/>
      <dgm:t>
        <a:bodyPr/>
        <a:lstStyle/>
        <a:p>
          <a:r>
            <a:rPr lang="ru-RU" dirty="0" smtClean="0"/>
            <a:t>Риторический вопрос</a:t>
          </a:r>
          <a:endParaRPr lang="ru-RU" dirty="0"/>
        </a:p>
      </dgm:t>
    </dgm:pt>
    <dgm:pt modelId="{12B467C8-B661-4A68-A904-6FD9A4585FC3}" type="parTrans" cxnId="{F2D84577-1963-418D-AE2E-C56F82F318D8}">
      <dgm:prSet/>
      <dgm:spPr/>
      <dgm:t>
        <a:bodyPr/>
        <a:lstStyle/>
        <a:p>
          <a:endParaRPr lang="ru-RU"/>
        </a:p>
      </dgm:t>
    </dgm:pt>
    <dgm:pt modelId="{CC711E9F-0BED-4D3F-94F3-06AB042BDDCF}" type="sibTrans" cxnId="{F2D84577-1963-418D-AE2E-C56F82F318D8}">
      <dgm:prSet/>
      <dgm:spPr/>
      <dgm:t>
        <a:bodyPr/>
        <a:lstStyle/>
        <a:p>
          <a:endParaRPr lang="ru-RU"/>
        </a:p>
      </dgm:t>
    </dgm:pt>
    <dgm:pt modelId="{DB41BC57-1F18-4A2A-BD96-DE3EB65F40EF}">
      <dgm:prSet phldrT="[Текст]"/>
      <dgm:spPr/>
      <dgm:t>
        <a:bodyPr/>
        <a:lstStyle/>
        <a:p>
          <a:r>
            <a:rPr lang="ru-RU" dirty="0" smtClean="0"/>
            <a:t>Призыв к читателю</a:t>
          </a:r>
          <a:endParaRPr lang="ru-RU" dirty="0"/>
        </a:p>
      </dgm:t>
    </dgm:pt>
    <dgm:pt modelId="{D5934276-3515-4CC2-88A7-6957362CE03A}" type="parTrans" cxnId="{0E07A594-3A82-4CCF-9853-CE51137D0ADC}">
      <dgm:prSet/>
      <dgm:spPr/>
      <dgm:t>
        <a:bodyPr/>
        <a:lstStyle/>
        <a:p>
          <a:endParaRPr lang="ru-RU"/>
        </a:p>
      </dgm:t>
    </dgm:pt>
    <dgm:pt modelId="{6A624934-ACEF-4139-BF3C-5FE356164503}" type="sibTrans" cxnId="{0E07A594-3A82-4CCF-9853-CE51137D0ADC}">
      <dgm:prSet/>
      <dgm:spPr/>
      <dgm:t>
        <a:bodyPr/>
        <a:lstStyle/>
        <a:p>
          <a:endParaRPr lang="ru-RU"/>
        </a:p>
      </dgm:t>
    </dgm:pt>
    <dgm:pt modelId="{0A4CDADB-A570-4743-90EE-AACAE5372AE3}">
      <dgm:prSet phldrT="[Текст]"/>
      <dgm:spPr/>
      <dgm:t>
        <a:bodyPr/>
        <a:lstStyle/>
        <a:p>
          <a:r>
            <a:rPr lang="ru-RU" dirty="0" smtClean="0"/>
            <a:t>Цитата</a:t>
          </a:r>
          <a:endParaRPr lang="ru-RU" dirty="0"/>
        </a:p>
      </dgm:t>
    </dgm:pt>
    <dgm:pt modelId="{0F996479-9381-4E34-80D6-515397382C37}" type="parTrans" cxnId="{34FF7F2B-D891-4331-B474-394C46589C4E}">
      <dgm:prSet/>
      <dgm:spPr/>
      <dgm:t>
        <a:bodyPr/>
        <a:lstStyle/>
        <a:p>
          <a:endParaRPr lang="ru-RU"/>
        </a:p>
      </dgm:t>
    </dgm:pt>
    <dgm:pt modelId="{01116C10-62A0-4C40-B60F-CF87734027C6}" type="sibTrans" cxnId="{34FF7F2B-D891-4331-B474-394C46589C4E}">
      <dgm:prSet/>
      <dgm:spPr/>
      <dgm:t>
        <a:bodyPr/>
        <a:lstStyle/>
        <a:p>
          <a:endParaRPr lang="ru-RU"/>
        </a:p>
      </dgm:t>
    </dgm:pt>
    <dgm:pt modelId="{56AD2BAA-864A-496F-88DA-C1ABD3F30E4D}" type="pres">
      <dgm:prSet presAssocID="{82586B57-0C95-4BE6-BFCC-D3C9BB063E4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2B95E0-F21D-44DC-B92B-0BE2E56AF62A}" type="pres">
      <dgm:prSet presAssocID="{82586B57-0C95-4BE6-BFCC-D3C9BB063E49}" presName="hierFlow" presStyleCnt="0"/>
      <dgm:spPr/>
    </dgm:pt>
    <dgm:pt modelId="{325169F6-81DB-46F5-9A86-C53EC3283631}" type="pres">
      <dgm:prSet presAssocID="{82586B57-0C95-4BE6-BFCC-D3C9BB063E4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47BB3D5-DE39-4909-9FBE-5299862E04C6}" type="pres">
      <dgm:prSet presAssocID="{2D74E1D6-2807-40B8-903B-8334FD420FBB}" presName="Name14" presStyleCnt="0"/>
      <dgm:spPr/>
    </dgm:pt>
    <dgm:pt modelId="{154D2277-8AEE-45AC-9883-96788A6A34DD}" type="pres">
      <dgm:prSet presAssocID="{2D74E1D6-2807-40B8-903B-8334FD420FBB}" presName="level1Shape" presStyleLbl="node0" presStyleIdx="0" presStyleCnt="1" custScaleX="4020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D17F6A-5E0B-447F-8E40-8CC1936981AF}" type="pres">
      <dgm:prSet presAssocID="{2D74E1D6-2807-40B8-903B-8334FD420FBB}" presName="hierChild2" presStyleCnt="0"/>
      <dgm:spPr/>
    </dgm:pt>
    <dgm:pt modelId="{C32F98D0-4D2C-4256-BBD3-DAB5706A05E6}" type="pres">
      <dgm:prSet presAssocID="{53ED403B-B901-4267-B5A5-6F8C4BA15BD5}" presName="Name19" presStyleLbl="parChTrans1D2" presStyleIdx="0" presStyleCnt="4"/>
      <dgm:spPr/>
      <dgm:t>
        <a:bodyPr/>
        <a:lstStyle/>
        <a:p>
          <a:endParaRPr lang="ru-RU"/>
        </a:p>
      </dgm:t>
    </dgm:pt>
    <dgm:pt modelId="{43C9FA1B-5A37-4200-AF55-59ABEBBF0F71}" type="pres">
      <dgm:prSet presAssocID="{FDEB0673-0DBB-4C2A-9C44-0A631A983A1C}" presName="Name21" presStyleCnt="0"/>
      <dgm:spPr/>
    </dgm:pt>
    <dgm:pt modelId="{BCC509ED-7424-4361-928C-9105C6FE2DEC}" type="pres">
      <dgm:prSet presAssocID="{FDEB0673-0DBB-4C2A-9C44-0A631A983A1C}" presName="level2Shape" presStyleLbl="node2" presStyleIdx="0" presStyleCnt="4"/>
      <dgm:spPr/>
      <dgm:t>
        <a:bodyPr/>
        <a:lstStyle/>
        <a:p>
          <a:endParaRPr lang="ru-RU"/>
        </a:p>
      </dgm:t>
    </dgm:pt>
    <dgm:pt modelId="{933A2FC4-2777-435A-89F9-4726E00E57A1}" type="pres">
      <dgm:prSet presAssocID="{FDEB0673-0DBB-4C2A-9C44-0A631A983A1C}" presName="hierChild3" presStyleCnt="0"/>
      <dgm:spPr/>
    </dgm:pt>
    <dgm:pt modelId="{36FBB83C-CE34-4FDF-A5EE-8561052B574E}" type="pres">
      <dgm:prSet presAssocID="{12B467C8-B661-4A68-A904-6FD9A4585FC3}" presName="Name19" presStyleLbl="parChTrans1D2" presStyleIdx="1" presStyleCnt="4"/>
      <dgm:spPr/>
      <dgm:t>
        <a:bodyPr/>
        <a:lstStyle/>
        <a:p>
          <a:endParaRPr lang="ru-RU"/>
        </a:p>
      </dgm:t>
    </dgm:pt>
    <dgm:pt modelId="{20AF0FFC-8939-43DA-847E-DCC433A9158B}" type="pres">
      <dgm:prSet presAssocID="{620CA59B-7E42-4472-8907-BD04DCA6673F}" presName="Name21" presStyleCnt="0"/>
      <dgm:spPr/>
    </dgm:pt>
    <dgm:pt modelId="{95753AB6-E0B1-45E2-8E21-AB5A3B678290}" type="pres">
      <dgm:prSet presAssocID="{620CA59B-7E42-4472-8907-BD04DCA6673F}" presName="level2Shape" presStyleLbl="node2" presStyleIdx="1" presStyleCnt="4"/>
      <dgm:spPr/>
      <dgm:t>
        <a:bodyPr/>
        <a:lstStyle/>
        <a:p>
          <a:endParaRPr lang="ru-RU"/>
        </a:p>
      </dgm:t>
    </dgm:pt>
    <dgm:pt modelId="{17DC451A-DC3D-4D3A-897F-3953F102CD38}" type="pres">
      <dgm:prSet presAssocID="{620CA59B-7E42-4472-8907-BD04DCA6673F}" presName="hierChild3" presStyleCnt="0"/>
      <dgm:spPr/>
    </dgm:pt>
    <dgm:pt modelId="{87323FD4-56E9-4700-924B-AA605B32A4DE}" type="pres">
      <dgm:prSet presAssocID="{0F996479-9381-4E34-80D6-515397382C37}" presName="Name19" presStyleLbl="parChTrans1D2" presStyleIdx="2" presStyleCnt="4"/>
      <dgm:spPr/>
      <dgm:t>
        <a:bodyPr/>
        <a:lstStyle/>
        <a:p>
          <a:endParaRPr lang="ru-RU"/>
        </a:p>
      </dgm:t>
    </dgm:pt>
    <dgm:pt modelId="{EF6DBE37-904F-4F4D-B0E7-C1EEFDBEB8D2}" type="pres">
      <dgm:prSet presAssocID="{0A4CDADB-A570-4743-90EE-AACAE5372AE3}" presName="Name21" presStyleCnt="0"/>
      <dgm:spPr/>
    </dgm:pt>
    <dgm:pt modelId="{81AA8A3A-475C-48B2-890A-642A6B292D3F}" type="pres">
      <dgm:prSet presAssocID="{0A4CDADB-A570-4743-90EE-AACAE5372AE3}" presName="level2Shape" presStyleLbl="node2" presStyleIdx="2" presStyleCnt="4"/>
      <dgm:spPr/>
      <dgm:t>
        <a:bodyPr/>
        <a:lstStyle/>
        <a:p>
          <a:endParaRPr lang="ru-RU"/>
        </a:p>
      </dgm:t>
    </dgm:pt>
    <dgm:pt modelId="{FA9F6341-0667-4A6C-BC59-40CF97C6525C}" type="pres">
      <dgm:prSet presAssocID="{0A4CDADB-A570-4743-90EE-AACAE5372AE3}" presName="hierChild3" presStyleCnt="0"/>
      <dgm:spPr/>
    </dgm:pt>
    <dgm:pt modelId="{D6532D0C-C547-416A-8475-7A8B040057CC}" type="pres">
      <dgm:prSet presAssocID="{D5934276-3515-4CC2-88A7-6957362CE03A}" presName="Name19" presStyleLbl="parChTrans1D2" presStyleIdx="3" presStyleCnt="4"/>
      <dgm:spPr/>
      <dgm:t>
        <a:bodyPr/>
        <a:lstStyle/>
        <a:p>
          <a:endParaRPr lang="ru-RU"/>
        </a:p>
      </dgm:t>
    </dgm:pt>
    <dgm:pt modelId="{1D71480D-150F-4137-AAA4-CE40456F9B04}" type="pres">
      <dgm:prSet presAssocID="{DB41BC57-1F18-4A2A-BD96-DE3EB65F40EF}" presName="Name21" presStyleCnt="0"/>
      <dgm:spPr/>
    </dgm:pt>
    <dgm:pt modelId="{EA8F1744-017F-45FA-9721-BACCD9BA75D4}" type="pres">
      <dgm:prSet presAssocID="{DB41BC57-1F18-4A2A-BD96-DE3EB65F40EF}" presName="level2Shape" presStyleLbl="node2" presStyleIdx="3" presStyleCnt="4"/>
      <dgm:spPr/>
      <dgm:t>
        <a:bodyPr/>
        <a:lstStyle/>
        <a:p>
          <a:endParaRPr lang="ru-RU"/>
        </a:p>
      </dgm:t>
    </dgm:pt>
    <dgm:pt modelId="{9ADED326-55ED-4646-9E22-9CD9787AFDDC}" type="pres">
      <dgm:prSet presAssocID="{DB41BC57-1F18-4A2A-BD96-DE3EB65F40EF}" presName="hierChild3" presStyleCnt="0"/>
      <dgm:spPr/>
    </dgm:pt>
    <dgm:pt modelId="{805DA5CB-37BE-4F67-B3BE-6249BA8CF108}" type="pres">
      <dgm:prSet presAssocID="{82586B57-0C95-4BE6-BFCC-D3C9BB063E49}" presName="bgShapesFlow" presStyleCnt="0"/>
      <dgm:spPr/>
    </dgm:pt>
  </dgm:ptLst>
  <dgm:cxnLst>
    <dgm:cxn modelId="{DC50F3D0-AF02-48F2-8847-F3E6CAB1DD69}" type="presOf" srcId="{620CA59B-7E42-4472-8907-BD04DCA6673F}" destId="{95753AB6-E0B1-45E2-8E21-AB5A3B678290}" srcOrd="0" destOrd="0" presId="urn:microsoft.com/office/officeart/2005/8/layout/hierarchy6"/>
    <dgm:cxn modelId="{34FF7F2B-D891-4331-B474-394C46589C4E}" srcId="{2D74E1D6-2807-40B8-903B-8334FD420FBB}" destId="{0A4CDADB-A570-4743-90EE-AACAE5372AE3}" srcOrd="2" destOrd="0" parTransId="{0F996479-9381-4E34-80D6-515397382C37}" sibTransId="{01116C10-62A0-4C40-B60F-CF87734027C6}"/>
    <dgm:cxn modelId="{745CDBE7-52EE-4D7B-8A7F-B2C77EF4743F}" type="presOf" srcId="{53ED403B-B901-4267-B5A5-6F8C4BA15BD5}" destId="{C32F98D0-4D2C-4256-BBD3-DAB5706A05E6}" srcOrd="0" destOrd="0" presId="urn:microsoft.com/office/officeart/2005/8/layout/hierarchy6"/>
    <dgm:cxn modelId="{C40737C4-963C-455D-B4CF-20594B92A899}" srcId="{82586B57-0C95-4BE6-BFCC-D3C9BB063E49}" destId="{2D74E1D6-2807-40B8-903B-8334FD420FBB}" srcOrd="0" destOrd="0" parTransId="{F4FD1DA2-CCC6-40A8-812E-3AC25D036CE6}" sibTransId="{98C18C1C-45E9-4E98-AB64-009138C26AF6}"/>
    <dgm:cxn modelId="{D6F81DEE-B608-4A47-9364-FBD53FBA0522}" type="presOf" srcId="{D5934276-3515-4CC2-88A7-6957362CE03A}" destId="{D6532D0C-C547-416A-8475-7A8B040057CC}" srcOrd="0" destOrd="0" presId="urn:microsoft.com/office/officeart/2005/8/layout/hierarchy6"/>
    <dgm:cxn modelId="{C593B7AC-2DD6-4153-82F4-44272905FA5C}" type="presOf" srcId="{2D74E1D6-2807-40B8-903B-8334FD420FBB}" destId="{154D2277-8AEE-45AC-9883-96788A6A34DD}" srcOrd="0" destOrd="0" presId="urn:microsoft.com/office/officeart/2005/8/layout/hierarchy6"/>
    <dgm:cxn modelId="{20B05789-15EF-4106-85E1-FD2345A36DB8}" type="presOf" srcId="{0A4CDADB-A570-4743-90EE-AACAE5372AE3}" destId="{81AA8A3A-475C-48B2-890A-642A6B292D3F}" srcOrd="0" destOrd="0" presId="urn:microsoft.com/office/officeart/2005/8/layout/hierarchy6"/>
    <dgm:cxn modelId="{F2D84577-1963-418D-AE2E-C56F82F318D8}" srcId="{2D74E1D6-2807-40B8-903B-8334FD420FBB}" destId="{620CA59B-7E42-4472-8907-BD04DCA6673F}" srcOrd="1" destOrd="0" parTransId="{12B467C8-B661-4A68-A904-6FD9A4585FC3}" sibTransId="{CC711E9F-0BED-4D3F-94F3-06AB042BDDCF}"/>
    <dgm:cxn modelId="{97716B8D-A386-41BC-89F3-31C29AEF41D8}" type="presOf" srcId="{FDEB0673-0DBB-4C2A-9C44-0A631A983A1C}" destId="{BCC509ED-7424-4361-928C-9105C6FE2DEC}" srcOrd="0" destOrd="0" presId="urn:microsoft.com/office/officeart/2005/8/layout/hierarchy6"/>
    <dgm:cxn modelId="{E082000E-7283-42E9-A3B4-31AE690D6FDD}" type="presOf" srcId="{0F996479-9381-4E34-80D6-515397382C37}" destId="{87323FD4-56E9-4700-924B-AA605B32A4DE}" srcOrd="0" destOrd="0" presId="urn:microsoft.com/office/officeart/2005/8/layout/hierarchy6"/>
    <dgm:cxn modelId="{AB57A939-9269-4A64-A41A-D758FBE89DD0}" type="presOf" srcId="{82586B57-0C95-4BE6-BFCC-D3C9BB063E49}" destId="{56AD2BAA-864A-496F-88DA-C1ABD3F30E4D}" srcOrd="0" destOrd="0" presId="urn:microsoft.com/office/officeart/2005/8/layout/hierarchy6"/>
    <dgm:cxn modelId="{C88D7FA3-EF55-4383-A9FE-660E5E86CB30}" type="presOf" srcId="{DB41BC57-1F18-4A2A-BD96-DE3EB65F40EF}" destId="{EA8F1744-017F-45FA-9721-BACCD9BA75D4}" srcOrd="0" destOrd="0" presId="urn:microsoft.com/office/officeart/2005/8/layout/hierarchy6"/>
    <dgm:cxn modelId="{0E07A594-3A82-4CCF-9853-CE51137D0ADC}" srcId="{2D74E1D6-2807-40B8-903B-8334FD420FBB}" destId="{DB41BC57-1F18-4A2A-BD96-DE3EB65F40EF}" srcOrd="3" destOrd="0" parTransId="{D5934276-3515-4CC2-88A7-6957362CE03A}" sibTransId="{6A624934-ACEF-4139-BF3C-5FE356164503}"/>
    <dgm:cxn modelId="{C9561EF3-BE19-4AFE-8739-18578B1E31C4}" type="presOf" srcId="{12B467C8-B661-4A68-A904-6FD9A4585FC3}" destId="{36FBB83C-CE34-4FDF-A5EE-8561052B574E}" srcOrd="0" destOrd="0" presId="urn:microsoft.com/office/officeart/2005/8/layout/hierarchy6"/>
    <dgm:cxn modelId="{C833CFAE-0BAE-4541-9A10-AA1AFE65F0B6}" srcId="{2D74E1D6-2807-40B8-903B-8334FD420FBB}" destId="{FDEB0673-0DBB-4C2A-9C44-0A631A983A1C}" srcOrd="0" destOrd="0" parTransId="{53ED403B-B901-4267-B5A5-6F8C4BA15BD5}" sibTransId="{704A6B13-6076-4C1E-9EBA-06D951CA2B21}"/>
    <dgm:cxn modelId="{46F007F9-0FAE-405D-93D5-8ED5DA5E2DE0}" type="presParOf" srcId="{56AD2BAA-864A-496F-88DA-C1ABD3F30E4D}" destId="{FD2B95E0-F21D-44DC-B92B-0BE2E56AF62A}" srcOrd="0" destOrd="0" presId="urn:microsoft.com/office/officeart/2005/8/layout/hierarchy6"/>
    <dgm:cxn modelId="{FD4C723D-8CE3-4E67-9C9F-5E1E1BACD334}" type="presParOf" srcId="{FD2B95E0-F21D-44DC-B92B-0BE2E56AF62A}" destId="{325169F6-81DB-46F5-9A86-C53EC3283631}" srcOrd="0" destOrd="0" presId="urn:microsoft.com/office/officeart/2005/8/layout/hierarchy6"/>
    <dgm:cxn modelId="{2FA5BFE5-2562-4D73-970B-922601624F11}" type="presParOf" srcId="{325169F6-81DB-46F5-9A86-C53EC3283631}" destId="{B47BB3D5-DE39-4909-9FBE-5299862E04C6}" srcOrd="0" destOrd="0" presId="urn:microsoft.com/office/officeart/2005/8/layout/hierarchy6"/>
    <dgm:cxn modelId="{22B9CA6B-D435-4CD3-BB03-884B25D8201C}" type="presParOf" srcId="{B47BB3D5-DE39-4909-9FBE-5299862E04C6}" destId="{154D2277-8AEE-45AC-9883-96788A6A34DD}" srcOrd="0" destOrd="0" presId="urn:microsoft.com/office/officeart/2005/8/layout/hierarchy6"/>
    <dgm:cxn modelId="{8B71FDE0-31BB-483E-B7DB-92DEDC740857}" type="presParOf" srcId="{B47BB3D5-DE39-4909-9FBE-5299862E04C6}" destId="{01D17F6A-5E0B-447F-8E40-8CC1936981AF}" srcOrd="1" destOrd="0" presId="urn:microsoft.com/office/officeart/2005/8/layout/hierarchy6"/>
    <dgm:cxn modelId="{94EF98C4-E165-44B3-865D-737C230C732D}" type="presParOf" srcId="{01D17F6A-5E0B-447F-8E40-8CC1936981AF}" destId="{C32F98D0-4D2C-4256-BBD3-DAB5706A05E6}" srcOrd="0" destOrd="0" presId="urn:microsoft.com/office/officeart/2005/8/layout/hierarchy6"/>
    <dgm:cxn modelId="{4632AB40-5BF0-4F33-960E-E10942B0A62A}" type="presParOf" srcId="{01D17F6A-5E0B-447F-8E40-8CC1936981AF}" destId="{43C9FA1B-5A37-4200-AF55-59ABEBBF0F71}" srcOrd="1" destOrd="0" presId="urn:microsoft.com/office/officeart/2005/8/layout/hierarchy6"/>
    <dgm:cxn modelId="{6FFB0CB6-1AC6-4FC8-B567-20626988778A}" type="presParOf" srcId="{43C9FA1B-5A37-4200-AF55-59ABEBBF0F71}" destId="{BCC509ED-7424-4361-928C-9105C6FE2DEC}" srcOrd="0" destOrd="0" presId="urn:microsoft.com/office/officeart/2005/8/layout/hierarchy6"/>
    <dgm:cxn modelId="{BE397996-DA3F-4365-8F44-36CE643818D5}" type="presParOf" srcId="{43C9FA1B-5A37-4200-AF55-59ABEBBF0F71}" destId="{933A2FC4-2777-435A-89F9-4726E00E57A1}" srcOrd="1" destOrd="0" presId="urn:microsoft.com/office/officeart/2005/8/layout/hierarchy6"/>
    <dgm:cxn modelId="{3667AD21-C5FC-44FC-A357-A7455E42556E}" type="presParOf" srcId="{01D17F6A-5E0B-447F-8E40-8CC1936981AF}" destId="{36FBB83C-CE34-4FDF-A5EE-8561052B574E}" srcOrd="2" destOrd="0" presId="urn:microsoft.com/office/officeart/2005/8/layout/hierarchy6"/>
    <dgm:cxn modelId="{AEDFBC1C-85FE-4ED8-B469-DBAD0592CA47}" type="presParOf" srcId="{01D17F6A-5E0B-447F-8E40-8CC1936981AF}" destId="{20AF0FFC-8939-43DA-847E-DCC433A9158B}" srcOrd="3" destOrd="0" presId="urn:microsoft.com/office/officeart/2005/8/layout/hierarchy6"/>
    <dgm:cxn modelId="{9255E120-644D-47D9-857F-D487D16588F4}" type="presParOf" srcId="{20AF0FFC-8939-43DA-847E-DCC433A9158B}" destId="{95753AB6-E0B1-45E2-8E21-AB5A3B678290}" srcOrd="0" destOrd="0" presId="urn:microsoft.com/office/officeart/2005/8/layout/hierarchy6"/>
    <dgm:cxn modelId="{4E86598E-AA5C-4EA7-8E00-450144299EFC}" type="presParOf" srcId="{20AF0FFC-8939-43DA-847E-DCC433A9158B}" destId="{17DC451A-DC3D-4D3A-897F-3953F102CD38}" srcOrd="1" destOrd="0" presId="urn:microsoft.com/office/officeart/2005/8/layout/hierarchy6"/>
    <dgm:cxn modelId="{87D434E5-C441-4555-B577-8D8ABB702924}" type="presParOf" srcId="{01D17F6A-5E0B-447F-8E40-8CC1936981AF}" destId="{87323FD4-56E9-4700-924B-AA605B32A4DE}" srcOrd="4" destOrd="0" presId="urn:microsoft.com/office/officeart/2005/8/layout/hierarchy6"/>
    <dgm:cxn modelId="{8A321898-EA5E-4508-A0F1-6A6AE2900E9B}" type="presParOf" srcId="{01D17F6A-5E0B-447F-8E40-8CC1936981AF}" destId="{EF6DBE37-904F-4F4D-B0E7-C1EEFDBEB8D2}" srcOrd="5" destOrd="0" presId="urn:microsoft.com/office/officeart/2005/8/layout/hierarchy6"/>
    <dgm:cxn modelId="{50C5F0EA-615B-4042-A152-42DE15499D3F}" type="presParOf" srcId="{EF6DBE37-904F-4F4D-B0E7-C1EEFDBEB8D2}" destId="{81AA8A3A-475C-48B2-890A-642A6B292D3F}" srcOrd="0" destOrd="0" presId="urn:microsoft.com/office/officeart/2005/8/layout/hierarchy6"/>
    <dgm:cxn modelId="{3713A156-6A53-4D08-8108-3582342B51D2}" type="presParOf" srcId="{EF6DBE37-904F-4F4D-B0E7-C1EEFDBEB8D2}" destId="{FA9F6341-0667-4A6C-BC59-40CF97C6525C}" srcOrd="1" destOrd="0" presId="urn:microsoft.com/office/officeart/2005/8/layout/hierarchy6"/>
    <dgm:cxn modelId="{1D764677-3CF6-4637-A4BE-F19A86DD6429}" type="presParOf" srcId="{01D17F6A-5E0B-447F-8E40-8CC1936981AF}" destId="{D6532D0C-C547-416A-8475-7A8B040057CC}" srcOrd="6" destOrd="0" presId="urn:microsoft.com/office/officeart/2005/8/layout/hierarchy6"/>
    <dgm:cxn modelId="{D43B6ED4-3955-4E28-B068-916A2EE68C46}" type="presParOf" srcId="{01D17F6A-5E0B-447F-8E40-8CC1936981AF}" destId="{1D71480D-150F-4137-AAA4-CE40456F9B04}" srcOrd="7" destOrd="0" presId="urn:microsoft.com/office/officeart/2005/8/layout/hierarchy6"/>
    <dgm:cxn modelId="{6B22ED5F-8E56-480F-8A4F-6A5D7BAAAE1F}" type="presParOf" srcId="{1D71480D-150F-4137-AAA4-CE40456F9B04}" destId="{EA8F1744-017F-45FA-9721-BACCD9BA75D4}" srcOrd="0" destOrd="0" presId="urn:microsoft.com/office/officeart/2005/8/layout/hierarchy6"/>
    <dgm:cxn modelId="{57CE9EBA-3F4B-4E8B-AC36-64490F3A57B1}" type="presParOf" srcId="{1D71480D-150F-4137-AAA4-CE40456F9B04}" destId="{9ADED326-55ED-4646-9E22-9CD9787AFDDC}" srcOrd="1" destOrd="0" presId="urn:microsoft.com/office/officeart/2005/8/layout/hierarchy6"/>
    <dgm:cxn modelId="{468D041D-B9C2-4FB3-9BA9-CE1902F44AC0}" type="presParOf" srcId="{56AD2BAA-864A-496F-88DA-C1ABD3F30E4D}" destId="{805DA5CB-37BE-4F67-B3BE-6249BA8CF10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FD6661F8-6192-432B-98C7-F06AFD2CC6C0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541E7DF-9727-4B7F-8707-3A0CD1428F5C}">
      <dgm:prSet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Бернад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Шоу однажды сказал, что «равнодушие – это величайший грех против ближнего». Трудно не согласиться с этой мыслью. Как показывает опыт художественной литературы, именно равнодушие постепенно внутренне опустошает человека, обрекая его на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одиноче</a:t>
          </a:r>
          <a:endParaRPr lang="ru-RU" dirty="0"/>
        </a:p>
      </dgm:t>
    </dgm:pt>
    <dgm:pt modelId="{BB16CA37-8364-419B-BD63-B1F9D845365E}" type="parTrans" cxnId="{F8A329F0-0A52-41E2-AB19-4E4C560E512E}">
      <dgm:prSet/>
      <dgm:spPr/>
      <dgm:t>
        <a:bodyPr/>
        <a:lstStyle/>
        <a:p>
          <a:endParaRPr lang="ru-RU"/>
        </a:p>
      </dgm:t>
    </dgm:pt>
    <dgm:pt modelId="{83658E3D-5C03-40DD-B733-F2B9EEF1FB02}" type="sibTrans" cxnId="{F8A329F0-0A52-41E2-AB19-4E4C560E512E}">
      <dgm:prSet/>
      <dgm:spPr/>
      <dgm:t>
        <a:bodyPr/>
        <a:lstStyle/>
        <a:p>
          <a:endParaRPr lang="ru-RU"/>
        </a:p>
      </dgm:t>
    </dgm:pt>
    <dgm:pt modelId="{6DF32DBD-03E5-4B7A-BB1A-39C8EAB68B26}" type="pres">
      <dgm:prSet presAssocID="{FD6661F8-6192-432B-98C7-F06AFD2CC6C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223E59-209C-40C0-B869-D0A79CF38988}" type="pres">
      <dgm:prSet presAssocID="{3541E7DF-9727-4B7F-8707-3A0CD1428F5C}" presName="vertOne" presStyleCnt="0"/>
      <dgm:spPr/>
    </dgm:pt>
    <dgm:pt modelId="{23AF5669-8F76-4C1E-A7D2-E0766E27FCE3}" type="pres">
      <dgm:prSet presAssocID="{3541E7DF-9727-4B7F-8707-3A0CD1428F5C}" presName="txOne" presStyleLbl="node0" presStyleIdx="0" presStyleCnt="1" custScaleX="2169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6BCA84-2BB1-4322-A6AA-CAE1F125DFB7}" type="pres">
      <dgm:prSet presAssocID="{3541E7DF-9727-4B7F-8707-3A0CD1428F5C}" presName="horzOne" presStyleCnt="0"/>
      <dgm:spPr/>
    </dgm:pt>
  </dgm:ptLst>
  <dgm:cxnLst>
    <dgm:cxn modelId="{BF4852FF-EBAE-430C-A3E7-B9BB29D6450A}" type="presOf" srcId="{3541E7DF-9727-4B7F-8707-3A0CD1428F5C}" destId="{23AF5669-8F76-4C1E-A7D2-E0766E27FCE3}" srcOrd="0" destOrd="0" presId="urn:microsoft.com/office/officeart/2005/8/layout/hierarchy4"/>
    <dgm:cxn modelId="{059365ED-17CF-4235-BD12-86F653B7E3B3}" type="presOf" srcId="{FD6661F8-6192-432B-98C7-F06AFD2CC6C0}" destId="{6DF32DBD-03E5-4B7A-BB1A-39C8EAB68B26}" srcOrd="0" destOrd="0" presId="urn:microsoft.com/office/officeart/2005/8/layout/hierarchy4"/>
    <dgm:cxn modelId="{F8A329F0-0A52-41E2-AB19-4E4C560E512E}" srcId="{FD6661F8-6192-432B-98C7-F06AFD2CC6C0}" destId="{3541E7DF-9727-4B7F-8707-3A0CD1428F5C}" srcOrd="0" destOrd="0" parTransId="{BB16CA37-8364-419B-BD63-B1F9D845365E}" sibTransId="{83658E3D-5C03-40DD-B733-F2B9EEF1FB02}"/>
    <dgm:cxn modelId="{38C07FBB-E08F-47EA-BF75-A42B657D15C1}" type="presParOf" srcId="{6DF32DBD-03E5-4B7A-BB1A-39C8EAB68B26}" destId="{E1223E59-209C-40C0-B869-D0A79CF38988}" srcOrd="0" destOrd="0" presId="urn:microsoft.com/office/officeart/2005/8/layout/hierarchy4"/>
    <dgm:cxn modelId="{42DBE8BE-C4B6-418C-9581-0922374E2A64}" type="presParOf" srcId="{E1223E59-209C-40C0-B869-D0A79CF38988}" destId="{23AF5669-8F76-4C1E-A7D2-E0766E27FCE3}" srcOrd="0" destOrd="0" presId="urn:microsoft.com/office/officeart/2005/8/layout/hierarchy4"/>
    <dgm:cxn modelId="{11704105-6C42-4004-B4DE-179D51DDC161}" type="presParOf" srcId="{E1223E59-209C-40C0-B869-D0A79CF38988}" destId="{376BCA84-2BB1-4322-A6AA-CAE1F125DFB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470DED-37F3-4237-B664-AF484A3F2E6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870566CF-44E7-44A8-B22D-11E407EF51BC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Критерий № 1. Соответствие теме.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36CF0B-A006-4B57-898F-D508B68012A5}" type="parTrans" cxnId="{9BC168F1-EC44-494F-BC83-7930032FBD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CC16AE-7DB7-4937-A45A-3DE0FF7DD856}" type="sibTrans" cxnId="{9BC168F1-EC44-494F-BC83-7930032FBD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9B564-6B63-4BD8-9E14-02F3D2EA9043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Критерий № 2. Аргументация. Привлечение литературно материала.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3E011-B6BA-426F-A310-1EC547791051}" type="parTrans" cxnId="{240F2EB3-13A2-4E45-9F68-0F6982C531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A07E01-36D8-4B27-A5BB-C6CD06CF5038}" type="sibTrans" cxnId="{240F2EB3-13A2-4E45-9F68-0F6982C531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5DFC8-3621-4E54-BD83-5BB90A6778FB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Критерий № 3. Композиция и логика рассуждения.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3D9540-C0E5-4295-925A-C268F63832FF}" type="parTrans" cxnId="{6BFE2B82-DB64-45BD-9762-C866085443B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159CE1-59D4-43DF-BF32-5654888F163D}" type="sibTrans" cxnId="{6BFE2B82-DB64-45BD-9762-C866085443B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AAB9F-2944-4726-B65A-4FC41EA7B976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Критерий № 4. Качество письменной речи.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C2B870-93D6-49AF-8D82-2AD0DA0EE8E3}" type="parTrans" cxnId="{6B4B5339-41D2-43F8-B371-7DB76ED0172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0276C1-2F08-463C-8B09-7147C9CD26EB}" type="sibTrans" cxnId="{6B4B5339-41D2-43F8-B371-7DB76ED0172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2B812-4B0E-4CAA-8D49-5F7E469F7397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Критерий № 5. Грамотность. 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C953D2-AA9F-4FCD-A848-62718840285E}" type="parTrans" cxnId="{7E65F815-0880-4D1F-82F0-13C31A4EF41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023140-F9EF-417E-A56A-77540FB77161}" type="sibTrans" cxnId="{7E65F815-0880-4D1F-82F0-13C31A4EF41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8E82D-C980-42CA-915D-3BA1D2F4C6CF}" type="pres">
      <dgm:prSet presAssocID="{1A470DED-37F3-4237-B664-AF484A3F2E6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A1261FF-B297-4714-800E-F21C67688910}" type="pres">
      <dgm:prSet presAssocID="{1A470DED-37F3-4237-B664-AF484A3F2E62}" presName="Name1" presStyleCnt="0"/>
      <dgm:spPr/>
    </dgm:pt>
    <dgm:pt modelId="{A6D3519C-C5C2-4B49-A6C7-52C6D9BBEE76}" type="pres">
      <dgm:prSet presAssocID="{1A470DED-37F3-4237-B664-AF484A3F2E62}" presName="cycle" presStyleCnt="0"/>
      <dgm:spPr/>
    </dgm:pt>
    <dgm:pt modelId="{F0174A19-78F9-439A-8276-69351E983319}" type="pres">
      <dgm:prSet presAssocID="{1A470DED-37F3-4237-B664-AF484A3F2E62}" presName="srcNode" presStyleLbl="node1" presStyleIdx="0" presStyleCnt="5"/>
      <dgm:spPr/>
    </dgm:pt>
    <dgm:pt modelId="{D95860E4-8DC1-438D-BDA0-BA7BB5E093BE}" type="pres">
      <dgm:prSet presAssocID="{1A470DED-37F3-4237-B664-AF484A3F2E62}" presName="conn" presStyleLbl="parChTrans1D2" presStyleIdx="0" presStyleCnt="1"/>
      <dgm:spPr/>
      <dgm:t>
        <a:bodyPr/>
        <a:lstStyle/>
        <a:p>
          <a:endParaRPr lang="ru-RU"/>
        </a:p>
      </dgm:t>
    </dgm:pt>
    <dgm:pt modelId="{20754E2F-7A50-49A0-B23E-FD53004D2AA0}" type="pres">
      <dgm:prSet presAssocID="{1A470DED-37F3-4237-B664-AF484A3F2E62}" presName="extraNode" presStyleLbl="node1" presStyleIdx="0" presStyleCnt="5"/>
      <dgm:spPr/>
    </dgm:pt>
    <dgm:pt modelId="{F41243CF-5FA9-458F-A981-12B5C7831B59}" type="pres">
      <dgm:prSet presAssocID="{1A470DED-37F3-4237-B664-AF484A3F2E62}" presName="dstNode" presStyleLbl="node1" presStyleIdx="0" presStyleCnt="5"/>
      <dgm:spPr/>
    </dgm:pt>
    <dgm:pt modelId="{A70B2C7D-5095-4F03-BEF7-DB231AC3C798}" type="pres">
      <dgm:prSet presAssocID="{870566CF-44E7-44A8-B22D-11E407EF51B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3EB27-22FF-4C8B-9EAE-B53C63B085C0}" type="pres">
      <dgm:prSet presAssocID="{870566CF-44E7-44A8-B22D-11E407EF51BC}" presName="accent_1" presStyleCnt="0"/>
      <dgm:spPr/>
    </dgm:pt>
    <dgm:pt modelId="{723EBBD0-3501-4991-BC7C-0DC03FC5FD29}" type="pres">
      <dgm:prSet presAssocID="{870566CF-44E7-44A8-B22D-11E407EF51BC}" presName="accentRepeatNode" presStyleLbl="solidFgAcc1" presStyleIdx="0" presStyleCnt="5"/>
      <dgm:spPr/>
    </dgm:pt>
    <dgm:pt modelId="{CAF8E99F-AD5D-4BB0-B81B-DB6C5F4269EB}" type="pres">
      <dgm:prSet presAssocID="{FB89B564-6B63-4BD8-9E14-02F3D2EA904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5C6CC-03C8-49C2-8E7D-7766753105AC}" type="pres">
      <dgm:prSet presAssocID="{FB89B564-6B63-4BD8-9E14-02F3D2EA9043}" presName="accent_2" presStyleCnt="0"/>
      <dgm:spPr/>
    </dgm:pt>
    <dgm:pt modelId="{AEF2E23F-337E-4216-8743-8C9FB7E616A6}" type="pres">
      <dgm:prSet presAssocID="{FB89B564-6B63-4BD8-9E14-02F3D2EA9043}" presName="accentRepeatNode" presStyleLbl="solidFgAcc1" presStyleIdx="1" presStyleCnt="5"/>
      <dgm:spPr/>
    </dgm:pt>
    <dgm:pt modelId="{9B7C97C5-B5D6-40F3-9338-016675ABCBD3}" type="pres">
      <dgm:prSet presAssocID="{9355DFC8-3621-4E54-BD83-5BB90A6778F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02045-B55F-4799-8929-9E0F77094832}" type="pres">
      <dgm:prSet presAssocID="{9355DFC8-3621-4E54-BD83-5BB90A6778FB}" presName="accent_3" presStyleCnt="0"/>
      <dgm:spPr/>
    </dgm:pt>
    <dgm:pt modelId="{92E522B6-84A9-4074-99AB-D623F238A8CD}" type="pres">
      <dgm:prSet presAssocID="{9355DFC8-3621-4E54-BD83-5BB90A6778FB}" presName="accentRepeatNode" presStyleLbl="solidFgAcc1" presStyleIdx="2" presStyleCnt="5"/>
      <dgm:spPr/>
    </dgm:pt>
    <dgm:pt modelId="{8CF0D589-D70A-48A3-A5E7-5B06CDE96D49}" type="pres">
      <dgm:prSet presAssocID="{692AAB9F-2944-4726-B65A-4FC41EA7B97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DD29E-FC21-43B5-8A2C-36BEE29EABAA}" type="pres">
      <dgm:prSet presAssocID="{692AAB9F-2944-4726-B65A-4FC41EA7B976}" presName="accent_4" presStyleCnt="0"/>
      <dgm:spPr/>
    </dgm:pt>
    <dgm:pt modelId="{A48A90FD-D373-4E51-91A6-B64D2852D531}" type="pres">
      <dgm:prSet presAssocID="{692AAB9F-2944-4726-B65A-4FC41EA7B976}" presName="accentRepeatNode" presStyleLbl="solidFgAcc1" presStyleIdx="3" presStyleCnt="5"/>
      <dgm:spPr/>
    </dgm:pt>
    <dgm:pt modelId="{50651D40-0238-46C8-8A4E-1B70A2C7CAC7}" type="pres">
      <dgm:prSet presAssocID="{CAD2B812-4B0E-4CAA-8D49-5F7E469F739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E0562-4404-4D0E-BCA8-FE3C6A15C480}" type="pres">
      <dgm:prSet presAssocID="{CAD2B812-4B0E-4CAA-8D49-5F7E469F7397}" presName="accent_5" presStyleCnt="0"/>
      <dgm:spPr/>
    </dgm:pt>
    <dgm:pt modelId="{70F9725D-9B8E-4AD2-A64E-D96CA36B8384}" type="pres">
      <dgm:prSet presAssocID="{CAD2B812-4B0E-4CAA-8D49-5F7E469F7397}" presName="accentRepeatNode" presStyleLbl="solidFgAcc1" presStyleIdx="4" presStyleCnt="5"/>
      <dgm:spPr/>
    </dgm:pt>
  </dgm:ptLst>
  <dgm:cxnLst>
    <dgm:cxn modelId="{F995710D-3F64-406E-BC5F-5BCCDC9BA479}" type="presOf" srcId="{FB89B564-6B63-4BD8-9E14-02F3D2EA9043}" destId="{CAF8E99F-AD5D-4BB0-B81B-DB6C5F4269EB}" srcOrd="0" destOrd="0" presId="urn:microsoft.com/office/officeart/2008/layout/VerticalCurvedList"/>
    <dgm:cxn modelId="{7E65F815-0880-4D1F-82F0-13C31A4EF411}" srcId="{1A470DED-37F3-4237-B664-AF484A3F2E62}" destId="{CAD2B812-4B0E-4CAA-8D49-5F7E469F7397}" srcOrd="4" destOrd="0" parTransId="{C2C953D2-AA9F-4FCD-A848-62718840285E}" sibTransId="{6A023140-F9EF-417E-A56A-77540FB77161}"/>
    <dgm:cxn modelId="{6B4B5339-41D2-43F8-B371-7DB76ED0172E}" srcId="{1A470DED-37F3-4237-B664-AF484A3F2E62}" destId="{692AAB9F-2944-4726-B65A-4FC41EA7B976}" srcOrd="3" destOrd="0" parTransId="{F7C2B870-93D6-49AF-8D82-2AD0DA0EE8E3}" sibTransId="{1F0276C1-2F08-463C-8B09-7147C9CD26EB}"/>
    <dgm:cxn modelId="{240F2EB3-13A2-4E45-9F68-0F6982C5315A}" srcId="{1A470DED-37F3-4237-B664-AF484A3F2E62}" destId="{FB89B564-6B63-4BD8-9E14-02F3D2EA9043}" srcOrd="1" destOrd="0" parTransId="{18F3E011-B6BA-426F-A310-1EC547791051}" sibTransId="{8BA07E01-36D8-4B27-A5BB-C6CD06CF5038}"/>
    <dgm:cxn modelId="{9BC168F1-EC44-494F-BC83-7930032FBDE6}" srcId="{1A470DED-37F3-4237-B664-AF484A3F2E62}" destId="{870566CF-44E7-44A8-B22D-11E407EF51BC}" srcOrd="0" destOrd="0" parTransId="{5D36CF0B-A006-4B57-898F-D508B68012A5}" sibTransId="{C7CC16AE-7DB7-4937-A45A-3DE0FF7DD856}"/>
    <dgm:cxn modelId="{DDDEEAEB-3788-44A9-A4A8-108BD73CC49C}" type="presOf" srcId="{C7CC16AE-7DB7-4937-A45A-3DE0FF7DD856}" destId="{D95860E4-8DC1-438D-BDA0-BA7BB5E093BE}" srcOrd="0" destOrd="0" presId="urn:microsoft.com/office/officeart/2008/layout/VerticalCurvedList"/>
    <dgm:cxn modelId="{2F2AC355-FCEC-400F-8EBB-AC95B65352DB}" type="presOf" srcId="{CAD2B812-4B0E-4CAA-8D49-5F7E469F7397}" destId="{50651D40-0238-46C8-8A4E-1B70A2C7CAC7}" srcOrd="0" destOrd="0" presId="urn:microsoft.com/office/officeart/2008/layout/VerticalCurvedList"/>
    <dgm:cxn modelId="{6BFE2B82-DB64-45BD-9762-C866085443B5}" srcId="{1A470DED-37F3-4237-B664-AF484A3F2E62}" destId="{9355DFC8-3621-4E54-BD83-5BB90A6778FB}" srcOrd="2" destOrd="0" parTransId="{1F3D9540-C0E5-4295-925A-C268F63832FF}" sibTransId="{A5159CE1-59D4-43DF-BF32-5654888F163D}"/>
    <dgm:cxn modelId="{67434FDE-7CF3-4DE1-AF47-003CFE764927}" type="presOf" srcId="{1A470DED-37F3-4237-B664-AF484A3F2E62}" destId="{BDD8E82D-C980-42CA-915D-3BA1D2F4C6CF}" srcOrd="0" destOrd="0" presId="urn:microsoft.com/office/officeart/2008/layout/VerticalCurvedList"/>
    <dgm:cxn modelId="{DB1BF82D-CD82-4C16-8AC3-92ADDB73C6DE}" type="presOf" srcId="{870566CF-44E7-44A8-B22D-11E407EF51BC}" destId="{A70B2C7D-5095-4F03-BEF7-DB231AC3C798}" srcOrd="0" destOrd="0" presId="urn:microsoft.com/office/officeart/2008/layout/VerticalCurvedList"/>
    <dgm:cxn modelId="{CDD69F9F-E603-4B32-A6DF-8E5ADFAFE38A}" type="presOf" srcId="{9355DFC8-3621-4E54-BD83-5BB90A6778FB}" destId="{9B7C97C5-B5D6-40F3-9338-016675ABCBD3}" srcOrd="0" destOrd="0" presId="urn:microsoft.com/office/officeart/2008/layout/VerticalCurvedList"/>
    <dgm:cxn modelId="{C593E951-4E89-4F5B-BE57-B0109EAEDB2E}" type="presOf" srcId="{692AAB9F-2944-4726-B65A-4FC41EA7B976}" destId="{8CF0D589-D70A-48A3-A5E7-5B06CDE96D49}" srcOrd="0" destOrd="0" presId="urn:microsoft.com/office/officeart/2008/layout/VerticalCurvedList"/>
    <dgm:cxn modelId="{362532E5-B5D4-43CC-AAE7-0F042B84E5DB}" type="presParOf" srcId="{BDD8E82D-C980-42CA-915D-3BA1D2F4C6CF}" destId="{8A1261FF-B297-4714-800E-F21C67688910}" srcOrd="0" destOrd="0" presId="urn:microsoft.com/office/officeart/2008/layout/VerticalCurvedList"/>
    <dgm:cxn modelId="{4DB4E766-3A25-4782-8C0C-BB660A225F34}" type="presParOf" srcId="{8A1261FF-B297-4714-800E-F21C67688910}" destId="{A6D3519C-C5C2-4B49-A6C7-52C6D9BBEE76}" srcOrd="0" destOrd="0" presId="urn:microsoft.com/office/officeart/2008/layout/VerticalCurvedList"/>
    <dgm:cxn modelId="{F0368B7E-4F74-4860-9515-D3201640B9B1}" type="presParOf" srcId="{A6D3519C-C5C2-4B49-A6C7-52C6D9BBEE76}" destId="{F0174A19-78F9-439A-8276-69351E983319}" srcOrd="0" destOrd="0" presId="urn:microsoft.com/office/officeart/2008/layout/VerticalCurvedList"/>
    <dgm:cxn modelId="{DE9DF1BE-2156-48A4-8889-0E448591FB79}" type="presParOf" srcId="{A6D3519C-C5C2-4B49-A6C7-52C6D9BBEE76}" destId="{D95860E4-8DC1-438D-BDA0-BA7BB5E093BE}" srcOrd="1" destOrd="0" presId="urn:microsoft.com/office/officeart/2008/layout/VerticalCurvedList"/>
    <dgm:cxn modelId="{0B55CC61-951C-4E8C-93E8-CC66E85B86AD}" type="presParOf" srcId="{A6D3519C-C5C2-4B49-A6C7-52C6D9BBEE76}" destId="{20754E2F-7A50-49A0-B23E-FD53004D2AA0}" srcOrd="2" destOrd="0" presId="urn:microsoft.com/office/officeart/2008/layout/VerticalCurvedList"/>
    <dgm:cxn modelId="{22E7FFB0-820F-488D-940E-01FF898681BC}" type="presParOf" srcId="{A6D3519C-C5C2-4B49-A6C7-52C6D9BBEE76}" destId="{F41243CF-5FA9-458F-A981-12B5C7831B59}" srcOrd="3" destOrd="0" presId="urn:microsoft.com/office/officeart/2008/layout/VerticalCurvedList"/>
    <dgm:cxn modelId="{B890F353-A8DE-46EB-9D29-F0C47B36855A}" type="presParOf" srcId="{8A1261FF-B297-4714-800E-F21C67688910}" destId="{A70B2C7D-5095-4F03-BEF7-DB231AC3C798}" srcOrd="1" destOrd="0" presId="urn:microsoft.com/office/officeart/2008/layout/VerticalCurvedList"/>
    <dgm:cxn modelId="{5CD09FBF-C58D-47AB-B4A2-D04DB61B6D22}" type="presParOf" srcId="{8A1261FF-B297-4714-800E-F21C67688910}" destId="{24D3EB27-22FF-4C8B-9EAE-B53C63B085C0}" srcOrd="2" destOrd="0" presId="urn:microsoft.com/office/officeart/2008/layout/VerticalCurvedList"/>
    <dgm:cxn modelId="{5143AD29-71B4-4BAD-9523-F67BFD9CE931}" type="presParOf" srcId="{24D3EB27-22FF-4C8B-9EAE-B53C63B085C0}" destId="{723EBBD0-3501-4991-BC7C-0DC03FC5FD29}" srcOrd="0" destOrd="0" presId="urn:microsoft.com/office/officeart/2008/layout/VerticalCurvedList"/>
    <dgm:cxn modelId="{9DC9972A-F4C6-4751-BC22-035159F8FA7D}" type="presParOf" srcId="{8A1261FF-B297-4714-800E-F21C67688910}" destId="{CAF8E99F-AD5D-4BB0-B81B-DB6C5F4269EB}" srcOrd="3" destOrd="0" presId="urn:microsoft.com/office/officeart/2008/layout/VerticalCurvedList"/>
    <dgm:cxn modelId="{ADF652D5-3B79-458F-94D6-8B938D49411D}" type="presParOf" srcId="{8A1261FF-B297-4714-800E-F21C67688910}" destId="{7465C6CC-03C8-49C2-8E7D-7766753105AC}" srcOrd="4" destOrd="0" presId="urn:microsoft.com/office/officeart/2008/layout/VerticalCurvedList"/>
    <dgm:cxn modelId="{32974C84-9C14-47CF-B1E7-F66F37F120F9}" type="presParOf" srcId="{7465C6CC-03C8-49C2-8E7D-7766753105AC}" destId="{AEF2E23F-337E-4216-8743-8C9FB7E616A6}" srcOrd="0" destOrd="0" presId="urn:microsoft.com/office/officeart/2008/layout/VerticalCurvedList"/>
    <dgm:cxn modelId="{118C0B6E-2BE8-4FE3-BEB2-E6D6F4E3874A}" type="presParOf" srcId="{8A1261FF-B297-4714-800E-F21C67688910}" destId="{9B7C97C5-B5D6-40F3-9338-016675ABCBD3}" srcOrd="5" destOrd="0" presId="urn:microsoft.com/office/officeart/2008/layout/VerticalCurvedList"/>
    <dgm:cxn modelId="{F9C047D3-E163-4750-A7B6-2054962C3878}" type="presParOf" srcId="{8A1261FF-B297-4714-800E-F21C67688910}" destId="{23602045-B55F-4799-8929-9E0F77094832}" srcOrd="6" destOrd="0" presId="urn:microsoft.com/office/officeart/2008/layout/VerticalCurvedList"/>
    <dgm:cxn modelId="{47233489-0265-471D-8EC4-A9062B41841B}" type="presParOf" srcId="{23602045-B55F-4799-8929-9E0F77094832}" destId="{92E522B6-84A9-4074-99AB-D623F238A8CD}" srcOrd="0" destOrd="0" presId="urn:microsoft.com/office/officeart/2008/layout/VerticalCurvedList"/>
    <dgm:cxn modelId="{C2EDE969-F919-46CC-A65E-665820529D9A}" type="presParOf" srcId="{8A1261FF-B297-4714-800E-F21C67688910}" destId="{8CF0D589-D70A-48A3-A5E7-5B06CDE96D49}" srcOrd="7" destOrd="0" presId="urn:microsoft.com/office/officeart/2008/layout/VerticalCurvedList"/>
    <dgm:cxn modelId="{A8D2F45E-FA7C-48D0-92EC-585C3F9176C0}" type="presParOf" srcId="{8A1261FF-B297-4714-800E-F21C67688910}" destId="{1DBDD29E-FC21-43B5-8A2C-36BEE29EABAA}" srcOrd="8" destOrd="0" presId="urn:microsoft.com/office/officeart/2008/layout/VerticalCurvedList"/>
    <dgm:cxn modelId="{57B4165A-8834-4E54-9B1B-BAE51B372746}" type="presParOf" srcId="{1DBDD29E-FC21-43B5-8A2C-36BEE29EABAA}" destId="{A48A90FD-D373-4E51-91A6-B64D2852D531}" srcOrd="0" destOrd="0" presId="urn:microsoft.com/office/officeart/2008/layout/VerticalCurvedList"/>
    <dgm:cxn modelId="{8FE5491B-0297-4CC1-9555-F1FC6908D12A}" type="presParOf" srcId="{8A1261FF-B297-4714-800E-F21C67688910}" destId="{50651D40-0238-46C8-8A4E-1B70A2C7CAC7}" srcOrd="9" destOrd="0" presId="urn:microsoft.com/office/officeart/2008/layout/VerticalCurvedList"/>
    <dgm:cxn modelId="{A52F38AB-6138-4889-95A6-85DCB0076EA7}" type="presParOf" srcId="{8A1261FF-B297-4714-800E-F21C67688910}" destId="{718E0562-4404-4D0E-BCA8-FE3C6A15C480}" srcOrd="10" destOrd="0" presId="urn:microsoft.com/office/officeart/2008/layout/VerticalCurvedList"/>
    <dgm:cxn modelId="{93CB1122-4C85-4050-AC53-8B926B3B50EA}" type="presParOf" srcId="{718E0562-4404-4D0E-BCA8-FE3C6A15C480}" destId="{70F9725D-9B8E-4AD2-A64E-D96CA36B83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492E69-D568-48A8-BD7C-B0D515DF6985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9DC066B-53E0-4609-9819-FF94AB2715F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Сочинение оценивается по 5 критериям</a:t>
          </a:r>
          <a:endParaRPr lang="ru-RU" dirty="0"/>
        </a:p>
      </dgm:t>
    </dgm:pt>
    <dgm:pt modelId="{F510482F-853E-4C5E-A8A9-0C8AA852523D}" type="parTrans" cxnId="{6EE00603-35C7-42FA-BDE9-CDC31723CC65}">
      <dgm:prSet/>
      <dgm:spPr/>
      <dgm:t>
        <a:bodyPr/>
        <a:lstStyle/>
        <a:p>
          <a:endParaRPr lang="ru-RU"/>
        </a:p>
      </dgm:t>
    </dgm:pt>
    <dgm:pt modelId="{B7421CCC-177D-4024-B225-557D41FBCA7C}" type="sibTrans" cxnId="{6EE00603-35C7-42FA-BDE9-CDC31723CC65}">
      <dgm:prSet/>
      <dgm:spPr/>
      <dgm:t>
        <a:bodyPr/>
        <a:lstStyle/>
        <a:p>
          <a:endParaRPr lang="ru-RU"/>
        </a:p>
      </dgm:t>
    </dgm:pt>
    <dgm:pt modelId="{3025B366-7E44-40D4-A62E-5AD7D1AE6D97}" type="pres">
      <dgm:prSet presAssocID="{8E492E69-D568-48A8-BD7C-B0D515DF69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B581FF-362C-47F0-A4A6-2E87378C8A55}" type="pres">
      <dgm:prSet presAssocID="{A9DC066B-53E0-4609-9819-FF94AB2715FD}" presName="node" presStyleLbl="node1" presStyleIdx="0" presStyleCnt="1" custScaleX="451464" custLinFactNeighborX="-87169" custLinFactNeighborY="47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1BF646-27DB-4CFD-BA5D-9443D9EF83FE}" type="presOf" srcId="{A9DC066B-53E0-4609-9819-FF94AB2715FD}" destId="{28B581FF-362C-47F0-A4A6-2E87378C8A55}" srcOrd="0" destOrd="0" presId="urn:microsoft.com/office/officeart/2005/8/layout/default"/>
    <dgm:cxn modelId="{7404390F-38CA-42FA-AE86-0C717E2EC417}" type="presOf" srcId="{8E492E69-D568-48A8-BD7C-B0D515DF6985}" destId="{3025B366-7E44-40D4-A62E-5AD7D1AE6D97}" srcOrd="0" destOrd="0" presId="urn:microsoft.com/office/officeart/2005/8/layout/default"/>
    <dgm:cxn modelId="{6EE00603-35C7-42FA-BDE9-CDC31723CC65}" srcId="{8E492E69-D568-48A8-BD7C-B0D515DF6985}" destId="{A9DC066B-53E0-4609-9819-FF94AB2715FD}" srcOrd="0" destOrd="0" parTransId="{F510482F-853E-4C5E-A8A9-0C8AA852523D}" sibTransId="{B7421CCC-177D-4024-B225-557D41FBCA7C}"/>
    <dgm:cxn modelId="{A3253C89-8188-4067-883B-E26F50EF6A3E}" type="presParOf" srcId="{3025B366-7E44-40D4-A62E-5AD7D1AE6D97}" destId="{28B581FF-362C-47F0-A4A6-2E87378C8A5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92D613-A710-4E78-B665-B6F1697C481D}" type="doc">
      <dgm:prSet loTypeId="urn:microsoft.com/office/officeart/2005/8/layout/arrow6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CF23CB6-BB3D-4510-B160-5FAF04507C6B}">
      <dgm:prSet/>
      <dgm:spPr/>
      <dgm:t>
        <a:bodyPr/>
        <a:lstStyle/>
        <a:p>
          <a:pPr rtl="0"/>
          <a:r>
            <a:rPr lang="ru-RU" b="1" smtClean="0"/>
            <a:t>Критерий № 1 и № 2  - основные! </a:t>
          </a:r>
          <a:endParaRPr lang="ru-RU" dirty="0"/>
        </a:p>
      </dgm:t>
    </dgm:pt>
    <dgm:pt modelId="{305DD6C1-FB28-44B8-A1D5-0F51FB03C3E7}" type="parTrans" cxnId="{77EDA6F4-9E6F-4D64-BC46-3F60CF158337}">
      <dgm:prSet/>
      <dgm:spPr/>
      <dgm:t>
        <a:bodyPr/>
        <a:lstStyle/>
        <a:p>
          <a:endParaRPr lang="ru-RU"/>
        </a:p>
      </dgm:t>
    </dgm:pt>
    <dgm:pt modelId="{6AFB1B6F-97FE-4D68-AFA7-7DFDADC98EAE}" type="sibTrans" cxnId="{77EDA6F4-9E6F-4D64-BC46-3F60CF158337}">
      <dgm:prSet/>
      <dgm:spPr/>
      <dgm:t>
        <a:bodyPr/>
        <a:lstStyle/>
        <a:p>
          <a:endParaRPr lang="ru-RU"/>
        </a:p>
      </dgm:t>
    </dgm:pt>
    <dgm:pt modelId="{646C4FE3-62C5-4D2C-A2AC-78A1A8E34D32}">
      <dgm:prSet/>
      <dgm:spPr/>
      <dgm:t>
        <a:bodyPr/>
        <a:lstStyle/>
        <a:p>
          <a:pPr rtl="0"/>
          <a:r>
            <a:rPr lang="ru-RU" b="1" dirty="0" smtClean="0"/>
            <a:t>Но для получения «зачета» за всю работу нужно получить дополнительно «зачет» еще и по одному </a:t>
          </a:r>
          <a:r>
            <a:rPr lang="ru-RU" b="1" smtClean="0"/>
            <a:t>из критериев ( № </a:t>
          </a:r>
          <a:r>
            <a:rPr lang="ru-RU" b="1" dirty="0" smtClean="0"/>
            <a:t>3, № 4, № 5).</a:t>
          </a:r>
          <a:endParaRPr lang="ru-RU" dirty="0"/>
        </a:p>
      </dgm:t>
    </dgm:pt>
    <dgm:pt modelId="{DD6C7085-588F-4BF0-A5BB-6E63B50C8B80}" type="parTrans" cxnId="{50FA1704-D77F-4C64-B469-EB99A265C8B4}">
      <dgm:prSet/>
      <dgm:spPr/>
      <dgm:t>
        <a:bodyPr/>
        <a:lstStyle/>
        <a:p>
          <a:endParaRPr lang="ru-RU"/>
        </a:p>
      </dgm:t>
    </dgm:pt>
    <dgm:pt modelId="{CF7CC4FD-A7CF-4BB7-BF94-3469044CABCC}" type="sibTrans" cxnId="{50FA1704-D77F-4C64-B469-EB99A265C8B4}">
      <dgm:prSet/>
      <dgm:spPr/>
      <dgm:t>
        <a:bodyPr/>
        <a:lstStyle/>
        <a:p>
          <a:endParaRPr lang="ru-RU"/>
        </a:p>
      </dgm:t>
    </dgm:pt>
    <dgm:pt modelId="{F120B4E8-6521-4DFB-B2EB-06B68C3F7A78}" type="pres">
      <dgm:prSet presAssocID="{2092D613-A710-4E78-B665-B6F1697C481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88000D-9A7C-46C7-8D63-C9062DB9BBFC}" type="pres">
      <dgm:prSet presAssocID="{2092D613-A710-4E78-B665-B6F1697C481D}" presName="ribbon" presStyleLbl="node1" presStyleIdx="0" presStyleCnt="1"/>
      <dgm:spPr/>
    </dgm:pt>
    <dgm:pt modelId="{31117BD8-EDFB-4B62-A23B-F9A81288DE3E}" type="pres">
      <dgm:prSet presAssocID="{2092D613-A710-4E78-B665-B6F1697C481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84F18-6A07-4C2C-BBF8-91B9155A7CB0}" type="pres">
      <dgm:prSet presAssocID="{2092D613-A710-4E78-B665-B6F1697C481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30516D-6F50-4C86-8454-23D8B9F07A2C}" type="presOf" srcId="{0CF23CB6-BB3D-4510-B160-5FAF04507C6B}" destId="{31117BD8-EDFB-4B62-A23B-F9A81288DE3E}" srcOrd="0" destOrd="0" presId="urn:microsoft.com/office/officeart/2005/8/layout/arrow6"/>
    <dgm:cxn modelId="{8BF47BB2-F7FF-4E25-97BB-153AD6707D6A}" type="presOf" srcId="{2092D613-A710-4E78-B665-B6F1697C481D}" destId="{F120B4E8-6521-4DFB-B2EB-06B68C3F7A78}" srcOrd="0" destOrd="0" presId="urn:microsoft.com/office/officeart/2005/8/layout/arrow6"/>
    <dgm:cxn modelId="{77EDA6F4-9E6F-4D64-BC46-3F60CF158337}" srcId="{2092D613-A710-4E78-B665-B6F1697C481D}" destId="{0CF23CB6-BB3D-4510-B160-5FAF04507C6B}" srcOrd="0" destOrd="0" parTransId="{305DD6C1-FB28-44B8-A1D5-0F51FB03C3E7}" sibTransId="{6AFB1B6F-97FE-4D68-AFA7-7DFDADC98EAE}"/>
    <dgm:cxn modelId="{50FA1704-D77F-4C64-B469-EB99A265C8B4}" srcId="{2092D613-A710-4E78-B665-B6F1697C481D}" destId="{646C4FE3-62C5-4D2C-A2AC-78A1A8E34D32}" srcOrd="1" destOrd="0" parTransId="{DD6C7085-588F-4BF0-A5BB-6E63B50C8B80}" sibTransId="{CF7CC4FD-A7CF-4BB7-BF94-3469044CABCC}"/>
    <dgm:cxn modelId="{710F5765-FE80-4F64-B2EA-8DD79B330A27}" type="presOf" srcId="{646C4FE3-62C5-4D2C-A2AC-78A1A8E34D32}" destId="{4F584F18-6A07-4C2C-BBF8-91B9155A7CB0}" srcOrd="0" destOrd="0" presId="urn:microsoft.com/office/officeart/2005/8/layout/arrow6"/>
    <dgm:cxn modelId="{52123DAA-5238-4A60-A30C-C9C71B2729E5}" type="presParOf" srcId="{F120B4E8-6521-4DFB-B2EB-06B68C3F7A78}" destId="{5188000D-9A7C-46C7-8D63-C9062DB9BBFC}" srcOrd="0" destOrd="0" presId="urn:microsoft.com/office/officeart/2005/8/layout/arrow6"/>
    <dgm:cxn modelId="{2B89D3E8-A33C-452F-90D3-D60956BC8F37}" type="presParOf" srcId="{F120B4E8-6521-4DFB-B2EB-06B68C3F7A78}" destId="{31117BD8-EDFB-4B62-A23B-F9A81288DE3E}" srcOrd="1" destOrd="0" presId="urn:microsoft.com/office/officeart/2005/8/layout/arrow6"/>
    <dgm:cxn modelId="{9B390564-306A-4D5E-89D7-EF7FDCFA2933}" type="presParOf" srcId="{F120B4E8-6521-4DFB-B2EB-06B68C3F7A78}" destId="{4F584F18-6A07-4C2C-BBF8-91B9155A7CB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2A5E4E-AF85-4DDA-890E-6F8D7F791B0C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E9CF62A-FB6F-42C3-B32C-E4ED69B5F6BD}">
      <dgm:prSet/>
      <dgm:spPr/>
      <dgm:t>
        <a:bodyPr/>
        <a:lstStyle/>
        <a:p>
          <a:pPr rtl="0"/>
          <a:r>
            <a:rPr lang="ru-RU" dirty="0" smtClean="0"/>
            <a:t>Если за сочинение по </a:t>
          </a:r>
          <a:r>
            <a:rPr lang="ru-RU" b="1" dirty="0" smtClean="0"/>
            <a:t>критерию № 1 </a:t>
          </a:r>
          <a:r>
            <a:rPr lang="ru-RU" dirty="0" smtClean="0"/>
            <a:t>поставлен «</a:t>
          </a:r>
          <a:r>
            <a:rPr lang="ru-RU" b="1" dirty="0" smtClean="0"/>
            <a:t>незачет»</a:t>
          </a:r>
          <a:r>
            <a:rPr lang="ru-RU" dirty="0" smtClean="0"/>
            <a:t>, то сочинение по критериям № 2- № 5 не проверяется. В клетки по всем критериям оценивания выставляется «</a:t>
          </a:r>
          <a:r>
            <a:rPr lang="ru-RU" b="1" dirty="0" smtClean="0"/>
            <a:t>незачет»</a:t>
          </a:r>
          <a:r>
            <a:rPr lang="ru-RU" dirty="0" smtClean="0"/>
            <a:t>. И за всю работу выставляется </a:t>
          </a:r>
          <a:r>
            <a:rPr lang="ru-RU" b="1" dirty="0" smtClean="0"/>
            <a:t>«незачет».</a:t>
          </a:r>
          <a:endParaRPr lang="ru-RU" dirty="0"/>
        </a:p>
      </dgm:t>
    </dgm:pt>
    <dgm:pt modelId="{72B64202-7324-4923-BAFF-9D38E51F2A55}" type="parTrans" cxnId="{332DAE3C-2D2F-438C-9046-9B01EA21331B}">
      <dgm:prSet/>
      <dgm:spPr/>
      <dgm:t>
        <a:bodyPr/>
        <a:lstStyle/>
        <a:p>
          <a:endParaRPr lang="ru-RU"/>
        </a:p>
      </dgm:t>
    </dgm:pt>
    <dgm:pt modelId="{DD4B908B-4B62-417A-945E-083B585F4BE7}" type="sibTrans" cxnId="{332DAE3C-2D2F-438C-9046-9B01EA21331B}">
      <dgm:prSet/>
      <dgm:spPr/>
      <dgm:t>
        <a:bodyPr/>
        <a:lstStyle/>
        <a:p>
          <a:endParaRPr lang="ru-RU"/>
        </a:p>
      </dgm:t>
    </dgm:pt>
    <dgm:pt modelId="{91D25C91-21A9-47B6-8BB6-3D89344D45D4}" type="pres">
      <dgm:prSet presAssocID="{312A5E4E-AF85-4DDA-890E-6F8D7F791B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DE0A64-CE90-4B9A-A537-48B9A59EE404}" type="pres">
      <dgm:prSet presAssocID="{FE9CF62A-FB6F-42C3-B32C-E4ED69B5F6BD}" presName="hierRoot1" presStyleCnt="0">
        <dgm:presLayoutVars>
          <dgm:hierBranch val="init"/>
        </dgm:presLayoutVars>
      </dgm:prSet>
      <dgm:spPr/>
    </dgm:pt>
    <dgm:pt modelId="{3098C277-7733-4928-95F0-46A723361EDF}" type="pres">
      <dgm:prSet presAssocID="{FE9CF62A-FB6F-42C3-B32C-E4ED69B5F6BD}" presName="rootComposite1" presStyleCnt="0"/>
      <dgm:spPr/>
    </dgm:pt>
    <dgm:pt modelId="{0E15376C-7F80-4004-B5D4-D1610B1FD493}" type="pres">
      <dgm:prSet presAssocID="{FE9CF62A-FB6F-42C3-B32C-E4ED69B5F6BD}" presName="rootText1" presStyleLbl="node0" presStyleIdx="0" presStyleCnt="1" custScaleX="285042" custLinFactNeighborX="7751" custLinFactNeighborY="-71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EDD613-35DD-46B9-81D7-82CC9A39206A}" type="pres">
      <dgm:prSet presAssocID="{FE9CF62A-FB6F-42C3-B32C-E4ED69B5F6B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18142DC-525E-4575-AE4E-8700188C5B95}" type="pres">
      <dgm:prSet presAssocID="{FE9CF62A-FB6F-42C3-B32C-E4ED69B5F6BD}" presName="hierChild2" presStyleCnt="0"/>
      <dgm:spPr/>
    </dgm:pt>
    <dgm:pt modelId="{9A099AFA-986D-443E-A5DA-F330A3E757D6}" type="pres">
      <dgm:prSet presAssocID="{FE9CF62A-FB6F-42C3-B32C-E4ED69B5F6BD}" presName="hierChild3" presStyleCnt="0"/>
      <dgm:spPr/>
    </dgm:pt>
  </dgm:ptLst>
  <dgm:cxnLst>
    <dgm:cxn modelId="{332DAE3C-2D2F-438C-9046-9B01EA21331B}" srcId="{312A5E4E-AF85-4DDA-890E-6F8D7F791B0C}" destId="{FE9CF62A-FB6F-42C3-B32C-E4ED69B5F6BD}" srcOrd="0" destOrd="0" parTransId="{72B64202-7324-4923-BAFF-9D38E51F2A55}" sibTransId="{DD4B908B-4B62-417A-945E-083B585F4BE7}"/>
    <dgm:cxn modelId="{FB4727AE-330C-46B9-A62E-C5FDCD777E21}" type="presOf" srcId="{FE9CF62A-FB6F-42C3-B32C-E4ED69B5F6BD}" destId="{3EEDD613-35DD-46B9-81D7-82CC9A39206A}" srcOrd="1" destOrd="0" presId="urn:microsoft.com/office/officeart/2005/8/layout/orgChart1"/>
    <dgm:cxn modelId="{524DBC20-35C1-4AB0-820C-5B87B1E443C7}" type="presOf" srcId="{FE9CF62A-FB6F-42C3-B32C-E4ED69B5F6BD}" destId="{0E15376C-7F80-4004-B5D4-D1610B1FD493}" srcOrd="0" destOrd="0" presId="urn:microsoft.com/office/officeart/2005/8/layout/orgChart1"/>
    <dgm:cxn modelId="{BE02F47C-B3A2-45A0-9223-4FC656A1294F}" type="presOf" srcId="{312A5E4E-AF85-4DDA-890E-6F8D7F791B0C}" destId="{91D25C91-21A9-47B6-8BB6-3D89344D45D4}" srcOrd="0" destOrd="0" presId="urn:microsoft.com/office/officeart/2005/8/layout/orgChart1"/>
    <dgm:cxn modelId="{29C0FD74-2868-4BDB-8C94-A019B8F5D90E}" type="presParOf" srcId="{91D25C91-21A9-47B6-8BB6-3D89344D45D4}" destId="{ACDE0A64-CE90-4B9A-A537-48B9A59EE404}" srcOrd="0" destOrd="0" presId="urn:microsoft.com/office/officeart/2005/8/layout/orgChart1"/>
    <dgm:cxn modelId="{705D9929-9BAC-473D-9553-EBE823F0B94C}" type="presParOf" srcId="{ACDE0A64-CE90-4B9A-A537-48B9A59EE404}" destId="{3098C277-7733-4928-95F0-46A723361EDF}" srcOrd="0" destOrd="0" presId="urn:microsoft.com/office/officeart/2005/8/layout/orgChart1"/>
    <dgm:cxn modelId="{56271059-85A1-4276-8E94-12CC4CBC6EE3}" type="presParOf" srcId="{3098C277-7733-4928-95F0-46A723361EDF}" destId="{0E15376C-7F80-4004-B5D4-D1610B1FD493}" srcOrd="0" destOrd="0" presId="urn:microsoft.com/office/officeart/2005/8/layout/orgChart1"/>
    <dgm:cxn modelId="{F01AEB34-5D82-492E-B1F9-89BF43F69649}" type="presParOf" srcId="{3098C277-7733-4928-95F0-46A723361EDF}" destId="{3EEDD613-35DD-46B9-81D7-82CC9A39206A}" srcOrd="1" destOrd="0" presId="urn:microsoft.com/office/officeart/2005/8/layout/orgChart1"/>
    <dgm:cxn modelId="{CF54616C-53FE-4953-A411-716C177012BB}" type="presParOf" srcId="{ACDE0A64-CE90-4B9A-A537-48B9A59EE404}" destId="{618142DC-525E-4575-AE4E-8700188C5B95}" srcOrd="1" destOrd="0" presId="urn:microsoft.com/office/officeart/2005/8/layout/orgChart1"/>
    <dgm:cxn modelId="{6A918D06-8A20-465A-BCE5-285157589E46}" type="presParOf" srcId="{ACDE0A64-CE90-4B9A-A537-48B9A59EE404}" destId="{9A099AFA-986D-443E-A5DA-F330A3E757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0B8AFD-C2F3-49E1-B10F-22D58A8068C4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078EACC-A44E-4A54-A7A8-CAE16321A94E}">
      <dgm:prSet/>
      <dgm:spPr/>
      <dgm:t>
        <a:bodyPr/>
        <a:lstStyle/>
        <a:p>
          <a:pPr rtl="0"/>
          <a:r>
            <a:rPr lang="ru-RU" dirty="0" smtClean="0"/>
            <a:t>Если за сочинение по </a:t>
          </a:r>
          <a:r>
            <a:rPr lang="ru-RU" b="1" dirty="0" smtClean="0"/>
            <a:t>критерию № 1 поставлен </a:t>
          </a:r>
          <a:r>
            <a:rPr lang="ru-RU" dirty="0" smtClean="0"/>
            <a:t>«</a:t>
          </a:r>
          <a:r>
            <a:rPr lang="ru-RU" b="1" dirty="0" smtClean="0"/>
            <a:t>зачет»</a:t>
          </a:r>
          <a:r>
            <a:rPr lang="ru-RU" dirty="0" smtClean="0"/>
            <a:t>, а по </a:t>
          </a:r>
          <a:r>
            <a:rPr lang="ru-RU" b="1" dirty="0" smtClean="0"/>
            <a:t>критерию № 2 </a:t>
          </a:r>
          <a:r>
            <a:rPr lang="ru-RU" dirty="0" smtClean="0"/>
            <a:t>поставлен </a:t>
          </a:r>
          <a:r>
            <a:rPr lang="ru-RU" b="1" dirty="0" smtClean="0"/>
            <a:t>«незачет»</a:t>
          </a:r>
          <a:r>
            <a:rPr lang="ru-RU" dirty="0" smtClean="0"/>
            <a:t>, то сочинение по критериям </a:t>
          </a:r>
          <a:br>
            <a:rPr lang="ru-RU" dirty="0" smtClean="0"/>
          </a:br>
          <a:r>
            <a:rPr lang="ru-RU" dirty="0" smtClean="0"/>
            <a:t>№ 3 - № 5 не проверяется. В клетки по критериям оценивания № 3 - № 5 выставляется </a:t>
          </a:r>
          <a:r>
            <a:rPr lang="ru-RU" b="1" dirty="0" smtClean="0"/>
            <a:t>«незачет»</a:t>
          </a:r>
          <a:r>
            <a:rPr lang="ru-RU" dirty="0" smtClean="0"/>
            <a:t>. И за всю работу выставляется </a:t>
          </a:r>
          <a:r>
            <a:rPr lang="ru-RU" b="1" dirty="0" smtClean="0"/>
            <a:t>«незачет».</a:t>
          </a:r>
          <a:endParaRPr lang="ru-RU" dirty="0"/>
        </a:p>
      </dgm:t>
    </dgm:pt>
    <dgm:pt modelId="{0DAF33FC-2892-4778-94DD-B53D8FB1EDD8}" type="parTrans" cxnId="{51277F87-5AF8-430E-8657-D3CD263FC15D}">
      <dgm:prSet/>
      <dgm:spPr/>
      <dgm:t>
        <a:bodyPr/>
        <a:lstStyle/>
        <a:p>
          <a:endParaRPr lang="ru-RU"/>
        </a:p>
      </dgm:t>
    </dgm:pt>
    <dgm:pt modelId="{A7E69C5F-519E-46E2-8510-97C1813A4D3C}" type="sibTrans" cxnId="{51277F87-5AF8-430E-8657-D3CD263FC15D}">
      <dgm:prSet/>
      <dgm:spPr/>
      <dgm:t>
        <a:bodyPr/>
        <a:lstStyle/>
        <a:p>
          <a:endParaRPr lang="ru-RU"/>
        </a:p>
      </dgm:t>
    </dgm:pt>
    <dgm:pt modelId="{D5C05A8E-5FD1-4B12-B9B8-BFA9B7953DA5}" type="pres">
      <dgm:prSet presAssocID="{C70B8AFD-C2F3-49E1-B10F-22D58A8068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B53E51-09C3-4E6A-9BE0-5A13278F8CAC}" type="pres">
      <dgm:prSet presAssocID="{4078EACC-A44E-4A54-A7A8-CAE16321A94E}" presName="node" presStyleLbl="node1" presStyleIdx="0" presStyleCnt="1" custScaleX="144180" custScaleY="36383" custLinFactNeighborX="7642" custLinFactNeighborY="-61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3DB73-D493-4243-82A8-0F5756674D06}" type="presOf" srcId="{C70B8AFD-C2F3-49E1-B10F-22D58A8068C4}" destId="{D5C05A8E-5FD1-4B12-B9B8-BFA9B7953DA5}" srcOrd="0" destOrd="0" presId="urn:microsoft.com/office/officeart/2005/8/layout/default"/>
    <dgm:cxn modelId="{51277F87-5AF8-430E-8657-D3CD263FC15D}" srcId="{C70B8AFD-C2F3-49E1-B10F-22D58A8068C4}" destId="{4078EACC-A44E-4A54-A7A8-CAE16321A94E}" srcOrd="0" destOrd="0" parTransId="{0DAF33FC-2892-4778-94DD-B53D8FB1EDD8}" sibTransId="{A7E69C5F-519E-46E2-8510-97C1813A4D3C}"/>
    <dgm:cxn modelId="{CF8A8910-B035-48C0-A242-D72C21D4470D}" type="presOf" srcId="{4078EACC-A44E-4A54-A7A8-CAE16321A94E}" destId="{63B53E51-09C3-4E6A-9BE0-5A13278F8CAC}" srcOrd="0" destOrd="0" presId="urn:microsoft.com/office/officeart/2005/8/layout/default"/>
    <dgm:cxn modelId="{26832AF2-E504-4637-B630-10F5EEA0E184}" type="presParOf" srcId="{D5C05A8E-5FD1-4B12-B9B8-BFA9B7953DA5}" destId="{63B53E51-09C3-4E6A-9BE0-5A13278F8CA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8179C-85F2-47E9-AA94-073A49C206EA}">
      <dsp:nvSpPr>
        <dsp:cNvPr id="0" name=""/>
        <dsp:cNvSpPr/>
      </dsp:nvSpPr>
      <dsp:spPr>
        <a:xfrm>
          <a:off x="0" y="8157"/>
          <a:ext cx="11511643" cy="132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Выберите только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одну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предложенных ниже тем сочинения, затем напишите сочинение-рассуждение на эту тему.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08" y="72965"/>
        <a:ext cx="11382027" cy="1197979"/>
      </dsp:txXfrm>
    </dsp:sp>
    <dsp:sp modelId="{621A6CAA-801E-444E-9BFF-2F8AE74CA941}">
      <dsp:nvSpPr>
        <dsp:cNvPr id="0" name=""/>
        <dsp:cNvSpPr/>
      </dsp:nvSpPr>
      <dsp:spPr>
        <a:xfrm>
          <a:off x="0" y="1343216"/>
          <a:ext cx="11511643" cy="132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заявленной темы сформулируйте свою позицию и аргументируйте ее на основе не менее одного произведения отечественной или мировой литературы по Вашему выбору. Количество привлеченных произведений не так важно, как глубина раскрытия темы с опорой на литературный материал.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08" y="1408024"/>
        <a:ext cx="11382027" cy="1197979"/>
      </dsp:txXfrm>
    </dsp:sp>
    <dsp:sp modelId="{13F453E5-A6EF-47E5-8EE7-9C927074DF18}">
      <dsp:nvSpPr>
        <dsp:cNvPr id="0" name=""/>
        <dsp:cNvSpPr/>
      </dsp:nvSpPr>
      <dsp:spPr>
        <a:xfrm>
          <a:off x="0" y="2684958"/>
          <a:ext cx="11511643" cy="132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Продумайте композицию сочинения. Соблюдайте речевые нормы и нормы грамотности. (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Разрешается пользоваться орфографическим словарем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 Сочинение пишите четко и разборчиво.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08" y="2749766"/>
        <a:ext cx="11382027" cy="1197979"/>
      </dsp:txXfrm>
    </dsp:sp>
    <dsp:sp modelId="{2C1185E7-A1CB-43B2-9397-4E4255835DA9}">
      <dsp:nvSpPr>
        <dsp:cNvPr id="0" name=""/>
        <dsp:cNvSpPr/>
      </dsp:nvSpPr>
      <dsp:spPr>
        <a:xfrm>
          <a:off x="0" y="4026701"/>
          <a:ext cx="11511643" cy="132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оценке сочинения в первую очередь учитывается соответствие выбранной теме и аргументированное привлечение литературных произведений.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08" y="4091509"/>
        <a:ext cx="11382027" cy="11979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A7020-082D-4AA9-9D44-9CAA3A9F7CFF}">
      <dsp:nvSpPr>
        <dsp:cNvPr id="0" name=""/>
        <dsp:cNvSpPr/>
      </dsp:nvSpPr>
      <dsp:spPr>
        <a:xfrm>
          <a:off x="213300" y="0"/>
          <a:ext cx="10572854" cy="1713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Если по критериям № 1 и № 2 поставлен «</a:t>
          </a:r>
          <a:r>
            <a:rPr lang="ru-RU" sz="4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зачет», </a:t>
          </a:r>
          <a:r>
            <a:rPr lang="ru-RU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RU" sz="4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остальным критериям (№ 3-№ 5) – </a:t>
          </a:r>
          <a:r>
            <a:rPr lang="ru-RU" sz="4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«незачет»</a:t>
          </a:r>
          <a:r>
            <a:rPr lang="ru-RU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то вся работа получает </a:t>
          </a:r>
          <a:r>
            <a:rPr lang="ru-RU" sz="4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«незачет» </a:t>
          </a:r>
          <a:endParaRPr lang="ru-RU" sz="4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300" y="0"/>
        <a:ext cx="10572854" cy="17139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21678-45A5-4713-A99D-CB65185DEA4D}">
      <dsp:nvSpPr>
        <dsp:cNvPr id="0" name=""/>
        <dsp:cNvSpPr/>
      </dsp:nvSpPr>
      <dsp:spPr>
        <a:xfrm>
          <a:off x="0" y="0"/>
          <a:ext cx="8957129" cy="18562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получения </a:t>
          </a:r>
          <a:r>
            <a:rPr lang="ru-RU" sz="2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«зачета» </a:t>
          </a: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итоговое сочинение необходимо получить </a:t>
          </a:r>
          <a:r>
            <a:rPr lang="ru-RU" sz="2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«зачет» </a:t>
          </a: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критериям </a:t>
          </a:r>
          <a:r>
            <a:rPr lang="ru-RU" sz="2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1, № 2 </a:t>
          </a: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2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 «зачет» по одному из критериев № 3, № 4, № 5.  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613" y="90613"/>
        <a:ext cx="8775903" cy="16749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DCF3B-E0B7-4760-906E-4235FA292A03}">
      <dsp:nvSpPr>
        <dsp:cNvPr id="0" name=""/>
        <dsp:cNvSpPr/>
      </dsp:nvSpPr>
      <dsp:spPr>
        <a:xfrm>
          <a:off x="998305" y="0"/>
          <a:ext cx="9787849" cy="14927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 всех остальных случаях сочинение проверяется по всем пяти критериям и оценивается по системе </a:t>
          </a: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«зачет»/«незачет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(например, нельзя не проверять работу по критериям К4 и К5, если выпускник получил </a:t>
          </a: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«зачет» 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основании зачетов по критериям К1, К2, К3)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8305" y="0"/>
        <a:ext cx="9787849" cy="149277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D4891-3BBE-4FD5-B9EE-C63BC9AEBC48}">
      <dsp:nvSpPr>
        <dsp:cNvPr id="0" name=""/>
        <dsp:cNvSpPr/>
      </dsp:nvSpPr>
      <dsp:spPr>
        <a:xfrm>
          <a:off x="0" y="3965"/>
          <a:ext cx="8911687" cy="12729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Особенности формулировок тематических направлений 2017-2018 г.</a:t>
          </a:r>
          <a:endParaRPr lang="ru-RU" sz="3200" kern="1200" dirty="0"/>
        </a:p>
      </dsp:txBody>
      <dsp:txXfrm>
        <a:off x="62141" y="66106"/>
        <a:ext cx="8787405" cy="11486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22469-31D4-4EFA-905C-2CF7213F772A}">
      <dsp:nvSpPr>
        <dsp:cNvPr id="0" name=""/>
        <dsp:cNvSpPr/>
      </dsp:nvSpPr>
      <dsp:spPr>
        <a:xfrm>
          <a:off x="3219050" y="1271"/>
          <a:ext cx="3621431" cy="740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Нарушение последовательности высказывания</a:t>
          </a:r>
          <a:endParaRPr lang="ru-RU" sz="1800" kern="1200" dirty="0"/>
        </a:p>
      </dsp:txBody>
      <dsp:txXfrm>
        <a:off x="3255189" y="37410"/>
        <a:ext cx="3549153" cy="668023"/>
      </dsp:txXfrm>
    </dsp:sp>
    <dsp:sp modelId="{34027B92-9151-48DF-BCA5-8EA5564D12B0}">
      <dsp:nvSpPr>
        <dsp:cNvPr id="0" name=""/>
        <dsp:cNvSpPr/>
      </dsp:nvSpPr>
      <dsp:spPr>
        <a:xfrm>
          <a:off x="3219050" y="778588"/>
          <a:ext cx="3621431" cy="740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Отсутствие связи между частями высказывания</a:t>
          </a:r>
          <a:endParaRPr lang="ru-RU" sz="1800" kern="1200"/>
        </a:p>
      </dsp:txBody>
      <dsp:txXfrm>
        <a:off x="3255189" y="814727"/>
        <a:ext cx="3549153" cy="668023"/>
      </dsp:txXfrm>
    </dsp:sp>
    <dsp:sp modelId="{92D6261A-FB44-4F1C-9020-C47983605CF4}">
      <dsp:nvSpPr>
        <dsp:cNvPr id="0" name=""/>
        <dsp:cNvSpPr/>
      </dsp:nvSpPr>
      <dsp:spPr>
        <a:xfrm>
          <a:off x="3219050" y="1555905"/>
          <a:ext cx="3621431" cy="740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Неоправданное повторение высказанной ранее мысли</a:t>
          </a:r>
          <a:endParaRPr lang="ru-RU" sz="1800" kern="1200"/>
        </a:p>
      </dsp:txBody>
      <dsp:txXfrm>
        <a:off x="3255189" y="1592044"/>
        <a:ext cx="3549153" cy="668023"/>
      </dsp:txXfrm>
    </dsp:sp>
    <dsp:sp modelId="{8FDA1986-E348-41B8-AE84-4AE29EE20400}">
      <dsp:nvSpPr>
        <dsp:cNvPr id="0" name=""/>
        <dsp:cNvSpPr/>
      </dsp:nvSpPr>
      <dsp:spPr>
        <a:xfrm>
          <a:off x="3219050" y="2333222"/>
          <a:ext cx="3621431" cy="740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Раздробление микротемы другой микротемой</a:t>
          </a:r>
          <a:endParaRPr lang="ru-RU" sz="1800" kern="1200"/>
        </a:p>
      </dsp:txBody>
      <dsp:txXfrm>
        <a:off x="3255189" y="2369361"/>
        <a:ext cx="3549153" cy="668023"/>
      </dsp:txXfrm>
    </dsp:sp>
    <dsp:sp modelId="{B7CDAE35-9468-4964-AD2B-AB836DF500DF}">
      <dsp:nvSpPr>
        <dsp:cNvPr id="0" name=""/>
        <dsp:cNvSpPr/>
      </dsp:nvSpPr>
      <dsp:spPr>
        <a:xfrm>
          <a:off x="3219050" y="3110538"/>
          <a:ext cx="3621431" cy="740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Несораземрность частей высказывания</a:t>
          </a:r>
          <a:endParaRPr lang="ru-RU" sz="1800" kern="1200"/>
        </a:p>
      </dsp:txBody>
      <dsp:txXfrm>
        <a:off x="3255189" y="3146677"/>
        <a:ext cx="3549153" cy="668023"/>
      </dsp:txXfrm>
    </dsp:sp>
    <dsp:sp modelId="{D9786CBC-4CE9-43B1-95E1-C0F4E2738DC6}">
      <dsp:nvSpPr>
        <dsp:cNvPr id="0" name=""/>
        <dsp:cNvSpPr/>
      </dsp:nvSpPr>
      <dsp:spPr>
        <a:xfrm>
          <a:off x="3219050" y="3887855"/>
          <a:ext cx="3621431" cy="740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Отсутствие необходимых частей высказывания и т.п.</a:t>
          </a:r>
          <a:endParaRPr lang="ru-RU" sz="1800" kern="1200"/>
        </a:p>
      </dsp:txBody>
      <dsp:txXfrm>
        <a:off x="3255189" y="3923994"/>
        <a:ext cx="3549153" cy="66802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22469-31D4-4EFA-905C-2CF7213F772A}">
      <dsp:nvSpPr>
        <dsp:cNvPr id="0" name=""/>
        <dsp:cNvSpPr/>
      </dsp:nvSpPr>
      <dsp:spPr>
        <a:xfrm>
          <a:off x="3219050" y="56"/>
          <a:ext cx="3621431" cy="2258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Нарушение причинно-следственных связей</a:t>
          </a:r>
          <a:endParaRPr lang="ru-RU" sz="2400" kern="1200" dirty="0"/>
        </a:p>
      </dsp:txBody>
      <dsp:txXfrm>
        <a:off x="3329286" y="110292"/>
        <a:ext cx="3400959" cy="2037730"/>
      </dsp:txXfrm>
    </dsp:sp>
    <dsp:sp modelId="{D9786CBC-4CE9-43B1-95E1-C0F4E2738DC6}">
      <dsp:nvSpPr>
        <dsp:cNvPr id="0" name=""/>
        <dsp:cNvSpPr/>
      </dsp:nvSpPr>
      <dsp:spPr>
        <a:xfrm>
          <a:off x="3219050" y="2371169"/>
          <a:ext cx="3621431" cy="2258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Нарушение логико-композиционной структуры текста</a:t>
          </a:r>
          <a:endParaRPr lang="ru-RU" sz="2400" kern="1200" dirty="0"/>
        </a:p>
      </dsp:txBody>
      <dsp:txXfrm>
        <a:off x="3329286" y="2481405"/>
        <a:ext cx="3400959" cy="203773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8C4F7-75C1-4A18-9410-26F4892398E7}">
      <dsp:nvSpPr>
        <dsp:cNvPr id="0" name=""/>
        <dsp:cNvSpPr/>
      </dsp:nvSpPr>
      <dsp:spPr>
        <a:xfrm>
          <a:off x="1600199" y="-24491"/>
          <a:ext cx="7038748" cy="1505449"/>
        </a:xfrm>
        <a:prstGeom prst="ellipse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1.Использованы разнотипные по структуре предложения, что ведет к затруднению понимания смысла, например:</a:t>
          </a:r>
          <a:endParaRPr lang="ru-RU" sz="1800" b="1" kern="1200" dirty="0"/>
        </a:p>
      </dsp:txBody>
      <dsp:txXfrm>
        <a:off x="2631000" y="195977"/>
        <a:ext cx="4977146" cy="1064513"/>
      </dsp:txXfrm>
    </dsp:sp>
    <dsp:sp modelId="{413C19FE-2460-47D2-A815-F112A88729F8}">
      <dsp:nvSpPr>
        <dsp:cNvPr id="0" name=""/>
        <dsp:cNvSpPr/>
      </dsp:nvSpPr>
      <dsp:spPr>
        <a:xfrm rot="8527431">
          <a:off x="3340742" y="1451623"/>
          <a:ext cx="827676" cy="676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522350" y="1524636"/>
        <a:ext cx="624687" cy="405979"/>
      </dsp:txXfrm>
    </dsp:sp>
    <dsp:sp modelId="{02C12D82-9C43-4943-A5FC-342BE33D43B9}">
      <dsp:nvSpPr>
        <dsp:cNvPr id="0" name=""/>
        <dsp:cNvSpPr/>
      </dsp:nvSpPr>
      <dsp:spPr>
        <a:xfrm>
          <a:off x="220436" y="1681840"/>
          <a:ext cx="3557656" cy="2946804"/>
        </a:xfrm>
        <a:prstGeom prst="ellipse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Общее поднятие местности над уровнем моря обусловливает суровость и резкость климата. Холодные, </a:t>
          </a:r>
          <a:r>
            <a:rPr lang="ru-RU" sz="1400" b="1" i="1" kern="1200" dirty="0" err="1" smtClean="0"/>
            <a:t>маслоснежные</a:t>
          </a:r>
          <a:r>
            <a:rPr lang="ru-RU" sz="1400" b="1" i="1" kern="1200" dirty="0" smtClean="0"/>
            <a:t> зимы, сменяющиеся жарким летом. Весна коротка с быстрым переходом к лету. </a:t>
          </a:r>
          <a:endParaRPr lang="ru-RU" sz="1400" b="1" kern="1200" dirty="0"/>
        </a:p>
      </dsp:txBody>
      <dsp:txXfrm>
        <a:off x="741443" y="2113389"/>
        <a:ext cx="2515642" cy="2083706"/>
      </dsp:txXfrm>
    </dsp:sp>
    <dsp:sp modelId="{CD33844B-D9D8-40B8-9658-785AACCB73F4}">
      <dsp:nvSpPr>
        <dsp:cNvPr id="0" name=""/>
        <dsp:cNvSpPr/>
      </dsp:nvSpPr>
      <dsp:spPr>
        <a:xfrm rot="17995" flipH="1">
          <a:off x="4295050" y="2800459"/>
          <a:ext cx="1699995" cy="676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498038" y="2936316"/>
        <a:ext cx="1497006" cy="405979"/>
      </dsp:txXfrm>
    </dsp:sp>
    <dsp:sp modelId="{6B3CCF9E-ACD2-46F6-A5F0-AA7E89D14D79}">
      <dsp:nvSpPr>
        <dsp:cNvPr id="0" name=""/>
        <dsp:cNvSpPr/>
      </dsp:nvSpPr>
      <dsp:spPr>
        <a:xfrm>
          <a:off x="6596568" y="1570102"/>
          <a:ext cx="3294462" cy="3104905"/>
        </a:xfrm>
        <a:prstGeom prst="ellipse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/</a:t>
          </a:r>
          <a:r>
            <a:rPr lang="ru-RU" sz="1400" b="1" i="1" kern="1200" dirty="0" smtClean="0"/>
            <a:t>Общее поднятие местности над уровнем моря обусловливает суровость и резкость климата. Холодные, малоснежные зимы сменяются короткой весной, быстро переходящей в жаркое лето.</a:t>
          </a:r>
          <a:r>
            <a:rPr lang="ru-RU" sz="1400" i="1" kern="1200" dirty="0" smtClean="0"/>
            <a:t> (Правильный вариант) </a:t>
          </a:r>
          <a:endParaRPr lang="ru-RU" sz="1400" kern="1200" dirty="0"/>
        </a:p>
      </dsp:txBody>
      <dsp:txXfrm>
        <a:off x="7079031" y="2024805"/>
        <a:ext cx="2329536" cy="2195499"/>
      </dsp:txXfrm>
    </dsp:sp>
    <dsp:sp modelId="{5E43F695-4DBE-48B8-88C7-EF7F74F7E903}">
      <dsp:nvSpPr>
        <dsp:cNvPr id="0" name=""/>
        <dsp:cNvSpPr/>
      </dsp:nvSpPr>
      <dsp:spPr>
        <a:xfrm rot="13047935" flipH="1" flipV="1">
          <a:off x="6343452" y="1472832"/>
          <a:ext cx="798588" cy="753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6366753" y="1554732"/>
        <a:ext cx="572673" cy="45182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578-ECD0-4E6A-9964-644086B705DD}">
      <dsp:nvSpPr>
        <dsp:cNvPr id="0" name=""/>
        <dsp:cNvSpPr/>
      </dsp:nvSpPr>
      <dsp:spPr>
        <a:xfrm>
          <a:off x="673" y="167779"/>
          <a:ext cx="4081599" cy="40815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2.Ошибки в средней части</a:t>
          </a:r>
          <a:endParaRPr lang="ru-RU" sz="3300" kern="1200"/>
        </a:p>
      </dsp:txBody>
      <dsp:txXfrm>
        <a:off x="598409" y="765515"/>
        <a:ext cx="2886127" cy="2886127"/>
      </dsp:txXfrm>
    </dsp:sp>
    <dsp:sp modelId="{0847D88E-38DB-450D-A1D6-BD864293019B}">
      <dsp:nvSpPr>
        <dsp:cNvPr id="0" name=""/>
        <dsp:cNvSpPr/>
      </dsp:nvSpPr>
      <dsp:spPr>
        <a:xfrm>
          <a:off x="3762519" y="-408700"/>
          <a:ext cx="2537802" cy="1377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3762519" y="-133192"/>
        <a:ext cx="2124540" cy="826523"/>
      </dsp:txXfrm>
    </dsp:sp>
    <dsp:sp modelId="{91F180B2-F661-4FA9-8BC0-B6138A6FC776}">
      <dsp:nvSpPr>
        <dsp:cNvPr id="0" name=""/>
        <dsp:cNvSpPr/>
      </dsp:nvSpPr>
      <dsp:spPr>
        <a:xfrm>
          <a:off x="6124217" y="167779"/>
          <a:ext cx="4081599" cy="40815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Так Обломов – человек ленивый, у него был Захар – его слуга </a:t>
          </a:r>
          <a:endParaRPr lang="ru-RU" sz="3300" kern="1200"/>
        </a:p>
      </dsp:txBody>
      <dsp:txXfrm>
        <a:off x="6721953" y="765515"/>
        <a:ext cx="2886127" cy="2886127"/>
      </dsp:txXfrm>
    </dsp:sp>
    <dsp:sp modelId="{22F3504D-6881-44E8-AA83-2C865E72BF17}">
      <dsp:nvSpPr>
        <dsp:cNvPr id="0" name=""/>
        <dsp:cNvSpPr/>
      </dsp:nvSpPr>
      <dsp:spPr>
        <a:xfrm rot="10800000">
          <a:off x="3906169" y="3448318"/>
          <a:ext cx="2537802" cy="1377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0800000">
        <a:off x="4319431" y="3723826"/>
        <a:ext cx="2124540" cy="82652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F54C7-A5A0-454A-9470-14EDBE244144}">
      <dsp:nvSpPr>
        <dsp:cNvPr id="0" name=""/>
        <dsp:cNvSpPr/>
      </dsp:nvSpPr>
      <dsp:spPr>
        <a:xfrm>
          <a:off x="0" y="123304"/>
          <a:ext cx="8911687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Ключевые понятия, составляющие тематическое направление «Верность и измена»</a:t>
          </a:r>
          <a:endParaRPr lang="ru-RU" sz="2600" kern="1200" dirty="0"/>
        </a:p>
      </dsp:txBody>
      <dsp:txXfrm>
        <a:off x="50489" y="173793"/>
        <a:ext cx="8810709" cy="9333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81B1B-DED8-43E7-928C-96CA385AE1AA}">
      <dsp:nvSpPr>
        <dsp:cNvPr id="0" name=""/>
        <dsp:cNvSpPr/>
      </dsp:nvSpPr>
      <dsp:spPr>
        <a:xfrm>
          <a:off x="0" y="373955"/>
          <a:ext cx="7846785" cy="173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998" tIns="416560" rIns="60899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это постоянство в чувствах, убеждениях, поведении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Синонимы</a:t>
          </a:r>
          <a:r>
            <a:rPr lang="ru-RU" sz="2000" kern="1200" dirty="0" smtClean="0"/>
            <a:t>: постоянство, надежность, твердость, честность.</a:t>
          </a:r>
          <a:endParaRPr lang="ru-RU" sz="2000" kern="1200" dirty="0"/>
        </a:p>
      </dsp:txBody>
      <dsp:txXfrm>
        <a:off x="0" y="373955"/>
        <a:ext cx="7846785" cy="1732500"/>
      </dsp:txXfrm>
    </dsp:sp>
    <dsp:sp modelId="{7C86640B-0C50-437F-8EDD-2BE19A769161}">
      <dsp:nvSpPr>
        <dsp:cNvPr id="0" name=""/>
        <dsp:cNvSpPr/>
      </dsp:nvSpPr>
      <dsp:spPr>
        <a:xfrm>
          <a:off x="392339" y="78755"/>
          <a:ext cx="549274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13" tIns="0" rIns="207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Верность</a:t>
          </a:r>
          <a:endParaRPr lang="ru-RU" sz="2000" kern="1200" dirty="0"/>
        </a:p>
      </dsp:txBody>
      <dsp:txXfrm>
        <a:off x="421160" y="107576"/>
        <a:ext cx="5435107" cy="532758"/>
      </dsp:txXfrm>
    </dsp:sp>
    <dsp:sp modelId="{642E8B34-1107-4633-882B-6607B7FDE3A2}">
      <dsp:nvSpPr>
        <dsp:cNvPr id="0" name=""/>
        <dsp:cNvSpPr/>
      </dsp:nvSpPr>
      <dsp:spPr>
        <a:xfrm>
          <a:off x="0" y="2509655"/>
          <a:ext cx="7846785" cy="270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998" tIns="416560" rIns="60899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предательство интересов родины, переход на сторону врага. (И. родине. Государственная и. Обвинение в измене)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Нарушение верности кому-чему-н. ( И. другу. И. долгу. Супружеская и.)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Синонимы</a:t>
          </a:r>
          <a:r>
            <a:rPr lang="ru-RU" sz="2000" kern="1200" dirty="0" smtClean="0"/>
            <a:t>: предательство, неверность.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0" y="2509655"/>
        <a:ext cx="7846785" cy="2709000"/>
      </dsp:txXfrm>
    </dsp:sp>
    <dsp:sp modelId="{E5BBDE24-2F64-4E34-8542-CA164D65BCCB}">
      <dsp:nvSpPr>
        <dsp:cNvPr id="0" name=""/>
        <dsp:cNvSpPr/>
      </dsp:nvSpPr>
      <dsp:spPr>
        <a:xfrm>
          <a:off x="392339" y="2214455"/>
          <a:ext cx="549274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13" tIns="0" rIns="207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Измена</a:t>
          </a:r>
          <a:endParaRPr lang="ru-RU" sz="2000" kern="1200" dirty="0"/>
        </a:p>
      </dsp:txBody>
      <dsp:txXfrm>
        <a:off x="421160" y="2243276"/>
        <a:ext cx="5435107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B7A5B-8FB3-4D79-A0D7-83D0F7A4D6AC}">
      <dsp:nvSpPr>
        <dsp:cNvPr id="0" name=""/>
        <dsp:cNvSpPr/>
      </dsp:nvSpPr>
      <dsp:spPr>
        <a:xfrm>
          <a:off x="0" y="2145022"/>
          <a:ext cx="4147457" cy="1645389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F8C5D-5CEA-43F5-BFD3-CB316832E4E9}">
      <dsp:nvSpPr>
        <dsp:cNvPr id="0" name=""/>
        <dsp:cNvSpPr/>
      </dsp:nvSpPr>
      <dsp:spPr>
        <a:xfrm>
          <a:off x="334550" y="2556369"/>
          <a:ext cx="3398160" cy="822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Письмо </a:t>
          </a:r>
          <a:r>
            <a:rPr lang="ru-RU" sz="1700" kern="1200" dirty="0" err="1" smtClean="0"/>
            <a:t>Рособрнадзора</a:t>
          </a:r>
          <a:r>
            <a:rPr lang="ru-RU" sz="1700" kern="1200" dirty="0" smtClean="0"/>
            <a:t> от 12.10.2017 № 10-718</a:t>
          </a:r>
          <a:endParaRPr lang="ru-RU" sz="1700" kern="1200" dirty="0"/>
        </a:p>
      </dsp:txBody>
      <dsp:txXfrm>
        <a:off x="334550" y="2556369"/>
        <a:ext cx="3398160" cy="82269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E34A6-A543-47CF-854E-98F7C290F6F7}">
      <dsp:nvSpPr>
        <dsp:cNvPr id="0" name=""/>
        <dsp:cNvSpPr/>
      </dsp:nvSpPr>
      <dsp:spPr>
        <a:xfrm>
          <a:off x="0" y="1002013"/>
          <a:ext cx="3414639" cy="341463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D34D66-A165-46FA-AB6E-E9990920D4AB}">
      <dsp:nvSpPr>
        <dsp:cNvPr id="0" name=""/>
        <dsp:cNvSpPr/>
      </dsp:nvSpPr>
      <dsp:spPr>
        <a:xfrm>
          <a:off x="161528" y="1145428"/>
          <a:ext cx="614635" cy="61463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EF1851-00DB-4C59-BADE-904C93FB717F}">
      <dsp:nvSpPr>
        <dsp:cNvPr id="0" name=""/>
        <dsp:cNvSpPr/>
      </dsp:nvSpPr>
      <dsp:spPr>
        <a:xfrm>
          <a:off x="468846" y="1145428"/>
          <a:ext cx="3287632" cy="614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Цитата</a:t>
          </a:r>
          <a:endParaRPr lang="ru-RU" sz="2200" kern="1200" dirty="0"/>
        </a:p>
      </dsp:txBody>
      <dsp:txXfrm>
        <a:off x="468846" y="1145428"/>
        <a:ext cx="3287632" cy="614635"/>
      </dsp:txXfrm>
    </dsp:sp>
    <dsp:sp modelId="{EEC71C20-4339-40FC-96FE-114836593878}">
      <dsp:nvSpPr>
        <dsp:cNvPr id="0" name=""/>
        <dsp:cNvSpPr/>
      </dsp:nvSpPr>
      <dsp:spPr>
        <a:xfrm>
          <a:off x="468846" y="1760063"/>
          <a:ext cx="3287632" cy="1014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Надо хранить верность. Верность слову, обязательствам, другим, себе самому.</a:t>
          </a:r>
          <a:endParaRPr lang="ru-RU" sz="1700" kern="1200" dirty="0"/>
        </a:p>
      </dsp:txBody>
      <dsp:txXfrm>
        <a:off x="468846" y="1760063"/>
        <a:ext cx="3287632" cy="1014390"/>
      </dsp:txXfrm>
    </dsp:sp>
    <dsp:sp modelId="{2B7061A3-7522-405D-A7FA-16F4F6F1B444}">
      <dsp:nvSpPr>
        <dsp:cNvPr id="0" name=""/>
        <dsp:cNvSpPr/>
      </dsp:nvSpPr>
      <dsp:spPr>
        <a:xfrm>
          <a:off x="468846" y="2774453"/>
          <a:ext cx="85680" cy="8568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0BD3EA-BDC1-42BF-AB06-4CD0CE751334}">
      <dsp:nvSpPr>
        <dsp:cNvPr id="0" name=""/>
        <dsp:cNvSpPr/>
      </dsp:nvSpPr>
      <dsp:spPr>
        <a:xfrm>
          <a:off x="468846" y="2860133"/>
          <a:ext cx="3287632" cy="760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Надо быть из тех людей, которые никогда не подводят.	</a:t>
          </a:r>
          <a:endParaRPr lang="ru-RU" sz="1700" kern="1200" dirty="0"/>
        </a:p>
      </dsp:txBody>
      <dsp:txXfrm>
        <a:off x="468846" y="2860133"/>
        <a:ext cx="3287632" cy="760792"/>
      </dsp:txXfrm>
    </dsp:sp>
    <dsp:sp modelId="{C5DE4887-21F6-4B04-BC2D-2D644B05270F}">
      <dsp:nvSpPr>
        <dsp:cNvPr id="0" name=""/>
        <dsp:cNvSpPr/>
      </dsp:nvSpPr>
      <dsp:spPr>
        <a:xfrm>
          <a:off x="468846" y="3620926"/>
          <a:ext cx="85680" cy="8568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35B19D-E351-4A93-9C90-6D39DEFD1882}">
      <dsp:nvSpPr>
        <dsp:cNvPr id="0" name=""/>
        <dsp:cNvSpPr/>
      </dsp:nvSpPr>
      <dsp:spPr>
        <a:xfrm>
          <a:off x="468846" y="3706606"/>
          <a:ext cx="3287632" cy="28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Эрих Мария Ремарк</a:t>
          </a:r>
          <a:endParaRPr lang="ru-RU" sz="1700" kern="1200" dirty="0"/>
        </a:p>
      </dsp:txBody>
      <dsp:txXfrm>
        <a:off x="468846" y="3706606"/>
        <a:ext cx="3287632" cy="28343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6046F-82E9-4BFB-BBD1-E37DBE2872E5}">
      <dsp:nvSpPr>
        <dsp:cNvPr id="0" name=""/>
        <dsp:cNvSpPr/>
      </dsp:nvSpPr>
      <dsp:spPr>
        <a:xfrm>
          <a:off x="0" y="0"/>
          <a:ext cx="4384501" cy="438450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BB623-A7EC-4C2D-9AAA-E38093DA636E}">
      <dsp:nvSpPr>
        <dsp:cNvPr id="0" name=""/>
        <dsp:cNvSpPr/>
      </dsp:nvSpPr>
      <dsp:spPr>
        <a:xfrm>
          <a:off x="2192250" y="0"/>
          <a:ext cx="7686534" cy="43845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В этом мире я ценю только верность. Без этого ты никто, и у тебя нет никого.  В жизни это единственная валюта, которая никогда не обесценится. </a:t>
          </a:r>
        </a:p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                              </a:t>
          </a:r>
          <a:r>
            <a:rPr lang="ru-RU" sz="3900" b="0" kern="1200" dirty="0" err="1" smtClean="0"/>
            <a:t>Вл.Высоцкий</a:t>
          </a:r>
          <a:endParaRPr lang="ru-RU" sz="3900" b="0" kern="1200" dirty="0"/>
        </a:p>
      </dsp:txBody>
      <dsp:txXfrm>
        <a:off x="2192250" y="0"/>
        <a:ext cx="7686534" cy="438450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F54C7-A5A0-454A-9470-14EDBE244144}">
      <dsp:nvSpPr>
        <dsp:cNvPr id="0" name=""/>
        <dsp:cNvSpPr/>
      </dsp:nvSpPr>
      <dsp:spPr>
        <a:xfrm>
          <a:off x="0" y="61295"/>
          <a:ext cx="8911687" cy="11582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Ключевые понятия, составляющие тематическое направление «Равнодушие и отзывчивость</a:t>
          </a:r>
          <a:r>
            <a:rPr lang="ru-RU" sz="3000" b="1" kern="1200" dirty="0" smtClean="0"/>
            <a:t>»</a:t>
          </a:r>
          <a:endParaRPr lang="ru-RU" sz="3000" kern="1200" dirty="0"/>
        </a:p>
      </dsp:txBody>
      <dsp:txXfrm>
        <a:off x="56543" y="117838"/>
        <a:ext cx="8798601" cy="104521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81B1B-DED8-43E7-928C-96CA385AE1AA}">
      <dsp:nvSpPr>
        <dsp:cNvPr id="0" name=""/>
        <dsp:cNvSpPr/>
      </dsp:nvSpPr>
      <dsp:spPr>
        <a:xfrm>
          <a:off x="0" y="475655"/>
          <a:ext cx="7846785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998" tIns="458216" rIns="60899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Равнодушный</a:t>
          </a:r>
          <a:r>
            <a:rPr lang="ru-RU" sz="2200" kern="1200" dirty="0" smtClean="0"/>
            <a:t> – безразличный, безучастный.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Синонимы</a:t>
          </a:r>
          <a:r>
            <a:rPr lang="ru-RU" sz="2200" kern="1200" dirty="0" smtClean="0"/>
            <a:t>: эгоистичный, безжалостный, жестокий, черствый.</a:t>
          </a:r>
        </a:p>
      </dsp:txBody>
      <dsp:txXfrm>
        <a:off x="0" y="475655"/>
        <a:ext cx="7846785" cy="1593900"/>
      </dsp:txXfrm>
    </dsp:sp>
    <dsp:sp modelId="{7C86640B-0C50-437F-8EDD-2BE19A769161}">
      <dsp:nvSpPr>
        <dsp:cNvPr id="0" name=""/>
        <dsp:cNvSpPr/>
      </dsp:nvSpPr>
      <dsp:spPr>
        <a:xfrm>
          <a:off x="392339" y="150935"/>
          <a:ext cx="5492749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13" tIns="0" rIns="20761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Равнодушие</a:t>
          </a:r>
          <a:endParaRPr lang="ru-RU" sz="2200" kern="1200" dirty="0"/>
        </a:p>
      </dsp:txBody>
      <dsp:txXfrm>
        <a:off x="424042" y="182638"/>
        <a:ext cx="5429343" cy="586034"/>
      </dsp:txXfrm>
    </dsp:sp>
    <dsp:sp modelId="{642E8B34-1107-4633-882B-6607B7FDE3A2}">
      <dsp:nvSpPr>
        <dsp:cNvPr id="0" name=""/>
        <dsp:cNvSpPr/>
      </dsp:nvSpPr>
      <dsp:spPr>
        <a:xfrm>
          <a:off x="0" y="2513075"/>
          <a:ext cx="7846785" cy="2633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998" tIns="458216" rIns="60899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Отзывчивый</a:t>
          </a:r>
          <a:r>
            <a:rPr lang="ru-RU" sz="2200" kern="1200" dirty="0" smtClean="0"/>
            <a:t> – легко отзывающийся на чужие нужды, готовый помочь.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smtClean="0"/>
            <a:t>Синонимы</a:t>
          </a:r>
          <a:r>
            <a:rPr lang="ru-RU" sz="2200" kern="1200" smtClean="0"/>
            <a:t>: гуманный, самоотверженный, добрый, сострадательный, человеколюбивый</a:t>
          </a:r>
          <a:endParaRPr lang="ru-RU" sz="2200" kern="1200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 dirty="0"/>
        </a:p>
      </dsp:txBody>
      <dsp:txXfrm>
        <a:off x="0" y="2513075"/>
        <a:ext cx="7846785" cy="2633399"/>
      </dsp:txXfrm>
    </dsp:sp>
    <dsp:sp modelId="{E5BBDE24-2F64-4E34-8542-CA164D65BCCB}">
      <dsp:nvSpPr>
        <dsp:cNvPr id="0" name=""/>
        <dsp:cNvSpPr/>
      </dsp:nvSpPr>
      <dsp:spPr>
        <a:xfrm>
          <a:off x="392339" y="2188355"/>
          <a:ext cx="5492749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13" tIns="0" rIns="20761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Отзывчивость</a:t>
          </a:r>
          <a:endParaRPr lang="ru-RU" sz="2200" kern="1200" dirty="0"/>
        </a:p>
      </dsp:txBody>
      <dsp:txXfrm>
        <a:off x="424042" y="2220058"/>
        <a:ext cx="5429343" cy="58603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E34A6-A543-47CF-854E-98F7C290F6F7}">
      <dsp:nvSpPr>
        <dsp:cNvPr id="0" name=""/>
        <dsp:cNvSpPr/>
      </dsp:nvSpPr>
      <dsp:spPr>
        <a:xfrm>
          <a:off x="0" y="1018335"/>
          <a:ext cx="3414639" cy="341463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D34D66-A165-46FA-AB6E-E9990920D4AB}">
      <dsp:nvSpPr>
        <dsp:cNvPr id="0" name=""/>
        <dsp:cNvSpPr/>
      </dsp:nvSpPr>
      <dsp:spPr>
        <a:xfrm>
          <a:off x="161528" y="1145428"/>
          <a:ext cx="614635" cy="61463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EF1851-00DB-4C59-BADE-904C93FB717F}">
      <dsp:nvSpPr>
        <dsp:cNvPr id="0" name=""/>
        <dsp:cNvSpPr/>
      </dsp:nvSpPr>
      <dsp:spPr>
        <a:xfrm>
          <a:off x="468846" y="1145428"/>
          <a:ext cx="3287632" cy="614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Цитата</a:t>
          </a:r>
          <a:endParaRPr lang="ru-RU" sz="3200" kern="1200" dirty="0"/>
        </a:p>
      </dsp:txBody>
      <dsp:txXfrm>
        <a:off x="468846" y="1145428"/>
        <a:ext cx="3287632" cy="614635"/>
      </dsp:txXfrm>
    </dsp:sp>
    <dsp:sp modelId="{EEC71C20-4339-40FC-96FE-114836593878}">
      <dsp:nvSpPr>
        <dsp:cNvPr id="0" name=""/>
        <dsp:cNvSpPr/>
      </dsp:nvSpPr>
      <dsp:spPr>
        <a:xfrm>
          <a:off x="468846" y="1760063"/>
          <a:ext cx="3287632" cy="117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Равнодушие – это паралич души. </a:t>
          </a:r>
          <a:endParaRPr lang="ru-RU" sz="2500" b="1" kern="1200" dirty="0"/>
        </a:p>
      </dsp:txBody>
      <dsp:txXfrm>
        <a:off x="468846" y="1760063"/>
        <a:ext cx="3287632" cy="1174000"/>
      </dsp:txXfrm>
    </dsp:sp>
    <dsp:sp modelId="{2B7061A3-7522-405D-A7FA-16F4F6F1B444}">
      <dsp:nvSpPr>
        <dsp:cNvPr id="0" name=""/>
        <dsp:cNvSpPr/>
      </dsp:nvSpPr>
      <dsp:spPr>
        <a:xfrm>
          <a:off x="468846" y="2934064"/>
          <a:ext cx="126000" cy="12600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0BD3EA-BDC1-42BF-AB06-4CD0CE751334}">
      <dsp:nvSpPr>
        <dsp:cNvPr id="0" name=""/>
        <dsp:cNvSpPr/>
      </dsp:nvSpPr>
      <dsp:spPr>
        <a:xfrm>
          <a:off x="468846" y="3060064"/>
          <a:ext cx="3287632" cy="41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	</a:t>
          </a:r>
          <a:endParaRPr lang="ru-RU" sz="2500" kern="1200" dirty="0"/>
        </a:p>
      </dsp:txBody>
      <dsp:txXfrm>
        <a:off x="468846" y="3060064"/>
        <a:ext cx="3287632" cy="416812"/>
      </dsp:txXfrm>
    </dsp:sp>
    <dsp:sp modelId="{C5DE4887-21F6-4B04-BC2D-2D644B05270F}">
      <dsp:nvSpPr>
        <dsp:cNvPr id="0" name=""/>
        <dsp:cNvSpPr/>
      </dsp:nvSpPr>
      <dsp:spPr>
        <a:xfrm>
          <a:off x="468846" y="3476876"/>
          <a:ext cx="126000" cy="12600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35B19D-E351-4A93-9C90-6D39DEFD1882}">
      <dsp:nvSpPr>
        <dsp:cNvPr id="0" name=""/>
        <dsp:cNvSpPr/>
      </dsp:nvSpPr>
      <dsp:spPr>
        <a:xfrm>
          <a:off x="468846" y="3602876"/>
          <a:ext cx="3287632" cy="41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/>
            <a:t>А.П.Чехов</a:t>
          </a:r>
          <a:endParaRPr lang="ru-RU" sz="2500" b="1" kern="1200" dirty="0"/>
        </a:p>
      </dsp:txBody>
      <dsp:txXfrm>
        <a:off x="468846" y="3602876"/>
        <a:ext cx="3287632" cy="41681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F54C7-A5A0-454A-9470-14EDBE244144}">
      <dsp:nvSpPr>
        <dsp:cNvPr id="0" name=""/>
        <dsp:cNvSpPr/>
      </dsp:nvSpPr>
      <dsp:spPr>
        <a:xfrm>
          <a:off x="0" y="103415"/>
          <a:ext cx="8911687" cy="1074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Ключевые понятия, составляющие тематическое направление «Цели и средства»</a:t>
          </a:r>
          <a:endParaRPr lang="ru-RU" sz="2700" kern="1200" dirty="0"/>
        </a:p>
      </dsp:txBody>
      <dsp:txXfrm>
        <a:off x="52431" y="155846"/>
        <a:ext cx="8806825" cy="96919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81B1B-DED8-43E7-928C-96CA385AE1AA}">
      <dsp:nvSpPr>
        <dsp:cNvPr id="0" name=""/>
        <dsp:cNvSpPr/>
      </dsp:nvSpPr>
      <dsp:spPr>
        <a:xfrm>
          <a:off x="0" y="376205"/>
          <a:ext cx="7846785" cy="2165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998" tIns="520700" rIns="60899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/>
            <a:t>Цель</a:t>
          </a:r>
          <a:r>
            <a:rPr lang="ru-RU" sz="2500" kern="1200" dirty="0" smtClean="0"/>
            <a:t> – это предвосхищение в сознании результата, на достижение которого направлены действия.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/>
            <a:t>Синонимы</a:t>
          </a:r>
          <a:r>
            <a:rPr lang="ru-RU" sz="2500" kern="1200" dirty="0" smtClean="0"/>
            <a:t>: мечта, задача.</a:t>
          </a:r>
        </a:p>
      </dsp:txBody>
      <dsp:txXfrm>
        <a:off x="0" y="376205"/>
        <a:ext cx="7846785" cy="2165625"/>
      </dsp:txXfrm>
    </dsp:sp>
    <dsp:sp modelId="{7C86640B-0C50-437F-8EDD-2BE19A769161}">
      <dsp:nvSpPr>
        <dsp:cNvPr id="0" name=""/>
        <dsp:cNvSpPr/>
      </dsp:nvSpPr>
      <dsp:spPr>
        <a:xfrm>
          <a:off x="392339" y="7205"/>
          <a:ext cx="5492749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13" tIns="0" rIns="20761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Цель</a:t>
          </a:r>
          <a:endParaRPr lang="ru-RU" sz="2500" kern="1200" dirty="0"/>
        </a:p>
      </dsp:txBody>
      <dsp:txXfrm>
        <a:off x="428365" y="43231"/>
        <a:ext cx="5420697" cy="665948"/>
      </dsp:txXfrm>
    </dsp:sp>
    <dsp:sp modelId="{642E8B34-1107-4633-882B-6607B7FDE3A2}">
      <dsp:nvSpPr>
        <dsp:cNvPr id="0" name=""/>
        <dsp:cNvSpPr/>
      </dsp:nvSpPr>
      <dsp:spPr>
        <a:xfrm>
          <a:off x="0" y="3045830"/>
          <a:ext cx="7846785" cy="2244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998" tIns="520700" rIns="60899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/>
            <a:t>Средства</a:t>
          </a:r>
          <a:r>
            <a:rPr lang="ru-RU" sz="2500" kern="1200" dirty="0" smtClean="0"/>
            <a:t> -приём, способ действия для достижения чего-либо.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smtClean="0"/>
            <a:t>Синонимы</a:t>
          </a:r>
          <a:r>
            <a:rPr lang="ru-RU" sz="2500" kern="1200" smtClean="0"/>
            <a:t>: прием, орудие, способ. </a:t>
          </a:r>
          <a:endParaRPr lang="ru-RU" sz="2500" kern="1200" dirty="0" smtClean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</dsp:txBody>
      <dsp:txXfrm>
        <a:off x="0" y="3045830"/>
        <a:ext cx="7846785" cy="2244375"/>
      </dsp:txXfrm>
    </dsp:sp>
    <dsp:sp modelId="{E5BBDE24-2F64-4E34-8542-CA164D65BCCB}">
      <dsp:nvSpPr>
        <dsp:cNvPr id="0" name=""/>
        <dsp:cNvSpPr/>
      </dsp:nvSpPr>
      <dsp:spPr>
        <a:xfrm>
          <a:off x="392339" y="2676830"/>
          <a:ext cx="5492749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13" tIns="0" rIns="20761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Средства</a:t>
          </a:r>
          <a:endParaRPr lang="ru-RU" sz="2500" kern="1200" dirty="0"/>
        </a:p>
      </dsp:txBody>
      <dsp:txXfrm>
        <a:off x="428365" y="2712856"/>
        <a:ext cx="5420697" cy="66594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E34A6-A543-47CF-854E-98F7C290F6F7}">
      <dsp:nvSpPr>
        <dsp:cNvPr id="0" name=""/>
        <dsp:cNvSpPr/>
      </dsp:nvSpPr>
      <dsp:spPr>
        <a:xfrm>
          <a:off x="0" y="1051013"/>
          <a:ext cx="3414639" cy="341463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D34D66-A165-46FA-AB6E-E9990920D4AB}">
      <dsp:nvSpPr>
        <dsp:cNvPr id="0" name=""/>
        <dsp:cNvSpPr/>
      </dsp:nvSpPr>
      <dsp:spPr>
        <a:xfrm>
          <a:off x="161528" y="1145428"/>
          <a:ext cx="614635" cy="61463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EF1851-00DB-4C59-BADE-904C93FB717F}">
      <dsp:nvSpPr>
        <dsp:cNvPr id="0" name=""/>
        <dsp:cNvSpPr/>
      </dsp:nvSpPr>
      <dsp:spPr>
        <a:xfrm>
          <a:off x="468846" y="1145428"/>
          <a:ext cx="3287632" cy="614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Цитата</a:t>
          </a:r>
          <a:endParaRPr lang="ru-RU" sz="2500" kern="1200" dirty="0"/>
        </a:p>
      </dsp:txBody>
      <dsp:txXfrm>
        <a:off x="468846" y="1145428"/>
        <a:ext cx="3287632" cy="614635"/>
      </dsp:txXfrm>
    </dsp:sp>
    <dsp:sp modelId="{EEC71C20-4339-40FC-96FE-114836593878}">
      <dsp:nvSpPr>
        <dsp:cNvPr id="0" name=""/>
        <dsp:cNvSpPr/>
      </dsp:nvSpPr>
      <dsp:spPr>
        <a:xfrm>
          <a:off x="468846" y="1760063"/>
          <a:ext cx="3287632" cy="28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68846" y="1760063"/>
        <a:ext cx="3287632" cy="280800"/>
      </dsp:txXfrm>
    </dsp:sp>
    <dsp:sp modelId="{2B7061A3-7522-405D-A7FA-16F4F6F1B444}">
      <dsp:nvSpPr>
        <dsp:cNvPr id="0" name=""/>
        <dsp:cNvSpPr/>
      </dsp:nvSpPr>
      <dsp:spPr>
        <a:xfrm>
          <a:off x="468846" y="2040863"/>
          <a:ext cx="100800" cy="10080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0BD3EA-BDC1-42BF-AB06-4CD0CE751334}">
      <dsp:nvSpPr>
        <dsp:cNvPr id="0" name=""/>
        <dsp:cNvSpPr/>
      </dsp:nvSpPr>
      <dsp:spPr>
        <a:xfrm>
          <a:off x="468846" y="2141663"/>
          <a:ext cx="3287632" cy="147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Добродетель делает правильной цель, а рассудительность – средство для её достижения.	</a:t>
          </a:r>
          <a:endParaRPr lang="ru-RU" sz="2000" kern="1200" dirty="0"/>
        </a:p>
      </dsp:txBody>
      <dsp:txXfrm>
        <a:off x="468846" y="2141663"/>
        <a:ext cx="3287632" cy="1474200"/>
      </dsp:txXfrm>
    </dsp:sp>
    <dsp:sp modelId="{C5DE4887-21F6-4B04-BC2D-2D644B05270F}">
      <dsp:nvSpPr>
        <dsp:cNvPr id="0" name=""/>
        <dsp:cNvSpPr/>
      </dsp:nvSpPr>
      <dsp:spPr>
        <a:xfrm>
          <a:off x="468846" y="3615863"/>
          <a:ext cx="100800" cy="10080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35B19D-E351-4A93-9C90-6D39DEFD1882}">
      <dsp:nvSpPr>
        <dsp:cNvPr id="0" name=""/>
        <dsp:cNvSpPr/>
      </dsp:nvSpPr>
      <dsp:spPr>
        <a:xfrm>
          <a:off x="468846" y="3716663"/>
          <a:ext cx="3287632" cy="333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Аристотель</a:t>
          </a:r>
          <a:endParaRPr lang="ru-RU" sz="2000" kern="1200" dirty="0"/>
        </a:p>
      </dsp:txBody>
      <dsp:txXfrm>
        <a:off x="468846" y="3716663"/>
        <a:ext cx="3287632" cy="33345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F54C7-A5A0-454A-9470-14EDBE244144}">
      <dsp:nvSpPr>
        <dsp:cNvPr id="0" name=""/>
        <dsp:cNvSpPr/>
      </dsp:nvSpPr>
      <dsp:spPr>
        <a:xfrm>
          <a:off x="0" y="123304"/>
          <a:ext cx="8911687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Ключевые понятия, составляющие тематическое направление «Смелость и трусость»</a:t>
          </a:r>
          <a:endParaRPr lang="ru-RU" sz="2600" kern="1200" dirty="0"/>
        </a:p>
      </dsp:txBody>
      <dsp:txXfrm>
        <a:off x="50489" y="173793"/>
        <a:ext cx="8810709" cy="93330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81B1B-DED8-43E7-928C-96CA385AE1AA}">
      <dsp:nvSpPr>
        <dsp:cNvPr id="0" name=""/>
        <dsp:cNvSpPr/>
      </dsp:nvSpPr>
      <dsp:spPr>
        <a:xfrm>
          <a:off x="0" y="615605"/>
          <a:ext cx="7846785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998" tIns="374904" rIns="60899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Смелость</a:t>
          </a:r>
          <a:r>
            <a:rPr lang="ru-RU" sz="1800" kern="1200" dirty="0" smtClean="0"/>
            <a:t> – психологическая установка и поведение, </a:t>
          </a:r>
          <a:r>
            <a:rPr lang="ru-RU" sz="1800" b="1" kern="1200" dirty="0" smtClean="0"/>
            <a:t>решительность</a:t>
          </a:r>
          <a:r>
            <a:rPr lang="ru-RU" sz="1800" kern="1200" dirty="0" smtClean="0"/>
            <a:t> в поступках, самоуверенность и способность человека преодолевать чувство страха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/>
            <a:t>Синонимы</a:t>
          </a:r>
          <a:r>
            <a:rPr lang="ru-RU" sz="1800" kern="1200" smtClean="0"/>
            <a:t>:храбрость, отвага, мужество, бесстрашие, неустрашимость, безбоязненность, бестрепетность </a:t>
          </a:r>
          <a:endParaRPr lang="ru-RU" sz="1800" kern="1200" dirty="0" smtClean="0"/>
        </a:p>
      </dsp:txBody>
      <dsp:txXfrm>
        <a:off x="0" y="615605"/>
        <a:ext cx="7846785" cy="1814400"/>
      </dsp:txXfrm>
    </dsp:sp>
    <dsp:sp modelId="{7C86640B-0C50-437F-8EDD-2BE19A769161}">
      <dsp:nvSpPr>
        <dsp:cNvPr id="0" name=""/>
        <dsp:cNvSpPr/>
      </dsp:nvSpPr>
      <dsp:spPr>
        <a:xfrm>
          <a:off x="392339" y="349925"/>
          <a:ext cx="549274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13" tIns="0" rIns="2076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Смелость</a:t>
          </a:r>
          <a:endParaRPr lang="ru-RU" sz="1800" kern="1200" dirty="0"/>
        </a:p>
      </dsp:txBody>
      <dsp:txXfrm>
        <a:off x="418278" y="375864"/>
        <a:ext cx="5440871" cy="479482"/>
      </dsp:txXfrm>
    </dsp:sp>
    <dsp:sp modelId="{642E8B34-1107-4633-882B-6607B7FDE3A2}">
      <dsp:nvSpPr>
        <dsp:cNvPr id="0" name=""/>
        <dsp:cNvSpPr/>
      </dsp:nvSpPr>
      <dsp:spPr>
        <a:xfrm>
          <a:off x="0" y="2792885"/>
          <a:ext cx="7846785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998" tIns="374904" rIns="60899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Трусость</a:t>
          </a:r>
          <a:r>
            <a:rPr lang="ru-RU" sz="1800" kern="1200" dirty="0" smtClean="0"/>
            <a:t> –это характеристика поведения человека в определённой ситуации, выраженная отказом к какому-либо действию (поступку) по причине страха 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/>
            <a:t>Синонимы</a:t>
          </a:r>
          <a:r>
            <a:rPr lang="ru-RU" sz="1800" kern="1200" smtClean="0"/>
            <a:t>: боязливость, робость, малодушие, мнительность, нерешительность, колебание.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2792885"/>
        <a:ext cx="7846785" cy="2154600"/>
      </dsp:txXfrm>
    </dsp:sp>
    <dsp:sp modelId="{E5BBDE24-2F64-4E34-8542-CA164D65BCCB}">
      <dsp:nvSpPr>
        <dsp:cNvPr id="0" name=""/>
        <dsp:cNvSpPr/>
      </dsp:nvSpPr>
      <dsp:spPr>
        <a:xfrm>
          <a:off x="392339" y="2527205"/>
          <a:ext cx="549274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13" tIns="0" rIns="2076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Трусость</a:t>
          </a:r>
          <a:endParaRPr lang="ru-RU" sz="1800" kern="1200" dirty="0"/>
        </a:p>
      </dsp:txBody>
      <dsp:txXfrm>
        <a:off x="418278" y="2553144"/>
        <a:ext cx="5440871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32210-076A-43F2-8C1E-F298EE8D70E5}">
      <dsp:nvSpPr>
        <dsp:cNvPr id="0" name=""/>
        <dsp:cNvSpPr/>
      </dsp:nvSpPr>
      <dsp:spPr>
        <a:xfrm>
          <a:off x="766696" y="400051"/>
          <a:ext cx="3952237" cy="11843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Документы,  которые заполняют эксперты</a:t>
          </a:r>
          <a:endParaRPr lang="ru-RU" sz="2700" kern="1200" dirty="0"/>
        </a:p>
      </dsp:txBody>
      <dsp:txXfrm>
        <a:off x="801384" y="434739"/>
        <a:ext cx="3882861" cy="111494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E34A6-A543-47CF-854E-98F7C290F6F7}">
      <dsp:nvSpPr>
        <dsp:cNvPr id="0" name=""/>
        <dsp:cNvSpPr/>
      </dsp:nvSpPr>
      <dsp:spPr>
        <a:xfrm>
          <a:off x="0" y="1054251"/>
          <a:ext cx="3406516" cy="340797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D34D66-A165-46FA-AB6E-E9990920D4AB}">
      <dsp:nvSpPr>
        <dsp:cNvPr id="0" name=""/>
        <dsp:cNvSpPr/>
      </dsp:nvSpPr>
      <dsp:spPr>
        <a:xfrm>
          <a:off x="164109" y="1148481"/>
          <a:ext cx="613172" cy="61343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EF1851-00DB-4C59-BADE-904C93FB717F}">
      <dsp:nvSpPr>
        <dsp:cNvPr id="0" name=""/>
        <dsp:cNvSpPr/>
      </dsp:nvSpPr>
      <dsp:spPr>
        <a:xfrm>
          <a:off x="470695" y="1148481"/>
          <a:ext cx="3279811" cy="613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Цитата</a:t>
          </a:r>
          <a:endParaRPr lang="ru-RU" sz="1600" kern="1200" dirty="0"/>
        </a:p>
      </dsp:txBody>
      <dsp:txXfrm>
        <a:off x="470695" y="1148481"/>
        <a:ext cx="3279811" cy="613435"/>
      </dsp:txXfrm>
    </dsp:sp>
    <dsp:sp modelId="{EEC71C20-4339-40FC-96FE-114836593878}">
      <dsp:nvSpPr>
        <dsp:cNvPr id="0" name=""/>
        <dsp:cNvSpPr/>
      </dsp:nvSpPr>
      <dsp:spPr>
        <a:xfrm>
          <a:off x="469091" y="1761916"/>
          <a:ext cx="3284422" cy="63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69091" y="1761916"/>
        <a:ext cx="3284422" cy="63185"/>
      </dsp:txXfrm>
    </dsp:sp>
    <dsp:sp modelId="{2B7061A3-7522-405D-A7FA-16F4F6F1B444}">
      <dsp:nvSpPr>
        <dsp:cNvPr id="0" name=""/>
        <dsp:cNvSpPr/>
      </dsp:nvSpPr>
      <dsp:spPr>
        <a:xfrm>
          <a:off x="469091" y="1825102"/>
          <a:ext cx="22792" cy="2268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0BD3EA-BDC1-42BF-AB06-4CD0CE751334}">
      <dsp:nvSpPr>
        <dsp:cNvPr id="0" name=""/>
        <dsp:cNvSpPr/>
      </dsp:nvSpPr>
      <dsp:spPr>
        <a:xfrm>
          <a:off x="469091" y="1847783"/>
          <a:ext cx="3284422" cy="837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1.Смелость – это сопротивление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контроль над страхом, а не отсутствие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страха. </a:t>
          </a:r>
          <a:endParaRPr lang="ru-RU" sz="1400" b="1" kern="1200" dirty="0"/>
        </a:p>
      </dsp:txBody>
      <dsp:txXfrm>
        <a:off x="469091" y="1847783"/>
        <a:ext cx="3284422" cy="837202"/>
      </dsp:txXfrm>
    </dsp:sp>
    <dsp:sp modelId="{C5DE4887-21F6-4B04-BC2D-2D644B05270F}">
      <dsp:nvSpPr>
        <dsp:cNvPr id="0" name=""/>
        <dsp:cNvSpPr/>
      </dsp:nvSpPr>
      <dsp:spPr>
        <a:xfrm>
          <a:off x="469091" y="2684986"/>
          <a:ext cx="22792" cy="2268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35B19D-E351-4A93-9C90-6D39DEFD1882}">
      <dsp:nvSpPr>
        <dsp:cNvPr id="0" name=""/>
        <dsp:cNvSpPr/>
      </dsp:nvSpPr>
      <dsp:spPr>
        <a:xfrm>
          <a:off x="469091" y="2707668"/>
          <a:ext cx="3284422" cy="135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Марк Твен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2.Трусливый друг страшнее врага,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ибо врага опасаешься, а на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друга надеешься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Л.Н.Толстой</a:t>
          </a: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/>
        </a:p>
      </dsp:txBody>
      <dsp:txXfrm>
        <a:off x="469091" y="2707668"/>
        <a:ext cx="3284422" cy="135848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F54C7-A5A0-454A-9470-14EDBE244144}">
      <dsp:nvSpPr>
        <dsp:cNvPr id="0" name=""/>
        <dsp:cNvSpPr/>
      </dsp:nvSpPr>
      <dsp:spPr>
        <a:xfrm>
          <a:off x="0" y="123304"/>
          <a:ext cx="8911687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Ключевые понятия, составляющие тематическое направление «Человек и общество»</a:t>
          </a:r>
          <a:endParaRPr lang="ru-RU" sz="2600" kern="1200" dirty="0"/>
        </a:p>
      </dsp:txBody>
      <dsp:txXfrm>
        <a:off x="50489" y="173793"/>
        <a:ext cx="8810709" cy="93330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81B1B-DED8-43E7-928C-96CA385AE1AA}">
      <dsp:nvSpPr>
        <dsp:cNvPr id="0" name=""/>
        <dsp:cNvSpPr/>
      </dsp:nvSpPr>
      <dsp:spPr>
        <a:xfrm>
          <a:off x="0" y="449330"/>
          <a:ext cx="7846785" cy="195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998" tIns="479044" rIns="60899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Общественное существо, обладающее сознанием, разумом, субъект общественно исторической деятельности и культуры</a:t>
          </a:r>
          <a:endParaRPr lang="ru-RU" sz="2300" kern="1200" dirty="0"/>
        </a:p>
      </dsp:txBody>
      <dsp:txXfrm>
        <a:off x="0" y="449330"/>
        <a:ext cx="7846785" cy="1956150"/>
      </dsp:txXfrm>
    </dsp:sp>
    <dsp:sp modelId="{7C86640B-0C50-437F-8EDD-2BE19A769161}">
      <dsp:nvSpPr>
        <dsp:cNvPr id="0" name=""/>
        <dsp:cNvSpPr/>
      </dsp:nvSpPr>
      <dsp:spPr>
        <a:xfrm>
          <a:off x="392339" y="109850"/>
          <a:ext cx="549274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13" tIns="0" rIns="20761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Человек</a:t>
          </a:r>
          <a:endParaRPr lang="ru-RU" sz="2300" kern="1200" dirty="0"/>
        </a:p>
      </dsp:txBody>
      <dsp:txXfrm>
        <a:off x="425483" y="142994"/>
        <a:ext cx="5426461" cy="612672"/>
      </dsp:txXfrm>
    </dsp:sp>
    <dsp:sp modelId="{642E8B34-1107-4633-882B-6607B7FDE3A2}">
      <dsp:nvSpPr>
        <dsp:cNvPr id="0" name=""/>
        <dsp:cNvSpPr/>
      </dsp:nvSpPr>
      <dsp:spPr>
        <a:xfrm>
          <a:off x="0" y="2869160"/>
          <a:ext cx="7846785" cy="231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998" tIns="479044" rIns="60899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Совокупность людей, объединённых исторически обусловленными  социальными формами совместной жизни и деятельности   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</dsp:txBody>
      <dsp:txXfrm>
        <a:off x="0" y="2869160"/>
        <a:ext cx="7846785" cy="2318400"/>
      </dsp:txXfrm>
    </dsp:sp>
    <dsp:sp modelId="{E5BBDE24-2F64-4E34-8542-CA164D65BCCB}">
      <dsp:nvSpPr>
        <dsp:cNvPr id="0" name=""/>
        <dsp:cNvSpPr/>
      </dsp:nvSpPr>
      <dsp:spPr>
        <a:xfrm>
          <a:off x="392339" y="2529680"/>
          <a:ext cx="549274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13" tIns="0" rIns="20761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Общество</a:t>
          </a:r>
          <a:endParaRPr lang="ru-RU" sz="2300" kern="1200" dirty="0"/>
        </a:p>
      </dsp:txBody>
      <dsp:txXfrm>
        <a:off x="425483" y="2562824"/>
        <a:ext cx="5426461" cy="61267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E34A6-A543-47CF-854E-98F7C290F6F7}">
      <dsp:nvSpPr>
        <dsp:cNvPr id="0" name=""/>
        <dsp:cNvSpPr/>
      </dsp:nvSpPr>
      <dsp:spPr>
        <a:xfrm>
          <a:off x="7020" y="167727"/>
          <a:ext cx="3749458" cy="404695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D34D66-A165-46FA-AB6E-E9990920D4AB}">
      <dsp:nvSpPr>
        <dsp:cNvPr id="0" name=""/>
        <dsp:cNvSpPr/>
      </dsp:nvSpPr>
      <dsp:spPr>
        <a:xfrm>
          <a:off x="1987121" y="3575171"/>
          <a:ext cx="160104" cy="16010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EF1851-00DB-4C59-BADE-904C93FB717F}">
      <dsp:nvSpPr>
        <dsp:cNvPr id="0" name=""/>
        <dsp:cNvSpPr/>
      </dsp:nvSpPr>
      <dsp:spPr>
        <a:xfrm>
          <a:off x="884656" y="681939"/>
          <a:ext cx="1795604" cy="161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Цитата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Самая ужасная тирания-это тирания мелочей. </a:t>
          </a:r>
          <a:br>
            <a:rPr lang="ru-RU" sz="1600" kern="1200" dirty="0" smtClean="0"/>
          </a:br>
          <a:r>
            <a:rPr lang="ru-RU" sz="1600" i="1" kern="1200" dirty="0" smtClean="0"/>
            <a:t>Л. Н. Андреев </a:t>
          </a: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Быть добрым очень легко, быть справедливым — вот что трудно. </a:t>
          </a:r>
          <a:br>
            <a:rPr lang="ru-RU" sz="1600" kern="1200" dirty="0" smtClean="0"/>
          </a:br>
          <a:r>
            <a:rPr lang="ru-RU" sz="1600" i="1" kern="1200" dirty="0" smtClean="0"/>
            <a:t>В. Гюго </a:t>
          </a: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884656" y="681939"/>
        <a:ext cx="1795604" cy="1610569"/>
      </dsp:txXfrm>
    </dsp:sp>
    <dsp:sp modelId="{EEC71C20-4339-40FC-96FE-114836593878}">
      <dsp:nvSpPr>
        <dsp:cNvPr id="0" name=""/>
        <dsp:cNvSpPr/>
      </dsp:nvSpPr>
      <dsp:spPr>
        <a:xfrm>
          <a:off x="1542045" y="1787712"/>
          <a:ext cx="978516" cy="48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</dsp:txBody>
      <dsp:txXfrm>
        <a:off x="1542045" y="1787712"/>
        <a:ext cx="978516" cy="48562"/>
      </dsp:txXfrm>
    </dsp:sp>
    <dsp:sp modelId="{2B7061A3-7522-405D-A7FA-16F4F6F1B444}">
      <dsp:nvSpPr>
        <dsp:cNvPr id="0" name=""/>
        <dsp:cNvSpPr/>
      </dsp:nvSpPr>
      <dsp:spPr>
        <a:xfrm>
          <a:off x="1580929" y="1836274"/>
          <a:ext cx="6564" cy="655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35B19D-E351-4A93-9C90-6D39DEFD1882}">
      <dsp:nvSpPr>
        <dsp:cNvPr id="0" name=""/>
        <dsp:cNvSpPr/>
      </dsp:nvSpPr>
      <dsp:spPr>
        <a:xfrm>
          <a:off x="1542045" y="1842832"/>
          <a:ext cx="857224" cy="18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542045" y="1842832"/>
        <a:ext cx="857224" cy="18268"/>
      </dsp:txXfrm>
    </dsp:sp>
    <dsp:sp modelId="{F0D14771-42CB-4EE7-87A0-1F5C5A3AF335}">
      <dsp:nvSpPr>
        <dsp:cNvPr id="0" name=""/>
        <dsp:cNvSpPr/>
      </dsp:nvSpPr>
      <dsp:spPr>
        <a:xfrm>
          <a:off x="1431057" y="4058460"/>
          <a:ext cx="160476" cy="16047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8130427-38D7-42D7-A731-3FD909670F52}">
      <dsp:nvSpPr>
        <dsp:cNvPr id="0" name=""/>
        <dsp:cNvSpPr/>
      </dsp:nvSpPr>
      <dsp:spPr>
        <a:xfrm>
          <a:off x="1511295" y="4058460"/>
          <a:ext cx="856201" cy="160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" rIns="0" bIns="762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i="1" kern="1200" dirty="0" smtClean="0"/>
        </a:p>
      </dsp:txBody>
      <dsp:txXfrm>
        <a:off x="1511295" y="4058460"/>
        <a:ext cx="856201" cy="160476"/>
      </dsp:txXfrm>
    </dsp:sp>
    <dsp:sp modelId="{3613F9E1-699F-4620-8D7A-3D64E5D0E3D0}">
      <dsp:nvSpPr>
        <dsp:cNvPr id="0" name=""/>
        <dsp:cNvSpPr/>
      </dsp:nvSpPr>
      <dsp:spPr>
        <a:xfrm>
          <a:off x="1369900" y="4732809"/>
          <a:ext cx="160476" cy="16047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C9CEF71-6E55-4752-9C6A-AE139B62C8E5}">
      <dsp:nvSpPr>
        <dsp:cNvPr id="0" name=""/>
        <dsp:cNvSpPr/>
      </dsp:nvSpPr>
      <dsp:spPr>
        <a:xfrm>
          <a:off x="1157219" y="3708530"/>
          <a:ext cx="1395257" cy="1188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i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i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. </a:t>
          </a:r>
        </a:p>
      </dsp:txBody>
      <dsp:txXfrm>
        <a:off x="1157219" y="3708530"/>
        <a:ext cx="1395257" cy="118822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6D698-5F36-428F-B292-F52A38D18283}">
      <dsp:nvSpPr>
        <dsp:cNvPr id="0" name=""/>
        <dsp:cNvSpPr/>
      </dsp:nvSpPr>
      <dsp:spPr>
        <a:xfrm>
          <a:off x="3357516" y="2005"/>
          <a:ext cx="3777206" cy="13235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Человек рожден для общества. Д. Дидро</a:t>
          </a:r>
          <a:endParaRPr lang="ru-RU" sz="1800" kern="1200" dirty="0"/>
        </a:p>
      </dsp:txBody>
      <dsp:txXfrm>
        <a:off x="3422125" y="66614"/>
        <a:ext cx="3647988" cy="1194299"/>
      </dsp:txXfrm>
    </dsp:sp>
    <dsp:sp modelId="{1A5E794F-19FD-4B9E-A2D1-B07CD5E52D4E}">
      <dsp:nvSpPr>
        <dsp:cNvPr id="0" name=""/>
        <dsp:cNvSpPr/>
      </dsp:nvSpPr>
      <dsp:spPr>
        <a:xfrm>
          <a:off x="3357516" y="1391699"/>
          <a:ext cx="3777206" cy="13235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Человек становится человеком только среди людей. И. Бехер</a:t>
          </a:r>
          <a:endParaRPr lang="ru-RU" sz="1800" kern="1200" dirty="0"/>
        </a:p>
      </dsp:txBody>
      <dsp:txXfrm>
        <a:off x="3422125" y="1456308"/>
        <a:ext cx="3647988" cy="1194299"/>
      </dsp:txXfrm>
    </dsp:sp>
    <dsp:sp modelId="{4D6421CE-F8D0-4262-8470-C784CA5F2D3A}">
      <dsp:nvSpPr>
        <dsp:cNvPr id="0" name=""/>
        <dsp:cNvSpPr/>
      </dsp:nvSpPr>
      <dsp:spPr>
        <a:xfrm>
          <a:off x="3357516" y="2781392"/>
          <a:ext cx="3777206" cy="13235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Отдельные люди соединяются в одно целое – в общество; и поэтому самая высшая сфера прекрасного – человеческое общество.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Н.Г.Чернышевский</a:t>
          </a:r>
          <a:endParaRPr lang="ru-RU" sz="1400" kern="1200" dirty="0"/>
        </a:p>
      </dsp:txBody>
      <dsp:txXfrm>
        <a:off x="3422125" y="2846001"/>
        <a:ext cx="3647988" cy="119429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B3044-0696-4446-BA4D-6E9ACDA51321}">
      <dsp:nvSpPr>
        <dsp:cNvPr id="0" name=""/>
        <dsp:cNvSpPr/>
      </dsp:nvSpPr>
      <dsp:spPr>
        <a:xfrm>
          <a:off x="0" y="4623741"/>
          <a:ext cx="10067699" cy="6068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Продумайте план сочинения</a:t>
          </a:r>
          <a:endParaRPr lang="ru-RU" sz="2000" kern="1200" dirty="0"/>
        </a:p>
      </dsp:txBody>
      <dsp:txXfrm>
        <a:off x="0" y="4623741"/>
        <a:ext cx="10067699" cy="606863"/>
      </dsp:txXfrm>
    </dsp:sp>
    <dsp:sp modelId="{5AC56B4F-8B11-4772-B5B4-F34CD50E3969}">
      <dsp:nvSpPr>
        <dsp:cNvPr id="0" name=""/>
        <dsp:cNvSpPr/>
      </dsp:nvSpPr>
      <dsp:spPr>
        <a:xfrm rot="10800000">
          <a:off x="0" y="3699487"/>
          <a:ext cx="10067699" cy="93335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Вспомните литературные произведения, которыми вы можете проиллюстрировать ответы</a:t>
          </a:r>
          <a:endParaRPr lang="ru-RU" sz="2000" kern="1200" dirty="0"/>
        </a:p>
      </dsp:txBody>
      <dsp:txXfrm rot="10800000">
        <a:off x="0" y="3699487"/>
        <a:ext cx="10067699" cy="606467"/>
      </dsp:txXfrm>
    </dsp:sp>
    <dsp:sp modelId="{9792FE76-87D7-4251-AEF4-9EE839056CAB}">
      <dsp:nvSpPr>
        <dsp:cNvPr id="0" name=""/>
        <dsp:cNvSpPr/>
      </dsp:nvSpPr>
      <dsp:spPr>
        <a:xfrm rot="10800000">
          <a:off x="0" y="2775234"/>
          <a:ext cx="10067699" cy="93335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Попытайтесь кратко ответить на этот (эти) вопрос (-ы)</a:t>
          </a:r>
          <a:endParaRPr lang="ru-RU" sz="2000" kern="1200" dirty="0"/>
        </a:p>
      </dsp:txBody>
      <dsp:txXfrm rot="10800000">
        <a:off x="0" y="2775234"/>
        <a:ext cx="10067699" cy="606467"/>
      </dsp:txXfrm>
    </dsp:sp>
    <dsp:sp modelId="{D1D944BB-3BA5-4AAD-9049-635FF85C2E04}">
      <dsp:nvSpPr>
        <dsp:cNvPr id="0" name=""/>
        <dsp:cNvSpPr/>
      </dsp:nvSpPr>
      <dsp:spPr>
        <a:xfrm rot="10800000">
          <a:off x="0" y="1850981"/>
          <a:ext cx="10067699" cy="93335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Сформулируйте тему в виде вопроса (вопросов)</a:t>
          </a:r>
          <a:endParaRPr lang="ru-RU" sz="2000" kern="1200" dirty="0"/>
        </a:p>
      </dsp:txBody>
      <dsp:txXfrm rot="10800000">
        <a:off x="0" y="1850981"/>
        <a:ext cx="10067699" cy="606467"/>
      </dsp:txXfrm>
    </dsp:sp>
    <dsp:sp modelId="{D5521D4A-EB0A-4A14-B2DC-201CF4487CC5}">
      <dsp:nvSpPr>
        <dsp:cNvPr id="0" name=""/>
        <dsp:cNvSpPr/>
      </dsp:nvSpPr>
      <dsp:spPr>
        <a:xfrm rot="10800000">
          <a:off x="0" y="926728"/>
          <a:ext cx="10067699" cy="93335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Выделите в ней ключевые слова, в которых видите главный смысл</a:t>
          </a:r>
          <a:endParaRPr lang="ru-RU" sz="2000" kern="1200" dirty="0"/>
        </a:p>
      </dsp:txBody>
      <dsp:txXfrm rot="10800000">
        <a:off x="0" y="926728"/>
        <a:ext cx="10067699" cy="606467"/>
      </dsp:txXfrm>
    </dsp:sp>
    <dsp:sp modelId="{E482F55F-8FB3-4AA2-AC18-B7D9F484755E}">
      <dsp:nvSpPr>
        <dsp:cNvPr id="0" name=""/>
        <dsp:cNvSpPr/>
      </dsp:nvSpPr>
      <dsp:spPr>
        <a:xfrm rot="10800000">
          <a:off x="0" y="2475"/>
          <a:ext cx="10067699" cy="93335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Внимательно прочитайте тему сочинения</a:t>
          </a:r>
          <a:endParaRPr lang="ru-RU" sz="2000" kern="1200" dirty="0"/>
        </a:p>
      </dsp:txBody>
      <dsp:txXfrm rot="10800000">
        <a:off x="0" y="2475"/>
        <a:ext cx="10067699" cy="60646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D10BD-B99D-4929-A58B-814702C808D2}">
      <dsp:nvSpPr>
        <dsp:cNvPr id="0" name=""/>
        <dsp:cNvSpPr/>
      </dsp:nvSpPr>
      <dsp:spPr>
        <a:xfrm>
          <a:off x="2852927" y="1660"/>
          <a:ext cx="3209544" cy="7258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Комментированный пересказ содержания литературного произведения (отбор эпизодов, героев, деталей).</a:t>
          </a:r>
          <a:endParaRPr lang="ru-RU" sz="1100" kern="1200"/>
        </a:p>
      </dsp:txBody>
      <dsp:txXfrm>
        <a:off x="2888359" y="37092"/>
        <a:ext cx="3138680" cy="654963"/>
      </dsp:txXfrm>
    </dsp:sp>
    <dsp:sp modelId="{2BB25C08-4FB3-4834-8024-FD028C7188FF}">
      <dsp:nvSpPr>
        <dsp:cNvPr id="0" name=""/>
        <dsp:cNvSpPr/>
      </dsp:nvSpPr>
      <dsp:spPr>
        <a:xfrm>
          <a:off x="2852927" y="763778"/>
          <a:ext cx="3209544" cy="7258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Актуализация проблематики литературного произведения (проблемы, созвучные теме).</a:t>
          </a:r>
          <a:endParaRPr lang="ru-RU" sz="1100" kern="1200"/>
        </a:p>
      </dsp:txBody>
      <dsp:txXfrm>
        <a:off x="2888359" y="799210"/>
        <a:ext cx="3138680" cy="654963"/>
      </dsp:txXfrm>
    </dsp:sp>
    <dsp:sp modelId="{9DDB3411-5338-43B2-B5D9-7E80420CD29C}">
      <dsp:nvSpPr>
        <dsp:cNvPr id="0" name=""/>
        <dsp:cNvSpPr/>
      </dsp:nvSpPr>
      <dsp:spPr>
        <a:xfrm>
          <a:off x="2852927" y="1525897"/>
          <a:ext cx="3209544" cy="7258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Аспектная характеристика литературного героя. </a:t>
          </a:r>
          <a:endParaRPr lang="ru-RU" sz="1100" kern="1200"/>
        </a:p>
      </dsp:txBody>
      <dsp:txXfrm>
        <a:off x="2888359" y="1561329"/>
        <a:ext cx="3138680" cy="654963"/>
      </dsp:txXfrm>
    </dsp:sp>
    <dsp:sp modelId="{8D10BCDF-B6EC-469E-B43B-7BE6742203B4}">
      <dsp:nvSpPr>
        <dsp:cNvPr id="0" name=""/>
        <dsp:cNvSpPr/>
      </dsp:nvSpPr>
      <dsp:spPr>
        <a:xfrm>
          <a:off x="2852927" y="2288016"/>
          <a:ext cx="3209544" cy="7258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Обращение к системе образов произведения.</a:t>
          </a:r>
          <a:endParaRPr lang="ru-RU" sz="1100" kern="1200"/>
        </a:p>
      </dsp:txBody>
      <dsp:txXfrm>
        <a:off x="2888359" y="2323448"/>
        <a:ext cx="3138680" cy="654963"/>
      </dsp:txXfrm>
    </dsp:sp>
    <dsp:sp modelId="{4239CB4B-6409-4342-B674-8E72DDCEAA85}">
      <dsp:nvSpPr>
        <dsp:cNvPr id="0" name=""/>
        <dsp:cNvSpPr/>
      </dsp:nvSpPr>
      <dsp:spPr>
        <a:xfrm>
          <a:off x="2852927" y="3050134"/>
          <a:ext cx="3209544" cy="7258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Сопоставление фрагментов и героев разных произведений.</a:t>
          </a:r>
          <a:endParaRPr lang="ru-RU" sz="1100" kern="1200"/>
        </a:p>
      </dsp:txBody>
      <dsp:txXfrm>
        <a:off x="2888359" y="3085566"/>
        <a:ext cx="3138680" cy="65496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274A3-3893-4FCB-9921-91DAFA9D8188}">
      <dsp:nvSpPr>
        <dsp:cNvPr id="0" name=""/>
        <dsp:cNvSpPr/>
      </dsp:nvSpPr>
      <dsp:spPr>
        <a:xfrm>
          <a:off x="0" y="0"/>
          <a:ext cx="9617528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92C52-2F77-4B66-989F-441ABD6B81FE}">
      <dsp:nvSpPr>
        <dsp:cNvPr id="0" name=""/>
        <dsp:cNvSpPr/>
      </dsp:nvSpPr>
      <dsp:spPr>
        <a:xfrm>
          <a:off x="0" y="0"/>
          <a:ext cx="1923505" cy="4897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Продумывая композицию сочинения, необходимо решить: </a:t>
          </a:r>
          <a:endParaRPr lang="ru-RU" sz="2100" kern="1200" dirty="0"/>
        </a:p>
      </dsp:txBody>
      <dsp:txXfrm>
        <a:off x="0" y="0"/>
        <a:ext cx="1923505" cy="4897361"/>
      </dsp:txXfrm>
    </dsp:sp>
    <dsp:sp modelId="{AF53C6D1-FC27-4A81-8B7E-8E47480F44A8}">
      <dsp:nvSpPr>
        <dsp:cNvPr id="0" name=""/>
        <dsp:cNvSpPr/>
      </dsp:nvSpPr>
      <dsp:spPr>
        <a:xfrm>
          <a:off x="2067768" y="76521"/>
          <a:ext cx="7549759" cy="1530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Какие проблемы, вытекающие из темы, нужно обозначить во вступлении? </a:t>
          </a:r>
          <a:endParaRPr lang="ru-RU" sz="2400" kern="1200" dirty="0"/>
        </a:p>
      </dsp:txBody>
      <dsp:txXfrm>
        <a:off x="2067768" y="76521"/>
        <a:ext cx="7549759" cy="1530425"/>
      </dsp:txXfrm>
    </dsp:sp>
    <dsp:sp modelId="{934138D5-55C8-4898-850C-5035DAB0ED55}">
      <dsp:nvSpPr>
        <dsp:cNvPr id="0" name=""/>
        <dsp:cNvSpPr/>
      </dsp:nvSpPr>
      <dsp:spPr>
        <a:xfrm>
          <a:off x="1923505" y="1606946"/>
          <a:ext cx="76940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F31BB-17BA-477E-A7F3-9D411700EBD3}">
      <dsp:nvSpPr>
        <dsp:cNvPr id="0" name=""/>
        <dsp:cNvSpPr/>
      </dsp:nvSpPr>
      <dsp:spPr>
        <a:xfrm>
          <a:off x="2067768" y="1683467"/>
          <a:ext cx="7549759" cy="1530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Какую главную мысль нужно будет доказывать в основной части сочинения?</a:t>
          </a:r>
          <a:endParaRPr lang="ru-RU" sz="2400" kern="1200" dirty="0" smtClean="0"/>
        </a:p>
      </dsp:txBody>
      <dsp:txXfrm>
        <a:off x="2067768" y="1683467"/>
        <a:ext cx="7549759" cy="1530425"/>
      </dsp:txXfrm>
    </dsp:sp>
    <dsp:sp modelId="{93FF227B-A0CA-4555-8EDB-2EFEB71305EF}">
      <dsp:nvSpPr>
        <dsp:cNvPr id="0" name=""/>
        <dsp:cNvSpPr/>
      </dsp:nvSpPr>
      <dsp:spPr>
        <a:xfrm>
          <a:off x="1923505" y="3213893"/>
          <a:ext cx="76940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62B07-33FD-4886-9AE8-B9FAE6B2BF2B}">
      <dsp:nvSpPr>
        <dsp:cNvPr id="0" name=""/>
        <dsp:cNvSpPr/>
      </dsp:nvSpPr>
      <dsp:spPr>
        <a:xfrm>
          <a:off x="2067768" y="3290414"/>
          <a:ext cx="7549759" cy="1530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Какой ответ на поставленный в теме вопрос будет дан в заключении сочинения и как это заключение будет перекликаться со вступлением и основной частью. </a:t>
          </a:r>
          <a:endParaRPr lang="ru-RU" sz="2400" kern="1200" dirty="0"/>
        </a:p>
      </dsp:txBody>
      <dsp:txXfrm>
        <a:off x="2067768" y="3290414"/>
        <a:ext cx="7549759" cy="1530425"/>
      </dsp:txXfrm>
    </dsp:sp>
    <dsp:sp modelId="{776A9740-DE27-4CE3-8AC2-03C01F9BBA8C}">
      <dsp:nvSpPr>
        <dsp:cNvPr id="0" name=""/>
        <dsp:cNvSpPr/>
      </dsp:nvSpPr>
      <dsp:spPr>
        <a:xfrm>
          <a:off x="1923505" y="4820839"/>
          <a:ext cx="76940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C141A-C344-4E4D-8F1F-EE6ABD261155}">
      <dsp:nvSpPr>
        <dsp:cNvPr id="0" name=""/>
        <dsp:cNvSpPr/>
      </dsp:nvSpPr>
      <dsp:spPr>
        <a:xfrm>
          <a:off x="0" y="3785745"/>
          <a:ext cx="10361613" cy="12425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</a:t>
          </a:r>
          <a:endParaRPr lang="ru-RU" sz="2300" kern="1200" dirty="0"/>
        </a:p>
      </dsp:txBody>
      <dsp:txXfrm>
        <a:off x="0" y="3785745"/>
        <a:ext cx="10361613" cy="670985"/>
      </dsp:txXfrm>
    </dsp:sp>
    <dsp:sp modelId="{B44C93FF-7D5F-4A1B-8E2E-2506DCF452AB}">
      <dsp:nvSpPr>
        <dsp:cNvPr id="0" name=""/>
        <dsp:cNvSpPr/>
      </dsp:nvSpPr>
      <dsp:spPr>
        <a:xfrm>
          <a:off x="0" y="4431879"/>
          <a:ext cx="10361613" cy="5715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Вывод. Обобщение по всей теме</a:t>
          </a:r>
          <a:endParaRPr lang="ru-RU" sz="1900" kern="1200" dirty="0"/>
        </a:p>
      </dsp:txBody>
      <dsp:txXfrm>
        <a:off x="0" y="4431879"/>
        <a:ext cx="10361613" cy="571580"/>
      </dsp:txXfrm>
    </dsp:sp>
    <dsp:sp modelId="{C80ED8A9-7536-4129-B2A3-1221DD68C19C}">
      <dsp:nvSpPr>
        <dsp:cNvPr id="0" name=""/>
        <dsp:cNvSpPr/>
      </dsp:nvSpPr>
      <dsp:spPr>
        <a:xfrm rot="10800000">
          <a:off x="0" y="1893316"/>
          <a:ext cx="10361613" cy="1911066"/>
        </a:xfrm>
        <a:prstGeom prst="upArrowCallout">
          <a:avLst/>
        </a:prstGeom>
        <a:solidFill>
          <a:schemeClr val="accent2">
            <a:hueOff val="226582"/>
            <a:satOff val="-23996"/>
            <a:lumOff val="-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Основная часть                                    </a:t>
          </a:r>
          <a:endParaRPr lang="ru-RU" sz="2300" kern="1200" dirty="0"/>
        </a:p>
      </dsp:txBody>
      <dsp:txXfrm rot="-10800000">
        <a:off x="0" y="1893316"/>
        <a:ext cx="10361613" cy="670784"/>
      </dsp:txXfrm>
    </dsp:sp>
    <dsp:sp modelId="{3C6D0A59-CF95-494E-B04A-0460B16CC4C9}">
      <dsp:nvSpPr>
        <dsp:cNvPr id="0" name=""/>
        <dsp:cNvSpPr/>
      </dsp:nvSpPr>
      <dsp:spPr>
        <a:xfrm>
          <a:off x="5059" y="2564101"/>
          <a:ext cx="3450498" cy="571408"/>
        </a:xfrm>
        <a:prstGeom prst="rect">
          <a:avLst/>
        </a:prstGeom>
        <a:solidFill>
          <a:schemeClr val="accent2">
            <a:tint val="40000"/>
            <a:alpha val="90000"/>
            <a:hueOff val="232164"/>
            <a:satOff val="-10464"/>
            <a:lumOff val="-739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232164"/>
              <a:satOff val="-10464"/>
              <a:lumOff val="-7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Тезис № 1. Доказательства. Примеры. </a:t>
          </a: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Микровывод</a:t>
          </a:r>
          <a:endParaRPr lang="ru-RU" sz="1900" kern="1200" dirty="0"/>
        </a:p>
      </dsp:txBody>
      <dsp:txXfrm>
        <a:off x="5059" y="2564101"/>
        <a:ext cx="3450498" cy="571408"/>
      </dsp:txXfrm>
    </dsp:sp>
    <dsp:sp modelId="{32027485-9224-4B30-B454-3C369C2E7B6F}">
      <dsp:nvSpPr>
        <dsp:cNvPr id="0" name=""/>
        <dsp:cNvSpPr/>
      </dsp:nvSpPr>
      <dsp:spPr>
        <a:xfrm>
          <a:off x="3455557" y="2564101"/>
          <a:ext cx="3450498" cy="571408"/>
        </a:xfrm>
        <a:prstGeom prst="rect">
          <a:avLst/>
        </a:prstGeom>
        <a:solidFill>
          <a:schemeClr val="accent2">
            <a:tint val="40000"/>
            <a:alpha val="90000"/>
            <a:hueOff val="464328"/>
            <a:satOff val="-20928"/>
            <a:lumOff val="-1477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464328"/>
              <a:satOff val="-20928"/>
              <a:lumOff val="-14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Тезис № 2. Доказательства. Примеры. </a:t>
          </a: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Микровывод</a:t>
          </a:r>
          <a:endParaRPr lang="ru-RU" sz="1900" kern="1200" dirty="0"/>
        </a:p>
      </dsp:txBody>
      <dsp:txXfrm>
        <a:off x="3455557" y="2564101"/>
        <a:ext cx="3450498" cy="571408"/>
      </dsp:txXfrm>
    </dsp:sp>
    <dsp:sp modelId="{1D11FCA0-5B54-4668-9D08-BD4D5CEA5DB5}">
      <dsp:nvSpPr>
        <dsp:cNvPr id="0" name=""/>
        <dsp:cNvSpPr/>
      </dsp:nvSpPr>
      <dsp:spPr>
        <a:xfrm>
          <a:off x="6906055" y="2564101"/>
          <a:ext cx="3450498" cy="571408"/>
        </a:xfrm>
        <a:prstGeom prst="rect">
          <a:avLst/>
        </a:prstGeom>
        <a:solidFill>
          <a:schemeClr val="accent2">
            <a:tint val="40000"/>
            <a:alpha val="90000"/>
            <a:hueOff val="696491"/>
            <a:satOff val="-31392"/>
            <a:lumOff val="-2216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696491"/>
              <a:satOff val="-31392"/>
              <a:lumOff val="-2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Тезис № 3. Доказательства. Примеры. </a:t>
          </a: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Микровывод</a:t>
          </a:r>
          <a:endParaRPr lang="ru-RU" sz="1900" kern="1200" dirty="0"/>
        </a:p>
      </dsp:txBody>
      <dsp:txXfrm>
        <a:off x="6906055" y="2564101"/>
        <a:ext cx="3450498" cy="571408"/>
      </dsp:txXfrm>
    </dsp:sp>
    <dsp:sp modelId="{644572C7-594C-415F-9A7D-14D87B0C9F49}">
      <dsp:nvSpPr>
        <dsp:cNvPr id="0" name=""/>
        <dsp:cNvSpPr/>
      </dsp:nvSpPr>
      <dsp:spPr>
        <a:xfrm rot="10800000">
          <a:off x="0" y="888"/>
          <a:ext cx="10361613" cy="1911066"/>
        </a:xfrm>
        <a:prstGeom prst="upArrowCallou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Вступление   </a:t>
          </a:r>
          <a:endParaRPr lang="ru-RU" sz="2300" kern="1200" dirty="0"/>
        </a:p>
      </dsp:txBody>
      <dsp:txXfrm rot="-10800000">
        <a:off x="0" y="888"/>
        <a:ext cx="10361613" cy="670784"/>
      </dsp:txXfrm>
    </dsp:sp>
    <dsp:sp modelId="{405A3A3A-0590-4F03-9469-3928D9120B64}">
      <dsp:nvSpPr>
        <dsp:cNvPr id="0" name=""/>
        <dsp:cNvSpPr/>
      </dsp:nvSpPr>
      <dsp:spPr>
        <a:xfrm>
          <a:off x="0" y="671673"/>
          <a:ext cx="10361613" cy="571408"/>
        </a:xfrm>
        <a:prstGeom prst="rect">
          <a:avLst/>
        </a:prstGeom>
        <a:solidFill>
          <a:schemeClr val="accent2">
            <a:tint val="40000"/>
            <a:alpha val="90000"/>
            <a:hueOff val="928655"/>
            <a:satOff val="-41856"/>
            <a:lumOff val="-2954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928655"/>
              <a:satOff val="-41856"/>
              <a:lumOff val="-29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Зачин. Подготовка к восприятию основной мысли  сочинения  </a:t>
          </a:r>
          <a:endParaRPr lang="ru-RU" sz="1900" kern="1200" dirty="0"/>
        </a:p>
      </dsp:txBody>
      <dsp:txXfrm>
        <a:off x="0" y="671673"/>
        <a:ext cx="10361613" cy="57140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DAC8D-61EF-414C-A6D3-93BC2F4E3719}">
      <dsp:nvSpPr>
        <dsp:cNvPr id="0" name=""/>
        <dsp:cNvSpPr/>
      </dsp:nvSpPr>
      <dsp:spPr>
        <a:xfrm>
          <a:off x="458305" y="0"/>
          <a:ext cx="6489163" cy="6490608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F13BB-02FE-430A-B32B-56744B3AED84}">
      <dsp:nvSpPr>
        <dsp:cNvPr id="0" name=""/>
        <dsp:cNvSpPr/>
      </dsp:nvSpPr>
      <dsp:spPr>
        <a:xfrm>
          <a:off x="6680650" y="923036"/>
          <a:ext cx="4429835" cy="4620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Историческое</a:t>
          </a: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Биографическое</a:t>
          </a: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Аналитическое</a:t>
          </a: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Цитатное</a:t>
          </a: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Личностное</a:t>
          </a:r>
          <a:endParaRPr lang="ru-RU" sz="3600" kern="1200" dirty="0"/>
        </a:p>
      </dsp:txBody>
      <dsp:txXfrm>
        <a:off x="6680650" y="923036"/>
        <a:ext cx="4429835" cy="4620520"/>
      </dsp:txXfrm>
    </dsp:sp>
    <dsp:sp modelId="{42C2B3B0-EBAB-4D03-8F35-219E967E3809}">
      <dsp:nvSpPr>
        <dsp:cNvPr id="0" name=""/>
        <dsp:cNvSpPr/>
      </dsp:nvSpPr>
      <dsp:spPr>
        <a:xfrm>
          <a:off x="1891342" y="2349600"/>
          <a:ext cx="3621013" cy="1810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Варианты вступлений</a:t>
          </a:r>
          <a:endParaRPr lang="ru-RU" sz="4900" kern="1200" dirty="0"/>
        </a:p>
      </dsp:txBody>
      <dsp:txXfrm>
        <a:off x="1891342" y="2349600"/>
        <a:ext cx="3621013" cy="18102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0AB7A-5146-4978-8546-428A0064EE03}">
      <dsp:nvSpPr>
        <dsp:cNvPr id="0" name=""/>
        <dsp:cNvSpPr/>
      </dsp:nvSpPr>
      <dsp:spPr>
        <a:xfrm>
          <a:off x="4973" y="0"/>
          <a:ext cx="4784155" cy="39442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</a:t>
          </a:r>
          <a:endParaRPr lang="ru-RU" sz="5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3" y="0"/>
        <a:ext cx="4784155" cy="1183277"/>
      </dsp:txXfrm>
    </dsp:sp>
    <dsp:sp modelId="{56C750EC-19A5-4E33-BF22-74E0AE899CDE}">
      <dsp:nvSpPr>
        <dsp:cNvPr id="0" name=""/>
        <dsp:cNvSpPr/>
      </dsp:nvSpPr>
      <dsp:spPr>
        <a:xfrm>
          <a:off x="483388" y="1184432"/>
          <a:ext cx="3827324" cy="11892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Требование №1. «Объем итогового сочинения»</a:t>
          </a:r>
          <a:endParaRPr lang="ru-RU" sz="1300" kern="1200" dirty="0"/>
        </a:p>
      </dsp:txBody>
      <dsp:txXfrm>
        <a:off x="518220" y="1219264"/>
        <a:ext cx="3757660" cy="1119583"/>
      </dsp:txXfrm>
    </dsp:sp>
    <dsp:sp modelId="{A6C334CC-FBF1-4B5F-A287-D2F5930C236D}">
      <dsp:nvSpPr>
        <dsp:cNvPr id="0" name=""/>
        <dsp:cNvSpPr/>
      </dsp:nvSpPr>
      <dsp:spPr>
        <a:xfrm>
          <a:off x="483388" y="2556641"/>
          <a:ext cx="3827324" cy="11892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Требование № 2. «Самостоятельность написания итогового сочинения»</a:t>
          </a:r>
          <a:endParaRPr lang="ru-RU" sz="1300" kern="1200" dirty="0"/>
        </a:p>
      </dsp:txBody>
      <dsp:txXfrm>
        <a:off x="518220" y="2591473"/>
        <a:ext cx="3757660" cy="1119583"/>
      </dsp:txXfrm>
    </dsp:sp>
    <dsp:sp modelId="{88BD0FB8-A11C-46C6-AB0F-795853CAE55A}">
      <dsp:nvSpPr>
        <dsp:cNvPr id="0" name=""/>
        <dsp:cNvSpPr/>
      </dsp:nvSpPr>
      <dsp:spPr>
        <a:xfrm>
          <a:off x="5147940" y="0"/>
          <a:ext cx="4784155" cy="39442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Критерии</a:t>
          </a:r>
          <a:endParaRPr lang="ru-RU" sz="5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7940" y="0"/>
        <a:ext cx="4784155" cy="1183277"/>
      </dsp:txXfrm>
    </dsp:sp>
    <dsp:sp modelId="{29C993B7-D597-4B49-924C-A4546DBD137A}">
      <dsp:nvSpPr>
        <dsp:cNvPr id="0" name=""/>
        <dsp:cNvSpPr/>
      </dsp:nvSpPr>
      <dsp:spPr>
        <a:xfrm>
          <a:off x="5626356" y="1184023"/>
          <a:ext cx="3827324" cy="456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Критерий № 1 «Соответствие теме»</a:t>
          </a:r>
          <a:endParaRPr lang="ru-RU" sz="1300" kern="1200" dirty="0"/>
        </a:p>
      </dsp:txBody>
      <dsp:txXfrm>
        <a:off x="5639720" y="1197387"/>
        <a:ext cx="3800596" cy="429567"/>
      </dsp:txXfrm>
    </dsp:sp>
    <dsp:sp modelId="{F161FC0E-4EFD-4B1A-87CD-974C870ABE4A}">
      <dsp:nvSpPr>
        <dsp:cNvPr id="0" name=""/>
        <dsp:cNvSpPr/>
      </dsp:nvSpPr>
      <dsp:spPr>
        <a:xfrm>
          <a:off x="5626356" y="1710518"/>
          <a:ext cx="3827324" cy="456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Критерий № 2 «Аргументация. Привлечение литературного материала»</a:t>
          </a:r>
          <a:endParaRPr lang="ru-RU" sz="1300" kern="1200" dirty="0"/>
        </a:p>
      </dsp:txBody>
      <dsp:txXfrm>
        <a:off x="5639720" y="1723882"/>
        <a:ext cx="3800596" cy="429567"/>
      </dsp:txXfrm>
    </dsp:sp>
    <dsp:sp modelId="{9B39AF9D-E08B-4076-91DD-10EE59402010}">
      <dsp:nvSpPr>
        <dsp:cNvPr id="0" name=""/>
        <dsp:cNvSpPr/>
      </dsp:nvSpPr>
      <dsp:spPr>
        <a:xfrm>
          <a:off x="5626356" y="2237012"/>
          <a:ext cx="3827324" cy="456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Критерий № 3 «Композиция и логика рассуждения»</a:t>
          </a:r>
        </a:p>
      </dsp:txBody>
      <dsp:txXfrm>
        <a:off x="5639720" y="2250376"/>
        <a:ext cx="3800596" cy="429567"/>
      </dsp:txXfrm>
    </dsp:sp>
    <dsp:sp modelId="{A8D1B4D9-CC3E-48DB-AA7E-55D73C739086}">
      <dsp:nvSpPr>
        <dsp:cNvPr id="0" name=""/>
        <dsp:cNvSpPr/>
      </dsp:nvSpPr>
      <dsp:spPr>
        <a:xfrm>
          <a:off x="5626356" y="2763507"/>
          <a:ext cx="3827324" cy="456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Критерий № 4 «Качество письменной речи»</a:t>
          </a:r>
        </a:p>
      </dsp:txBody>
      <dsp:txXfrm>
        <a:off x="5639720" y="2776871"/>
        <a:ext cx="3800596" cy="429567"/>
      </dsp:txXfrm>
    </dsp:sp>
    <dsp:sp modelId="{C1CC35B1-B732-4DBF-B1B1-B7A4C3BB4596}">
      <dsp:nvSpPr>
        <dsp:cNvPr id="0" name=""/>
        <dsp:cNvSpPr/>
      </dsp:nvSpPr>
      <dsp:spPr>
        <a:xfrm>
          <a:off x="5626356" y="3290002"/>
          <a:ext cx="3827324" cy="456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Критерий № 5 «Грамотность»</a:t>
          </a:r>
        </a:p>
      </dsp:txBody>
      <dsp:txXfrm>
        <a:off x="5639720" y="3303366"/>
        <a:ext cx="3800596" cy="42956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D2277-8AEE-45AC-9883-96788A6A34DD}">
      <dsp:nvSpPr>
        <dsp:cNvPr id="0" name=""/>
        <dsp:cNvSpPr/>
      </dsp:nvSpPr>
      <dsp:spPr>
        <a:xfrm>
          <a:off x="733167" y="221570"/>
          <a:ext cx="6661664" cy="1104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Виды заключений</a:t>
          </a:r>
          <a:endParaRPr lang="ru-RU" sz="1600" kern="1200" dirty="0"/>
        </a:p>
      </dsp:txBody>
      <dsp:txXfrm>
        <a:off x="765521" y="253924"/>
        <a:ext cx="6596956" cy="1039927"/>
      </dsp:txXfrm>
    </dsp:sp>
    <dsp:sp modelId="{C32F98D0-4D2C-4256-BBD3-DAB5706A05E6}">
      <dsp:nvSpPr>
        <dsp:cNvPr id="0" name=""/>
        <dsp:cNvSpPr/>
      </dsp:nvSpPr>
      <dsp:spPr>
        <a:xfrm>
          <a:off x="832941" y="1326205"/>
          <a:ext cx="3231058" cy="441854"/>
        </a:xfrm>
        <a:custGeom>
          <a:avLst/>
          <a:gdLst/>
          <a:ahLst/>
          <a:cxnLst/>
          <a:rect l="0" t="0" r="0" b="0"/>
          <a:pathLst>
            <a:path>
              <a:moveTo>
                <a:pt x="3231058" y="0"/>
              </a:moveTo>
              <a:lnTo>
                <a:pt x="3231058" y="220927"/>
              </a:lnTo>
              <a:lnTo>
                <a:pt x="0" y="220927"/>
              </a:lnTo>
              <a:lnTo>
                <a:pt x="0" y="441854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509ED-7424-4361-928C-9105C6FE2DEC}">
      <dsp:nvSpPr>
        <dsp:cNvPr id="0" name=""/>
        <dsp:cNvSpPr/>
      </dsp:nvSpPr>
      <dsp:spPr>
        <a:xfrm>
          <a:off x="4464" y="1768060"/>
          <a:ext cx="1656953" cy="11046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Обобщение сказанного</a:t>
          </a:r>
          <a:endParaRPr lang="ru-RU" sz="1600" kern="1200" dirty="0"/>
        </a:p>
      </dsp:txBody>
      <dsp:txXfrm>
        <a:off x="36818" y="1800414"/>
        <a:ext cx="1592245" cy="1039927"/>
      </dsp:txXfrm>
    </dsp:sp>
    <dsp:sp modelId="{36FBB83C-CE34-4FDF-A5EE-8561052B574E}">
      <dsp:nvSpPr>
        <dsp:cNvPr id="0" name=""/>
        <dsp:cNvSpPr/>
      </dsp:nvSpPr>
      <dsp:spPr>
        <a:xfrm>
          <a:off x="2986980" y="1326205"/>
          <a:ext cx="1077019" cy="441854"/>
        </a:xfrm>
        <a:custGeom>
          <a:avLst/>
          <a:gdLst/>
          <a:ahLst/>
          <a:cxnLst/>
          <a:rect l="0" t="0" r="0" b="0"/>
          <a:pathLst>
            <a:path>
              <a:moveTo>
                <a:pt x="1077019" y="0"/>
              </a:moveTo>
              <a:lnTo>
                <a:pt x="1077019" y="220927"/>
              </a:lnTo>
              <a:lnTo>
                <a:pt x="0" y="220927"/>
              </a:lnTo>
              <a:lnTo>
                <a:pt x="0" y="441854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53AB6-E0B1-45E2-8E21-AB5A3B678290}">
      <dsp:nvSpPr>
        <dsp:cNvPr id="0" name=""/>
        <dsp:cNvSpPr/>
      </dsp:nvSpPr>
      <dsp:spPr>
        <a:xfrm>
          <a:off x="2158503" y="1768060"/>
          <a:ext cx="1656953" cy="11046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Риторический вопрос</a:t>
          </a:r>
          <a:endParaRPr lang="ru-RU" sz="1600" kern="1200" dirty="0"/>
        </a:p>
      </dsp:txBody>
      <dsp:txXfrm>
        <a:off x="2190857" y="1800414"/>
        <a:ext cx="1592245" cy="1039927"/>
      </dsp:txXfrm>
    </dsp:sp>
    <dsp:sp modelId="{87323FD4-56E9-4700-924B-AA605B32A4DE}">
      <dsp:nvSpPr>
        <dsp:cNvPr id="0" name=""/>
        <dsp:cNvSpPr/>
      </dsp:nvSpPr>
      <dsp:spPr>
        <a:xfrm>
          <a:off x="4064000" y="1326205"/>
          <a:ext cx="1077019" cy="44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27"/>
              </a:lnTo>
              <a:lnTo>
                <a:pt x="1077019" y="220927"/>
              </a:lnTo>
              <a:lnTo>
                <a:pt x="1077019" y="441854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A8A3A-475C-48B2-890A-642A6B292D3F}">
      <dsp:nvSpPr>
        <dsp:cNvPr id="0" name=""/>
        <dsp:cNvSpPr/>
      </dsp:nvSpPr>
      <dsp:spPr>
        <a:xfrm>
          <a:off x="4312542" y="1768060"/>
          <a:ext cx="1656953" cy="11046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Цитата</a:t>
          </a:r>
          <a:endParaRPr lang="ru-RU" sz="1600" kern="1200" dirty="0"/>
        </a:p>
      </dsp:txBody>
      <dsp:txXfrm>
        <a:off x="4344896" y="1800414"/>
        <a:ext cx="1592245" cy="1039927"/>
      </dsp:txXfrm>
    </dsp:sp>
    <dsp:sp modelId="{D6532D0C-C547-416A-8475-7A8B040057CC}">
      <dsp:nvSpPr>
        <dsp:cNvPr id="0" name=""/>
        <dsp:cNvSpPr/>
      </dsp:nvSpPr>
      <dsp:spPr>
        <a:xfrm>
          <a:off x="4064000" y="1326205"/>
          <a:ext cx="3231058" cy="44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27"/>
              </a:lnTo>
              <a:lnTo>
                <a:pt x="3231058" y="220927"/>
              </a:lnTo>
              <a:lnTo>
                <a:pt x="3231058" y="441854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F1744-017F-45FA-9721-BACCD9BA75D4}">
      <dsp:nvSpPr>
        <dsp:cNvPr id="0" name=""/>
        <dsp:cNvSpPr/>
      </dsp:nvSpPr>
      <dsp:spPr>
        <a:xfrm>
          <a:off x="6466582" y="1768060"/>
          <a:ext cx="1656953" cy="11046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Призыв к читателю</a:t>
          </a:r>
          <a:endParaRPr lang="ru-RU" sz="1600" kern="1200" dirty="0"/>
        </a:p>
      </dsp:txBody>
      <dsp:txXfrm>
        <a:off x="6498936" y="1800414"/>
        <a:ext cx="1592245" cy="1039927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F5669-8F76-4C1E-A7D2-E0766E27FCE3}">
      <dsp:nvSpPr>
        <dsp:cNvPr id="0" name=""/>
        <dsp:cNvSpPr/>
      </dsp:nvSpPr>
      <dsp:spPr>
        <a:xfrm>
          <a:off x="1" y="0"/>
          <a:ext cx="3273876" cy="33966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Бернад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Шоу однажды сказал, что «равнодушие – это величайший грех против ближнего». Трудно не согласиться с этой мыслью. Как показывает опыт художественной литературы, именно равнодушие постепенно внутренне опустошает человека, обрекая его на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одиноче</a:t>
          </a:r>
          <a:endParaRPr lang="ru-RU" sz="1900" kern="1200" dirty="0"/>
        </a:p>
      </dsp:txBody>
      <dsp:txXfrm>
        <a:off x="95890" y="95889"/>
        <a:ext cx="3082098" cy="32048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860E4-8DC1-438D-BDA0-BA7BB5E093BE}">
      <dsp:nvSpPr>
        <dsp:cNvPr id="0" name=""/>
        <dsp:cNvSpPr/>
      </dsp:nvSpPr>
      <dsp:spPr>
        <a:xfrm>
          <a:off x="-5852611" y="-895699"/>
          <a:ext cx="6967556" cy="6967556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B2C7D-5095-4F03-BEF7-DB231AC3C798}">
      <dsp:nvSpPr>
        <dsp:cNvPr id="0" name=""/>
        <dsp:cNvSpPr/>
      </dsp:nvSpPr>
      <dsp:spPr>
        <a:xfrm>
          <a:off x="487308" y="323406"/>
          <a:ext cx="5767262" cy="6472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73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Критерий № 1. Соответствие теме.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308" y="323406"/>
        <a:ext cx="5767262" cy="647226"/>
      </dsp:txXfrm>
    </dsp:sp>
    <dsp:sp modelId="{723EBBD0-3501-4991-BC7C-0DC03FC5FD29}">
      <dsp:nvSpPr>
        <dsp:cNvPr id="0" name=""/>
        <dsp:cNvSpPr/>
      </dsp:nvSpPr>
      <dsp:spPr>
        <a:xfrm>
          <a:off x="82791" y="242503"/>
          <a:ext cx="809033" cy="809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8E99F-AD5D-4BB0-B81B-DB6C5F4269EB}">
      <dsp:nvSpPr>
        <dsp:cNvPr id="0" name=""/>
        <dsp:cNvSpPr/>
      </dsp:nvSpPr>
      <dsp:spPr>
        <a:xfrm>
          <a:off x="951092" y="1293935"/>
          <a:ext cx="5303478" cy="6472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73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Критерий № 2. Аргументация. Привлечение литературно материала.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092" y="1293935"/>
        <a:ext cx="5303478" cy="647226"/>
      </dsp:txXfrm>
    </dsp:sp>
    <dsp:sp modelId="{AEF2E23F-337E-4216-8743-8C9FB7E616A6}">
      <dsp:nvSpPr>
        <dsp:cNvPr id="0" name=""/>
        <dsp:cNvSpPr/>
      </dsp:nvSpPr>
      <dsp:spPr>
        <a:xfrm>
          <a:off x="546575" y="1213032"/>
          <a:ext cx="809033" cy="809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C97C5-B5D6-40F3-9338-016675ABCBD3}">
      <dsp:nvSpPr>
        <dsp:cNvPr id="0" name=""/>
        <dsp:cNvSpPr/>
      </dsp:nvSpPr>
      <dsp:spPr>
        <a:xfrm>
          <a:off x="1093436" y="2264465"/>
          <a:ext cx="5161134" cy="6472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73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Критерий № 3. Композиция и логика рассуждения.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3436" y="2264465"/>
        <a:ext cx="5161134" cy="647226"/>
      </dsp:txXfrm>
    </dsp:sp>
    <dsp:sp modelId="{92E522B6-84A9-4074-99AB-D623F238A8CD}">
      <dsp:nvSpPr>
        <dsp:cNvPr id="0" name=""/>
        <dsp:cNvSpPr/>
      </dsp:nvSpPr>
      <dsp:spPr>
        <a:xfrm>
          <a:off x="688919" y="2183562"/>
          <a:ext cx="809033" cy="809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0D589-D70A-48A3-A5E7-5B06CDE96D49}">
      <dsp:nvSpPr>
        <dsp:cNvPr id="0" name=""/>
        <dsp:cNvSpPr/>
      </dsp:nvSpPr>
      <dsp:spPr>
        <a:xfrm>
          <a:off x="951092" y="3234995"/>
          <a:ext cx="5303478" cy="6472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73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Критерий № 4. Качество письменной речи.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092" y="3234995"/>
        <a:ext cx="5303478" cy="647226"/>
      </dsp:txXfrm>
    </dsp:sp>
    <dsp:sp modelId="{A48A90FD-D373-4E51-91A6-B64D2852D531}">
      <dsp:nvSpPr>
        <dsp:cNvPr id="0" name=""/>
        <dsp:cNvSpPr/>
      </dsp:nvSpPr>
      <dsp:spPr>
        <a:xfrm>
          <a:off x="546575" y="3154091"/>
          <a:ext cx="809033" cy="809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51D40-0238-46C8-8A4E-1B70A2C7CAC7}">
      <dsp:nvSpPr>
        <dsp:cNvPr id="0" name=""/>
        <dsp:cNvSpPr/>
      </dsp:nvSpPr>
      <dsp:spPr>
        <a:xfrm>
          <a:off x="487308" y="4205524"/>
          <a:ext cx="5767262" cy="6472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73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Критерий № 5. Грамотность. 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308" y="4205524"/>
        <a:ext cx="5767262" cy="647226"/>
      </dsp:txXfrm>
    </dsp:sp>
    <dsp:sp modelId="{70F9725D-9B8E-4AD2-A64E-D96CA36B8384}">
      <dsp:nvSpPr>
        <dsp:cNvPr id="0" name=""/>
        <dsp:cNvSpPr/>
      </dsp:nvSpPr>
      <dsp:spPr>
        <a:xfrm>
          <a:off x="82791" y="4124621"/>
          <a:ext cx="809033" cy="809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581FF-362C-47F0-A4A6-2E87378C8A55}">
      <dsp:nvSpPr>
        <dsp:cNvPr id="0" name=""/>
        <dsp:cNvSpPr/>
      </dsp:nvSpPr>
      <dsp:spPr>
        <a:xfrm>
          <a:off x="0" y="4764"/>
          <a:ext cx="5738688" cy="762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Сочинение оценивается по 5 критериям</a:t>
          </a:r>
          <a:endParaRPr lang="ru-RU" sz="2500" kern="1200" dirty="0"/>
        </a:p>
      </dsp:txBody>
      <dsp:txXfrm>
        <a:off x="0" y="4764"/>
        <a:ext cx="5738688" cy="7626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8000D-9A7C-46C7-8D63-C9062DB9BBFC}">
      <dsp:nvSpPr>
        <dsp:cNvPr id="0" name=""/>
        <dsp:cNvSpPr/>
      </dsp:nvSpPr>
      <dsp:spPr>
        <a:xfrm>
          <a:off x="0" y="1688374"/>
          <a:ext cx="5478237" cy="2191294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17BD8-EDFB-4B62-A23B-F9A81288DE3E}">
      <dsp:nvSpPr>
        <dsp:cNvPr id="0" name=""/>
        <dsp:cNvSpPr/>
      </dsp:nvSpPr>
      <dsp:spPr>
        <a:xfrm>
          <a:off x="657388" y="2071850"/>
          <a:ext cx="1807818" cy="107373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116" rIns="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Критерий № 1 и № 2  - основные! </a:t>
          </a:r>
          <a:endParaRPr lang="ru-RU" sz="1100" kern="1200" dirty="0"/>
        </a:p>
      </dsp:txBody>
      <dsp:txXfrm>
        <a:off x="657388" y="2071850"/>
        <a:ext cx="1807818" cy="1073734"/>
      </dsp:txXfrm>
    </dsp:sp>
    <dsp:sp modelId="{4F584F18-6A07-4C2C-BBF8-91B9155A7CB0}">
      <dsp:nvSpPr>
        <dsp:cNvPr id="0" name=""/>
        <dsp:cNvSpPr/>
      </dsp:nvSpPr>
      <dsp:spPr>
        <a:xfrm>
          <a:off x="2739118" y="2422457"/>
          <a:ext cx="2136512" cy="107373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116" rIns="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Но для получения «зачета» за всю работу нужно получить дополнительно «зачет» еще и по одному </a:t>
          </a:r>
          <a:r>
            <a:rPr lang="ru-RU" sz="1100" b="1" kern="1200" smtClean="0"/>
            <a:t>из критериев ( № </a:t>
          </a:r>
          <a:r>
            <a:rPr lang="ru-RU" sz="1100" b="1" kern="1200" dirty="0" smtClean="0"/>
            <a:t>3, № 4, № 5).</a:t>
          </a:r>
          <a:endParaRPr lang="ru-RU" sz="1100" kern="1200" dirty="0"/>
        </a:p>
      </dsp:txBody>
      <dsp:txXfrm>
        <a:off x="2739118" y="2422457"/>
        <a:ext cx="2136512" cy="10737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5376C-7F80-4004-B5D4-D1610B1FD493}">
      <dsp:nvSpPr>
        <dsp:cNvPr id="0" name=""/>
        <dsp:cNvSpPr/>
      </dsp:nvSpPr>
      <dsp:spPr>
        <a:xfrm>
          <a:off x="277585" y="0"/>
          <a:ext cx="10508569" cy="1843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Если за сочинение по </a:t>
          </a:r>
          <a:r>
            <a:rPr lang="ru-RU" sz="2700" b="1" kern="1200" dirty="0" smtClean="0"/>
            <a:t>критерию № 1 </a:t>
          </a:r>
          <a:r>
            <a:rPr lang="ru-RU" sz="2700" kern="1200" dirty="0" smtClean="0"/>
            <a:t>поставлен «</a:t>
          </a:r>
          <a:r>
            <a:rPr lang="ru-RU" sz="2700" b="1" kern="1200" dirty="0" smtClean="0"/>
            <a:t>незачет»</a:t>
          </a:r>
          <a:r>
            <a:rPr lang="ru-RU" sz="2700" kern="1200" dirty="0" smtClean="0"/>
            <a:t>, то сочинение по критериям № 2- № 5 не проверяется. В клетки по всем критериям оценивания выставляется «</a:t>
          </a:r>
          <a:r>
            <a:rPr lang="ru-RU" sz="2700" b="1" kern="1200" dirty="0" smtClean="0"/>
            <a:t>незачет»</a:t>
          </a:r>
          <a:r>
            <a:rPr lang="ru-RU" sz="2700" kern="1200" dirty="0" smtClean="0"/>
            <a:t>. И за всю работу выставляется </a:t>
          </a:r>
          <a:r>
            <a:rPr lang="ru-RU" sz="2700" b="1" kern="1200" dirty="0" smtClean="0"/>
            <a:t>«незачет».</a:t>
          </a:r>
          <a:endParaRPr lang="ru-RU" sz="2700" kern="1200" dirty="0"/>
        </a:p>
      </dsp:txBody>
      <dsp:txXfrm>
        <a:off x="277585" y="0"/>
        <a:ext cx="10508569" cy="18433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53E51-09C3-4E6A-9BE0-5A13278F8CAC}">
      <dsp:nvSpPr>
        <dsp:cNvPr id="0" name=""/>
        <dsp:cNvSpPr/>
      </dsp:nvSpPr>
      <dsp:spPr>
        <a:xfrm>
          <a:off x="3391" y="0"/>
          <a:ext cx="10782763" cy="16325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Если за сочинение по </a:t>
          </a:r>
          <a:r>
            <a:rPr lang="ru-RU" sz="2300" b="1" kern="1200" dirty="0" smtClean="0"/>
            <a:t>критерию № 1 поставлен </a:t>
          </a:r>
          <a:r>
            <a:rPr lang="ru-RU" sz="2300" kern="1200" dirty="0" smtClean="0"/>
            <a:t>«</a:t>
          </a:r>
          <a:r>
            <a:rPr lang="ru-RU" sz="2300" b="1" kern="1200" dirty="0" smtClean="0"/>
            <a:t>зачет»</a:t>
          </a:r>
          <a:r>
            <a:rPr lang="ru-RU" sz="2300" kern="1200" dirty="0" smtClean="0"/>
            <a:t>, а по </a:t>
          </a:r>
          <a:r>
            <a:rPr lang="ru-RU" sz="2300" b="1" kern="1200" dirty="0" smtClean="0"/>
            <a:t>критерию № 2 </a:t>
          </a:r>
          <a:r>
            <a:rPr lang="ru-RU" sz="2300" kern="1200" dirty="0" smtClean="0"/>
            <a:t>поставлен </a:t>
          </a:r>
          <a:r>
            <a:rPr lang="ru-RU" sz="2300" b="1" kern="1200" dirty="0" smtClean="0"/>
            <a:t>«незачет»</a:t>
          </a:r>
          <a:r>
            <a:rPr lang="ru-RU" sz="2300" kern="1200" dirty="0" smtClean="0"/>
            <a:t>, то сочинение по критериям </a:t>
          </a:r>
          <a:br>
            <a:rPr lang="ru-RU" sz="2300" kern="1200" dirty="0" smtClean="0"/>
          </a:br>
          <a:r>
            <a:rPr lang="ru-RU" sz="2300" kern="1200" dirty="0" smtClean="0"/>
            <a:t>№ 3 - № 5 не проверяется. В клетки по критериям оценивания № 3 - № 5 выставляется </a:t>
          </a:r>
          <a:r>
            <a:rPr lang="ru-RU" sz="2300" b="1" kern="1200" dirty="0" smtClean="0"/>
            <a:t>«незачет»</a:t>
          </a:r>
          <a:r>
            <a:rPr lang="ru-RU" sz="2300" kern="1200" dirty="0" smtClean="0"/>
            <a:t>. И за всю работу выставляется </a:t>
          </a:r>
          <a:r>
            <a:rPr lang="ru-RU" sz="2300" b="1" kern="1200" dirty="0" smtClean="0"/>
            <a:t>«незачет».</a:t>
          </a:r>
          <a:endParaRPr lang="ru-RU" sz="2300" kern="1200" dirty="0"/>
        </a:p>
      </dsp:txBody>
      <dsp:txXfrm>
        <a:off x="3391" y="0"/>
        <a:ext cx="10782763" cy="1632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BA43-DA59-4DCD-B82E-88A0EDAC4F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173F-2923-4C74-B640-82BBF86831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00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62C29-72AB-4983-ADDD-80B546485E9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F7FC-89F1-461E-8E93-9D0C2FAA05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24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3173-3EF5-4CCD-9C17-CFB68E330A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8D14-C06A-4C87-8CA4-5A3F8CA1FF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8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AB2F-A6B8-489E-95FA-5D3F466EBA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8450-97DA-40FE-8908-E4823EE8C7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76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D93E-C48F-45BA-A3DA-4AA4D5BA428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042F-19F8-41A0-ABA4-0F1785A9E9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95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F301-F502-4C12-8A52-7297E4C74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47A7-7348-4FBB-BCDB-802DA0B526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89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2EBCB-C85F-4DB9-90A1-46004EEE035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A0CEC-B310-4195-AAA6-1B7D61F90D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3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1C3F-5793-4066-B650-41C811B4D69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154F-91A0-4B1A-809A-7100E0B897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97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D2DF-6F5E-4A1A-99C6-826E0192325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2C9D-D5D0-4043-BEB6-D48175286F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46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B2F9-3FDA-4085-8688-C01B2C843F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89D3-A875-4724-8A22-A14DFF104F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77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46598-46AF-43E9-B262-0FAB7E1AFCC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44CC-3042-40E4-8CD9-431D393DFB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9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89976-D2E8-4AB5-BD7D-4217AC6A8C9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6087C-BB7F-4260-87E1-51DAA16AFB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90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A4B5-F2D9-4CED-B6B6-3FC514CA93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2A13-73F9-4850-8F3C-16A94AF825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2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017FFDCE-9016-44FC-968E-78EE1A7E05D3}" type="datetime1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6E5D7BA-2E95-41A6-9E78-A234694F7F79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4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7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Layout" Target="../diagrams/layout20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diagramData" Target="../diagrams/data20.xml"/><Relationship Id="rId2" Type="http://schemas.openxmlformats.org/officeDocument/2006/relationships/diagramData" Target="../diagrams/data18.xml"/><Relationship Id="rId16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5" Type="http://schemas.openxmlformats.org/officeDocument/2006/relationships/diagramColors" Target="../diagrams/colors20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diagramQuickStyle" Target="../diagrams/quickStyl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diagramLayout" Target="../diagrams/layout24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diagramData" Target="../diagrams/data24.xml"/><Relationship Id="rId2" Type="http://schemas.openxmlformats.org/officeDocument/2006/relationships/diagramData" Target="../diagrams/data22.xml"/><Relationship Id="rId16" Type="http://schemas.microsoft.com/office/2007/relationships/diagramDrawing" Target="../diagrams/drawing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5" Type="http://schemas.openxmlformats.org/officeDocument/2006/relationships/diagramColors" Target="../diagrams/colors24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Relationship Id="rId14" Type="http://schemas.openxmlformats.org/officeDocument/2006/relationships/diagramQuickStyle" Target="../diagrams/quickStyle2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13" Type="http://schemas.openxmlformats.org/officeDocument/2006/relationships/diagramLayout" Target="../diagrams/layout27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diagramData" Target="../diagrams/data27.xml"/><Relationship Id="rId2" Type="http://schemas.openxmlformats.org/officeDocument/2006/relationships/diagramData" Target="../diagrams/data25.xml"/><Relationship Id="rId16" Type="http://schemas.microsoft.com/office/2007/relationships/diagramDrawing" Target="../diagrams/drawing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5" Type="http://schemas.openxmlformats.org/officeDocument/2006/relationships/diagramColors" Target="../diagrams/colors27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Relationship Id="rId1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13" Type="http://schemas.openxmlformats.org/officeDocument/2006/relationships/diagramLayout" Target="../diagrams/layout30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12" Type="http://schemas.openxmlformats.org/officeDocument/2006/relationships/diagramData" Target="../diagrams/data30.xml"/><Relationship Id="rId2" Type="http://schemas.openxmlformats.org/officeDocument/2006/relationships/diagramData" Target="../diagrams/data28.xml"/><Relationship Id="rId16" Type="http://schemas.microsoft.com/office/2007/relationships/diagramDrawing" Target="../diagrams/drawing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5" Type="http://schemas.openxmlformats.org/officeDocument/2006/relationships/diagramColors" Target="../diagrams/colors30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Relationship Id="rId14" Type="http://schemas.openxmlformats.org/officeDocument/2006/relationships/diagramQuickStyle" Target="../diagrams/quickStyle3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13" Type="http://schemas.openxmlformats.org/officeDocument/2006/relationships/diagramLayout" Target="../diagrams/layout33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12" Type="http://schemas.openxmlformats.org/officeDocument/2006/relationships/diagramData" Target="../diagrams/data33.xml"/><Relationship Id="rId2" Type="http://schemas.openxmlformats.org/officeDocument/2006/relationships/diagramData" Target="../diagrams/data31.xml"/><Relationship Id="rId16" Type="http://schemas.microsoft.com/office/2007/relationships/diagramDrawing" Target="../diagrams/drawing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5" Type="http://schemas.openxmlformats.org/officeDocument/2006/relationships/diagramColors" Target="../diagrams/colors33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Relationship Id="rId14" Type="http://schemas.openxmlformats.org/officeDocument/2006/relationships/diagramQuickStyle" Target="../diagrams/quickStyl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3" Type="http://schemas.openxmlformats.org/officeDocument/2006/relationships/diagramLayout" Target="../diagrams/layout40.xml"/><Relationship Id="rId7" Type="http://schemas.openxmlformats.org/officeDocument/2006/relationships/diagramData" Target="../diagrams/data41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11" Type="http://schemas.microsoft.com/office/2007/relationships/diagramDrawing" Target="../diagrams/drawing41.xml"/><Relationship Id="rId5" Type="http://schemas.openxmlformats.org/officeDocument/2006/relationships/diagramColors" Target="../diagrams/colors40.xml"/><Relationship Id="rId10" Type="http://schemas.openxmlformats.org/officeDocument/2006/relationships/diagramColors" Target="../diagrams/colors41.xml"/><Relationship Id="rId4" Type="http://schemas.openxmlformats.org/officeDocument/2006/relationships/diagramQuickStyle" Target="../diagrams/quickStyle40.xml"/><Relationship Id="rId9" Type="http://schemas.openxmlformats.org/officeDocument/2006/relationships/diagramQuickStyle" Target="../diagrams/quickStyle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3065" y="4310291"/>
            <a:ext cx="6955972" cy="1470025"/>
          </a:xfrm>
        </p:spPr>
        <p:txBody>
          <a:bodyPr/>
          <a:lstStyle/>
          <a:p>
            <a:r>
              <a:rPr lang="ru-RU" dirty="0" smtClean="0"/>
              <a:t>Итоговое сочинение</a:t>
            </a:r>
            <a:br>
              <a:rPr lang="ru-RU" dirty="0" smtClean="0"/>
            </a:br>
            <a:r>
              <a:rPr lang="ru-RU" sz="2400" dirty="0" err="1" smtClean="0"/>
              <a:t>Малярова</a:t>
            </a:r>
            <a:r>
              <a:rPr lang="ru-RU" sz="2400" dirty="0" smtClean="0"/>
              <a:t> С.Г., заведующая кафедрой гуманитарного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оцениванию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471" y="1485900"/>
            <a:ext cx="10835141" cy="442532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сочинение не отвечает хотя бы одному из требований (объем; самостоятельность написания), то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 и за невыполнение требований (№ 1 или № 2) и за работу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целом. 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критериям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ПРОВЕРЯЕТСЯ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ставится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«НЕЗАЧЕТ»!!!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10"/>
          <a:stretch/>
        </p:blipFill>
        <p:spPr bwMode="auto">
          <a:xfrm>
            <a:off x="1905681" y="894672"/>
            <a:ext cx="9686925" cy="341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3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650" y="183238"/>
            <a:ext cx="9871755" cy="128089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427951"/>
              </p:ext>
            </p:extLst>
          </p:nvPr>
        </p:nvGraphicFramePr>
        <p:xfrm>
          <a:off x="261256" y="1755321"/>
          <a:ext cx="6327323" cy="5176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22807185"/>
              </p:ext>
            </p:extLst>
          </p:nvPr>
        </p:nvGraphicFramePr>
        <p:xfrm>
          <a:off x="864507" y="1085850"/>
          <a:ext cx="5740400" cy="767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201048"/>
              </p:ext>
            </p:extLst>
          </p:nvPr>
        </p:nvGraphicFramePr>
        <p:xfrm>
          <a:off x="6713763" y="1012371"/>
          <a:ext cx="5478237" cy="556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2915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" y="800101"/>
            <a:ext cx="10882993" cy="5094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89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701777"/>
              </p:ext>
            </p:extLst>
          </p:nvPr>
        </p:nvGraphicFramePr>
        <p:xfrm>
          <a:off x="1069522" y="138793"/>
          <a:ext cx="10786155" cy="1845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3" t="-22099" b="19118"/>
          <a:stretch/>
        </p:blipFill>
        <p:spPr bwMode="auto">
          <a:xfrm>
            <a:off x="2588760" y="1651227"/>
            <a:ext cx="7469793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0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927899"/>
              </p:ext>
            </p:extLst>
          </p:nvPr>
        </p:nvGraphicFramePr>
        <p:xfrm>
          <a:off x="1208314" y="195943"/>
          <a:ext cx="10786155" cy="166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60"/>
          <a:stretch/>
        </p:blipFill>
        <p:spPr bwMode="auto">
          <a:xfrm>
            <a:off x="2389414" y="2136320"/>
            <a:ext cx="7900988" cy="281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060570"/>
              </p:ext>
            </p:extLst>
          </p:nvPr>
        </p:nvGraphicFramePr>
        <p:xfrm>
          <a:off x="1061356" y="163286"/>
          <a:ext cx="10786155" cy="171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33548769"/>
              </p:ext>
            </p:extLst>
          </p:nvPr>
        </p:nvGraphicFramePr>
        <p:xfrm>
          <a:off x="2170791" y="4988379"/>
          <a:ext cx="8957129" cy="1869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71"/>
          <a:stretch/>
        </p:blipFill>
        <p:spPr bwMode="auto">
          <a:xfrm>
            <a:off x="3248025" y="2053148"/>
            <a:ext cx="6263368" cy="224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7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129599"/>
              </p:ext>
            </p:extLst>
          </p:nvPr>
        </p:nvGraphicFramePr>
        <p:xfrm>
          <a:off x="881742" y="326570"/>
          <a:ext cx="10786155" cy="1494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3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71"/>
          <a:stretch/>
        </p:blipFill>
        <p:spPr bwMode="auto">
          <a:xfrm>
            <a:off x="1983921" y="2294164"/>
            <a:ext cx="9666515" cy="3306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2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3868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№1 «Соответствие теме»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1404257"/>
            <a:ext cx="10467748" cy="44498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письменно высказывается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публицистическую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тему, выбирая путь ее раскрытия: ответ на вопрос, поставленный в теме, или размышление над предложенной проблемой.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ставится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2-х случаях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*если сочинение не соответствует теме;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*если в сочинении не прослеживаются цели высказывания, т.е. коммуникативный замысел.</a:t>
            </a:r>
          </a:p>
          <a:p>
            <a:pPr marL="0" indent="0" algn="just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272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№1 «Соответствие теме»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Широкие формулировки тем позволяют школьникам свободно высказываться по социально-нравственным  вопросам, аргументировать свое мнение, находить примеры для его подтверждения в русской и зарубежной литературе; делать выводы, демонстрирующие зрелость суждений, гражданскую позицию, ценностные ориентиры.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02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метапредметное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26721"/>
            <a:ext cx="10818812" cy="43845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ПРОВЕРЯЕТСЯ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-личностная зрелость;</a:t>
            </a:r>
          </a:p>
          <a:p>
            <a:pPr algn="just"/>
            <a:r>
              <a:rPr lang="ru-RU" sz="2800" dirty="0" smtClean="0"/>
              <a:t>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свободно, правильно излагать свои мысли в письменной форме;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строить рассуждение по выбранной теме;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-умение аргументировать собственное мнение.</a:t>
            </a: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учеником не ставятся задачи  литературоведческого характера!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64922238"/>
              </p:ext>
            </p:extLst>
          </p:nvPr>
        </p:nvGraphicFramePr>
        <p:xfrm>
          <a:off x="2592925" y="624110"/>
          <a:ext cx="8911687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893" y="1983921"/>
            <a:ext cx="10711543" cy="4735286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заключается в том, что все 5 тематических направлений этого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сформулированы таким образом, что в основе их лежат либо полярные понятия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верность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взаимодополняемые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подход позволяет создавать разнообразные формулировки конкретных тем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(для составителей) 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 возможности выпускников в выборе литературного материала для построения аргументации, по мнению разработчиков тематических направлений.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или иначе, как бы ни была сформулирована тема сочинения (пусть даже будет звучать одно понятие, например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 изменить самому себе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?»,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имеет право писать об альтернативном понятии, и ставить ему за это  «незачет», значит проявлять некомпетентность.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7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 2 «Аргументация. Привлечение литературного  материала»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0879" y="1975757"/>
            <a:ext cx="9373733" cy="3935465"/>
          </a:xfrm>
        </p:spPr>
        <p:txBody>
          <a:bodyPr/>
          <a:lstStyle/>
          <a:p>
            <a:r>
              <a:rPr lang="ru-RU" dirty="0" smtClean="0"/>
              <a:t>Критерий проверяет умения использовать литературный материал (мемуары, публицистику, произведения УНТ (кроме малых жанров), другие литературные источники) для построения рассуждения на предложенную тему, а </a:t>
            </a:r>
            <a:r>
              <a:rPr lang="ru-RU" b="1" dirty="0" smtClean="0"/>
              <a:t> для аргументации своей позиции </a:t>
            </a:r>
            <a:r>
              <a:rPr lang="ru-RU" sz="2800" b="1" i="1" dirty="0" smtClean="0"/>
              <a:t>только </a:t>
            </a:r>
            <a:r>
              <a:rPr lang="ru-RU" b="1" i="1" dirty="0" smtClean="0"/>
              <a:t> </a:t>
            </a:r>
            <a:r>
              <a:rPr lang="ru-RU" b="1" dirty="0"/>
              <a:t>художественные произведения </a:t>
            </a:r>
            <a:endParaRPr lang="ru-RU" b="1" dirty="0" smtClean="0"/>
          </a:p>
          <a:p>
            <a:r>
              <a:rPr lang="ru-RU" b="1" dirty="0" smtClean="0"/>
              <a:t>Без опоры на художественный текст считается, что работа не отвечает критерию №2.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97156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1" y="624111"/>
            <a:ext cx="9104312" cy="10414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 3 «Композиция и логика рассуждения»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43050"/>
            <a:ext cx="10818812" cy="5086350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критерий нацеливает на проверку умения логично выстраивать рассуждение на предложенную тему. Участник должен выдерживать соотношение между тезисом и доказательствами.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ставится при условии, если грубые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нарушения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мешают пониманию смысла сказанного или отсутствует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тезисно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-доказательная часть. Во всех остальных случаях выставляется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«зачет».</a:t>
            </a:r>
          </a:p>
          <a:p>
            <a:pPr marL="0" indent="0" algn="just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612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3626"/>
          </a:xfrm>
        </p:spPr>
        <p:txBody>
          <a:bodyPr/>
          <a:lstStyle/>
          <a:p>
            <a:pPr algn="ctr"/>
            <a:r>
              <a:rPr lang="ru-RU" b="1" dirty="0" smtClean="0"/>
              <a:t>Типы логических ошибок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845446"/>
              </p:ext>
            </p:extLst>
          </p:nvPr>
        </p:nvGraphicFramePr>
        <p:xfrm>
          <a:off x="1445079" y="1281793"/>
          <a:ext cx="10059533" cy="462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88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3626"/>
          </a:xfrm>
        </p:spPr>
        <p:txBody>
          <a:bodyPr/>
          <a:lstStyle/>
          <a:p>
            <a:pPr algn="ctr"/>
            <a:r>
              <a:rPr lang="ru-RU" b="1" dirty="0" smtClean="0"/>
              <a:t>Типы логических ошибок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967876"/>
              </p:ext>
            </p:extLst>
          </p:nvPr>
        </p:nvGraphicFramePr>
        <p:xfrm>
          <a:off x="1445079" y="1281793"/>
          <a:ext cx="10059533" cy="462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1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7297"/>
          </a:xfrm>
        </p:spPr>
        <p:txBody>
          <a:bodyPr/>
          <a:lstStyle/>
          <a:p>
            <a:r>
              <a:rPr lang="ru-RU" dirty="0" smtClean="0"/>
              <a:t>Примеры логических ошибок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065599"/>
              </p:ext>
            </p:extLst>
          </p:nvPr>
        </p:nvGraphicFramePr>
        <p:xfrm>
          <a:off x="1265464" y="1298121"/>
          <a:ext cx="10239148" cy="4613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09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0147"/>
          </a:xfrm>
        </p:spPr>
        <p:txBody>
          <a:bodyPr/>
          <a:lstStyle/>
          <a:p>
            <a:pPr algn="ctr"/>
            <a:r>
              <a:rPr lang="ru-RU" dirty="0" smtClean="0"/>
              <a:t>Типы логических ошибок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839565"/>
              </p:ext>
            </p:extLst>
          </p:nvPr>
        </p:nvGraphicFramePr>
        <p:xfrm>
          <a:off x="1298121" y="1494064"/>
          <a:ext cx="10206491" cy="4417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303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 4 «Качество письменной речи»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057" y="1698170"/>
            <a:ext cx="10557555" cy="42130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выпускном сочинении должна быть разнообразная лексика; различные грамматические конструкции, уместно употребленные термины. </a:t>
            </a:r>
          </a:p>
          <a:p>
            <a:pPr marL="0" indent="0" algn="just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ставится при условии, если низкое качество речи (в том числе речевые ошибки) существенно затрудняют понимание смысла сочинения.</a:t>
            </a:r>
          </a:p>
        </p:txBody>
      </p:sp>
    </p:spTree>
    <p:extLst>
      <p:ext uri="{BB962C8B-B14F-4D97-AF65-F5344CB8AC3E}">
        <p14:creationId xmlns:p14="http://schemas.microsoft.com/office/powerpoint/2010/main" val="13020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 5 «Грамотность»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114" y="1902279"/>
            <a:ext cx="10753498" cy="4008943"/>
          </a:xfrm>
        </p:spPr>
        <p:txBody>
          <a:bodyPr/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ставится, если на 100 слов приходится в сумме более 5 ошибок: грамматических, орфографических, пунктуационных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3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321" y="624110"/>
            <a:ext cx="9749291" cy="70666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сочинению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821" y="1289957"/>
            <a:ext cx="10320791" cy="462126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1.Выбор темы и определение в ней ключевых слов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87929" y="1216479"/>
            <a:ext cx="9968591" cy="1657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157" y="1608364"/>
            <a:ext cx="10900455" cy="430285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оно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литературоцентрично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Опора на художественное произведение;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литературному тексту на уровне аргументации;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примеров, связанных с проблематикой и тематикой темы сочинения;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Дневники, мемуары, публицистика, произведения УНТ (за исключением малых жанров: считалки, скороговорки, загадки, небылицы, пословицы, поговорки и др.).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формулируются так, что они позволят выпускнику выбирать литературный материал, на который он будет опираться в своих рассуждениях.</a:t>
            </a: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ПРОСТОГО УПОМИНАНИЯ НЕДОСТАТОЧНО!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2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Тематические направления 2017 г.</a:t>
            </a:r>
            <a:br>
              <a:rPr lang="ru-RU" dirty="0" smtClean="0"/>
            </a:br>
            <a:r>
              <a:rPr lang="ru-RU" dirty="0" smtClean="0"/>
              <a:t>Дата проведения: 06.12.17г.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«Верность и измена»,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«Равнодушие и отзывчивость»,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«Цели и средства»,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«Смелость и трусость»,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и общество».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4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70973428"/>
              </p:ext>
            </p:extLst>
          </p:nvPr>
        </p:nvGraphicFramePr>
        <p:xfrm>
          <a:off x="2560268" y="273047"/>
          <a:ext cx="8911687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00425020"/>
              </p:ext>
            </p:extLst>
          </p:nvPr>
        </p:nvGraphicFramePr>
        <p:xfrm>
          <a:off x="3957288" y="1494087"/>
          <a:ext cx="7846785" cy="529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1256769"/>
              </p:ext>
            </p:extLst>
          </p:nvPr>
        </p:nvGraphicFramePr>
        <p:xfrm>
          <a:off x="324197" y="1087506"/>
          <a:ext cx="375647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9514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«Верность и измена». Цитаты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367502"/>
              </p:ext>
            </p:extLst>
          </p:nvPr>
        </p:nvGraphicFramePr>
        <p:xfrm>
          <a:off x="1787978" y="1624693"/>
          <a:ext cx="9878785" cy="4384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38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45729258"/>
              </p:ext>
            </p:extLst>
          </p:nvPr>
        </p:nvGraphicFramePr>
        <p:xfrm>
          <a:off x="2560268" y="273047"/>
          <a:ext cx="8911687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22855747"/>
              </p:ext>
            </p:extLst>
          </p:nvPr>
        </p:nvGraphicFramePr>
        <p:xfrm>
          <a:off x="3957288" y="1494087"/>
          <a:ext cx="7846785" cy="529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0689953"/>
              </p:ext>
            </p:extLst>
          </p:nvPr>
        </p:nvGraphicFramePr>
        <p:xfrm>
          <a:off x="324197" y="1087506"/>
          <a:ext cx="375647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6796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90609429"/>
              </p:ext>
            </p:extLst>
          </p:nvPr>
        </p:nvGraphicFramePr>
        <p:xfrm>
          <a:off x="2560268" y="273047"/>
          <a:ext cx="8911687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01908612"/>
              </p:ext>
            </p:extLst>
          </p:nvPr>
        </p:nvGraphicFramePr>
        <p:xfrm>
          <a:off x="3957288" y="1494087"/>
          <a:ext cx="7846785" cy="529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48522558"/>
              </p:ext>
            </p:extLst>
          </p:nvPr>
        </p:nvGraphicFramePr>
        <p:xfrm>
          <a:off x="324197" y="1087506"/>
          <a:ext cx="375647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245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24961182"/>
              </p:ext>
            </p:extLst>
          </p:nvPr>
        </p:nvGraphicFramePr>
        <p:xfrm>
          <a:off x="2560268" y="273047"/>
          <a:ext cx="8911687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88331558"/>
              </p:ext>
            </p:extLst>
          </p:nvPr>
        </p:nvGraphicFramePr>
        <p:xfrm>
          <a:off x="3957288" y="1494087"/>
          <a:ext cx="7846785" cy="529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75050153"/>
              </p:ext>
            </p:extLst>
          </p:nvPr>
        </p:nvGraphicFramePr>
        <p:xfrm>
          <a:off x="324197" y="1087506"/>
          <a:ext cx="375647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6496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376007"/>
              </p:ext>
            </p:extLst>
          </p:nvPr>
        </p:nvGraphicFramePr>
        <p:xfrm>
          <a:off x="2560268" y="273047"/>
          <a:ext cx="8911687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84013806"/>
              </p:ext>
            </p:extLst>
          </p:nvPr>
        </p:nvGraphicFramePr>
        <p:xfrm>
          <a:off x="3957288" y="1494087"/>
          <a:ext cx="7846785" cy="529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34833368"/>
              </p:ext>
            </p:extLst>
          </p:nvPr>
        </p:nvGraphicFramePr>
        <p:xfrm>
          <a:off x="218061" y="1439333"/>
          <a:ext cx="375647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2538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1" y="383722"/>
            <a:ext cx="10018712" cy="6123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«Человек и общество»</a:t>
            </a:r>
            <a:br>
              <a:rPr lang="ru-RU" b="1" dirty="0" smtClean="0"/>
            </a:br>
            <a:r>
              <a:rPr lang="ru-RU" b="1" dirty="0" smtClean="0"/>
              <a:t>Цитаты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919410"/>
              </p:ext>
            </p:extLst>
          </p:nvPr>
        </p:nvGraphicFramePr>
        <p:xfrm>
          <a:off x="1028701" y="1951264"/>
          <a:ext cx="10492240" cy="4106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51364" y="416379"/>
            <a:ext cx="8009165" cy="12328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442" y="277586"/>
            <a:ext cx="9610499" cy="840921"/>
          </a:xfrm>
        </p:spPr>
        <p:txBody>
          <a:bodyPr/>
          <a:lstStyle/>
          <a:p>
            <a:pPr algn="ctr"/>
            <a:r>
              <a:rPr lang="ru-RU" dirty="0" smtClean="0"/>
              <a:t>Подготовка к сочинению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102179"/>
            <a:ext cx="10018712" cy="480904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2.Определение главной мысли после осмысления ключевых слов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18555" y="1053193"/>
            <a:ext cx="9707337" cy="1175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617" y="599617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Подготовка к сочинению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2036" y="2133600"/>
            <a:ext cx="9912576" cy="377762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и впечатления жизни помогают человеку взрослеть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Трус и предатель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поля ягоды?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83921" y="2400300"/>
            <a:ext cx="930729" cy="849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531179" y="3033031"/>
            <a:ext cx="3049360" cy="9388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5" y="624110"/>
            <a:ext cx="10067698" cy="73932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задания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498266"/>
              </p:ext>
            </p:extLst>
          </p:nvPr>
        </p:nvGraphicFramePr>
        <p:xfrm>
          <a:off x="538842" y="1281793"/>
          <a:ext cx="11511643" cy="535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617" y="599617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Подготовка к сочинению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2036" y="2133600"/>
            <a:ext cx="9912576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3.Определение, на каком литературном материале эта мысль будет доказана.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45129" y="1910442"/>
            <a:ext cx="9486899" cy="2383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2521" y="391886"/>
            <a:ext cx="9292091" cy="62048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314451"/>
              </p:ext>
            </p:extLst>
          </p:nvPr>
        </p:nvGraphicFramePr>
        <p:xfrm>
          <a:off x="1436914" y="1192213"/>
          <a:ext cx="10067699" cy="5233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06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/>
              <a:t>«Верность и измена»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рамках направления можно рассуждать о верности и измене как противоположных проявлениях человеческой личности, рассматривая их с философской, этической, психологической точек зрения и обращаясь к жизненным и литературным примерам.</a:t>
            </a:r>
            <a:br>
              <a:rPr lang="ru-RU" dirty="0"/>
            </a:br>
            <a:r>
              <a:rPr lang="ru-RU" dirty="0"/>
              <a:t>Понятия «верность» и «измена» оказываются в центре сюжетов многих произведений разных эпох и характеризуют поступки героев в ситуации нравственного выбора как в личностных взаимоотношениях, так и в социальном контексте</a:t>
            </a:r>
          </a:p>
        </p:txBody>
      </p:sp>
    </p:spTree>
    <p:extLst>
      <p:ext uri="{BB962C8B-B14F-4D97-AF65-F5344CB8AC3E}">
        <p14:creationId xmlns:p14="http://schemas.microsoft.com/office/powerpoint/2010/main" val="24928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/>
              <a:t>«Верность и измена</a:t>
            </a:r>
            <a:r>
              <a:rPr lang="ru-RU" b="1" dirty="0" smtClean="0"/>
              <a:t>» (список произведений)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1.А.С.Пушкин. Роман «Капитанская дочка» (</a:t>
            </a:r>
            <a:r>
              <a:rPr lang="ru-RU" dirty="0" err="1" smtClean="0"/>
              <a:t>П.А.Гринев</a:t>
            </a:r>
            <a:r>
              <a:rPr lang="ru-RU" dirty="0" smtClean="0"/>
              <a:t> и А.И. Швабрин).</a:t>
            </a:r>
          </a:p>
          <a:p>
            <a:r>
              <a:rPr lang="ru-RU" dirty="0" smtClean="0"/>
              <a:t>2.А.С.Пушкин. Роман «Евгений Онегин».</a:t>
            </a:r>
          </a:p>
          <a:p>
            <a:r>
              <a:rPr lang="ru-RU" dirty="0" smtClean="0"/>
              <a:t>3.Н.В.Гоголь</a:t>
            </a:r>
            <a:r>
              <a:rPr lang="ru-RU" dirty="0"/>
              <a:t>. Повесть «Тарас Бульба» (Остап и </a:t>
            </a:r>
            <a:r>
              <a:rPr lang="ru-RU" dirty="0" err="1"/>
              <a:t>Андрий</a:t>
            </a:r>
            <a:r>
              <a:rPr lang="ru-RU" dirty="0"/>
              <a:t>). </a:t>
            </a:r>
          </a:p>
          <a:p>
            <a:r>
              <a:rPr lang="ru-RU" dirty="0" smtClean="0"/>
              <a:t>4.А.Н.Островский</a:t>
            </a:r>
            <a:r>
              <a:rPr lang="ru-RU" dirty="0"/>
              <a:t>. Пьеса «Гроза» (Катерина).</a:t>
            </a:r>
          </a:p>
          <a:p>
            <a:r>
              <a:rPr lang="ru-RU" dirty="0" smtClean="0"/>
              <a:t>5.Л.Н.Толстой</a:t>
            </a:r>
            <a:r>
              <a:rPr lang="ru-RU" dirty="0"/>
              <a:t>. Роман «Анна Каренина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6.А.И. Куприн. Рассказ «Гранатовый браслет»</a:t>
            </a:r>
            <a:endParaRPr lang="ru-RU" dirty="0"/>
          </a:p>
          <a:p>
            <a:r>
              <a:rPr lang="ru-RU" dirty="0" smtClean="0"/>
              <a:t>7.М.А.Шолохов</a:t>
            </a:r>
            <a:r>
              <a:rPr lang="ru-RU" dirty="0"/>
              <a:t>. Рассказ «Судьба человека» (Андрей Соколов).</a:t>
            </a:r>
          </a:p>
          <a:p>
            <a:r>
              <a:rPr lang="ru-RU" dirty="0" smtClean="0"/>
              <a:t>8.В.Быков. Повесть «Сотников» (Сотников и Рыбак).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8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/>
              <a:t>«Равнодушие и отзывчивость»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Темы </a:t>
            </a:r>
            <a:r>
              <a:rPr lang="ru-RU" dirty="0"/>
              <a:t>данного направления нацеливают учащихся на осмысление разных типов отношения человека к людям и к миру (безразличие к окружающим, нежелание тратить душевные силы на чужую жизнь или искренняя готовность разделить с ближним его радости и беды, оказать ему бескорыстную помощь).</a:t>
            </a:r>
            <a:br>
              <a:rPr lang="ru-RU" dirty="0"/>
            </a:br>
            <a:r>
              <a:rPr lang="ru-RU" dirty="0"/>
              <a:t>В литературе мы встречаем, с одной стороны, героев с горячим сердцем, готовых откликаться на чужие радости и беды, а с другой – персонажей, воплощающих противоположный, эгоистический, тип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21979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«Равнодушие и отзывчивость</a:t>
            </a:r>
            <a:r>
              <a:rPr lang="ru-RU" b="1" dirty="0" smtClean="0"/>
              <a:t>» (список произведений)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dirty="0"/>
              <a:t>А.С. Пушкин «Дубровский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2.</a:t>
            </a:r>
            <a:r>
              <a:rPr lang="ru-RU" dirty="0"/>
              <a:t> М.Ю. Лермонтов «Герой нашего времени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 smtClean="0"/>
              <a:t>3.</a:t>
            </a:r>
            <a:r>
              <a:rPr lang="ru-RU" dirty="0"/>
              <a:t> И.А. Гончаров «Обломов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 smtClean="0"/>
              <a:t>4.Ф.М.Достоевский. «Преступление и наказание». (</a:t>
            </a:r>
            <a:r>
              <a:rPr lang="ru-RU" dirty="0" err="1" smtClean="0"/>
              <a:t>Р.Раскольников</a:t>
            </a:r>
            <a:r>
              <a:rPr lang="ru-RU" dirty="0" smtClean="0"/>
              <a:t> и </a:t>
            </a:r>
            <a:r>
              <a:rPr lang="ru-RU" dirty="0" err="1" smtClean="0"/>
              <a:t>Д.Разумихин</a:t>
            </a:r>
            <a:r>
              <a:rPr lang="ru-RU" dirty="0" smtClean="0"/>
              <a:t>, Мармеладов, присутствующие в кабаке).</a:t>
            </a:r>
          </a:p>
          <a:p>
            <a:r>
              <a:rPr lang="ru-RU" dirty="0" smtClean="0"/>
              <a:t>5.</a:t>
            </a:r>
            <a:r>
              <a:rPr lang="ru-RU" dirty="0"/>
              <a:t> </a:t>
            </a:r>
            <a:r>
              <a:rPr lang="ru-RU" dirty="0" err="1" smtClean="0"/>
              <a:t>А.И.Куприн</a:t>
            </a:r>
            <a:r>
              <a:rPr lang="ru-RU" dirty="0"/>
              <a:t>. «Чудесный доктор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/>
              <a:t>6. М.А. Булгаков «Мастер и Маргарита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983553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4182" y="591453"/>
            <a:ext cx="8911687" cy="1280890"/>
          </a:xfrm>
        </p:spPr>
        <p:txBody>
          <a:bodyPr/>
          <a:lstStyle/>
          <a:p>
            <a:pPr lvl="0" algn="ctr"/>
            <a:r>
              <a:rPr lang="ru-RU" b="1" dirty="0"/>
              <a:t>«Цели и средства</a:t>
            </a:r>
            <a:r>
              <a:rPr lang="ru-RU" b="1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Понятия </a:t>
            </a:r>
            <a:r>
              <a:rPr lang="ru-RU" dirty="0"/>
              <a:t>данного направления взаимосвязаны и позволяют задуматься о жизненных устремлениях человека, важности осмысленного целеполагания, умении правильно соотносить цель и средства ее достижения, а также об этической оценке действий человека.</a:t>
            </a:r>
            <a:br>
              <a:rPr lang="ru-RU" dirty="0"/>
            </a:br>
            <a:r>
              <a:rPr lang="ru-RU" dirty="0"/>
              <a:t>Во многих литературных произведениях представлены персонажи, намеренно или ошибочно избравшие негодные средства для реализации своих планов. И нередко оказывается, что благая цель служит лишь прикрытием истинных (низменных) планов. Таким персонажам противопоставлены герои, для которых средства достижения высокой цели неотделимы от требований морали.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380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«Цели и средства</a:t>
            </a:r>
            <a:r>
              <a:rPr lang="ru-RU" b="1" dirty="0" smtClean="0"/>
              <a:t>» (Список произведений)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dirty="0"/>
              <a:t> Н.В. Гоголь «Мертвые души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 smtClean="0"/>
              <a:t>2.А.П</a:t>
            </a:r>
            <a:r>
              <a:rPr lang="ru-RU" dirty="0"/>
              <a:t>. Чехов «</a:t>
            </a:r>
            <a:r>
              <a:rPr lang="ru-RU" dirty="0" err="1"/>
              <a:t>Ионыч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 smtClean="0"/>
              <a:t>3.Джек </a:t>
            </a:r>
            <a:r>
              <a:rPr lang="ru-RU" dirty="0"/>
              <a:t>Лондон «Мартин Иден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 smtClean="0"/>
              <a:t>4.Ф.М.Достоевский. Роман «Преступление и наказание» (Родион Раскольников и Соня Мармеладова).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8633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dirty="0"/>
              <a:t>«Смелость и трусость</a:t>
            </a:r>
            <a:r>
              <a:rPr lang="ru-RU" b="1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основе данного направления лежит сопоставление противоположных проявлений человеческого «я»: готовности к решительным поступкам и стремления спрятаться от опасности, уклониться от разрешения сложных, порой экстремальных жизненных ситуаций.</a:t>
            </a:r>
            <a:br>
              <a:rPr lang="ru-RU" dirty="0"/>
            </a:br>
            <a:r>
              <a:rPr lang="ru-RU" dirty="0"/>
              <a:t>На страницах многих литературных произведений представлены как герои, способные к смелым действиям, так и персонажи, демонстрирующие слабость духа и отсутствие воли</a:t>
            </a:r>
          </a:p>
        </p:txBody>
      </p:sp>
    </p:spTree>
    <p:extLst>
      <p:ext uri="{BB962C8B-B14F-4D97-AF65-F5344CB8AC3E}">
        <p14:creationId xmlns:p14="http://schemas.microsoft.com/office/powerpoint/2010/main" val="26234345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«Смелость и трусость</a:t>
            </a:r>
            <a:r>
              <a:rPr lang="ru-RU" b="1" dirty="0" smtClean="0"/>
              <a:t>» (Список произведений)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1.А.С.Пушкин. Роман «Капитанская дочка» (П.А. Гринев и А.И. Швабрина).</a:t>
            </a:r>
          </a:p>
          <a:p>
            <a:r>
              <a:rPr lang="ru-RU" dirty="0" smtClean="0"/>
              <a:t>2.Л.Н.Толстой. Роман-эпопея «Война и мир».</a:t>
            </a:r>
          </a:p>
          <a:p>
            <a:r>
              <a:rPr lang="ru-RU" dirty="0" smtClean="0"/>
              <a:t>3.</a:t>
            </a:r>
            <a:r>
              <a:rPr lang="ru-RU" dirty="0"/>
              <a:t> М. Горький «Старуха </a:t>
            </a:r>
            <a:r>
              <a:rPr lang="ru-RU" dirty="0" err="1"/>
              <a:t>Изергиль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 smtClean="0"/>
              <a:t>4.В.Быков. Повесть «Сотников».</a:t>
            </a:r>
          </a:p>
          <a:p>
            <a:r>
              <a:rPr lang="ru-RU" dirty="0" smtClean="0"/>
              <a:t>5.Б.Васильев. Роман «</a:t>
            </a:r>
            <a:r>
              <a:rPr lang="ru-RU" smtClean="0"/>
              <a:t>А </a:t>
            </a:r>
            <a:r>
              <a:rPr lang="ru-RU" smtClean="0"/>
              <a:t>зори </a:t>
            </a:r>
            <a:r>
              <a:rPr lang="ru-RU" dirty="0" smtClean="0"/>
              <a:t>здесь тихие».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78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982" y="493481"/>
            <a:ext cx="8911687" cy="1280890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826743"/>
              </p:ext>
            </p:extLst>
          </p:nvPr>
        </p:nvGraphicFramePr>
        <p:xfrm>
          <a:off x="1657350" y="473530"/>
          <a:ext cx="4147457" cy="5935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3" b="954"/>
          <a:stretch/>
        </p:blipFill>
        <p:spPr bwMode="auto">
          <a:xfrm>
            <a:off x="6898822" y="34061"/>
            <a:ext cx="5102679" cy="676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3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dirty="0"/>
              <a:t>«Человек и общество»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</a:t>
            </a:r>
            <a:r>
              <a:rPr lang="ru-RU" dirty="0"/>
              <a:t>тем данного направления актуален взгляд на человека как представителя социума. Общество во многом формирует личность, но и личность способна оказывать влияние на социум. Темы позволят рассмотреть проблему личности и общества с разных сторон: с точки зрения их гармоничного взаимодействия, сложного противостояния или непримиримого конфликта. Не менее важно задуматься об условиях, при которых человек должен подчиниться общественным законам, а общество – учитывать интересы каждого человека. Литература всегда проявляла интерес к проблеме взаимоотношений человека и общества, созидательным или разрушительным последствиям этого взаимодействия для отдельной личности и для человеческой цивилизации</a:t>
            </a:r>
          </a:p>
        </p:txBody>
      </p:sp>
    </p:spTree>
    <p:extLst>
      <p:ext uri="{BB962C8B-B14F-4D97-AF65-F5344CB8AC3E}">
        <p14:creationId xmlns:p14="http://schemas.microsoft.com/office/powerpoint/2010/main" val="14442530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«Человек и общество</a:t>
            </a:r>
            <a:r>
              <a:rPr lang="ru-RU" b="1" dirty="0" smtClean="0"/>
              <a:t>» (Список произведений)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А.С. Грибоедов «Горе от ума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/>
              <a:t>2. Н.В. Гоголь «Ревизор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 smtClean="0"/>
              <a:t>3. Н.В</a:t>
            </a:r>
            <a:r>
              <a:rPr lang="ru-RU" dirty="0"/>
              <a:t>. Гоголь «Шинель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/>
              <a:t>4. </a:t>
            </a:r>
            <a:r>
              <a:rPr lang="ru-RU" dirty="0" err="1" smtClean="0"/>
              <a:t>И.А.Гончаров</a:t>
            </a:r>
            <a:r>
              <a:rPr lang="ru-RU" dirty="0"/>
              <a:t>. Роман «Обломов».</a:t>
            </a:r>
            <a:endParaRPr lang="ru-RU" dirty="0" smtClean="0"/>
          </a:p>
          <a:p>
            <a:r>
              <a:rPr lang="ru-RU" dirty="0"/>
              <a:t>5. М. Горький «На дне»</a:t>
            </a:r>
          </a:p>
          <a:p>
            <a:r>
              <a:rPr lang="ru-RU" dirty="0" smtClean="0"/>
              <a:t>6.Буйда. Рассказ «</a:t>
            </a:r>
            <a:r>
              <a:rPr lang="ru-RU" dirty="0" err="1" smtClean="0"/>
              <a:t>Химич</a:t>
            </a:r>
            <a:r>
              <a:rPr lang="ru-RU" dirty="0" smtClean="0"/>
              <a:t>» (Сергей Сергеевич </a:t>
            </a:r>
            <a:r>
              <a:rPr lang="ru-RU" dirty="0" err="1" smtClean="0"/>
              <a:t>Химич</a:t>
            </a:r>
            <a:r>
              <a:rPr lang="ru-RU" dirty="0" smtClean="0"/>
              <a:t> и учителя школы).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8619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2705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строить аргумент?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06286"/>
            <a:ext cx="10133012" cy="46049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 состоит из двух частей: собственно примера, представленного микротекстом, 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сентенцией (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микровыводом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толкующей пример в аспекте, заданном тезисом, к которому аргумент относится.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другом случае аргумент превратится в отвлеченное суждение (только сентенция), либо сведется просто к примеру из текста как таковому.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Употреблять в сочинении основные литературоведческие термины: герой, характер, тема, проблема, взаимосвязь героев и событий, конфликт, нравственные ценности, традиция, пейзаж и др.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Способы привлечения литературного материала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933388"/>
              </p:ext>
            </p:extLst>
          </p:nvPr>
        </p:nvGraphicFramePr>
        <p:xfrm>
          <a:off x="2589212" y="2133600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27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введения аргументов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935" y="1502229"/>
            <a:ext cx="10777991" cy="403343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Пересказ, цитирование, комментирование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цитирования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1.Если цитируется поэтическое произведение «в строчку», то используются обычные правила оформления прямой речи.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2.Если цитируется строфа, то кавычки не ставятся.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3.Точности требует и указание названий произведений: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«Памятник» А.С. Пушкина – неправильно.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памятник себе воздвиг нерукотворный…» – правильно.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вас любил…» – неправильно.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вас любил: любовь еще, быть может…» – правильно.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конце обязательно ставится многоточие вне  зависимости от того, есть ли какой-нибудь знак препинания в конце первой строки !)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1354"/>
          </a:xfrm>
        </p:spPr>
        <p:txBody>
          <a:bodyPr/>
          <a:lstStyle/>
          <a:p>
            <a:pPr algn="ctr"/>
            <a:r>
              <a:rPr lang="ru-RU" dirty="0" smtClean="0"/>
              <a:t>Композиция сочинения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41027018"/>
              </p:ext>
            </p:extLst>
          </p:nvPr>
        </p:nvGraphicFramePr>
        <p:xfrm>
          <a:off x="1934936" y="1249136"/>
          <a:ext cx="9617528" cy="489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 сочинения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2615" y="1445079"/>
            <a:ext cx="10181998" cy="446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сочинении обязательно должен быть основной тезис, который будет построен на осмыслении ключевых понятий темы, формулирующих основную проблему. 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Затем следуют размышления автора сочинения, его раздумья по одному из положений, подкрепляемые литературным (или другим) материалом. Они завершаются мини-выводом.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Затем следующее положение и т.д. Аргументация его. Мини-вывод.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Завершает сочинение общий вывод, который объединит мини-выводы и повернет к началу сочинения.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22614" y="1445079"/>
            <a:ext cx="10123715" cy="70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22613" y="2588080"/>
            <a:ext cx="10123715" cy="9225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22614" y="3771900"/>
            <a:ext cx="10123716" cy="579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22614" y="4629150"/>
            <a:ext cx="10123716" cy="11103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4338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создания текста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607" y="1265465"/>
            <a:ext cx="10729005" cy="464575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894114" y="1485900"/>
            <a:ext cx="3200400" cy="16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894114" y="1502229"/>
            <a:ext cx="0" cy="51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429500" y="1494064"/>
            <a:ext cx="3192236" cy="8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21736" y="1502229"/>
            <a:ext cx="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20535" y="2016579"/>
            <a:ext cx="1861457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Тезис № 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5666014" y="1583871"/>
            <a:ext cx="710293" cy="432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629150" y="2016579"/>
            <a:ext cx="207372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915400" y="2073729"/>
            <a:ext cx="204923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951263" y="2988129"/>
            <a:ext cx="0" cy="620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7" idx="2"/>
            <a:endCxn id="30" idx="0"/>
          </p:cNvCxnSpPr>
          <p:nvPr/>
        </p:nvCxnSpPr>
        <p:spPr>
          <a:xfrm>
            <a:off x="5666015" y="2930979"/>
            <a:ext cx="14287" cy="677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940018" y="3024867"/>
            <a:ext cx="0" cy="547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020535" y="3608614"/>
            <a:ext cx="178797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614862" y="3608614"/>
            <a:ext cx="213087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919482" y="3535136"/>
            <a:ext cx="2045154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stCxn id="29" idx="2"/>
          </p:cNvCxnSpPr>
          <p:nvPr/>
        </p:nvCxnSpPr>
        <p:spPr>
          <a:xfrm flipH="1">
            <a:off x="1894114" y="4523014"/>
            <a:ext cx="20411" cy="710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914525" y="5233307"/>
            <a:ext cx="8266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10099221" y="4449537"/>
            <a:ext cx="1" cy="783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890408" y="2204357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Тезис №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025619" y="2204357"/>
            <a:ext cx="159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Тезис №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85851" y="3771900"/>
            <a:ext cx="155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из литературы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90408" y="3771900"/>
            <a:ext cx="162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из литературы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127376" y="3623004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из литературы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66050" y="5328458"/>
            <a:ext cx="122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376308" y="1583871"/>
            <a:ext cx="3224892" cy="432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253343" y="1583871"/>
            <a:ext cx="4122964" cy="432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6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414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должна быть цель жизни?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38992"/>
            <a:ext cx="10590212" cy="5119007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9715" y="1975757"/>
            <a:ext cx="1779814" cy="23258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Тезис № 1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цели обессмысливает жизнь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80115" y="1975758"/>
            <a:ext cx="3298372" cy="1537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86750" y="2547257"/>
            <a:ext cx="2612572" cy="16736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881870" y="4220936"/>
            <a:ext cx="0" cy="408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829299" y="3513641"/>
            <a:ext cx="1" cy="787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7" idx="2"/>
          </p:cNvCxnSpPr>
          <p:nvPr/>
        </p:nvCxnSpPr>
        <p:spPr>
          <a:xfrm>
            <a:off x="9593036" y="4220936"/>
            <a:ext cx="404132" cy="595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840922" y="4518932"/>
            <a:ext cx="1632858" cy="11076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694463" y="4301584"/>
            <a:ext cx="2784024" cy="7684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694964" y="4816929"/>
            <a:ext cx="2216604" cy="6627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216479" y="5731329"/>
            <a:ext cx="163285" cy="579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298121" y="6310993"/>
            <a:ext cx="8327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0195152" y="5731329"/>
            <a:ext cx="231661" cy="644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825720" y="63763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45031" y="4980214"/>
            <a:ext cx="1681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И.А.Гончаров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«Обломов»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02577" y="2359479"/>
            <a:ext cx="31759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Тезис № 2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Примитивные цели обедняют жизнь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А.П.Чехов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«Крыжовник»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17379" y="2547257"/>
            <a:ext cx="2481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Тезис № 3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Истинная цель в жизни состоит в совершенствовании себя и окружающего мира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809264" y="4833346"/>
            <a:ext cx="203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Л.Н.Толстой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«Война и мир»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17114" y="5602053"/>
            <a:ext cx="7829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Вывод. Ложные цели побуждают человека заботиться только о самом себе, что приводит к одиночеству и духовной деградации личности. Истинная цель человеческой жизни состоит в служении людям, в том, чтобы попытаться сделать себя и окружающий мир лучше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9593036" y="6376307"/>
            <a:ext cx="83377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180375" y="1592036"/>
            <a:ext cx="2122203" cy="3918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6674304" y="1592036"/>
            <a:ext cx="85726" cy="38372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9095014" y="1592036"/>
            <a:ext cx="700088" cy="571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0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 чему приводит трусость?</a:t>
            </a:r>
            <a:br>
              <a:rPr lang="ru-RU" dirty="0"/>
            </a:br>
            <a:r>
              <a:rPr lang="ru-RU" sz="1600" dirty="0"/>
              <a:t>План-конспект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5464" y="1510393"/>
            <a:ext cx="10239148" cy="4914900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b="1" dirty="0"/>
              <a:t>I. </a:t>
            </a:r>
            <a:r>
              <a:rPr lang="ru-RU" b="1" dirty="0"/>
              <a:t>Вступление. </a:t>
            </a:r>
            <a:r>
              <a:rPr lang="ru-RU" dirty="0"/>
              <a:t>Трусость — одно из проявлений малодушия, когда страх подавляет волю человека, заставляя его идти против правды и справедливости. </a:t>
            </a:r>
          </a:p>
          <a:p>
            <a:pPr marL="109728" indent="0">
              <a:buNone/>
            </a:pPr>
            <a:r>
              <a:rPr lang="ru-RU" b="1" dirty="0"/>
              <a:t>II. Основная часть. </a:t>
            </a:r>
            <a:r>
              <a:rPr lang="ru-RU" dirty="0"/>
              <a:t>Трусость и преодоление страха в изображении русских писателей. </a:t>
            </a:r>
          </a:p>
          <a:p>
            <a:pPr marL="109728" indent="0">
              <a:buNone/>
            </a:pPr>
            <a:r>
              <a:rPr lang="ru-RU" dirty="0"/>
              <a:t>   1. Страх заставляет людей совершать низкие поступки. (Повесть В. </a:t>
            </a:r>
            <a:r>
              <a:rPr lang="ru-RU" dirty="0" err="1"/>
              <a:t>Железникова</a:t>
            </a:r>
            <a:r>
              <a:rPr lang="ru-RU" dirty="0"/>
              <a:t> «Чучело».) </a:t>
            </a:r>
          </a:p>
          <a:p>
            <a:pPr marL="109728" indent="0" algn="just">
              <a:buNone/>
            </a:pPr>
            <a:r>
              <a:rPr lang="ru-RU" i="1" dirty="0"/>
              <a:t>Автор показывает конфликт между Леной </a:t>
            </a:r>
            <a:r>
              <a:rPr lang="ru-RU" i="1" dirty="0" err="1"/>
              <a:t>Бессольцевой</a:t>
            </a:r>
            <a:r>
              <a:rPr lang="ru-RU" i="1" dirty="0"/>
              <a:t> и группой шестиклассников, которые дали ей прозвище «чучело» с первого момента появления в классе. Лена взяла на себя вину своего товарища Димы Сомова в надежде, что он сумеет сам найти в себе силы и признаться в своём предательстве. Дима рассказал учительнице, что класс прогуливает урок, за что все были лишены долгожданной поездки в Ленинград. Однако мальчик струсил и присоединился к одноклассникам, устроившим Лене настоящий бойкот. В отличие от Димы, Лена не испугалась всеобщего осуждения и не предала бывшего друга. </a:t>
            </a:r>
          </a:p>
          <a:p>
            <a:pPr marL="109728" indent="0" algn="just">
              <a:buNone/>
            </a:pPr>
            <a:r>
              <a:rPr lang="ru-RU" dirty="0"/>
              <a:t>  2. На войне страх часто становится причиной предательства. (Повесть В. Быкова «Сотников».) </a:t>
            </a:r>
          </a:p>
          <a:p>
            <a:pPr marL="109728" indent="0" algn="just">
              <a:buNone/>
            </a:pPr>
            <a:r>
              <a:rPr lang="ru-RU" sz="2000" dirty="0"/>
              <a:t>  3. Человек должен уметь преодолевать свой страх. (Рассказ </a:t>
            </a:r>
            <a:r>
              <a:rPr lang="ru-RU" sz="2000" dirty="0" err="1"/>
              <a:t>М.Шолохова</a:t>
            </a:r>
            <a:r>
              <a:rPr lang="ru-RU" sz="2000" dirty="0"/>
              <a:t> «Судьба человека».) </a:t>
            </a:r>
          </a:p>
          <a:p>
            <a:pPr marL="109728" indent="0" algn="just">
              <a:buNone/>
            </a:pPr>
            <a:r>
              <a:rPr lang="ru-RU" sz="2000" b="1" dirty="0"/>
              <a:t>III. Вывод. </a:t>
            </a:r>
            <a:r>
              <a:rPr lang="ru-RU" sz="2000" dirty="0"/>
              <a:t>Под влиянием страха люди часто совершают низкие поступки, однако человек должен преодолевать свой страх, чтобы не идти против совести, добра и справедливости.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70" y="747708"/>
            <a:ext cx="4784271" cy="57476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68423966"/>
              </p:ext>
            </p:extLst>
          </p:nvPr>
        </p:nvGraphicFramePr>
        <p:xfrm>
          <a:off x="5731329" y="0"/>
          <a:ext cx="5486400" cy="209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вал 5"/>
          <p:cNvSpPr/>
          <p:nvPr/>
        </p:nvSpPr>
        <p:spPr>
          <a:xfrm>
            <a:off x="253094" y="3829050"/>
            <a:ext cx="5012870" cy="2666314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8766" y="424543"/>
            <a:ext cx="4148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КОПИЯ БЛАНКА!!!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41" y="1846629"/>
            <a:ext cx="6631440" cy="446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6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007" y="624110"/>
            <a:ext cx="9814605" cy="80464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Логическая структура сочинения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318899"/>
              </p:ext>
            </p:extLst>
          </p:nvPr>
        </p:nvGraphicFramePr>
        <p:xfrm>
          <a:off x="1143000" y="1543050"/>
          <a:ext cx="10361613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7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4833"/>
          </a:xfrm>
        </p:spPr>
        <p:txBody>
          <a:bodyPr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95134949"/>
              </p:ext>
            </p:extLst>
          </p:nvPr>
        </p:nvGraphicFramePr>
        <p:xfrm>
          <a:off x="334737" y="212271"/>
          <a:ext cx="11568792" cy="6490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0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Биографическое вступление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3921" y="1322614"/>
            <a:ext cx="9520691" cy="458860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Вся жизнь великого русского мыслителя и писателя Л. Н. Толстого — это бесконечный поиск самого себя. Пройдя через соблазны большого света, через ужасы войны, став знаменитым на весь мир писателем, Лев Николаевич ни на минуту не останавливался в поиске своего предназначения. Не случайно для ответа на вопрос «Какую жизненную цель можно считать достойной?» мы обращаемся к роману-эпопее Л. Н. Толстого «Война и мир».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49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Аналитическое вступление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871" y="1257300"/>
            <a:ext cx="9920741" cy="465392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itchFamily="18" charset="0"/>
              </a:rPr>
              <a:t>Согласно толковому словарю, верность — это неизменность и стойкость чувств по отношению к чему- либо или кому-либо, способность твёрдо, непоколебимо выполнять свой долг, сдерживать обещания. Это противоположность коварству, предательству, измене, обману. Верность не ждёт ничего взамен, о ней не договариваются заранее, она всегда с человеком в любых его начинаниях, будь то отношения с людьми или со своим внутренним миром, мыслями, суждениями, верой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17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Цитатное вступление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8507" y="1420586"/>
            <a:ext cx="10386105" cy="4490636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«Равнодушие — это паралич души, преждевременная смерть». Мне кажется, эти слова Антона Павловича Чехова очень точно характеризуют равнодушных людей. Действительно, как иначе  назвать состояние нравственной глухоты, безразличия, с которым всё чаще приходится сталкиваться в обществе?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1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Личностное вступление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7157" y="1265464"/>
            <a:ext cx="9757455" cy="464575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не случайно выбрал эту тему. Проблема, которую она затрагивает, интересует меня не только как читателя, но и как человека, живущего интересами своего времени и своего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поколения…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35754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00058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Возможное вступление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6" y="1681843"/>
            <a:ext cx="10533062" cy="5017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вступлении можно (а иногда необходимо ):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*объяснить, почему выбрал эту тему;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*задать вопрос, на который будет дан ответ в основой части и в заключении;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*объяснить, в каком значении будет употреблено ключевое слово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рассказать об актуальности вопроса, заданного темой сочинения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5606" y="1298122"/>
            <a:ext cx="10597243" cy="422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5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21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словами можно начать сочинение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743" y="1583870"/>
            <a:ext cx="10622869" cy="432735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(ключевое понятие сочинения). В словаре написано…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(ключевое понятие сочинения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с давних времен волнует воображение людей. Многие писатели и поэты обращаются к ней в своих произведениях.</a:t>
            </a:r>
          </a:p>
          <a:p>
            <a:pPr marL="0" indent="0" algn="just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«Какая-то цитата». Я не случайно начал (а) свое сочинение со слов…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6236" y="1526722"/>
            <a:ext cx="10515600" cy="10123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06236" y="2677886"/>
            <a:ext cx="10515600" cy="1502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06236" y="4449536"/>
            <a:ext cx="10515599" cy="12246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1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1312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перейти от общих рассуждений к литературному примеру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636" y="1600200"/>
            <a:ext cx="10491108" cy="4343400"/>
          </a:xfrm>
        </p:spPr>
        <p:txBody>
          <a:bodyPr>
            <a:normAutofit lnSpcReduction="10000"/>
          </a:bodyPr>
          <a:lstStyle/>
          <a:p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Размышляя над этой темой, я не могу не обратиться к произведению…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Вопрос. Этот вопрос поднял в своем произведении автор… Так, например, в своем рассказе… писатель обращается к проблеме…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впечатление произвело на меня изображение того-то в произведении…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произведения… отвечают на этот вопрос однозначно: …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636" y="2122714"/>
            <a:ext cx="10491107" cy="11674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7635" y="3592285"/>
            <a:ext cx="10491107" cy="15838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7636" y="5404757"/>
            <a:ext cx="10491107" cy="1077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4833"/>
          </a:xfrm>
        </p:spPr>
        <p:txBody>
          <a:bodyPr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672" y="628649"/>
            <a:ext cx="12458896" cy="60089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73694469"/>
              </p:ext>
            </p:extLst>
          </p:nvPr>
        </p:nvGraphicFramePr>
        <p:xfrm>
          <a:off x="2736653" y="132559"/>
          <a:ext cx="8128000" cy="3094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82623445"/>
              </p:ext>
            </p:extLst>
          </p:nvPr>
        </p:nvGraphicFramePr>
        <p:xfrm>
          <a:off x="5600700" y="3245228"/>
          <a:ext cx="3273879" cy="3396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7968344" y="2988129"/>
            <a:ext cx="0" cy="2449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1134837" y="3233057"/>
            <a:ext cx="3575956" cy="32493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40971" y="3420836"/>
            <a:ext cx="279218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Итак, как подсказывает нам история  и  художественная литература,   высокая жизненная цель побуждает человека к совершенствованию мира и самого себя, не даёт остановиться на пути вечного стремления к идеалу.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443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704995"/>
              </p:ext>
            </p:extLst>
          </p:nvPr>
        </p:nvGraphicFramePr>
        <p:xfrm>
          <a:off x="1477735" y="293915"/>
          <a:ext cx="9937070" cy="3944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2130879" y="4090307"/>
            <a:ext cx="2228850" cy="112258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8588829" y="4090307"/>
            <a:ext cx="2326822" cy="128995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79" y="4229101"/>
            <a:ext cx="4180114" cy="218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3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229" y="624110"/>
            <a:ext cx="10002383" cy="10414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вступлению и заключению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964" y="1714500"/>
            <a:ext cx="10810648" cy="41967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переходах от вступления к основной части и от основной части к заключению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избегать шаблонных фраз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сочинения ЕГЭ: «В доказательство своей мысли хочу привести пример; Следовательно, можно прийти к выводу; Я полностью согласен с мнением автора» и др.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вступлением и основной частью должен быть какой-то переход.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8844" y="1828800"/>
            <a:ext cx="10891156" cy="28248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8844" y="4890407"/>
            <a:ext cx="10891155" cy="9878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Основные требования к заключению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355271"/>
            <a:ext cx="10590212" cy="45559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 и заключение должны быть связаны друг с другом.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 вступлении поставлен вопрос, то заключение должно давать ответ на этот вопрос.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вывод не должен повторять главную мысль. Если в выводе другими словами или теми же повторяется основная мысль – это не вывод.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уместно показать свое отношение к доказанной мысли: мы убедительно доказали то-то и то-то. И что из этого следует? Что нам дает доказанный постулат? Как я лично к нему отношусь?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должен следовать из главной мысли, он должен быть связан с основной частью сочинения. Но очень часто автор сочинения,  увлекается формой высказывания и в последнем абзаце возникает новый тезис, никак не связанный с основной мыслью сочинения, с аргументами и, случается, с темой сочинения.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6429" y="1404257"/>
            <a:ext cx="10572749" cy="1045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16429" y="2596242"/>
            <a:ext cx="10572749" cy="16328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6429" y="4286250"/>
            <a:ext cx="10572749" cy="13879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6" t="15455" r="49929" b="5852"/>
          <a:stretch/>
        </p:blipFill>
        <p:spPr bwMode="auto">
          <a:xfrm>
            <a:off x="1257300" y="122464"/>
            <a:ext cx="9013371" cy="658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82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0"/>
            <a:ext cx="9969726" cy="128089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1.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итогового сочинения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Рекомендуемое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слов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350.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 слов не устанавливается.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проверять с 250 слов.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сочинении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250 слов – то ставится «незачет» за невыполнение требования № 1 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всю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378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2 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написания итогового сочинения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1853293"/>
            <a:ext cx="10704512" cy="40579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 допускается списывание из какого-либо источника.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-Допускается цитирование, не превышающее объем текста сочинения, со ссылкой на источник (ссылка дается в свободной форме).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сочинение несамостоятельно,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ставится за всю работу в целом!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2689</TotalTime>
  <Words>3923</Words>
  <Application>Microsoft Office PowerPoint</Application>
  <PresentationFormat>Произвольный</PresentationFormat>
  <Paragraphs>384</Paragraphs>
  <Slides>72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72</vt:i4>
      </vt:variant>
    </vt:vector>
  </HeadingPairs>
  <TitlesOfParts>
    <vt:vector size="74" baseType="lpstr">
      <vt:lpstr>Легкий дым</vt:lpstr>
      <vt:lpstr>Тема Office</vt:lpstr>
      <vt:lpstr>Итоговое сочинение Малярова С.Г., заведующая кафедрой гуманитарного образования</vt:lpstr>
      <vt:lpstr>Сочинение метапредметное!</vt:lpstr>
      <vt:lpstr>Сочинение метапредметное</vt:lpstr>
      <vt:lpstr>Формулировка задания</vt:lpstr>
      <vt:lpstr>Презентация PowerPoint</vt:lpstr>
      <vt:lpstr>Презентация PowerPoint</vt:lpstr>
      <vt:lpstr>Презентация PowerPoint</vt:lpstr>
      <vt:lpstr>Требование № 1. «Объем итогового сочинения» </vt:lpstr>
      <vt:lpstr>Требование № 2 «Самостоятельность написания итогового сочинения»</vt:lpstr>
      <vt:lpstr>Требования к оцениванию</vt:lpstr>
      <vt:lpstr>Презентация PowerPoint</vt:lpstr>
      <vt:lpstr>Критерии оценивания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Критерий №1 «Соответствие теме»</vt:lpstr>
      <vt:lpstr>Критерий №1 «Соответствие теме»</vt:lpstr>
      <vt:lpstr>Презентация PowerPoint</vt:lpstr>
      <vt:lpstr>Критерий № 2 «Аргументация. Привлечение литературного  материала» </vt:lpstr>
      <vt:lpstr>Критерий № 3 «Композиция и логика рассуждения»</vt:lpstr>
      <vt:lpstr>Типы логических ошибок</vt:lpstr>
      <vt:lpstr>Типы логических ошибок</vt:lpstr>
      <vt:lpstr>Примеры логических ошибок</vt:lpstr>
      <vt:lpstr>Типы логических ошибок</vt:lpstr>
      <vt:lpstr>Критерий № 4 «Качество письменной речи»</vt:lpstr>
      <vt:lpstr>Критерий № 5 «Грамотность»</vt:lpstr>
      <vt:lpstr>Подготовка к сочинению</vt:lpstr>
      <vt:lpstr>Тематические направления 2017 г. Дата проведения: 06.12.17г.</vt:lpstr>
      <vt:lpstr>Презентация PowerPoint</vt:lpstr>
      <vt:lpstr>«Верность и измена». Цитаты </vt:lpstr>
      <vt:lpstr>Презентация PowerPoint</vt:lpstr>
      <vt:lpstr>Презентация PowerPoint</vt:lpstr>
      <vt:lpstr>Презентация PowerPoint</vt:lpstr>
      <vt:lpstr>Презентация PowerPoint</vt:lpstr>
      <vt:lpstr>«Человек и общество» Цитаты</vt:lpstr>
      <vt:lpstr>Подготовка к сочинению</vt:lpstr>
      <vt:lpstr>Подготовка к сочинению</vt:lpstr>
      <vt:lpstr>Подготовка к сочинению</vt:lpstr>
      <vt:lpstr>Алгоритм</vt:lpstr>
      <vt:lpstr>«Верность и измена» </vt:lpstr>
      <vt:lpstr>«Верность и измена» (список произведений) </vt:lpstr>
      <vt:lpstr>«Равнодушие и отзывчивость» </vt:lpstr>
      <vt:lpstr>«Равнодушие и отзывчивость» (список произведений) </vt:lpstr>
      <vt:lpstr>«Цели и средства» </vt:lpstr>
      <vt:lpstr>«Цели и средства» (Список произведений) </vt:lpstr>
      <vt:lpstr>«Смелость и трусость» </vt:lpstr>
      <vt:lpstr>«Смелость и трусость» (Список произведений) </vt:lpstr>
      <vt:lpstr>«Человек и общество» </vt:lpstr>
      <vt:lpstr>«Человек и общество» (Список произведений) </vt:lpstr>
      <vt:lpstr>Как строить аргумент?</vt:lpstr>
      <vt:lpstr>Способы привлечения литературного материала</vt:lpstr>
      <vt:lpstr>Способы введения аргументов</vt:lpstr>
      <vt:lpstr>Композиция сочинения</vt:lpstr>
      <vt:lpstr>Композиция сочинения</vt:lpstr>
      <vt:lpstr>Стратегии создания текста</vt:lpstr>
      <vt:lpstr>Тема Какой должна быть цель жизни?</vt:lpstr>
      <vt:lpstr>К чему приводит трусость? План-конспект</vt:lpstr>
      <vt:lpstr>Логическая структура сочинения</vt:lpstr>
      <vt:lpstr>Презентация PowerPoint</vt:lpstr>
      <vt:lpstr>Биографическое вступление</vt:lpstr>
      <vt:lpstr>Аналитическое вступление</vt:lpstr>
      <vt:lpstr>Цитатное вступление</vt:lpstr>
      <vt:lpstr>Личностное вступление</vt:lpstr>
      <vt:lpstr>Возможное вступление</vt:lpstr>
      <vt:lpstr>Какими словами можно начать сочинение</vt:lpstr>
      <vt:lpstr>Как перейти от общих рассуждений к литературному примеру</vt:lpstr>
      <vt:lpstr>Презентация PowerPoint</vt:lpstr>
      <vt:lpstr>Основные требования к вступлению и заключению</vt:lpstr>
      <vt:lpstr>Основные требования к заключению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(изложение)</dc:title>
  <dc:creator>Роман Щетинин</dc:creator>
  <cp:lastModifiedBy>Отдел гуманитарного образования</cp:lastModifiedBy>
  <cp:revision>259</cp:revision>
  <cp:lastPrinted>2017-11-22T09:55:22Z</cp:lastPrinted>
  <dcterms:created xsi:type="dcterms:W3CDTF">2015-10-05T23:23:03Z</dcterms:created>
  <dcterms:modified xsi:type="dcterms:W3CDTF">2017-12-04T02:57:11Z</dcterms:modified>
</cp:coreProperties>
</file>