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9" r:id="rId2"/>
    <p:sldId id="260" r:id="rId3"/>
    <p:sldId id="256" r:id="rId4"/>
    <p:sldId id="257" r:id="rId5"/>
    <p:sldId id="258" r:id="rId6"/>
    <p:sldId id="271" r:id="rId7"/>
    <p:sldId id="269" r:id="rId8"/>
    <p:sldId id="266" r:id="rId9"/>
    <p:sldId id="267" r:id="rId10"/>
    <p:sldId id="274" r:id="rId11"/>
    <p:sldId id="268" r:id="rId12"/>
    <p:sldId id="261" r:id="rId13"/>
    <p:sldId id="272" r:id="rId14"/>
    <p:sldId id="262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6" autoAdjust="0"/>
    <p:restoredTop sz="94660"/>
  </p:normalViewPr>
  <p:slideViewPr>
    <p:cSldViewPr>
      <p:cViewPr varScale="1">
        <p:scale>
          <a:sx n="106" d="100"/>
          <a:sy n="106" d="100"/>
        </p:scale>
        <p:origin x="11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1BCED8-DD8A-4709-BE63-9519AA184FD0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68D8ED-87ED-42FB-8955-FDE92EDAC983}">
      <dgm:prSet phldrT="[Текст]" custT="1"/>
      <dgm:spPr/>
      <dgm:t>
        <a:bodyPr/>
        <a:lstStyle/>
        <a:p>
          <a:r>
            <a:rPr lang="ru-RU" sz="5400" b="1" dirty="0" smtClean="0">
              <a:solidFill>
                <a:srgbClr val="002060"/>
              </a:solidFill>
            </a:rPr>
            <a:t>УУД</a:t>
          </a:r>
          <a:endParaRPr lang="ru-RU" sz="5400" b="1" dirty="0">
            <a:solidFill>
              <a:srgbClr val="002060"/>
            </a:solidFill>
          </a:endParaRPr>
        </a:p>
      </dgm:t>
    </dgm:pt>
    <dgm:pt modelId="{E6EAFF8A-4087-4782-946D-815804531120}" type="parTrans" cxnId="{F75F6FA8-6845-4A21-BAB7-E8198F473D3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DA2ABB5-0BEC-467C-8764-BCE6EB629CF6}" type="sibTrans" cxnId="{F75F6FA8-6845-4A21-BAB7-E8198F473D3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E3A2F0D-8B4F-49BD-A240-A231AEF7DEB9}">
      <dgm:prSet phldrT="[Текст]" custT="1"/>
      <dgm:spPr/>
      <dgm:t>
        <a:bodyPr/>
        <a:lstStyle/>
        <a:p>
          <a:r>
            <a:rPr lang="ru-RU" sz="4400" b="1" dirty="0" smtClean="0">
              <a:solidFill>
                <a:srgbClr val="002060"/>
              </a:solidFill>
            </a:rPr>
            <a:t>личностные</a:t>
          </a:r>
          <a:endParaRPr lang="ru-RU" sz="4400" b="1" dirty="0">
            <a:solidFill>
              <a:srgbClr val="002060"/>
            </a:solidFill>
          </a:endParaRPr>
        </a:p>
      </dgm:t>
    </dgm:pt>
    <dgm:pt modelId="{A241B75D-C0EF-4176-9920-43216B8AEF27}" type="parTrans" cxnId="{1ED37B6B-4BA9-40FB-8B42-AD85BB266D5A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884DFE7-E366-4C92-BF62-8AB0C3A8271A}" type="sibTrans" cxnId="{1ED37B6B-4BA9-40FB-8B42-AD85BB266D5A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F276BC53-7545-44CD-AA39-D2C01B8BE636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002060"/>
              </a:solidFill>
            </a:rPr>
            <a:t>познавательные</a:t>
          </a:r>
          <a:endParaRPr lang="ru-RU" sz="3600" b="1" dirty="0">
            <a:solidFill>
              <a:srgbClr val="002060"/>
            </a:solidFill>
          </a:endParaRPr>
        </a:p>
      </dgm:t>
    </dgm:pt>
    <dgm:pt modelId="{A2299DC2-E030-415E-85A8-EEBDDB17A1DA}" type="parTrans" cxnId="{9B238F1B-6F92-42F0-ABC3-025B52494F5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5070DF1D-91AF-48A5-8B93-ACE4EB907B79}" type="sibTrans" cxnId="{9B238F1B-6F92-42F0-ABC3-025B52494F5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4089544-46C2-4E3D-AB10-9AE1B14C309B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002060"/>
              </a:solidFill>
            </a:rPr>
            <a:t>коммуникативные</a:t>
          </a:r>
          <a:endParaRPr lang="ru-RU" sz="3200" b="1" dirty="0">
            <a:solidFill>
              <a:srgbClr val="002060"/>
            </a:solidFill>
          </a:endParaRPr>
        </a:p>
      </dgm:t>
    </dgm:pt>
    <dgm:pt modelId="{BD961921-B2D1-4CDF-B12C-7E0B968276D7}" type="parTrans" cxnId="{BB8E250D-54B8-49FE-B48B-8CF1D40E88C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A24AB3C-68F7-4ADD-BF49-98EC94BD657A}" type="sibTrans" cxnId="{BB8E250D-54B8-49FE-B48B-8CF1D40E88C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8DE03E0-0CEA-4E71-8BF7-86A3DF22A10E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002060"/>
              </a:solidFill>
            </a:rPr>
            <a:t>регулятивные</a:t>
          </a:r>
          <a:endParaRPr lang="ru-RU" sz="3600" b="1" dirty="0">
            <a:solidFill>
              <a:srgbClr val="002060"/>
            </a:solidFill>
          </a:endParaRPr>
        </a:p>
      </dgm:t>
    </dgm:pt>
    <dgm:pt modelId="{708365F9-9023-4B22-A794-E28F61CAA03F}" type="parTrans" cxnId="{23CE0F7D-91E6-4E6F-B5EA-1EF609E9A14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1879C86E-957A-4952-91B7-5C5DE577D9E6}" type="sibTrans" cxnId="{23CE0F7D-91E6-4E6F-B5EA-1EF609E9A14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23DF7B3D-6C15-426B-942C-DAD1B92A0CA3}" type="pres">
      <dgm:prSet presAssocID="{721BCED8-DD8A-4709-BE63-9519AA184FD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3D6349-5A67-499A-9815-AE42D75F8CC2}" type="pres">
      <dgm:prSet presAssocID="{721BCED8-DD8A-4709-BE63-9519AA184FD0}" presName="matrix" presStyleCnt="0"/>
      <dgm:spPr/>
    </dgm:pt>
    <dgm:pt modelId="{A52BF63C-4056-4ACD-96B5-F03DE0182100}" type="pres">
      <dgm:prSet presAssocID="{721BCED8-DD8A-4709-BE63-9519AA184FD0}" presName="tile1" presStyleLbl="node1" presStyleIdx="0" presStyleCnt="4"/>
      <dgm:spPr/>
      <dgm:t>
        <a:bodyPr/>
        <a:lstStyle/>
        <a:p>
          <a:endParaRPr lang="ru-RU"/>
        </a:p>
      </dgm:t>
    </dgm:pt>
    <dgm:pt modelId="{C97D9A7B-E68D-4194-940C-6939C60DD53D}" type="pres">
      <dgm:prSet presAssocID="{721BCED8-DD8A-4709-BE63-9519AA184FD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DC9659-907E-41CB-A412-3E7D6233ED7A}" type="pres">
      <dgm:prSet presAssocID="{721BCED8-DD8A-4709-BE63-9519AA184FD0}" presName="tile2" presStyleLbl="node1" presStyleIdx="1" presStyleCnt="4"/>
      <dgm:spPr/>
      <dgm:t>
        <a:bodyPr/>
        <a:lstStyle/>
        <a:p>
          <a:endParaRPr lang="ru-RU"/>
        </a:p>
      </dgm:t>
    </dgm:pt>
    <dgm:pt modelId="{07536063-FB07-4A7B-8996-D9743FA82DA0}" type="pres">
      <dgm:prSet presAssocID="{721BCED8-DD8A-4709-BE63-9519AA184FD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D37E62-9679-4DE8-B287-75E2A5CCDD13}" type="pres">
      <dgm:prSet presAssocID="{721BCED8-DD8A-4709-BE63-9519AA184FD0}" presName="tile3" presStyleLbl="node1" presStyleIdx="2" presStyleCnt="4" custScaleY="114666" custLinFactNeighborY="-1333"/>
      <dgm:spPr/>
      <dgm:t>
        <a:bodyPr/>
        <a:lstStyle/>
        <a:p>
          <a:endParaRPr lang="ru-RU"/>
        </a:p>
      </dgm:t>
    </dgm:pt>
    <dgm:pt modelId="{C2A1F4F1-3451-4AF4-A6F2-C35246469093}" type="pres">
      <dgm:prSet presAssocID="{721BCED8-DD8A-4709-BE63-9519AA184FD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F71E7-8338-4EE2-A1D4-21E683350128}" type="pres">
      <dgm:prSet presAssocID="{721BCED8-DD8A-4709-BE63-9519AA184FD0}" presName="tile4" presStyleLbl="node1" presStyleIdx="3" presStyleCnt="4" custScaleY="112000"/>
      <dgm:spPr/>
      <dgm:t>
        <a:bodyPr/>
        <a:lstStyle/>
        <a:p>
          <a:endParaRPr lang="ru-RU"/>
        </a:p>
      </dgm:t>
    </dgm:pt>
    <dgm:pt modelId="{5957B10D-1514-401F-91A8-265DB10E5689}" type="pres">
      <dgm:prSet presAssocID="{721BCED8-DD8A-4709-BE63-9519AA184FD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62363-171C-40F5-B1EC-547E18C14F15}" type="pres">
      <dgm:prSet presAssocID="{721BCED8-DD8A-4709-BE63-9519AA184FD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B8E250D-54B8-49FE-B48B-8CF1D40E88C1}" srcId="{DF68D8ED-87ED-42FB-8955-FDE92EDAC983}" destId="{44089544-46C2-4E3D-AB10-9AE1B14C309B}" srcOrd="2" destOrd="0" parTransId="{BD961921-B2D1-4CDF-B12C-7E0B968276D7}" sibTransId="{0A24AB3C-68F7-4ADD-BF49-98EC94BD657A}"/>
    <dgm:cxn modelId="{8784C909-373B-42EA-8FDC-4AC3146FB68C}" type="presOf" srcId="{D8DE03E0-0CEA-4E71-8BF7-86A3DF22A10E}" destId="{6CDF71E7-8338-4EE2-A1D4-21E683350128}" srcOrd="0" destOrd="0" presId="urn:microsoft.com/office/officeart/2005/8/layout/matrix1"/>
    <dgm:cxn modelId="{55AF0221-14FA-4561-8FA0-A75360B9DD6F}" type="presOf" srcId="{44089544-46C2-4E3D-AB10-9AE1B14C309B}" destId="{82D37E62-9679-4DE8-B287-75E2A5CCDD13}" srcOrd="0" destOrd="0" presId="urn:microsoft.com/office/officeart/2005/8/layout/matrix1"/>
    <dgm:cxn modelId="{A8F2D0F1-C6C6-4544-8774-2DB950C34604}" type="presOf" srcId="{44089544-46C2-4E3D-AB10-9AE1B14C309B}" destId="{C2A1F4F1-3451-4AF4-A6F2-C35246469093}" srcOrd="1" destOrd="0" presId="urn:microsoft.com/office/officeart/2005/8/layout/matrix1"/>
    <dgm:cxn modelId="{EA0954A4-9405-4EBC-87CF-61B0F2371C49}" type="presOf" srcId="{DF68D8ED-87ED-42FB-8955-FDE92EDAC983}" destId="{91F62363-171C-40F5-B1EC-547E18C14F15}" srcOrd="0" destOrd="0" presId="urn:microsoft.com/office/officeart/2005/8/layout/matrix1"/>
    <dgm:cxn modelId="{0FF96DD7-0AE6-46E7-85FA-CCEB333BD279}" type="presOf" srcId="{F276BC53-7545-44CD-AA39-D2C01B8BE636}" destId="{07536063-FB07-4A7B-8996-D9743FA82DA0}" srcOrd="1" destOrd="0" presId="urn:microsoft.com/office/officeart/2005/8/layout/matrix1"/>
    <dgm:cxn modelId="{8C71AF83-AB1D-4795-8D2D-94958F900B9E}" type="presOf" srcId="{F276BC53-7545-44CD-AA39-D2C01B8BE636}" destId="{D6DC9659-907E-41CB-A412-3E7D6233ED7A}" srcOrd="0" destOrd="0" presId="urn:microsoft.com/office/officeart/2005/8/layout/matrix1"/>
    <dgm:cxn modelId="{BD33452B-E7B8-460B-B4FE-065A146CE1CF}" type="presOf" srcId="{D8DE03E0-0CEA-4E71-8BF7-86A3DF22A10E}" destId="{5957B10D-1514-401F-91A8-265DB10E5689}" srcOrd="1" destOrd="0" presId="urn:microsoft.com/office/officeart/2005/8/layout/matrix1"/>
    <dgm:cxn modelId="{9B238F1B-6F92-42F0-ABC3-025B52494F51}" srcId="{DF68D8ED-87ED-42FB-8955-FDE92EDAC983}" destId="{F276BC53-7545-44CD-AA39-D2C01B8BE636}" srcOrd="1" destOrd="0" parTransId="{A2299DC2-E030-415E-85A8-EEBDDB17A1DA}" sibTransId="{5070DF1D-91AF-48A5-8B93-ACE4EB907B79}"/>
    <dgm:cxn modelId="{BEDB1FA6-021C-4986-BDC8-190D9CB857F8}" type="presOf" srcId="{721BCED8-DD8A-4709-BE63-9519AA184FD0}" destId="{23DF7B3D-6C15-426B-942C-DAD1B92A0CA3}" srcOrd="0" destOrd="0" presId="urn:microsoft.com/office/officeart/2005/8/layout/matrix1"/>
    <dgm:cxn modelId="{F75F6FA8-6845-4A21-BAB7-E8198F473D3D}" srcId="{721BCED8-DD8A-4709-BE63-9519AA184FD0}" destId="{DF68D8ED-87ED-42FB-8955-FDE92EDAC983}" srcOrd="0" destOrd="0" parTransId="{E6EAFF8A-4087-4782-946D-815804531120}" sibTransId="{EDA2ABB5-0BEC-467C-8764-BCE6EB629CF6}"/>
    <dgm:cxn modelId="{83C51D2D-2C96-4906-8590-BBF3C972F115}" type="presOf" srcId="{DE3A2F0D-8B4F-49BD-A240-A231AEF7DEB9}" destId="{A52BF63C-4056-4ACD-96B5-F03DE0182100}" srcOrd="0" destOrd="0" presId="urn:microsoft.com/office/officeart/2005/8/layout/matrix1"/>
    <dgm:cxn modelId="{F5732996-AE15-4C42-A1C4-7F4617E265C9}" type="presOf" srcId="{DE3A2F0D-8B4F-49BD-A240-A231AEF7DEB9}" destId="{C97D9A7B-E68D-4194-940C-6939C60DD53D}" srcOrd="1" destOrd="0" presId="urn:microsoft.com/office/officeart/2005/8/layout/matrix1"/>
    <dgm:cxn modelId="{1ED37B6B-4BA9-40FB-8B42-AD85BB266D5A}" srcId="{DF68D8ED-87ED-42FB-8955-FDE92EDAC983}" destId="{DE3A2F0D-8B4F-49BD-A240-A231AEF7DEB9}" srcOrd="0" destOrd="0" parTransId="{A241B75D-C0EF-4176-9920-43216B8AEF27}" sibTransId="{0884DFE7-E366-4C92-BF62-8AB0C3A8271A}"/>
    <dgm:cxn modelId="{23CE0F7D-91E6-4E6F-B5EA-1EF609E9A141}" srcId="{DF68D8ED-87ED-42FB-8955-FDE92EDAC983}" destId="{D8DE03E0-0CEA-4E71-8BF7-86A3DF22A10E}" srcOrd="3" destOrd="0" parTransId="{708365F9-9023-4B22-A794-E28F61CAA03F}" sibTransId="{1879C86E-957A-4952-91B7-5C5DE577D9E6}"/>
    <dgm:cxn modelId="{DF4C72FD-2242-4C66-B85C-5336493B4A8A}" type="presParOf" srcId="{23DF7B3D-6C15-426B-942C-DAD1B92A0CA3}" destId="{5C3D6349-5A67-499A-9815-AE42D75F8CC2}" srcOrd="0" destOrd="0" presId="urn:microsoft.com/office/officeart/2005/8/layout/matrix1"/>
    <dgm:cxn modelId="{F998858F-51B5-43B9-B939-0855506930CF}" type="presParOf" srcId="{5C3D6349-5A67-499A-9815-AE42D75F8CC2}" destId="{A52BF63C-4056-4ACD-96B5-F03DE0182100}" srcOrd="0" destOrd="0" presId="urn:microsoft.com/office/officeart/2005/8/layout/matrix1"/>
    <dgm:cxn modelId="{1D81E5C0-1169-4F51-8029-9859648E2E05}" type="presParOf" srcId="{5C3D6349-5A67-499A-9815-AE42D75F8CC2}" destId="{C97D9A7B-E68D-4194-940C-6939C60DD53D}" srcOrd="1" destOrd="0" presId="urn:microsoft.com/office/officeart/2005/8/layout/matrix1"/>
    <dgm:cxn modelId="{3B0F449A-614D-4418-93FC-3E47061DB038}" type="presParOf" srcId="{5C3D6349-5A67-499A-9815-AE42D75F8CC2}" destId="{D6DC9659-907E-41CB-A412-3E7D6233ED7A}" srcOrd="2" destOrd="0" presId="urn:microsoft.com/office/officeart/2005/8/layout/matrix1"/>
    <dgm:cxn modelId="{FFA7CE78-F815-4396-BD6B-72FD51791050}" type="presParOf" srcId="{5C3D6349-5A67-499A-9815-AE42D75F8CC2}" destId="{07536063-FB07-4A7B-8996-D9743FA82DA0}" srcOrd="3" destOrd="0" presId="urn:microsoft.com/office/officeart/2005/8/layout/matrix1"/>
    <dgm:cxn modelId="{0E887F96-4962-44FF-8A93-FBD73A67C81D}" type="presParOf" srcId="{5C3D6349-5A67-499A-9815-AE42D75F8CC2}" destId="{82D37E62-9679-4DE8-B287-75E2A5CCDD13}" srcOrd="4" destOrd="0" presId="urn:microsoft.com/office/officeart/2005/8/layout/matrix1"/>
    <dgm:cxn modelId="{C08F363D-D120-48CB-8DD1-9BDD91EF52F0}" type="presParOf" srcId="{5C3D6349-5A67-499A-9815-AE42D75F8CC2}" destId="{C2A1F4F1-3451-4AF4-A6F2-C35246469093}" srcOrd="5" destOrd="0" presId="urn:microsoft.com/office/officeart/2005/8/layout/matrix1"/>
    <dgm:cxn modelId="{F7FA5E84-6532-4FAB-BCEA-E82E3D782724}" type="presParOf" srcId="{5C3D6349-5A67-499A-9815-AE42D75F8CC2}" destId="{6CDF71E7-8338-4EE2-A1D4-21E683350128}" srcOrd="6" destOrd="0" presId="urn:microsoft.com/office/officeart/2005/8/layout/matrix1"/>
    <dgm:cxn modelId="{461EC687-3049-4EA6-AFD8-171AF77558B1}" type="presParOf" srcId="{5C3D6349-5A67-499A-9815-AE42D75F8CC2}" destId="{5957B10D-1514-401F-91A8-265DB10E5689}" srcOrd="7" destOrd="0" presId="urn:microsoft.com/office/officeart/2005/8/layout/matrix1"/>
    <dgm:cxn modelId="{1A4E0818-568F-410C-A035-10F0E11FE392}" type="presParOf" srcId="{23DF7B3D-6C15-426B-942C-DAD1B92A0CA3}" destId="{91F62363-171C-40F5-B1EC-547E18C14F1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F0FE4A-80B6-4D8E-B735-D10771F0B91E}" type="doc">
      <dgm:prSet loTypeId="urn:microsoft.com/office/officeart/2005/8/layout/radial5" loCatId="relationship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20222A4-C5E1-4EF3-B826-F49D198050BB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Образовательная деятельность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87D0C4-E5FA-4E42-95E1-39223459ABDF}" type="parTrans" cxnId="{CE74A8BB-874D-44DC-9FB9-7F11B3464E53}">
      <dgm:prSet/>
      <dgm:spPr/>
      <dgm:t>
        <a:bodyPr/>
        <a:lstStyle/>
        <a:p>
          <a:endParaRPr lang="ru-RU"/>
        </a:p>
      </dgm:t>
    </dgm:pt>
    <dgm:pt modelId="{22C2DC72-DF7C-4499-BC57-4076DBEB4AA3}" type="sibTrans" cxnId="{CE74A8BB-874D-44DC-9FB9-7F11B3464E53}">
      <dgm:prSet/>
      <dgm:spPr/>
      <dgm:t>
        <a:bodyPr/>
        <a:lstStyle/>
        <a:p>
          <a:endParaRPr lang="ru-RU"/>
        </a:p>
      </dgm:t>
    </dgm:pt>
    <dgm:pt modelId="{E926F3C2-7C4A-42F0-9DD1-BBE589B34B35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Совместная деятельность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14FCA7-59C1-4119-9325-A1116E35C30B}" type="parTrans" cxnId="{7DFD6ED0-8773-448F-B6A5-AE364CC8F5F9}">
      <dgm:prSet/>
      <dgm:spPr/>
      <dgm:t>
        <a:bodyPr/>
        <a:lstStyle/>
        <a:p>
          <a:endParaRPr lang="ru-RU"/>
        </a:p>
      </dgm:t>
    </dgm:pt>
    <dgm:pt modelId="{A5E15BF9-6E86-45FE-BA6D-536D34F8BC71}" type="sibTrans" cxnId="{7DFD6ED0-8773-448F-B6A5-AE364CC8F5F9}">
      <dgm:prSet/>
      <dgm:spPr/>
      <dgm:t>
        <a:bodyPr/>
        <a:lstStyle/>
        <a:p>
          <a:endParaRPr lang="ru-RU"/>
        </a:p>
      </dgm:t>
    </dgm:pt>
    <dgm:pt modelId="{397680A3-A80D-49F1-AC14-02E614148A87}">
      <dgm:prSet phldrT="[Текст]" custT="1"/>
      <dgm:spPr/>
      <dgm:t>
        <a:bodyPr/>
        <a:lstStyle/>
        <a:p>
          <a:r>
            <a:rPr lang="ru-RU" sz="18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Коммуникация и взаимодействие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1CDCA5-592C-4867-B0F5-747C90D054DF}" type="parTrans" cxnId="{4B255A67-D104-4CE9-B0CB-471171745CB5}">
      <dgm:prSet/>
      <dgm:spPr/>
      <dgm:t>
        <a:bodyPr/>
        <a:lstStyle/>
        <a:p>
          <a:endParaRPr lang="ru-RU"/>
        </a:p>
      </dgm:t>
    </dgm:pt>
    <dgm:pt modelId="{246F88B3-6868-4559-A42E-A23296C21F82}" type="sibTrans" cxnId="{4B255A67-D104-4CE9-B0CB-471171745CB5}">
      <dgm:prSet/>
      <dgm:spPr/>
      <dgm:t>
        <a:bodyPr/>
        <a:lstStyle/>
        <a:p>
          <a:endParaRPr lang="ru-RU"/>
        </a:p>
      </dgm:t>
    </dgm:pt>
    <dgm:pt modelId="{1F1B6D67-49F9-4CFC-9B9D-7C3E9723FA49}">
      <dgm:prSet phldrT="[Текст]" custT="1"/>
      <dgm:spPr/>
      <dgm:t>
        <a:bodyPr/>
        <a:lstStyle/>
        <a:p>
          <a:r>
            <a:rPr lang="ru-RU" sz="18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Инициируется участниками 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BE5CB6-F4B5-4CB6-AF60-645410607239}" type="parTrans" cxnId="{10FCC129-0608-4CF2-A8BE-C86C62D32871}">
      <dgm:prSet/>
      <dgm:spPr/>
      <dgm:t>
        <a:bodyPr/>
        <a:lstStyle/>
        <a:p>
          <a:endParaRPr lang="ru-RU"/>
        </a:p>
      </dgm:t>
    </dgm:pt>
    <dgm:pt modelId="{1D5B5187-4FCE-4ABB-8724-D81AAFAC82D1}" type="sibTrans" cxnId="{10FCC129-0608-4CF2-A8BE-C86C62D32871}">
      <dgm:prSet/>
      <dgm:spPr/>
      <dgm:t>
        <a:bodyPr/>
        <a:lstStyle/>
        <a:p>
          <a:endParaRPr lang="ru-RU"/>
        </a:p>
      </dgm:t>
    </dgm:pt>
    <dgm:pt modelId="{A9FC67C0-5CA2-426D-8982-38C869EC5453}">
      <dgm:prSet phldrT="[Текст]" custT="1"/>
      <dgm:spPr/>
      <dgm:t>
        <a:bodyPr/>
        <a:lstStyle/>
        <a:p>
          <a:r>
            <a:rPr lang="ru-RU" sz="18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Включает предметное и метапредметное содержание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744B2B-FC35-4C7F-ACE6-CAA171953CAC}" type="parTrans" cxnId="{599735E1-09FF-40AD-8FB5-9739671D110A}">
      <dgm:prSet/>
      <dgm:spPr/>
      <dgm:t>
        <a:bodyPr/>
        <a:lstStyle/>
        <a:p>
          <a:endParaRPr lang="ru-RU"/>
        </a:p>
      </dgm:t>
    </dgm:pt>
    <dgm:pt modelId="{FDAB051C-79ED-4252-B101-9C5A42B45FD6}" type="sibTrans" cxnId="{599735E1-09FF-40AD-8FB5-9739671D110A}">
      <dgm:prSet/>
      <dgm:spPr/>
      <dgm:t>
        <a:bodyPr/>
        <a:lstStyle/>
        <a:p>
          <a:endParaRPr lang="ru-RU"/>
        </a:p>
      </dgm:t>
    </dgm:pt>
    <dgm:pt modelId="{D80AD33E-F573-4768-B82F-D026A04B7CCD}" type="pres">
      <dgm:prSet presAssocID="{B9F0FE4A-80B6-4D8E-B735-D10771F0B91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BBD4F5-8F11-4724-9B34-C69F910C6111}" type="pres">
      <dgm:prSet presAssocID="{120222A4-C5E1-4EF3-B826-F49D198050BB}" presName="centerShape" presStyleLbl="node0" presStyleIdx="0" presStyleCnt="1" custScaleX="155586" custScaleY="126008" custLinFactNeighborX="305" custLinFactNeighborY="-704"/>
      <dgm:spPr/>
      <dgm:t>
        <a:bodyPr/>
        <a:lstStyle/>
        <a:p>
          <a:endParaRPr lang="ru-RU"/>
        </a:p>
      </dgm:t>
    </dgm:pt>
    <dgm:pt modelId="{AE4D655B-6109-4DEA-857C-55C930A3C87F}" type="pres">
      <dgm:prSet presAssocID="{D814FCA7-59C1-4119-9325-A1116E35C30B}" presName="parTrans" presStyleLbl="sibTrans2D1" presStyleIdx="0" presStyleCnt="4"/>
      <dgm:spPr/>
      <dgm:t>
        <a:bodyPr/>
        <a:lstStyle/>
        <a:p>
          <a:endParaRPr lang="ru-RU"/>
        </a:p>
      </dgm:t>
    </dgm:pt>
    <dgm:pt modelId="{5049EA47-FEFE-438E-87E8-3492AAEDC748}" type="pres">
      <dgm:prSet presAssocID="{D814FCA7-59C1-4119-9325-A1116E35C30B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0D8AC5E9-E061-4E4A-9223-DD8CB49ED49A}" type="pres">
      <dgm:prSet presAssocID="{E926F3C2-7C4A-42F0-9DD1-BBE589B34B35}" presName="node" presStyleLbl="node1" presStyleIdx="0" presStyleCnt="4" custScaleX="165963" custRadScaleRad="145000" custRadScaleInc="1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B7D404-BBAA-4B22-A88F-4A0D30C4961E}" type="pres">
      <dgm:prSet presAssocID="{2A1CDCA5-592C-4867-B0F5-747C90D054DF}" presName="parTrans" presStyleLbl="sibTrans2D1" presStyleIdx="1" presStyleCnt="4" custLinFactNeighborX="-7174" custLinFactNeighborY="6240"/>
      <dgm:spPr/>
      <dgm:t>
        <a:bodyPr/>
        <a:lstStyle/>
        <a:p>
          <a:endParaRPr lang="ru-RU"/>
        </a:p>
      </dgm:t>
    </dgm:pt>
    <dgm:pt modelId="{922BAFEC-DCEF-4756-82D9-5CFF083E2A96}" type="pres">
      <dgm:prSet presAssocID="{2A1CDCA5-592C-4867-B0F5-747C90D054DF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AA2CC137-253A-41A6-9213-1D150D3B170C}" type="pres">
      <dgm:prSet presAssocID="{397680A3-A80D-49F1-AC14-02E614148A87}" presName="node" presStyleLbl="node1" presStyleIdx="1" presStyleCnt="4" custScaleX="178385" custRadScaleRad="142381" custRadScaleInc="-2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B47694-4333-44A2-8209-EFA560EDE074}" type="pres">
      <dgm:prSet presAssocID="{A4BE5CB6-F4B5-4CB6-AF60-645410607239}" presName="parTrans" presStyleLbl="sibTrans2D1" presStyleIdx="2" presStyleCnt="4"/>
      <dgm:spPr/>
      <dgm:t>
        <a:bodyPr/>
        <a:lstStyle/>
        <a:p>
          <a:endParaRPr lang="ru-RU"/>
        </a:p>
      </dgm:t>
    </dgm:pt>
    <dgm:pt modelId="{506D79E6-C9B0-406E-8B80-08E689B51776}" type="pres">
      <dgm:prSet presAssocID="{A4BE5CB6-F4B5-4CB6-AF60-645410607239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E60EDDE7-72EB-40AD-B563-11A6A265C727}" type="pres">
      <dgm:prSet presAssocID="{1F1B6D67-49F9-4CFC-9B9D-7C3E9723FA49}" presName="node" presStyleLbl="node1" presStyleIdx="2" presStyleCnt="4" custScaleX="173701" custRadScaleRad="124075" custRadScaleInc="-9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68DB0C-C48F-4098-AAFA-FFF32C560B86}" type="pres">
      <dgm:prSet presAssocID="{DE744B2B-FC35-4C7F-ACE6-CAA171953CAC}" presName="parTrans" presStyleLbl="sibTrans2D1" presStyleIdx="3" presStyleCnt="4"/>
      <dgm:spPr/>
      <dgm:t>
        <a:bodyPr/>
        <a:lstStyle/>
        <a:p>
          <a:endParaRPr lang="ru-RU"/>
        </a:p>
      </dgm:t>
    </dgm:pt>
    <dgm:pt modelId="{FB0608B1-C088-4A67-A7BE-D5EE418341ED}" type="pres">
      <dgm:prSet presAssocID="{DE744B2B-FC35-4C7F-ACE6-CAA171953CAC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582E588C-F840-4398-B42E-C7434CA8B59A}" type="pres">
      <dgm:prSet presAssocID="{A9FC67C0-5CA2-426D-8982-38C869EC5453}" presName="node" presStyleLbl="node1" presStyleIdx="3" presStyleCnt="4" custScaleX="176273" custRadScaleRad="159041" custRadScaleInc="38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385F63-8B49-4087-9E2D-F8C7C1A23ED6}" type="presOf" srcId="{2A1CDCA5-592C-4867-B0F5-747C90D054DF}" destId="{922BAFEC-DCEF-4756-82D9-5CFF083E2A96}" srcOrd="1" destOrd="0" presId="urn:microsoft.com/office/officeart/2005/8/layout/radial5"/>
    <dgm:cxn modelId="{CE74A8BB-874D-44DC-9FB9-7F11B3464E53}" srcId="{B9F0FE4A-80B6-4D8E-B735-D10771F0B91E}" destId="{120222A4-C5E1-4EF3-B826-F49D198050BB}" srcOrd="0" destOrd="0" parTransId="{1D87D0C4-E5FA-4E42-95E1-39223459ABDF}" sibTransId="{22C2DC72-DF7C-4499-BC57-4076DBEB4AA3}"/>
    <dgm:cxn modelId="{7DFD6ED0-8773-448F-B6A5-AE364CC8F5F9}" srcId="{120222A4-C5E1-4EF3-B826-F49D198050BB}" destId="{E926F3C2-7C4A-42F0-9DD1-BBE589B34B35}" srcOrd="0" destOrd="0" parTransId="{D814FCA7-59C1-4119-9325-A1116E35C30B}" sibTransId="{A5E15BF9-6E86-45FE-BA6D-536D34F8BC71}"/>
    <dgm:cxn modelId="{A60F58F2-5C4E-46C4-A980-11BE83977C7B}" type="presOf" srcId="{1F1B6D67-49F9-4CFC-9B9D-7C3E9723FA49}" destId="{E60EDDE7-72EB-40AD-B563-11A6A265C727}" srcOrd="0" destOrd="0" presId="urn:microsoft.com/office/officeart/2005/8/layout/radial5"/>
    <dgm:cxn modelId="{DF114E19-B6FE-4685-B15C-4473CDD5CC42}" type="presOf" srcId="{D814FCA7-59C1-4119-9325-A1116E35C30B}" destId="{5049EA47-FEFE-438E-87E8-3492AAEDC748}" srcOrd="1" destOrd="0" presId="urn:microsoft.com/office/officeart/2005/8/layout/radial5"/>
    <dgm:cxn modelId="{67F287AE-351B-4516-B36D-D51D12D90B60}" type="presOf" srcId="{DE744B2B-FC35-4C7F-ACE6-CAA171953CAC}" destId="{FB0608B1-C088-4A67-A7BE-D5EE418341ED}" srcOrd="1" destOrd="0" presId="urn:microsoft.com/office/officeart/2005/8/layout/radial5"/>
    <dgm:cxn modelId="{DBD832DC-FBE0-4CCD-9E69-BCA5E1B32DDC}" type="presOf" srcId="{A9FC67C0-5CA2-426D-8982-38C869EC5453}" destId="{582E588C-F840-4398-B42E-C7434CA8B59A}" srcOrd="0" destOrd="0" presId="urn:microsoft.com/office/officeart/2005/8/layout/radial5"/>
    <dgm:cxn modelId="{76423BCC-7A20-4D45-BC2C-BFF50F115C69}" type="presOf" srcId="{120222A4-C5E1-4EF3-B826-F49D198050BB}" destId="{F2BBD4F5-8F11-4724-9B34-C69F910C6111}" srcOrd="0" destOrd="0" presId="urn:microsoft.com/office/officeart/2005/8/layout/radial5"/>
    <dgm:cxn modelId="{599735E1-09FF-40AD-8FB5-9739671D110A}" srcId="{120222A4-C5E1-4EF3-B826-F49D198050BB}" destId="{A9FC67C0-5CA2-426D-8982-38C869EC5453}" srcOrd="3" destOrd="0" parTransId="{DE744B2B-FC35-4C7F-ACE6-CAA171953CAC}" sibTransId="{FDAB051C-79ED-4252-B101-9C5A42B45FD6}"/>
    <dgm:cxn modelId="{34D3AD3A-8B24-4AF8-A24C-ACA6B761ECDF}" type="presOf" srcId="{A4BE5CB6-F4B5-4CB6-AF60-645410607239}" destId="{DCB47694-4333-44A2-8209-EFA560EDE074}" srcOrd="0" destOrd="0" presId="urn:microsoft.com/office/officeart/2005/8/layout/radial5"/>
    <dgm:cxn modelId="{7416F2B4-3B3E-4A82-8960-93198827E91D}" type="presOf" srcId="{DE744B2B-FC35-4C7F-ACE6-CAA171953CAC}" destId="{CF68DB0C-C48F-4098-AAFA-FFF32C560B86}" srcOrd="0" destOrd="0" presId="urn:microsoft.com/office/officeart/2005/8/layout/radial5"/>
    <dgm:cxn modelId="{10FCC129-0608-4CF2-A8BE-C86C62D32871}" srcId="{120222A4-C5E1-4EF3-B826-F49D198050BB}" destId="{1F1B6D67-49F9-4CFC-9B9D-7C3E9723FA49}" srcOrd="2" destOrd="0" parTransId="{A4BE5CB6-F4B5-4CB6-AF60-645410607239}" sibTransId="{1D5B5187-4FCE-4ABB-8724-D81AAFAC82D1}"/>
    <dgm:cxn modelId="{75B32F22-14C9-417F-A307-A7C1E0077FE8}" type="presOf" srcId="{397680A3-A80D-49F1-AC14-02E614148A87}" destId="{AA2CC137-253A-41A6-9213-1D150D3B170C}" srcOrd="0" destOrd="0" presId="urn:microsoft.com/office/officeart/2005/8/layout/radial5"/>
    <dgm:cxn modelId="{896AD37E-1F22-4515-9246-0DF521C3DC8C}" type="presOf" srcId="{2A1CDCA5-592C-4867-B0F5-747C90D054DF}" destId="{59B7D404-BBAA-4B22-A88F-4A0D30C4961E}" srcOrd="0" destOrd="0" presId="urn:microsoft.com/office/officeart/2005/8/layout/radial5"/>
    <dgm:cxn modelId="{94E4E771-52CA-4F75-8BF8-8D40777E577A}" type="presOf" srcId="{E926F3C2-7C4A-42F0-9DD1-BBE589B34B35}" destId="{0D8AC5E9-E061-4E4A-9223-DD8CB49ED49A}" srcOrd="0" destOrd="0" presId="urn:microsoft.com/office/officeart/2005/8/layout/radial5"/>
    <dgm:cxn modelId="{B7781367-BEB2-4B38-BA00-B2A53EB223B4}" type="presOf" srcId="{B9F0FE4A-80B6-4D8E-B735-D10771F0B91E}" destId="{D80AD33E-F573-4768-B82F-D026A04B7CCD}" srcOrd="0" destOrd="0" presId="urn:microsoft.com/office/officeart/2005/8/layout/radial5"/>
    <dgm:cxn modelId="{4B255A67-D104-4CE9-B0CB-471171745CB5}" srcId="{120222A4-C5E1-4EF3-B826-F49D198050BB}" destId="{397680A3-A80D-49F1-AC14-02E614148A87}" srcOrd="1" destOrd="0" parTransId="{2A1CDCA5-592C-4867-B0F5-747C90D054DF}" sibTransId="{246F88B3-6868-4559-A42E-A23296C21F82}"/>
    <dgm:cxn modelId="{0DE49DB7-18DF-4FEA-AC28-DCC33F8FC2E0}" type="presOf" srcId="{D814FCA7-59C1-4119-9325-A1116E35C30B}" destId="{AE4D655B-6109-4DEA-857C-55C930A3C87F}" srcOrd="0" destOrd="0" presId="urn:microsoft.com/office/officeart/2005/8/layout/radial5"/>
    <dgm:cxn modelId="{BA37BDB0-C88C-4F83-8C12-4DA0D91E0CFD}" type="presOf" srcId="{A4BE5CB6-F4B5-4CB6-AF60-645410607239}" destId="{506D79E6-C9B0-406E-8B80-08E689B51776}" srcOrd="1" destOrd="0" presId="urn:microsoft.com/office/officeart/2005/8/layout/radial5"/>
    <dgm:cxn modelId="{5BA465AA-302E-4EDF-9295-5DB55868242B}" type="presParOf" srcId="{D80AD33E-F573-4768-B82F-D026A04B7CCD}" destId="{F2BBD4F5-8F11-4724-9B34-C69F910C6111}" srcOrd="0" destOrd="0" presId="urn:microsoft.com/office/officeart/2005/8/layout/radial5"/>
    <dgm:cxn modelId="{52617E3F-C3A0-439C-9142-D18441628E75}" type="presParOf" srcId="{D80AD33E-F573-4768-B82F-D026A04B7CCD}" destId="{AE4D655B-6109-4DEA-857C-55C930A3C87F}" srcOrd="1" destOrd="0" presId="urn:microsoft.com/office/officeart/2005/8/layout/radial5"/>
    <dgm:cxn modelId="{93C80F67-5ABE-426C-AE95-DEC159AA79CE}" type="presParOf" srcId="{AE4D655B-6109-4DEA-857C-55C930A3C87F}" destId="{5049EA47-FEFE-438E-87E8-3492AAEDC748}" srcOrd="0" destOrd="0" presId="urn:microsoft.com/office/officeart/2005/8/layout/radial5"/>
    <dgm:cxn modelId="{DF2860FA-8B24-4462-854E-CCE0AFD1B9D5}" type="presParOf" srcId="{D80AD33E-F573-4768-B82F-D026A04B7CCD}" destId="{0D8AC5E9-E061-4E4A-9223-DD8CB49ED49A}" srcOrd="2" destOrd="0" presId="urn:microsoft.com/office/officeart/2005/8/layout/radial5"/>
    <dgm:cxn modelId="{0D86C412-B92E-480F-B816-4AF035DA81C4}" type="presParOf" srcId="{D80AD33E-F573-4768-B82F-D026A04B7CCD}" destId="{59B7D404-BBAA-4B22-A88F-4A0D30C4961E}" srcOrd="3" destOrd="0" presId="urn:microsoft.com/office/officeart/2005/8/layout/radial5"/>
    <dgm:cxn modelId="{248744E4-F6FC-45A1-9B8A-9D0B3A24BBB0}" type="presParOf" srcId="{59B7D404-BBAA-4B22-A88F-4A0D30C4961E}" destId="{922BAFEC-DCEF-4756-82D9-5CFF083E2A96}" srcOrd="0" destOrd="0" presId="urn:microsoft.com/office/officeart/2005/8/layout/radial5"/>
    <dgm:cxn modelId="{2DF57646-8E86-4689-8F5C-075160DC03FF}" type="presParOf" srcId="{D80AD33E-F573-4768-B82F-D026A04B7CCD}" destId="{AA2CC137-253A-41A6-9213-1D150D3B170C}" srcOrd="4" destOrd="0" presId="urn:microsoft.com/office/officeart/2005/8/layout/radial5"/>
    <dgm:cxn modelId="{BCEA4239-B0FF-456C-A4F8-048C3D100708}" type="presParOf" srcId="{D80AD33E-F573-4768-B82F-D026A04B7CCD}" destId="{DCB47694-4333-44A2-8209-EFA560EDE074}" srcOrd="5" destOrd="0" presId="urn:microsoft.com/office/officeart/2005/8/layout/radial5"/>
    <dgm:cxn modelId="{82D6DB9C-0258-453E-A991-B9882C2CE4B5}" type="presParOf" srcId="{DCB47694-4333-44A2-8209-EFA560EDE074}" destId="{506D79E6-C9B0-406E-8B80-08E689B51776}" srcOrd="0" destOrd="0" presId="urn:microsoft.com/office/officeart/2005/8/layout/radial5"/>
    <dgm:cxn modelId="{0E93F41F-D824-4A54-A7BB-06382A5483A4}" type="presParOf" srcId="{D80AD33E-F573-4768-B82F-D026A04B7CCD}" destId="{E60EDDE7-72EB-40AD-B563-11A6A265C727}" srcOrd="6" destOrd="0" presId="urn:microsoft.com/office/officeart/2005/8/layout/radial5"/>
    <dgm:cxn modelId="{6920859D-0D6B-473D-9CEF-1C14FF26F0FB}" type="presParOf" srcId="{D80AD33E-F573-4768-B82F-D026A04B7CCD}" destId="{CF68DB0C-C48F-4098-AAFA-FFF32C560B86}" srcOrd="7" destOrd="0" presId="urn:microsoft.com/office/officeart/2005/8/layout/radial5"/>
    <dgm:cxn modelId="{4B5B4317-B64E-4152-BF23-F2EC0D350763}" type="presParOf" srcId="{CF68DB0C-C48F-4098-AAFA-FFF32C560B86}" destId="{FB0608B1-C088-4A67-A7BE-D5EE418341ED}" srcOrd="0" destOrd="0" presId="urn:microsoft.com/office/officeart/2005/8/layout/radial5"/>
    <dgm:cxn modelId="{D22975F7-5AD8-4516-A605-3806A61BC98B}" type="presParOf" srcId="{D80AD33E-F573-4768-B82F-D026A04B7CCD}" destId="{582E588C-F840-4398-B42E-C7434CA8B59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12B607-3636-4FF9-A30A-E251BB2D708A}" type="doc">
      <dgm:prSet loTypeId="urn:microsoft.com/office/officeart/2008/layout/VerticalCurvedList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B2C3123-73FB-4A58-9FF2-001DBC0A941E}">
      <dgm:prSet phldrT="[Текст]"/>
      <dgm:spPr/>
      <dgm:t>
        <a:bodyPr/>
        <a:lstStyle/>
        <a:p>
          <a:r>
            <a:rPr lang="ru-RU" b="1" smtClean="0"/>
            <a:t>собрать</a:t>
          </a:r>
          <a:endParaRPr lang="ru-RU" b="1" dirty="0"/>
        </a:p>
      </dgm:t>
    </dgm:pt>
    <dgm:pt modelId="{6015BE93-8238-4931-9835-5340E1EC8B90}" type="parTrans" cxnId="{1D3FC0C2-3689-45EC-A843-E626D3006669}">
      <dgm:prSet/>
      <dgm:spPr/>
      <dgm:t>
        <a:bodyPr/>
        <a:lstStyle/>
        <a:p>
          <a:endParaRPr lang="ru-RU"/>
        </a:p>
      </dgm:t>
    </dgm:pt>
    <dgm:pt modelId="{B6A8CFF8-68F4-4360-BF97-2A35C4892E37}" type="sibTrans" cxnId="{1D3FC0C2-3689-45EC-A843-E626D3006669}">
      <dgm:prSet/>
      <dgm:spPr/>
      <dgm:t>
        <a:bodyPr/>
        <a:lstStyle/>
        <a:p>
          <a:endParaRPr lang="ru-RU"/>
        </a:p>
      </dgm:t>
    </dgm:pt>
    <dgm:pt modelId="{BAC95197-6B89-4D3B-9781-CEB328385797}">
      <dgm:prSet phldrT="[Текст]"/>
      <dgm:spPr/>
      <dgm:t>
        <a:bodyPr/>
        <a:lstStyle/>
        <a:p>
          <a:r>
            <a:rPr lang="ru-RU" b="1" smtClean="0"/>
            <a:t>осмыслить (упорядочить)</a:t>
          </a:r>
          <a:endParaRPr lang="ru-RU" b="1" dirty="0"/>
        </a:p>
      </dgm:t>
    </dgm:pt>
    <dgm:pt modelId="{863903BE-4D73-422A-B78E-94FED616634B}" type="parTrans" cxnId="{DEE7C787-0A43-46AD-8BEA-96D440067FF8}">
      <dgm:prSet/>
      <dgm:spPr/>
      <dgm:t>
        <a:bodyPr/>
        <a:lstStyle/>
        <a:p>
          <a:endParaRPr lang="ru-RU"/>
        </a:p>
      </dgm:t>
    </dgm:pt>
    <dgm:pt modelId="{24FD68D4-79D1-4CC2-B2DC-38B1198D3327}" type="sibTrans" cxnId="{DEE7C787-0A43-46AD-8BEA-96D440067FF8}">
      <dgm:prSet/>
      <dgm:spPr/>
      <dgm:t>
        <a:bodyPr/>
        <a:lstStyle/>
        <a:p>
          <a:endParaRPr lang="ru-RU"/>
        </a:p>
      </dgm:t>
    </dgm:pt>
    <dgm:pt modelId="{99243A8E-A497-4CBC-94EB-EDDAB0863C5C}">
      <dgm:prSet phldrT="[Текст]"/>
      <dgm:spPr/>
      <dgm:t>
        <a:bodyPr/>
        <a:lstStyle/>
        <a:p>
          <a:r>
            <a:rPr lang="ru-RU" b="1" smtClean="0"/>
            <a:t>систематизировать</a:t>
          </a:r>
          <a:endParaRPr lang="ru-RU" b="1" dirty="0"/>
        </a:p>
      </dgm:t>
    </dgm:pt>
    <dgm:pt modelId="{BA7415AD-1231-41D3-BD87-65587AB27592}" type="parTrans" cxnId="{B88EF4B2-A3D9-4548-A114-D082706ECC78}">
      <dgm:prSet/>
      <dgm:spPr/>
      <dgm:t>
        <a:bodyPr/>
        <a:lstStyle/>
        <a:p>
          <a:endParaRPr lang="ru-RU"/>
        </a:p>
      </dgm:t>
    </dgm:pt>
    <dgm:pt modelId="{8C9AC231-29D9-41C9-B5C8-787809DBBFED}" type="sibTrans" cxnId="{B88EF4B2-A3D9-4548-A114-D082706ECC78}">
      <dgm:prSet/>
      <dgm:spPr/>
      <dgm:t>
        <a:bodyPr/>
        <a:lstStyle/>
        <a:p>
          <a:endParaRPr lang="ru-RU"/>
        </a:p>
      </dgm:t>
    </dgm:pt>
    <dgm:pt modelId="{B19E110F-C746-443C-B9D4-4A3BFA04786A}" type="pres">
      <dgm:prSet presAssocID="{6812B607-3636-4FF9-A30A-E251BB2D70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1885C78-E20A-4C18-B496-5EE599AF2CBE}" type="pres">
      <dgm:prSet presAssocID="{6812B607-3636-4FF9-A30A-E251BB2D708A}" presName="Name1" presStyleCnt="0"/>
      <dgm:spPr/>
      <dgm:t>
        <a:bodyPr/>
        <a:lstStyle/>
        <a:p>
          <a:endParaRPr lang="ru-RU"/>
        </a:p>
      </dgm:t>
    </dgm:pt>
    <dgm:pt modelId="{72D2110E-9136-4CEE-9BB2-CC1CEEF34F96}" type="pres">
      <dgm:prSet presAssocID="{6812B607-3636-4FF9-A30A-E251BB2D708A}" presName="cycle" presStyleCnt="0"/>
      <dgm:spPr/>
      <dgm:t>
        <a:bodyPr/>
        <a:lstStyle/>
        <a:p>
          <a:endParaRPr lang="ru-RU"/>
        </a:p>
      </dgm:t>
    </dgm:pt>
    <dgm:pt modelId="{159D161D-799E-4527-8DEA-0BF2D97F0FDA}" type="pres">
      <dgm:prSet presAssocID="{6812B607-3636-4FF9-A30A-E251BB2D708A}" presName="srcNode" presStyleLbl="node1" presStyleIdx="0" presStyleCnt="3"/>
      <dgm:spPr/>
      <dgm:t>
        <a:bodyPr/>
        <a:lstStyle/>
        <a:p>
          <a:endParaRPr lang="ru-RU"/>
        </a:p>
      </dgm:t>
    </dgm:pt>
    <dgm:pt modelId="{F8274F99-6AC2-4241-A681-066B7716D4E2}" type="pres">
      <dgm:prSet presAssocID="{6812B607-3636-4FF9-A30A-E251BB2D708A}" presName="conn" presStyleLbl="parChTrans1D2" presStyleIdx="0" presStyleCnt="1"/>
      <dgm:spPr/>
      <dgm:t>
        <a:bodyPr/>
        <a:lstStyle/>
        <a:p>
          <a:endParaRPr lang="ru-RU"/>
        </a:p>
      </dgm:t>
    </dgm:pt>
    <dgm:pt modelId="{CB7DB614-76DF-4C05-935B-636F621424E1}" type="pres">
      <dgm:prSet presAssocID="{6812B607-3636-4FF9-A30A-E251BB2D708A}" presName="extraNode" presStyleLbl="node1" presStyleIdx="0" presStyleCnt="3"/>
      <dgm:spPr/>
      <dgm:t>
        <a:bodyPr/>
        <a:lstStyle/>
        <a:p>
          <a:endParaRPr lang="ru-RU"/>
        </a:p>
      </dgm:t>
    </dgm:pt>
    <dgm:pt modelId="{86EE7FDC-E9B1-482C-9AAD-8DD8075A3B5E}" type="pres">
      <dgm:prSet presAssocID="{6812B607-3636-4FF9-A30A-E251BB2D708A}" presName="dstNode" presStyleLbl="node1" presStyleIdx="0" presStyleCnt="3"/>
      <dgm:spPr/>
      <dgm:t>
        <a:bodyPr/>
        <a:lstStyle/>
        <a:p>
          <a:endParaRPr lang="ru-RU"/>
        </a:p>
      </dgm:t>
    </dgm:pt>
    <dgm:pt modelId="{BD986989-2897-46EB-859C-59E6EB523D5C}" type="pres">
      <dgm:prSet presAssocID="{9B2C3123-73FB-4A58-9FF2-001DBC0A941E}" presName="text_1" presStyleLbl="node1" presStyleIdx="0" presStyleCnt="3" custLinFactNeighborX="635" custLinFactNeighborY="-18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1AD2D-E739-49E3-9B8A-603DD128A8FD}" type="pres">
      <dgm:prSet presAssocID="{9B2C3123-73FB-4A58-9FF2-001DBC0A941E}" presName="accent_1" presStyleCnt="0"/>
      <dgm:spPr/>
      <dgm:t>
        <a:bodyPr/>
        <a:lstStyle/>
        <a:p>
          <a:endParaRPr lang="ru-RU"/>
        </a:p>
      </dgm:t>
    </dgm:pt>
    <dgm:pt modelId="{F8ADD2AF-7122-4088-8F08-008C8AF812C9}" type="pres">
      <dgm:prSet presAssocID="{9B2C3123-73FB-4A58-9FF2-001DBC0A941E}" presName="accentRepeatNode" presStyleLbl="solidFgAcc1" presStyleIdx="0" presStyleCnt="3"/>
      <dgm:spPr/>
      <dgm:t>
        <a:bodyPr/>
        <a:lstStyle/>
        <a:p>
          <a:endParaRPr lang="ru-RU"/>
        </a:p>
      </dgm:t>
    </dgm:pt>
    <dgm:pt modelId="{2D71AF61-BA32-4577-8772-1A803E49260B}" type="pres">
      <dgm:prSet presAssocID="{BAC95197-6B89-4D3B-9781-CEB32838579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5610C3-ED1F-433F-A91D-CBB0A1817920}" type="pres">
      <dgm:prSet presAssocID="{BAC95197-6B89-4D3B-9781-CEB328385797}" presName="accent_2" presStyleCnt="0"/>
      <dgm:spPr/>
      <dgm:t>
        <a:bodyPr/>
        <a:lstStyle/>
        <a:p>
          <a:endParaRPr lang="ru-RU"/>
        </a:p>
      </dgm:t>
    </dgm:pt>
    <dgm:pt modelId="{48B7CA0E-017A-4B2E-83C5-7D5F0D0D3903}" type="pres">
      <dgm:prSet presAssocID="{BAC95197-6B89-4D3B-9781-CEB328385797}" presName="accentRepeatNode" presStyleLbl="solidFgAcc1" presStyleIdx="1" presStyleCnt="3"/>
      <dgm:spPr/>
      <dgm:t>
        <a:bodyPr/>
        <a:lstStyle/>
        <a:p>
          <a:endParaRPr lang="ru-RU"/>
        </a:p>
      </dgm:t>
    </dgm:pt>
    <dgm:pt modelId="{6BEEB559-CB70-426B-ACB4-B706EAC784E0}" type="pres">
      <dgm:prSet presAssocID="{99243A8E-A497-4CBC-94EB-EDDAB0863C5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0D962-579B-4E7C-8374-4BFFA7220677}" type="pres">
      <dgm:prSet presAssocID="{99243A8E-A497-4CBC-94EB-EDDAB0863C5C}" presName="accent_3" presStyleCnt="0"/>
      <dgm:spPr/>
      <dgm:t>
        <a:bodyPr/>
        <a:lstStyle/>
        <a:p>
          <a:endParaRPr lang="ru-RU"/>
        </a:p>
      </dgm:t>
    </dgm:pt>
    <dgm:pt modelId="{920E2593-DE10-4CF0-84D7-6F20FCDD9751}" type="pres">
      <dgm:prSet presAssocID="{99243A8E-A497-4CBC-94EB-EDDAB0863C5C}" presName="accentRepeatNode" presStyleLbl="solidFgAcc1" presStyleIdx="2" presStyleCnt="3"/>
      <dgm:spPr/>
      <dgm:t>
        <a:bodyPr/>
        <a:lstStyle/>
        <a:p>
          <a:endParaRPr lang="ru-RU"/>
        </a:p>
      </dgm:t>
    </dgm:pt>
  </dgm:ptLst>
  <dgm:cxnLst>
    <dgm:cxn modelId="{1D3FC0C2-3689-45EC-A843-E626D3006669}" srcId="{6812B607-3636-4FF9-A30A-E251BB2D708A}" destId="{9B2C3123-73FB-4A58-9FF2-001DBC0A941E}" srcOrd="0" destOrd="0" parTransId="{6015BE93-8238-4931-9835-5340E1EC8B90}" sibTransId="{B6A8CFF8-68F4-4360-BF97-2A35C4892E37}"/>
    <dgm:cxn modelId="{B1B9233D-1E61-4946-BD89-A10179CDEE38}" type="presOf" srcId="{99243A8E-A497-4CBC-94EB-EDDAB0863C5C}" destId="{6BEEB559-CB70-426B-ACB4-B706EAC784E0}" srcOrd="0" destOrd="0" presId="urn:microsoft.com/office/officeart/2008/layout/VerticalCurvedList"/>
    <dgm:cxn modelId="{DEE7C787-0A43-46AD-8BEA-96D440067FF8}" srcId="{6812B607-3636-4FF9-A30A-E251BB2D708A}" destId="{BAC95197-6B89-4D3B-9781-CEB328385797}" srcOrd="1" destOrd="0" parTransId="{863903BE-4D73-422A-B78E-94FED616634B}" sibTransId="{24FD68D4-79D1-4CC2-B2DC-38B1198D3327}"/>
    <dgm:cxn modelId="{E40AA288-86FE-458D-8848-35980796C285}" type="presOf" srcId="{9B2C3123-73FB-4A58-9FF2-001DBC0A941E}" destId="{BD986989-2897-46EB-859C-59E6EB523D5C}" srcOrd="0" destOrd="0" presId="urn:microsoft.com/office/officeart/2008/layout/VerticalCurvedList"/>
    <dgm:cxn modelId="{51A0940F-A8EB-4413-A581-538BCABFAB3D}" type="presOf" srcId="{BAC95197-6B89-4D3B-9781-CEB328385797}" destId="{2D71AF61-BA32-4577-8772-1A803E49260B}" srcOrd="0" destOrd="0" presId="urn:microsoft.com/office/officeart/2008/layout/VerticalCurvedList"/>
    <dgm:cxn modelId="{3D537FFE-E2CC-44B0-B038-55A252CB8983}" type="presOf" srcId="{B6A8CFF8-68F4-4360-BF97-2A35C4892E37}" destId="{F8274F99-6AC2-4241-A681-066B7716D4E2}" srcOrd="0" destOrd="0" presId="urn:microsoft.com/office/officeart/2008/layout/VerticalCurvedList"/>
    <dgm:cxn modelId="{F12ACA28-F153-46CF-9A7A-1D26631D32A5}" type="presOf" srcId="{6812B607-3636-4FF9-A30A-E251BB2D708A}" destId="{B19E110F-C746-443C-B9D4-4A3BFA04786A}" srcOrd="0" destOrd="0" presId="urn:microsoft.com/office/officeart/2008/layout/VerticalCurvedList"/>
    <dgm:cxn modelId="{B88EF4B2-A3D9-4548-A114-D082706ECC78}" srcId="{6812B607-3636-4FF9-A30A-E251BB2D708A}" destId="{99243A8E-A497-4CBC-94EB-EDDAB0863C5C}" srcOrd="2" destOrd="0" parTransId="{BA7415AD-1231-41D3-BD87-65587AB27592}" sibTransId="{8C9AC231-29D9-41C9-B5C8-787809DBBFED}"/>
    <dgm:cxn modelId="{BE3EA806-E179-4FC8-B7F0-4D6787D20D0F}" type="presParOf" srcId="{B19E110F-C746-443C-B9D4-4A3BFA04786A}" destId="{C1885C78-E20A-4C18-B496-5EE599AF2CBE}" srcOrd="0" destOrd="0" presId="urn:microsoft.com/office/officeart/2008/layout/VerticalCurvedList"/>
    <dgm:cxn modelId="{D4FDDC8E-59EB-4139-BD48-90C0F4EDA720}" type="presParOf" srcId="{C1885C78-E20A-4C18-B496-5EE599AF2CBE}" destId="{72D2110E-9136-4CEE-9BB2-CC1CEEF34F96}" srcOrd="0" destOrd="0" presId="urn:microsoft.com/office/officeart/2008/layout/VerticalCurvedList"/>
    <dgm:cxn modelId="{E8E0451C-E18E-453D-9B83-AB08E58AB3E6}" type="presParOf" srcId="{72D2110E-9136-4CEE-9BB2-CC1CEEF34F96}" destId="{159D161D-799E-4527-8DEA-0BF2D97F0FDA}" srcOrd="0" destOrd="0" presId="urn:microsoft.com/office/officeart/2008/layout/VerticalCurvedList"/>
    <dgm:cxn modelId="{03DA3F45-F076-4A3B-8A5D-701F0BEB5DC4}" type="presParOf" srcId="{72D2110E-9136-4CEE-9BB2-CC1CEEF34F96}" destId="{F8274F99-6AC2-4241-A681-066B7716D4E2}" srcOrd="1" destOrd="0" presId="urn:microsoft.com/office/officeart/2008/layout/VerticalCurvedList"/>
    <dgm:cxn modelId="{6C24052D-CE7E-44F5-A173-D87F81613D0C}" type="presParOf" srcId="{72D2110E-9136-4CEE-9BB2-CC1CEEF34F96}" destId="{CB7DB614-76DF-4C05-935B-636F621424E1}" srcOrd="2" destOrd="0" presId="urn:microsoft.com/office/officeart/2008/layout/VerticalCurvedList"/>
    <dgm:cxn modelId="{711B11EA-49A2-452A-9E34-6BD2FC5CD8DF}" type="presParOf" srcId="{72D2110E-9136-4CEE-9BB2-CC1CEEF34F96}" destId="{86EE7FDC-E9B1-482C-9AAD-8DD8075A3B5E}" srcOrd="3" destOrd="0" presId="urn:microsoft.com/office/officeart/2008/layout/VerticalCurvedList"/>
    <dgm:cxn modelId="{3CB94241-350F-475E-8B1B-5061F55A4998}" type="presParOf" srcId="{C1885C78-E20A-4C18-B496-5EE599AF2CBE}" destId="{BD986989-2897-46EB-859C-59E6EB523D5C}" srcOrd="1" destOrd="0" presId="urn:microsoft.com/office/officeart/2008/layout/VerticalCurvedList"/>
    <dgm:cxn modelId="{D2D9056B-4689-47C2-9411-8E0E8011656D}" type="presParOf" srcId="{C1885C78-E20A-4C18-B496-5EE599AF2CBE}" destId="{CBA1AD2D-E739-49E3-9B8A-603DD128A8FD}" srcOrd="2" destOrd="0" presId="urn:microsoft.com/office/officeart/2008/layout/VerticalCurvedList"/>
    <dgm:cxn modelId="{216FD822-A555-4A2D-A049-7B0575656C29}" type="presParOf" srcId="{CBA1AD2D-E739-49E3-9B8A-603DD128A8FD}" destId="{F8ADD2AF-7122-4088-8F08-008C8AF812C9}" srcOrd="0" destOrd="0" presId="urn:microsoft.com/office/officeart/2008/layout/VerticalCurvedList"/>
    <dgm:cxn modelId="{AA1892D1-9BE1-46B6-9F88-4299092FE188}" type="presParOf" srcId="{C1885C78-E20A-4C18-B496-5EE599AF2CBE}" destId="{2D71AF61-BA32-4577-8772-1A803E49260B}" srcOrd="3" destOrd="0" presId="urn:microsoft.com/office/officeart/2008/layout/VerticalCurvedList"/>
    <dgm:cxn modelId="{417596CA-2BE9-41CC-88DC-871F01B001D7}" type="presParOf" srcId="{C1885C78-E20A-4C18-B496-5EE599AF2CBE}" destId="{C65610C3-ED1F-433F-A91D-CBB0A1817920}" srcOrd="4" destOrd="0" presId="urn:microsoft.com/office/officeart/2008/layout/VerticalCurvedList"/>
    <dgm:cxn modelId="{FCDDE796-4560-494A-A0CC-020C0000B498}" type="presParOf" srcId="{C65610C3-ED1F-433F-A91D-CBB0A1817920}" destId="{48B7CA0E-017A-4B2E-83C5-7D5F0D0D3903}" srcOrd="0" destOrd="0" presId="urn:microsoft.com/office/officeart/2008/layout/VerticalCurvedList"/>
    <dgm:cxn modelId="{4A51FDE0-67F6-468A-874F-3930A713C796}" type="presParOf" srcId="{C1885C78-E20A-4C18-B496-5EE599AF2CBE}" destId="{6BEEB559-CB70-426B-ACB4-B706EAC784E0}" srcOrd="5" destOrd="0" presId="urn:microsoft.com/office/officeart/2008/layout/VerticalCurvedList"/>
    <dgm:cxn modelId="{E2092C66-02E6-4AC3-818F-AE30E6713595}" type="presParOf" srcId="{C1885C78-E20A-4C18-B496-5EE599AF2CBE}" destId="{2350D962-579B-4E7C-8374-4BFFA7220677}" srcOrd="6" destOrd="0" presId="urn:microsoft.com/office/officeart/2008/layout/VerticalCurvedList"/>
    <dgm:cxn modelId="{03A44DD7-B86A-43DB-B71E-24D9EF68AFF6}" type="presParOf" srcId="{2350D962-579B-4E7C-8374-4BFFA7220677}" destId="{920E2593-DE10-4CF0-84D7-6F20FCDD975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C1A92-2DFB-42B7-9AF7-C72DCA29657B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94A90-5D0F-4101-A33F-6DB141583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987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EAD2-94ED-4688-A07B-F08224AE1738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508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EAD2-94ED-4688-A07B-F08224AE1738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265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&#1090;&#1072;&#1073;&#1083;&#1080;&#1094;&#1072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132856"/>
            <a:ext cx="705678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Современные образовательные технологии как средство формирования УУД на уроках иностранного языка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404664"/>
            <a:ext cx="6457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Зональненская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СОШ» Томского района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80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6757" y="332656"/>
            <a:ext cx="81083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Этапы урока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 использованием формы «Обучение по «станциям»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856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34842"/>
            <a:ext cx="853752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Информационный этап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включает в себя вводную беседу, в которой педагог подчёркивает особенности занятия, устанавливает связь с предыдущими уроками, создает мотивацию, совместно определяются правила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поведения. 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информационном этапе младшие школьники знакомятся с материалами и заданиями, обходя все станции. Задача данного этапа заключается в том, чтобы показать учащимся разнообразие заданий, возможности выбора деятельности.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4441" y="2912170"/>
            <a:ext cx="84798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Процессуальный этап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это этап выполнения заданий для тренировки нового языкового материала либо повторения ранее изученного. Работа идет в малых группах по 3–4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человека.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 учащихся на данном этапе инициируется самими участниками, так как школьники сами определяют маршрут следования и уровень сложности заданий. Педагог не ограничивает время выполнения задания на каждой станции, но время прохождения всех станций ограничивается. Учитель только ориентирует ребят о количестве прошедшего и оставшегося времени.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811405"/>
            <a:ext cx="836727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рефлексивном этапе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подводится итог урока: группы переводят баллы в отметки согласно шкале, предложенной педагогом.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учащиеся выражают свое мнение, отвечая на вопросы: «Какие задания вам больше всего понравились и почему?», «Какие задания были самыми трудными и почему вы испытали трудности в их выполнении?», «Пробовали ли вы выполнять задания повышенной сложности? Получилось ли выполнить их?» </a:t>
            </a:r>
          </a:p>
        </p:txBody>
      </p:sp>
    </p:spTree>
    <p:extLst>
      <p:ext uri="{BB962C8B-B14F-4D97-AF65-F5344CB8AC3E}">
        <p14:creationId xmlns:p14="http://schemas.microsoft.com/office/powerpoint/2010/main" val="3663115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288" y="1628775"/>
            <a:ext cx="7561262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автономного обучения предполагает развитие базовых универсальных учебных действий: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(развитие самооценки, умение соотносить своё поведение  с принятыми этическими принципами)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(планирование - определение последовательности промежуточных целей с учётом конечного результата; прогнозирование, оценивание; элементы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способности к мобилизации сил и энергии, волевому усилию к преодолению трудностей)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(логические действия и действия постановки и решения проблем, умение структурировать знания и т.д.)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(умение слушать и вступать в диалог, участвовать в коллективном обсуждении проблем, интегрироваться в группу сверстников и продуктивно сотрудничать с ними, учёт позиции других людей)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1989138" y="261938"/>
            <a:ext cx="60388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</a:rPr>
              <a:t>Автономное\саморегулируемое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</a:rPr>
              <a:t>обучение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1881188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043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1196752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Взаимоопрос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один из способов работы в парах. Два ученика читают текст и, останавливаясь после каждого абзаца, задают друг другу вопросы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 прочитанного.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632" y="188640"/>
            <a:ext cx="6383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Приемы технологии РКМЧП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725863"/>
              </p:ext>
            </p:extLst>
          </p:nvPr>
        </p:nvGraphicFramePr>
        <p:xfrm>
          <a:off x="1403648" y="3284984"/>
          <a:ext cx="6005830" cy="220827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129280"/>
                <a:gridCol w="2876550"/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Student  1.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AutoNum type="arabicParenR"/>
                      </a:pPr>
                      <a:r>
                        <a:rPr lang="en-US" sz="1400" dirty="0">
                          <a:effectLst/>
                        </a:rPr>
                        <a:t>Does, the postman, what, every day, do?</a:t>
                      </a:r>
                      <a:endParaRPr lang="ru-RU" sz="1100" dirty="0">
                        <a:effectLst/>
                      </a:endParaRP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Every day the postman comes and takes the letters and postcards</a:t>
                      </a:r>
                      <a:endParaRPr lang="ru-RU" sz="1100" dirty="0">
                        <a:effectLst/>
                      </a:endParaRP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AutoNum type="arabicParenR"/>
                      </a:pPr>
                      <a:r>
                        <a:rPr lang="en-US" sz="1400" dirty="0">
                          <a:effectLst/>
                        </a:rPr>
                        <a:t>What does the lamp say to the letterbox?</a:t>
                      </a:r>
                      <a:endParaRPr lang="ru-RU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Student 2.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AutoNum type="arabicParenR"/>
                      </a:pPr>
                      <a:r>
                        <a:rPr lang="en-US" sz="1400" dirty="0">
                          <a:effectLst/>
                        </a:rPr>
                        <a:t>What does the postman do every day?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AutoNum type="arabicParenR"/>
                      </a:pPr>
                      <a:r>
                        <a:rPr lang="en-US" sz="1400" dirty="0">
                          <a:effectLst/>
                        </a:rPr>
                        <a:t>Does, say to, what, the lamp, the letterbox?</a:t>
                      </a:r>
                      <a:endParaRPr lang="ru-RU" sz="1100" dirty="0">
                        <a:effectLst/>
                      </a:endParaRPr>
                    </a:p>
                    <a:p>
                      <a:pPr marL="2914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 think I’ve caught a cold. I want to sneeze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2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6984776" cy="44644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347864" y="476672"/>
            <a:ext cx="22829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«Кластер»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086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404663"/>
            <a:ext cx="63834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Приемы технологии РКМЧП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614564"/>
              </p:ext>
            </p:extLst>
          </p:nvPr>
        </p:nvGraphicFramePr>
        <p:xfrm>
          <a:off x="1403648" y="3212976"/>
          <a:ext cx="6400800" cy="113157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280160"/>
                <a:gridCol w="1280160"/>
                <a:gridCol w="1280160"/>
                <a:gridCol w="1280160"/>
                <a:gridCol w="128016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Who?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What?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When?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</a:rPr>
                        <a:t>Where</a:t>
                      </a:r>
                      <a:r>
                        <a:rPr lang="ru-RU" sz="2000" b="1" dirty="0">
                          <a:effectLst/>
                        </a:rPr>
                        <a:t>?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</a:rPr>
                        <a:t>Why</a:t>
                      </a:r>
                      <a:r>
                        <a:rPr lang="ru-RU" sz="2000" b="1" dirty="0">
                          <a:effectLst/>
                        </a:rPr>
                        <a:t>?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88153" y="1842375"/>
            <a:ext cx="87543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«Таблица Кто? Что? Когда? Где? Почему?» </a:t>
            </a:r>
          </a:p>
        </p:txBody>
      </p:sp>
    </p:spTree>
    <p:extLst>
      <p:ext uri="{BB962C8B-B14F-4D97-AF65-F5344CB8AC3E}">
        <p14:creationId xmlns:p14="http://schemas.microsoft.com/office/powerpoint/2010/main" val="64292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340768"/>
            <a:ext cx="4572000" cy="486287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Пятистишие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 котором отражается суть понятия, выражаются типичные черты понятия,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должно быть однокоренных слов: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тема (1 существительное);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2 прилагательных описывающих тему;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3 глагола, характеризующих действие;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фраза, содержит основную мысль;</a:t>
            </a:r>
          </a:p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предложение с основной идеей по теме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131840" y="332656"/>
            <a:ext cx="25843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«</a:t>
            </a:r>
            <a:r>
              <a:rPr lang="ru-RU" sz="3200" b="1" dirty="0" err="1" smtClean="0">
                <a:solidFill>
                  <a:srgbClr val="002060"/>
                </a:solidFill>
              </a:rPr>
              <a:t>Синквейн</a:t>
            </a:r>
            <a:r>
              <a:rPr lang="ru-RU" sz="3200" b="1" dirty="0" smtClean="0">
                <a:solidFill>
                  <a:srgbClr val="002060"/>
                </a:solidFill>
              </a:rPr>
              <a:t>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2120" y="1772816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Book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Easy, interesting.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Read, buy, write.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 like books.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Books are my hobby.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2" descr="http://im3-tub-ru.yandex.net/i?id=4dd93bcff40d33eecc919b9333f81c38-11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293096"/>
            <a:ext cx="2245796" cy="1684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842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6" y="1844824"/>
            <a:ext cx="6959327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</a:rPr>
              <a:t>Формирующее оценивание</a:t>
            </a:r>
            <a:endParaRPr lang="ru-RU" sz="6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180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404664"/>
            <a:ext cx="6295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Формирующее оценивание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96752"/>
            <a:ext cx="8928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Формирующее оценивание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«оценивание для обучения, в которое педагог вовлекает каждого ученика»</a:t>
            </a:r>
          </a:p>
          <a:p>
            <a:pPr algn="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Пинская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М.А., Улановская И.М. 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«Новые формы оценивания. Начальная школа».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996952"/>
            <a:ext cx="756084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формирующего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оценивания</a:t>
            </a:r>
          </a:p>
          <a:p>
            <a:pPr algn="ctr"/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Центрировано на ученике.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Направляется учителем.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 результативно.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 учебный процесс.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Определено контекстом.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Опирается на качественное преподавание.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502" y="4698626"/>
            <a:ext cx="2220994" cy="164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507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3" y="360512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Формирующее оценивание обеспечивает не только 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 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учащимся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обратную 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поводу их 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успехов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процессе обучения.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3608" y="1846475"/>
            <a:ext cx="62797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Техники формирующего  оценивания:</a:t>
            </a:r>
          </a:p>
          <a:p>
            <a:pPr marL="342900" indent="-342900">
              <a:buFontTx/>
              <a:buChar char="-"/>
            </a:pP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применяемые перед  изучением нового материала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200" i="1" dirty="0" smtClean="0"/>
              <a:t>ассоциации</a:t>
            </a:r>
            <a:endParaRPr lang="ru-RU" sz="32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200" i="1" dirty="0" smtClean="0"/>
              <a:t>уголки</a:t>
            </a:r>
            <a:endParaRPr lang="ru-RU" sz="32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200" i="1" dirty="0" smtClean="0"/>
              <a:t>сортировка</a:t>
            </a:r>
            <a:endParaRPr lang="ru-RU" sz="32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200" i="1" dirty="0" smtClean="0"/>
              <a:t>ЗХУ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://im3-tub-ru.yandex.net/i?id=4dd93bcff40d33eecc919b9333f81c38-11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653136"/>
            <a:ext cx="2245796" cy="1684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91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332656"/>
            <a:ext cx="60486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Техники формирующего  оценивания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применяемые при изучении нового материала</a:t>
            </a:r>
            <a:endParaRPr lang="en-US" sz="2400" b="1" i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200" i="1" dirty="0" smtClean="0">
                <a:latin typeface="+mj-lt"/>
                <a:cs typeface="Arial" panose="020B0604020202020204" pitchFamily="34" charset="0"/>
              </a:rPr>
              <a:t>светофор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200" i="1" dirty="0" smtClean="0"/>
              <a:t>стоп-вопрос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200" i="1" dirty="0" smtClean="0"/>
              <a:t>голосование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200" i="1" dirty="0" err="1"/>
              <a:t>Fingers</a:t>
            </a:r>
            <a:r>
              <a:rPr lang="ru-RU" sz="3200" i="1" dirty="0"/>
              <a:t> </a:t>
            </a:r>
            <a:r>
              <a:rPr lang="ru-RU" sz="3200" i="1" dirty="0" err="1" smtClean="0"/>
              <a:t>up</a:t>
            </a:r>
            <a:endParaRPr lang="ru-RU" sz="3200" i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200" i="1" dirty="0" smtClean="0"/>
              <a:t>графики</a:t>
            </a:r>
          </a:p>
          <a:p>
            <a:endParaRPr lang="ru-RU" sz="2000" b="1" i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http://im3-tub-ru.yandex.net/i?id=8a704a4ab946cd704e246274c86b1377-74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72816"/>
            <a:ext cx="2160240" cy="2090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3-tub-ru.yandex.net/i?id=66a39e7456aca0c97173c6785f4f8458-102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296786"/>
            <a:ext cx="309080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99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4249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Универсальные учебные действия (УУД) – это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__________________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способов действий обучающегося, которая обеспечивает его способность 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_________________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усвоению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____________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знаний, включая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______________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самого процесса усвоения.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Универсальный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характер учебных действий проявляется в том, что они носят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________________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характер. Универсальные учебные действия обеспечивают: этапы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____________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учебного содержания;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_____________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психических способностей учащегося;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________________общекультурного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личностного, и познавательного развития и саморазвития личности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1292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46412" y="1052736"/>
            <a:ext cx="7200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Техники формирующего  оценивания:</a:t>
            </a:r>
          </a:p>
          <a:p>
            <a:pPr marL="342900" indent="-342900">
              <a:buFontTx/>
              <a:buChar char="-"/>
            </a:pP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применяемые 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 изучения 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нового 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200" i="1" dirty="0" err="1"/>
              <a:t>Ball</a:t>
            </a:r>
            <a:r>
              <a:rPr lang="ru-RU" sz="3200" i="1" dirty="0"/>
              <a:t> </a:t>
            </a:r>
            <a:r>
              <a:rPr lang="ru-RU" sz="3200" i="1" dirty="0" err="1" smtClean="0"/>
              <a:t>Toss</a:t>
            </a:r>
            <a:endParaRPr lang="ru-RU" sz="3200" i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200" i="1" dirty="0" err="1"/>
              <a:t>Question</a:t>
            </a:r>
            <a:r>
              <a:rPr lang="ru-RU" sz="3200" i="1" dirty="0"/>
              <a:t> </a:t>
            </a:r>
            <a:r>
              <a:rPr lang="ru-RU" sz="3200" i="1" dirty="0" err="1"/>
              <a:t>and</a:t>
            </a:r>
            <a:r>
              <a:rPr lang="ru-RU" sz="3200" i="1" dirty="0"/>
              <a:t> </a:t>
            </a:r>
            <a:r>
              <a:rPr lang="ru-RU" sz="3200" i="1" dirty="0" err="1"/>
              <a:t>Answer</a:t>
            </a:r>
            <a:r>
              <a:rPr lang="ru-RU" sz="3200" i="1" dirty="0"/>
              <a:t> </a:t>
            </a:r>
            <a:r>
              <a:rPr lang="ru-RU" sz="3200" i="1" dirty="0" err="1" smtClean="0"/>
              <a:t>Mix-up</a:t>
            </a:r>
            <a:endParaRPr lang="ru-RU" sz="3200" i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200" i="1" dirty="0" smtClean="0"/>
              <a:t>Карты </a:t>
            </a:r>
            <a:r>
              <a:rPr lang="ru-RU" sz="3200" i="1" dirty="0" err="1"/>
              <a:t>самооценивания</a:t>
            </a:r>
            <a:r>
              <a:rPr lang="ru-RU" sz="3200" i="1" dirty="0"/>
              <a:t> и </a:t>
            </a:r>
            <a:r>
              <a:rPr lang="ru-RU" sz="3200" i="1" dirty="0" err="1" smtClean="0"/>
              <a:t>взаимооценивания</a:t>
            </a:r>
            <a:endParaRPr lang="ru-RU" sz="3200" i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200" i="1" dirty="0" smtClean="0"/>
              <a:t>Билет </a:t>
            </a:r>
            <a:r>
              <a:rPr lang="ru-RU" sz="3200" i="1" dirty="0"/>
              <a:t>на </a:t>
            </a:r>
            <a:r>
              <a:rPr lang="ru-RU" sz="3200" i="1" dirty="0" smtClean="0"/>
              <a:t>выход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200" i="1" dirty="0"/>
              <a:t>Д</a:t>
            </a:r>
            <a:r>
              <a:rPr lang="ru-RU" sz="3200" i="1" dirty="0" smtClean="0"/>
              <a:t>невники </a:t>
            </a:r>
            <a:r>
              <a:rPr lang="ru-RU" sz="3200" i="1" dirty="0"/>
              <a:t>наблюдений</a:t>
            </a:r>
            <a:endParaRPr lang="ru-RU" sz="3200" b="1" i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64896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учащимися </a:t>
            </a:r>
            <a:r>
              <a:rPr lang="ru-RU" sz="3600" b="1" i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собственного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участия в работе с диалогами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467544" y="1340768"/>
          <a:ext cx="7884366" cy="5059578"/>
        </p:xfrm>
        <a:graphic>
          <a:graphicData uri="http://schemas.openxmlformats.org/drawingml/2006/table">
            <a:tbl>
              <a:tblPr/>
              <a:tblGrid>
                <a:gridCol w="3356711"/>
                <a:gridCol w="1114920"/>
                <a:gridCol w="1148908"/>
                <a:gridCol w="1170945"/>
                <a:gridCol w="1092882"/>
              </a:tblGrid>
              <a:tr h="10804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Как хорошо я работал со своими товарищами?</a:t>
                      </a:r>
                      <a:endParaRPr lang="ru-RU" sz="1800" dirty="0">
                        <a:solidFill>
                          <a:srgbClr val="3366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Однозначно</a:t>
                      </a:r>
                      <a:r>
                        <a:rPr lang="ru-RU" sz="1800" b="1" baseline="0" dirty="0" smtClean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 «да»</a:t>
                      </a:r>
                      <a:endParaRPr lang="ru-RU" sz="1800" dirty="0">
                        <a:solidFill>
                          <a:srgbClr val="3366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Однозначно</a:t>
                      </a:r>
                      <a:r>
                        <a:rPr lang="ru-RU" sz="1800" b="1" baseline="0" dirty="0" smtClean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 «нет»</a:t>
                      </a:r>
                      <a:endParaRPr lang="ru-RU" sz="1800" dirty="0">
                        <a:solidFill>
                          <a:srgbClr val="3366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Скорее</a:t>
                      </a:r>
                      <a:r>
                        <a:rPr lang="ru-RU" sz="1800" b="1" baseline="0" dirty="0" smtClean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 «да» , чем «нет»</a:t>
                      </a:r>
                      <a:endParaRPr lang="ru-RU" sz="1800" dirty="0">
                        <a:solidFill>
                          <a:srgbClr val="3366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Скорее «нет»</a:t>
                      </a:r>
                      <a:endParaRPr lang="ru-RU" sz="1800" b="1" dirty="0">
                        <a:solidFill>
                          <a:srgbClr val="3366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Я сотрудничал с </a:t>
                      </a:r>
                      <a:r>
                        <a:rPr lang="ru-RU" sz="1800" b="1" dirty="0" smtClean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товарищем, </a:t>
                      </a:r>
                      <a:r>
                        <a:rPr lang="ru-RU" sz="18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когда мы работали над достижением общих целей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Я усердно работал над заданием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Я высказывал новые идеи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Я вносил конструктивные </a:t>
                      </a:r>
                      <a:r>
                        <a:rPr lang="ru-RU" sz="1800" b="1" dirty="0" smtClean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предложения</a:t>
                      </a:r>
                      <a:endParaRPr lang="ru-RU" sz="1800" b="1" dirty="0">
                        <a:solidFill>
                          <a:srgbClr val="3366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Я </a:t>
                      </a:r>
                      <a:r>
                        <a:rPr lang="ru-RU" sz="1800" b="1" baseline="0" dirty="0" smtClean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 был внимательным слушателем</a:t>
                      </a:r>
                      <a:endParaRPr lang="ru-RU" sz="1800" b="1" dirty="0">
                        <a:solidFill>
                          <a:srgbClr val="3366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414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388424" cy="1052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вклада учащегося в дискуссию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064895" cy="5729228"/>
        </p:xfrm>
        <a:graphic>
          <a:graphicData uri="http://schemas.openxmlformats.org/drawingml/2006/table">
            <a:tbl>
              <a:tblPr/>
              <a:tblGrid>
                <a:gridCol w="2954467"/>
                <a:gridCol w="1357457"/>
                <a:gridCol w="1197757"/>
                <a:gridCol w="1357457"/>
                <a:gridCol w="1197757"/>
              </a:tblGrid>
              <a:tr h="322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Поведение ученика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Имя ученика: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всегда              обычно       иногда             никогда</a:t>
                      </a:r>
                      <a:endParaRPr lang="ru-RU" sz="1800" b="1" dirty="0">
                        <a:solidFill>
                          <a:srgbClr val="3366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0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Логично и связно ведет беседу</a:t>
                      </a:r>
                      <a:endParaRPr lang="ru-RU" sz="1800" b="1" dirty="0">
                        <a:solidFill>
                          <a:srgbClr val="3366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Проявляет</a:t>
                      </a:r>
                      <a:r>
                        <a:rPr lang="ru-RU" sz="1800" b="1" baseline="0" dirty="0" smtClean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 инициативу при смене темы</a:t>
                      </a:r>
                      <a:endParaRPr lang="ru-RU" sz="1800" b="1" dirty="0">
                        <a:solidFill>
                          <a:srgbClr val="3366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Запрашивает</a:t>
                      </a:r>
                      <a:r>
                        <a:rPr lang="ru-RU" sz="1800" b="1" baseline="0" dirty="0" smtClean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 мнение собеседника</a:t>
                      </a:r>
                      <a:endParaRPr lang="ru-RU" sz="1800" b="1" dirty="0">
                        <a:solidFill>
                          <a:srgbClr val="3366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Соблюдает</a:t>
                      </a:r>
                      <a:r>
                        <a:rPr lang="ru-RU" sz="1800" b="1" baseline="0" dirty="0" smtClean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 очередность при обмене репликами</a:t>
                      </a:r>
                      <a:endParaRPr lang="ru-RU" sz="1800" b="1" dirty="0">
                        <a:solidFill>
                          <a:srgbClr val="3366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Восстанавливает</a:t>
                      </a:r>
                      <a:r>
                        <a:rPr lang="ru-RU" sz="1800" b="1" baseline="0" dirty="0" smtClean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 беседу в случае сбоя</a:t>
                      </a:r>
                      <a:endParaRPr lang="ru-RU" sz="1800" b="1" dirty="0">
                        <a:solidFill>
                          <a:srgbClr val="3366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Обобщает идеи, </a:t>
                      </a:r>
                      <a:r>
                        <a:rPr lang="ru-RU" sz="1800" b="1" dirty="0" smtClean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когда это необходимо, приглашает принять решение</a:t>
                      </a:r>
                      <a:endParaRPr lang="ru-RU" sz="1800" b="1" dirty="0">
                        <a:solidFill>
                          <a:srgbClr val="3366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Соблюдает</a:t>
                      </a:r>
                      <a:r>
                        <a:rPr lang="ru-RU" sz="1800" b="1" baseline="0" dirty="0" smtClean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 нормы вежливости</a:t>
                      </a:r>
                      <a:endParaRPr lang="ru-RU" sz="1800" b="1" dirty="0">
                        <a:solidFill>
                          <a:srgbClr val="3366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Общая оценка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66FF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76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         «Meine Familie» (Einheit 6)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44475" y="836613"/>
          <a:ext cx="8712200" cy="5840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8540"/>
                <a:gridCol w="871220"/>
                <a:gridCol w="943822"/>
                <a:gridCol w="798618"/>
              </a:tblGrid>
              <a:tr h="719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b="0" i="1" dirty="0">
                          <a:effectLst/>
                        </a:rPr>
                        <a:t>Ich kann:</a:t>
                      </a:r>
                      <a:endParaRPr lang="ru-RU" sz="24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</a:tr>
              <a:tr h="731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 b="0" i="1" dirty="0">
                          <a:effectLst/>
                        </a:rPr>
                        <a:t>Texte über das Leben der Großeltern lesen und verstehen</a:t>
                      </a:r>
                      <a:endParaRPr lang="ru-RU" sz="24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</a:tr>
              <a:tr h="1097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 b="0" i="1" dirty="0">
                          <a:effectLst/>
                        </a:rPr>
                        <a:t>Aus gehörten und geschriebenen Texten Informationen über das Familienleben entnehmen</a:t>
                      </a:r>
                      <a:endParaRPr lang="ru-RU" sz="24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</a:tr>
              <a:tr h="365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 b="0" i="1" dirty="0">
                          <a:effectLst/>
                        </a:rPr>
                        <a:t>Fragen über das Familienleben stellen</a:t>
                      </a:r>
                      <a:endParaRPr lang="ru-RU" sz="24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</a:tr>
              <a:tr h="365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 b="0" i="1" dirty="0">
                          <a:effectLst/>
                        </a:rPr>
                        <a:t>Über das Familienleben erzählen</a:t>
                      </a:r>
                      <a:endParaRPr lang="ru-RU" sz="24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</a:tr>
              <a:tr h="1097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 b="0" i="1" dirty="0">
                          <a:effectLst/>
                        </a:rPr>
                        <a:t>Über das Familienleben in Deutschland erzählen und mit dem Familienleben in Russland vergleichen</a:t>
                      </a:r>
                      <a:endParaRPr lang="ru-RU" sz="24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</a:tr>
              <a:tr h="731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 b="0" i="1" dirty="0">
                          <a:effectLst/>
                        </a:rPr>
                        <a:t>Über das Familienleben in Deutschland und Russland unterhalten</a:t>
                      </a:r>
                      <a:endParaRPr lang="ru-RU" sz="24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</a:tr>
              <a:tr h="731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400" b="0" i="1" dirty="0">
                          <a:effectLst/>
                        </a:rPr>
                        <a:t>Meine Meinung über das Familienleben äußern</a:t>
                      </a:r>
                      <a:endParaRPr lang="ru-RU" sz="24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</a:tr>
            </a:tbl>
          </a:graphicData>
        </a:graphic>
      </p:graphicFrame>
      <p:pic>
        <p:nvPicPr>
          <p:cNvPr id="5170" name="Рисунок 7" descr="Описание: http://im1-tub-ru.yandex.net/i?id=700318609-23-72&amp;n=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675" y="908050"/>
            <a:ext cx="742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1" name="Рисунок 8" descr="Описание: http://im4-tub-ru.yandex.net/i?id=16245699-21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51"/>
          <a:stretch>
            <a:fillRect/>
          </a:stretch>
        </p:blipFill>
        <p:spPr bwMode="auto">
          <a:xfrm>
            <a:off x="7312025" y="908050"/>
            <a:ext cx="76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2" name="Рисунок 10" descr="Описание: http://im5-tub-ru.yandex.net/i?id=34886436-50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92" b="16103"/>
          <a:stretch>
            <a:fillRect/>
          </a:stretch>
        </p:blipFill>
        <p:spPr bwMode="auto">
          <a:xfrm>
            <a:off x="8223250" y="900113"/>
            <a:ext cx="7239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57200" y="15240"/>
            <a:ext cx="8229600" cy="56356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Meine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Familie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»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</a:rPr>
              <a:t>Einheit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6)</a:t>
            </a:r>
          </a:p>
        </p:txBody>
      </p:sp>
    </p:spTree>
    <p:extLst>
      <p:ext uri="{BB962C8B-B14F-4D97-AF65-F5344CB8AC3E}">
        <p14:creationId xmlns:p14="http://schemas.microsoft.com/office/powerpoint/2010/main" val="172889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547813" y="26988"/>
            <a:ext cx="6130925" cy="706437"/>
          </a:xfrm>
        </p:spPr>
        <p:txBody>
          <a:bodyPr/>
          <a:lstStyle/>
          <a:p>
            <a:pPr marL="0" indent="0" algn="ctr">
              <a:buNone/>
            </a:pPr>
            <a:r>
              <a:rPr lang="de-DE" sz="4400" b="1" dirty="0" smtClean="0">
                <a:solidFill>
                  <a:schemeClr val="bg2">
                    <a:lumMod val="25000"/>
                  </a:schemeClr>
                </a:solidFill>
              </a:rPr>
              <a:t>Was/das ich jetzt </a:t>
            </a:r>
            <a:r>
              <a:rPr lang="de-DE" b="1" dirty="0" smtClean="0"/>
              <a:t>kann</a:t>
            </a:r>
            <a:endParaRPr 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94450" y="764704"/>
          <a:ext cx="8928100" cy="595789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45361"/>
                <a:gridCol w="5189553"/>
                <a:gridCol w="512253"/>
                <a:gridCol w="585433"/>
                <a:gridCol w="683482"/>
                <a:gridCol w="1512018"/>
              </a:tblGrid>
              <a:tr h="432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Ich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kann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++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+-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(моя цель)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Стратегии/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рекомендации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</a:tr>
              <a:tr h="490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называть и понимать числительные в пределах тысячи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S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de-DE" sz="1400" dirty="0">
                          <a:effectLst/>
                        </a:rPr>
                        <a:t>18, 19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</a:tr>
              <a:tr h="490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1*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называть и понимать числительные в пределах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миллиона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</a:tr>
              <a:tr h="360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выбирать правильную форму глагола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S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de-DE" sz="1400" dirty="0">
                          <a:effectLst/>
                        </a:rPr>
                        <a:t>14, 24, 34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</a:tr>
              <a:tr h="310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2*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изменять глагол по лицам и числам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</a:tr>
              <a:tr h="737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прочитать, понять основное содержание и определить в задании верные и неверные высказывания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S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de-DE" sz="1400" dirty="0">
                          <a:effectLst/>
                        </a:rPr>
                        <a:t>21, 31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</a:tr>
              <a:tr h="490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3*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прочитать, понять основное содержание и ответить на вопросы по содержанию текста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</a:tr>
              <a:tr h="490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написать о себе </a:t>
                      </a:r>
                      <a:r>
                        <a:rPr lang="en-US" sz="1400" dirty="0">
                          <a:effectLst/>
                        </a:rPr>
                        <a:t>c</a:t>
                      </a:r>
                      <a:r>
                        <a:rPr lang="ru-RU" sz="1400" dirty="0">
                          <a:effectLst/>
                        </a:rPr>
                        <a:t> опорой на вопросы (минимум 8 предложений)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dein Heft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</a:tr>
              <a:tr h="490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4*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написать ответ на электронное письмо по шаблону (минимум 30 слов)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</a:tr>
              <a:tr h="297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понять и дополнить диалог-расспрос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S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de-DE" sz="1400" dirty="0">
                          <a:effectLst/>
                        </a:rPr>
                        <a:t>6, 17, 34,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</a:tr>
              <a:tr h="394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5*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расспросить друга/подругу о </a:t>
                      </a:r>
                      <a:r>
                        <a:rPr lang="ru-RU" sz="1400" dirty="0" smtClean="0">
                          <a:effectLst/>
                        </a:rPr>
                        <a:t>его семье</a:t>
                      </a:r>
                      <a:r>
                        <a:rPr lang="ru-RU" sz="1400" dirty="0">
                          <a:effectLst/>
                        </a:rPr>
                        <a:t>, интересах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</a:tr>
              <a:tr h="737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H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r>
                        <a:rPr lang="de-DE" sz="1600" dirty="0">
                          <a:effectLst/>
                        </a:rPr>
                        <a:t>g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прослушать сообщение, понять и определить в задании верные и неверные высказывания соответственно прослушанному.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Übung 6, S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de-DE" sz="1400" dirty="0">
                          <a:effectLst/>
                        </a:rPr>
                        <a:t>27 CD 26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</a:tr>
              <a:tr h="234927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meine Hilfe  am Samstag 10-30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18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889844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Универсальные учебные действия (УУД) – это совокупность способов действий обучающегося, которая обеспечивает его способность к самостоятельному усвоению новых знаний, включая и организацию самого процесса усвоения.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Универсальный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характер учебных действий проявляется в том, что они носят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метапредметный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характер. Универсальные учебные действия обеспечивают: этапы усвоения учебного содержания; формирования психических способностей учащегося; целостность общекультурного, личностного, и познавательного развития и саморазвития личности.</a:t>
            </a:r>
          </a:p>
        </p:txBody>
      </p:sp>
    </p:spTree>
    <p:extLst>
      <p:ext uri="{BB962C8B-B14F-4D97-AF65-F5344CB8AC3E}">
        <p14:creationId xmlns:p14="http://schemas.microsoft.com/office/powerpoint/2010/main" val="201493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924277563"/>
              </p:ext>
            </p:extLst>
          </p:nvPr>
        </p:nvGraphicFramePr>
        <p:xfrm>
          <a:off x="179512" y="836712"/>
          <a:ext cx="885698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670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336482"/>
              </p:ext>
            </p:extLst>
          </p:nvPr>
        </p:nvGraphicFramePr>
        <p:xfrm>
          <a:off x="251520" y="769440"/>
          <a:ext cx="8424936" cy="589310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212468"/>
                <a:gridCol w="4212468"/>
              </a:tblGrid>
              <a:tr h="2875584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Личностные УУД: </a:t>
                      </a:r>
                    </a:p>
                    <a:p>
                      <a:pPr algn="just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мение соотносить поступки и события с принятыми этическими принципами, знание моральных норм; умение устанавливать  связи между целью деятельности и ее мотивом; умение оценивать свои и чужие поступки; умение применять правила делового сотрудничества; умение выражать положительное отношение к процессу познания; умение различать основные нравственно-эстетические понятия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Регулятивные УУД:</a:t>
                      </a:r>
                    </a:p>
                    <a:p>
                      <a:pPr algn="just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умение планировать цели и пути их достижения;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мение устанавливать приоритеты; умение  определять  последовательность промежуточных целей с учётом конечного результата; составлять план  и последовательность действий; умение оценивать свою деятельность; умение контролировать своё время и управлять им; самооценка и выстраивание стратегии в отношении учения;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саморегуляция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607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Познавательные УУД:</a:t>
                      </a: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умение видеть проблему; умение классифицировать; умение пользоваться разными источниками информации;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мение планировать и проводить простейшие опыты для нахождения необходимой информации и проверки гипотез; умение делать выводы и умозаключения; умение давать определения понятиям; умение структурировать тексты.</a:t>
                      </a:r>
                    </a:p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Коммуникативные УУД:</a:t>
                      </a:r>
                    </a:p>
                    <a:p>
                      <a:pPr algn="just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умения слушать и слышать друг друга; умение устанавливать и сравнивать разные точки зрения, прежде чем принимать решение и делать выбор; умение вступать в диалог; умение убеждать, давать оценку своим действиям и действиям партнера;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мение представлять конкретное содержание и сообщать его в письменной и устной форме;  умение эффективно сотрудничать, умение обмениваться знаниями между членами группы.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99792" y="0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 Black" pitchFamily="34" charset="0"/>
              </a:rPr>
              <a:t>УУД</a:t>
            </a:r>
            <a:endParaRPr lang="ru-RU" sz="44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22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74497878"/>
              </p:ext>
            </p:extLst>
          </p:nvPr>
        </p:nvGraphicFramePr>
        <p:xfrm>
          <a:off x="683568" y="1340768"/>
          <a:ext cx="792088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403648" y="116632"/>
            <a:ext cx="690041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Характеристики </a:t>
            </a:r>
          </a:p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образовательной деятельности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996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44824"/>
            <a:ext cx="727280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7200" dirty="0" smtClean="0">
                <a:solidFill>
                  <a:srgbClr val="002060"/>
                </a:solidFill>
              </a:rPr>
              <a:t>Автономное</a:t>
            </a:r>
            <a:r>
              <a:rPr lang="ru-RU" altLang="ru-RU" sz="7200" dirty="0">
                <a:solidFill>
                  <a:srgbClr val="002060"/>
                </a:solidFill>
              </a:rPr>
              <a:t/>
            </a:r>
            <a:br>
              <a:rPr lang="ru-RU" altLang="ru-RU" sz="7200" dirty="0">
                <a:solidFill>
                  <a:srgbClr val="002060"/>
                </a:solidFill>
              </a:rPr>
            </a:br>
            <a:r>
              <a:rPr lang="ru-RU" altLang="ru-RU" sz="7200" dirty="0">
                <a:solidFill>
                  <a:srgbClr val="002060"/>
                </a:solidFill>
              </a:rPr>
              <a:t>обучение</a:t>
            </a:r>
            <a:br>
              <a:rPr lang="ru-RU" altLang="ru-RU" sz="7200" dirty="0">
                <a:solidFill>
                  <a:srgbClr val="002060"/>
                </a:solidFill>
              </a:rPr>
            </a:b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11851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61454863"/>
              </p:ext>
            </p:extLst>
          </p:nvPr>
        </p:nvGraphicFramePr>
        <p:xfrm>
          <a:off x="227856" y="145380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55539" y="288878"/>
            <a:ext cx="8308949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Герман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Функ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Михаель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Кёниг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1034" y="1844824"/>
            <a:ext cx="71141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799555" y="3095032"/>
            <a:ext cx="58381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11523" y="4365104"/>
            <a:ext cx="288032" cy="984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endParaRPr lang="ru-RU" sz="4000" dirty="0"/>
          </a:p>
          <a:p>
            <a:pPr>
              <a:defRPr/>
            </a:pPr>
            <a:endParaRPr lang="ru-RU" dirty="0"/>
          </a:p>
        </p:txBody>
      </p:sp>
      <p:pic>
        <p:nvPicPr>
          <p:cNvPr id="16" name="Picture 2" descr="http://ts3.mm.bing.net/th?id=H.4591226342541050&amp;pid=1.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221088"/>
            <a:ext cx="2269817" cy="20882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01358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9364" y="1652383"/>
            <a:ext cx="7129463" cy="13223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по станциям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форма работы учащихся, в процессе которой закрепляется, углубляется и совершенствуется иноязычный материал, а также повышается мотивация к изучению предмета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639364" y="116632"/>
            <a:ext cx="850463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B00000"/>
                </a:solidFill>
              </a:rPr>
              <a:t>Обучение по </a:t>
            </a:r>
            <a:r>
              <a:rPr lang="ru-RU" altLang="ru-RU" sz="3600" b="1" dirty="0" smtClean="0">
                <a:solidFill>
                  <a:srgbClr val="B00000"/>
                </a:solidFill>
              </a:rPr>
              <a:t>станциям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rgbClr val="B00000"/>
                </a:solidFill>
              </a:rPr>
              <a:t>(</a:t>
            </a:r>
            <a:r>
              <a:rPr lang="ru-RU" altLang="ru-RU" sz="3600" b="1" dirty="0" err="1" smtClean="0">
                <a:solidFill>
                  <a:srgbClr val="B00000"/>
                </a:solidFill>
              </a:rPr>
              <a:t>Кристиане</a:t>
            </a:r>
            <a:r>
              <a:rPr lang="ru-RU" altLang="ru-RU" sz="3600" b="1" dirty="0" smtClean="0">
                <a:solidFill>
                  <a:srgbClr val="B00000"/>
                </a:solidFill>
              </a:rPr>
              <a:t> </a:t>
            </a:r>
            <a:r>
              <a:rPr lang="ru-RU" altLang="ru-RU" sz="3600" b="1" dirty="0" err="1" smtClean="0">
                <a:solidFill>
                  <a:srgbClr val="B00000"/>
                </a:solidFill>
              </a:rPr>
              <a:t>Рауэр</a:t>
            </a:r>
            <a:r>
              <a:rPr lang="ru-RU" altLang="ru-RU" sz="3600" b="1" dirty="0" smtClean="0">
                <a:solidFill>
                  <a:srgbClr val="B00000"/>
                </a:solidFill>
              </a:rPr>
              <a:t>, </a:t>
            </a:r>
            <a:r>
              <a:rPr lang="ru-RU" altLang="ru-RU" sz="3600" b="1" dirty="0" err="1" smtClean="0">
                <a:solidFill>
                  <a:srgbClr val="B00000"/>
                </a:solidFill>
              </a:rPr>
              <a:t>Мануель</a:t>
            </a:r>
            <a:r>
              <a:rPr lang="ru-RU" altLang="ru-RU" sz="3600" b="1" dirty="0" smtClean="0">
                <a:solidFill>
                  <a:srgbClr val="B00000"/>
                </a:solidFill>
              </a:rPr>
              <a:t> </a:t>
            </a:r>
            <a:r>
              <a:rPr lang="ru-RU" altLang="ru-RU" sz="3600" b="1" dirty="0" err="1" smtClean="0">
                <a:solidFill>
                  <a:srgbClr val="B00000"/>
                </a:solidFill>
              </a:rPr>
              <a:t>Зальцберг</a:t>
            </a:r>
            <a:r>
              <a:rPr lang="ru-RU" altLang="ru-RU" sz="3600" b="1" dirty="0" smtClean="0">
                <a:solidFill>
                  <a:srgbClr val="B00000"/>
                </a:solidFill>
              </a:rPr>
              <a:t>)</a:t>
            </a:r>
            <a:endParaRPr lang="ru-RU" altLang="ru-RU" sz="3600" b="1" dirty="0">
              <a:solidFill>
                <a:srgbClr val="B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0850" y="3284984"/>
            <a:ext cx="7416800" cy="31702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B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станции получают названия.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группа получает «путевой лист» - маршрут следования по станциям. Обучающиеся могут выбирать маршрут самостоятельно.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«Станций» должно быть больше, чем групп.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условие -  </a:t>
            </a:r>
            <a:r>
              <a:rPr lang="ru-RU" sz="2000" b="1" dirty="0">
                <a:solidFill>
                  <a:srgbClr val="B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«сервисная станция», </a:t>
            </a:r>
            <a:r>
              <a:rPr lang="ru-RU" sz="2000" dirty="0">
                <a:solidFill>
                  <a:srgbClr val="B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которой  представлены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справочные материалы, здесь чаще всего находится преподаватель-консультант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 организовать </a:t>
            </a:r>
            <a:r>
              <a:rPr lang="ru-RU" sz="2000" b="1" dirty="0">
                <a:solidFill>
                  <a:srgbClr val="B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«перевалочную  станцию»</a:t>
            </a:r>
            <a:endParaRPr lang="ru-RU" sz="2000" dirty="0">
              <a:solidFill>
                <a:srgbClr val="B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7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380</TotalTime>
  <Words>1498</Words>
  <Application>Microsoft Office PowerPoint</Application>
  <PresentationFormat>Экран (4:3)</PresentationFormat>
  <Paragraphs>314</Paragraphs>
  <Slides>24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Arial Black</vt:lpstr>
      <vt:lpstr>Calibri</vt:lpstr>
      <vt:lpstr>Georgia</vt:lpstr>
      <vt:lpstr>Times New Roman</vt:lpstr>
      <vt:lpstr>Trebuchet MS</vt:lpstr>
      <vt:lpstr>Wingdings</vt:lpstr>
      <vt:lpstr>Воздушный поток</vt:lpstr>
      <vt:lpstr>Современные образовательные технологии как средство формирования УУД на уроках иностранного языка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Автономное обучение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Формирующее оценивание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Оценка учащимися собственного участия в работе с диалогами</vt:lpstr>
      <vt:lpstr>Оценка вклада учащегося в дискуссию</vt:lpstr>
      <vt:lpstr>         «Meine Familie» (Einheit 6)</vt:lpstr>
      <vt:lpstr>Was/das ich jetzt kann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Плотникова</dc:creator>
  <cp:lastModifiedBy>Плотниковы</cp:lastModifiedBy>
  <cp:revision>21</cp:revision>
  <cp:lastPrinted>2015-09-27T11:22:28Z</cp:lastPrinted>
  <dcterms:created xsi:type="dcterms:W3CDTF">2015-06-21T08:20:19Z</dcterms:created>
  <dcterms:modified xsi:type="dcterms:W3CDTF">2015-09-27T12:43:05Z</dcterms:modified>
</cp:coreProperties>
</file>