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4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5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6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44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45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46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79" r:id="rId2"/>
  </p:sldMasterIdLst>
  <p:notesMasterIdLst>
    <p:notesMasterId r:id="rId56"/>
  </p:notesMasterIdLst>
  <p:sldIdLst>
    <p:sldId id="317" r:id="rId3"/>
    <p:sldId id="289" r:id="rId4"/>
    <p:sldId id="290" r:id="rId5"/>
    <p:sldId id="291" r:id="rId6"/>
    <p:sldId id="313" r:id="rId7"/>
    <p:sldId id="314" r:id="rId8"/>
    <p:sldId id="315" r:id="rId9"/>
    <p:sldId id="292" r:id="rId10"/>
    <p:sldId id="381" r:id="rId11"/>
    <p:sldId id="386" r:id="rId12"/>
    <p:sldId id="387" r:id="rId13"/>
    <p:sldId id="389" r:id="rId14"/>
    <p:sldId id="388" r:id="rId15"/>
    <p:sldId id="391" r:id="rId16"/>
    <p:sldId id="294" r:id="rId17"/>
    <p:sldId id="382" r:id="rId18"/>
    <p:sldId id="383" r:id="rId19"/>
    <p:sldId id="390" r:id="rId20"/>
    <p:sldId id="392" r:id="rId21"/>
    <p:sldId id="393" r:id="rId22"/>
    <p:sldId id="394" r:id="rId23"/>
    <p:sldId id="395" r:id="rId24"/>
    <p:sldId id="396" r:id="rId25"/>
    <p:sldId id="397" r:id="rId26"/>
    <p:sldId id="399" r:id="rId27"/>
    <p:sldId id="398" r:id="rId28"/>
    <p:sldId id="405" r:id="rId29"/>
    <p:sldId id="406" r:id="rId30"/>
    <p:sldId id="384" r:id="rId31"/>
    <p:sldId id="401" r:id="rId32"/>
    <p:sldId id="400" r:id="rId33"/>
    <p:sldId id="402" r:id="rId34"/>
    <p:sldId id="407" r:id="rId35"/>
    <p:sldId id="385" r:id="rId36"/>
    <p:sldId id="403" r:id="rId37"/>
    <p:sldId id="408" r:id="rId38"/>
    <p:sldId id="409" r:id="rId39"/>
    <p:sldId id="380" r:id="rId40"/>
    <p:sldId id="258" r:id="rId41"/>
    <p:sldId id="282" r:id="rId42"/>
    <p:sldId id="293" r:id="rId43"/>
    <p:sldId id="318" r:id="rId44"/>
    <p:sldId id="404" r:id="rId45"/>
    <p:sldId id="281" r:id="rId46"/>
    <p:sldId id="321" r:id="rId47"/>
    <p:sldId id="320" r:id="rId48"/>
    <p:sldId id="319" r:id="rId49"/>
    <p:sldId id="322" r:id="rId50"/>
    <p:sldId id="410" r:id="rId51"/>
    <p:sldId id="411" r:id="rId52"/>
    <p:sldId id="412" r:id="rId53"/>
    <p:sldId id="413" r:id="rId54"/>
    <p:sldId id="414" r:id="rId55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950F5-C6CA-47F8-B20A-E821F179C2FD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ru-RU"/>
        </a:p>
      </dgm:t>
    </dgm:pt>
    <dgm:pt modelId="{1BADF1D3-DB59-4BDA-B962-193C25A6938F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Выберите только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одну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предложенных ниже тем сочинения, затем напишите сочинение-рассуждение на эту тему.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94AEC-DED7-4E2F-9A28-8D26400B2A56}" type="parTrans" cxnId="{C3DCAC8D-64BB-43CB-A178-2F01FA3FD807}">
      <dgm:prSet/>
      <dgm:spPr/>
      <dgm:t>
        <a:bodyPr/>
        <a:lstStyle/>
        <a:p>
          <a:endParaRPr lang="ru-RU"/>
        </a:p>
      </dgm:t>
    </dgm:pt>
    <dgm:pt modelId="{472A397F-24B6-46B6-B485-CDF54B5C48B8}" type="sibTrans" cxnId="{C3DCAC8D-64BB-43CB-A178-2F01FA3FD807}">
      <dgm:prSet/>
      <dgm:spPr/>
      <dgm:t>
        <a:bodyPr/>
        <a:lstStyle/>
        <a:p>
          <a:endParaRPr lang="ru-RU"/>
        </a:p>
      </dgm:t>
    </dgm:pt>
    <dgm:pt modelId="{6B6F7EBF-14F3-43FD-A65C-0568B4770851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заявленной темы сформулируйте свою позицию и аргументируйте ее на основе не менее одного произведения отечественной или мировой литературы по Вашему выбору. Количество привлеченных произведений не так важно, как глубина раскрытия темы с опорой на литературный материал.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42D17-D294-46A6-9CB8-A47962BE8CF7}" type="parTrans" cxnId="{55F5B9B9-BC20-44F7-9DED-1B6680AB071F}">
      <dgm:prSet/>
      <dgm:spPr/>
      <dgm:t>
        <a:bodyPr/>
        <a:lstStyle/>
        <a:p>
          <a:endParaRPr lang="ru-RU"/>
        </a:p>
      </dgm:t>
    </dgm:pt>
    <dgm:pt modelId="{D1AF4077-7A1D-4E5C-AF64-360E2E42C9C2}" type="sibTrans" cxnId="{55F5B9B9-BC20-44F7-9DED-1B6680AB071F}">
      <dgm:prSet/>
      <dgm:spPr/>
      <dgm:t>
        <a:bodyPr/>
        <a:lstStyle/>
        <a:p>
          <a:endParaRPr lang="ru-RU"/>
        </a:p>
      </dgm:t>
    </dgm:pt>
    <dgm:pt modelId="{A7A7B80B-70AC-4B0F-A803-952C59F63AD2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композицию сочинения. Соблюдайте речевые нормы и нормы грамотности. (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Разрешается пользоваться орфографическим словарем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Сочинение пишите четко и разборчиво.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88449-25C4-4EE9-8420-05CF9E51A9CA}" type="parTrans" cxnId="{66B61120-038F-4973-8090-707F0C45230F}">
      <dgm:prSet/>
      <dgm:spPr/>
      <dgm:t>
        <a:bodyPr/>
        <a:lstStyle/>
        <a:p>
          <a:endParaRPr lang="ru-RU"/>
        </a:p>
      </dgm:t>
    </dgm:pt>
    <dgm:pt modelId="{9E504A93-95A8-437E-8708-3634CCDB354C}" type="sibTrans" cxnId="{66B61120-038F-4973-8090-707F0C45230F}">
      <dgm:prSet/>
      <dgm:spPr/>
      <dgm:t>
        <a:bodyPr/>
        <a:lstStyle/>
        <a:p>
          <a:endParaRPr lang="ru-RU"/>
        </a:p>
      </dgm:t>
    </dgm:pt>
    <dgm:pt modelId="{C50820DE-BDEB-4600-9578-9A0391880F71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оценке сочинения в первую очередь учитывается соответствие выбранной теме и аргументированное привлечение литературных произведений.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15FA5F-9BF0-4E23-833B-7A0C8E284DDE}" type="parTrans" cxnId="{AED96493-5F75-4EA1-B667-1F31A9AD4B97}">
      <dgm:prSet/>
      <dgm:spPr/>
      <dgm:t>
        <a:bodyPr/>
        <a:lstStyle/>
        <a:p>
          <a:endParaRPr lang="ru-RU"/>
        </a:p>
      </dgm:t>
    </dgm:pt>
    <dgm:pt modelId="{ACE63659-D6D6-4470-93E8-B4A1E549A020}" type="sibTrans" cxnId="{AED96493-5F75-4EA1-B667-1F31A9AD4B97}">
      <dgm:prSet/>
      <dgm:spPr/>
      <dgm:t>
        <a:bodyPr/>
        <a:lstStyle/>
        <a:p>
          <a:endParaRPr lang="ru-RU"/>
        </a:p>
      </dgm:t>
    </dgm:pt>
    <dgm:pt modelId="{0ED7D1F4-615A-4285-9046-2DB61CCB8A88}" type="pres">
      <dgm:prSet presAssocID="{192950F5-C6CA-47F8-B20A-E821F179C2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8179C-85F2-47E9-AA94-073A49C206EA}" type="pres">
      <dgm:prSet presAssocID="{1BADF1D3-DB59-4BDA-B962-193C25A6938F}" presName="parentText" presStyleLbl="node1" presStyleIdx="0" presStyleCnt="4" custLinFactNeighborX="1844" custLinFactNeighborY="472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C0BCF-F227-4CE8-98BA-462F17348C0C}" type="pres">
      <dgm:prSet presAssocID="{472A397F-24B6-46B6-B485-CDF54B5C48B8}" presName="spacer" presStyleCnt="0"/>
      <dgm:spPr/>
    </dgm:pt>
    <dgm:pt modelId="{621A6CAA-801E-444E-9BFF-2F8AE74CA941}" type="pres">
      <dgm:prSet presAssocID="{6B6F7EBF-14F3-43FD-A65C-0568B47708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9789C-CB76-4FF6-B8E7-5E8B3DD624C7}" type="pres">
      <dgm:prSet presAssocID="{D1AF4077-7A1D-4E5C-AF64-360E2E42C9C2}" presName="spacer" presStyleCnt="0"/>
      <dgm:spPr/>
    </dgm:pt>
    <dgm:pt modelId="{13F453E5-A6EF-47E5-8EE7-9C927074DF18}" type="pres">
      <dgm:prSet presAssocID="{A7A7B80B-70AC-4B0F-A803-952C59F63AD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784BD-9428-4FA5-B66F-A42B32F3647F}" type="pres">
      <dgm:prSet presAssocID="{9E504A93-95A8-437E-8708-3634CCDB354C}" presName="spacer" presStyleCnt="0"/>
      <dgm:spPr/>
    </dgm:pt>
    <dgm:pt modelId="{2C1185E7-A1CB-43B2-9397-4E4255835DA9}" type="pres">
      <dgm:prSet presAssocID="{C50820DE-BDEB-4600-9578-9A0391880F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F2218-4221-4885-9513-8573DD49B5D7}" type="presOf" srcId="{1BADF1D3-DB59-4BDA-B962-193C25A6938F}" destId="{9838179C-85F2-47E9-AA94-073A49C206EA}" srcOrd="0" destOrd="0" presId="urn:microsoft.com/office/officeart/2005/8/layout/vList2"/>
    <dgm:cxn modelId="{40A9F78E-BAF3-4F74-9937-E60252D58D22}" type="presOf" srcId="{A7A7B80B-70AC-4B0F-A803-952C59F63AD2}" destId="{13F453E5-A6EF-47E5-8EE7-9C927074DF18}" srcOrd="0" destOrd="0" presId="urn:microsoft.com/office/officeart/2005/8/layout/vList2"/>
    <dgm:cxn modelId="{55F5B9B9-BC20-44F7-9DED-1B6680AB071F}" srcId="{192950F5-C6CA-47F8-B20A-E821F179C2FD}" destId="{6B6F7EBF-14F3-43FD-A65C-0568B4770851}" srcOrd="1" destOrd="0" parTransId="{43242D17-D294-46A6-9CB8-A47962BE8CF7}" sibTransId="{D1AF4077-7A1D-4E5C-AF64-360E2E42C9C2}"/>
    <dgm:cxn modelId="{C3DCAC8D-64BB-43CB-A178-2F01FA3FD807}" srcId="{192950F5-C6CA-47F8-B20A-E821F179C2FD}" destId="{1BADF1D3-DB59-4BDA-B962-193C25A6938F}" srcOrd="0" destOrd="0" parTransId="{A7694AEC-DED7-4E2F-9A28-8D26400B2A56}" sibTransId="{472A397F-24B6-46B6-B485-CDF54B5C48B8}"/>
    <dgm:cxn modelId="{E9982C06-1DF6-44B4-B228-23050AD9328A}" type="presOf" srcId="{C50820DE-BDEB-4600-9578-9A0391880F71}" destId="{2C1185E7-A1CB-43B2-9397-4E4255835DA9}" srcOrd="0" destOrd="0" presId="urn:microsoft.com/office/officeart/2005/8/layout/vList2"/>
    <dgm:cxn modelId="{66B61120-038F-4973-8090-707F0C45230F}" srcId="{192950F5-C6CA-47F8-B20A-E821F179C2FD}" destId="{A7A7B80B-70AC-4B0F-A803-952C59F63AD2}" srcOrd="2" destOrd="0" parTransId="{4AE88449-25C4-4EE9-8420-05CF9E51A9CA}" sibTransId="{9E504A93-95A8-437E-8708-3634CCDB354C}"/>
    <dgm:cxn modelId="{2EC63F21-FDD3-494F-9A01-F1E17C0DA502}" type="presOf" srcId="{192950F5-C6CA-47F8-B20A-E821F179C2FD}" destId="{0ED7D1F4-615A-4285-9046-2DB61CCB8A88}" srcOrd="0" destOrd="0" presId="urn:microsoft.com/office/officeart/2005/8/layout/vList2"/>
    <dgm:cxn modelId="{CBD0694C-DC65-4B99-9F80-817160FB8903}" type="presOf" srcId="{6B6F7EBF-14F3-43FD-A65C-0568B4770851}" destId="{621A6CAA-801E-444E-9BFF-2F8AE74CA941}" srcOrd="0" destOrd="0" presId="urn:microsoft.com/office/officeart/2005/8/layout/vList2"/>
    <dgm:cxn modelId="{AED96493-5F75-4EA1-B667-1F31A9AD4B97}" srcId="{192950F5-C6CA-47F8-B20A-E821F179C2FD}" destId="{C50820DE-BDEB-4600-9578-9A0391880F71}" srcOrd="3" destOrd="0" parTransId="{3815FA5F-9BF0-4E23-833B-7A0C8E284DDE}" sibTransId="{ACE63659-D6D6-4470-93E8-B4A1E549A020}"/>
    <dgm:cxn modelId="{34ADBB8E-F228-4AC5-B933-71A883F9B30A}" type="presParOf" srcId="{0ED7D1F4-615A-4285-9046-2DB61CCB8A88}" destId="{9838179C-85F2-47E9-AA94-073A49C206EA}" srcOrd="0" destOrd="0" presId="urn:microsoft.com/office/officeart/2005/8/layout/vList2"/>
    <dgm:cxn modelId="{2B15DF60-63C9-42E5-9C29-E16A04FA9224}" type="presParOf" srcId="{0ED7D1F4-615A-4285-9046-2DB61CCB8A88}" destId="{8F1C0BCF-F227-4CE8-98BA-462F17348C0C}" srcOrd="1" destOrd="0" presId="urn:microsoft.com/office/officeart/2005/8/layout/vList2"/>
    <dgm:cxn modelId="{CC823D25-1BC8-4AC0-838A-9829AA295A39}" type="presParOf" srcId="{0ED7D1F4-615A-4285-9046-2DB61CCB8A88}" destId="{621A6CAA-801E-444E-9BFF-2F8AE74CA941}" srcOrd="2" destOrd="0" presId="urn:microsoft.com/office/officeart/2005/8/layout/vList2"/>
    <dgm:cxn modelId="{AE29C1B8-A3B9-45C3-8148-45C2C57C6E40}" type="presParOf" srcId="{0ED7D1F4-615A-4285-9046-2DB61CCB8A88}" destId="{6789789C-CB76-4FF6-B8E7-5E8B3DD624C7}" srcOrd="3" destOrd="0" presId="urn:microsoft.com/office/officeart/2005/8/layout/vList2"/>
    <dgm:cxn modelId="{AAE47510-A9D6-485F-A5D1-9367D0EF2AE4}" type="presParOf" srcId="{0ED7D1F4-615A-4285-9046-2DB61CCB8A88}" destId="{13F453E5-A6EF-47E5-8EE7-9C927074DF18}" srcOrd="4" destOrd="0" presId="urn:microsoft.com/office/officeart/2005/8/layout/vList2"/>
    <dgm:cxn modelId="{724D89B1-D568-412B-9180-B5883F69B343}" type="presParOf" srcId="{0ED7D1F4-615A-4285-9046-2DB61CCB8A88}" destId="{0EE784BD-9428-4FA5-B66F-A42B32F3647F}" srcOrd="5" destOrd="0" presId="urn:microsoft.com/office/officeart/2005/8/layout/vList2"/>
    <dgm:cxn modelId="{E038F5CC-2716-4892-BD7D-F01AC188B349}" type="presParOf" srcId="{0ED7D1F4-615A-4285-9046-2DB61CCB8A88}" destId="{2C1185E7-A1CB-43B2-9397-4E4255835DA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A6B4EF-3B89-47ED-8D61-DCBBF9114EE1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6BD3964-6FE2-4B05-B4A3-809B8940427F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по критериям № 1 и № 2 поставлен «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зачет»,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остальным критериям (№ 3-№ 5) –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работа получает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39B216-D854-4735-B34D-45B229827FA5}" type="parTrans" cxnId="{08FBC629-C17C-4641-8D1A-44BCFF9EE722}">
      <dgm:prSet/>
      <dgm:spPr/>
      <dgm:t>
        <a:bodyPr/>
        <a:lstStyle/>
        <a:p>
          <a:endParaRPr lang="ru-RU"/>
        </a:p>
      </dgm:t>
    </dgm:pt>
    <dgm:pt modelId="{5192492E-AD26-4997-9549-F19F868F5DF7}" type="sibTrans" cxnId="{08FBC629-C17C-4641-8D1A-44BCFF9EE722}">
      <dgm:prSet/>
      <dgm:spPr/>
      <dgm:t>
        <a:bodyPr/>
        <a:lstStyle/>
        <a:p>
          <a:endParaRPr lang="ru-RU"/>
        </a:p>
      </dgm:t>
    </dgm:pt>
    <dgm:pt modelId="{5B388C0D-7041-45E9-81C5-7B5EEFB19DE1}" type="pres">
      <dgm:prSet presAssocID="{0EA6B4EF-3B89-47ED-8D61-DCBBF9114E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1CE406-002A-4276-8221-A552279A2A0E}" type="pres">
      <dgm:prSet presAssocID="{66BD3964-6FE2-4B05-B4A3-809B8940427F}" presName="hierRoot1" presStyleCnt="0">
        <dgm:presLayoutVars>
          <dgm:hierBranch val="init"/>
        </dgm:presLayoutVars>
      </dgm:prSet>
      <dgm:spPr/>
    </dgm:pt>
    <dgm:pt modelId="{27DF7F61-1656-4D61-8554-3F1F04019EE8}" type="pres">
      <dgm:prSet presAssocID="{66BD3964-6FE2-4B05-B4A3-809B8940427F}" presName="rootComposite1" presStyleCnt="0"/>
      <dgm:spPr/>
    </dgm:pt>
    <dgm:pt modelId="{DC9A7020-082D-4AA9-9D44-9CAA3A9F7CFF}" type="pres">
      <dgm:prSet presAssocID="{66BD3964-6FE2-4B05-B4A3-809B8940427F}" presName="rootText1" presStyleLbl="node0" presStyleIdx="0" presStyleCnt="1" custScaleY="32422" custLinFactNeighborX="3798" custLinFactNeighborY="-486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5D9ED2-DEED-48CF-86E3-0BB29DB089D7}" type="pres">
      <dgm:prSet presAssocID="{66BD3964-6FE2-4B05-B4A3-809B8940427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75473F-8574-4B56-9AB6-0425F9ACD3F1}" type="pres">
      <dgm:prSet presAssocID="{66BD3964-6FE2-4B05-B4A3-809B8940427F}" presName="hierChild2" presStyleCnt="0"/>
      <dgm:spPr/>
    </dgm:pt>
    <dgm:pt modelId="{76F82BB2-D68D-41E6-89C7-CA4E8EABB6D6}" type="pres">
      <dgm:prSet presAssocID="{66BD3964-6FE2-4B05-B4A3-809B8940427F}" presName="hierChild3" presStyleCnt="0"/>
      <dgm:spPr/>
    </dgm:pt>
  </dgm:ptLst>
  <dgm:cxnLst>
    <dgm:cxn modelId="{5E5A04C9-6EF6-4306-8D84-CDCBB72991EE}" type="presOf" srcId="{0EA6B4EF-3B89-47ED-8D61-DCBBF9114EE1}" destId="{5B388C0D-7041-45E9-81C5-7B5EEFB19DE1}" srcOrd="0" destOrd="0" presId="urn:microsoft.com/office/officeart/2005/8/layout/orgChart1"/>
    <dgm:cxn modelId="{EA2DDA8E-29ED-4CA1-9D46-66A41F5C71A4}" type="presOf" srcId="{66BD3964-6FE2-4B05-B4A3-809B8940427F}" destId="{DC9A7020-082D-4AA9-9D44-9CAA3A9F7CFF}" srcOrd="0" destOrd="0" presId="urn:microsoft.com/office/officeart/2005/8/layout/orgChart1"/>
    <dgm:cxn modelId="{08FBC629-C17C-4641-8D1A-44BCFF9EE722}" srcId="{0EA6B4EF-3B89-47ED-8D61-DCBBF9114EE1}" destId="{66BD3964-6FE2-4B05-B4A3-809B8940427F}" srcOrd="0" destOrd="0" parTransId="{4239B216-D854-4735-B34D-45B229827FA5}" sibTransId="{5192492E-AD26-4997-9549-F19F868F5DF7}"/>
    <dgm:cxn modelId="{9446A0F0-A2B4-45B4-9E3E-F3CE87AAFA53}" type="presOf" srcId="{66BD3964-6FE2-4B05-B4A3-809B8940427F}" destId="{425D9ED2-DEED-48CF-86E3-0BB29DB089D7}" srcOrd="1" destOrd="0" presId="urn:microsoft.com/office/officeart/2005/8/layout/orgChart1"/>
    <dgm:cxn modelId="{3CB5D538-2F39-457B-8582-671FF2F749B3}" type="presParOf" srcId="{5B388C0D-7041-45E9-81C5-7B5EEFB19DE1}" destId="{0B1CE406-002A-4276-8221-A552279A2A0E}" srcOrd="0" destOrd="0" presId="urn:microsoft.com/office/officeart/2005/8/layout/orgChart1"/>
    <dgm:cxn modelId="{EAE37584-91A2-434B-86F8-8F7F08F0879F}" type="presParOf" srcId="{0B1CE406-002A-4276-8221-A552279A2A0E}" destId="{27DF7F61-1656-4D61-8554-3F1F04019EE8}" srcOrd="0" destOrd="0" presId="urn:microsoft.com/office/officeart/2005/8/layout/orgChart1"/>
    <dgm:cxn modelId="{1EDF97EA-EAF7-4BBB-AA25-27FD2AB73FBA}" type="presParOf" srcId="{27DF7F61-1656-4D61-8554-3F1F04019EE8}" destId="{DC9A7020-082D-4AA9-9D44-9CAA3A9F7CFF}" srcOrd="0" destOrd="0" presId="urn:microsoft.com/office/officeart/2005/8/layout/orgChart1"/>
    <dgm:cxn modelId="{13F3AC8B-9ADB-4B3D-A2AB-8C839CA01227}" type="presParOf" srcId="{27DF7F61-1656-4D61-8554-3F1F04019EE8}" destId="{425D9ED2-DEED-48CF-86E3-0BB29DB089D7}" srcOrd="1" destOrd="0" presId="urn:microsoft.com/office/officeart/2005/8/layout/orgChart1"/>
    <dgm:cxn modelId="{C9619D3C-B721-4823-90B2-974B2FFF0593}" type="presParOf" srcId="{0B1CE406-002A-4276-8221-A552279A2A0E}" destId="{5775473F-8574-4B56-9AB6-0425F9ACD3F1}" srcOrd="1" destOrd="0" presId="urn:microsoft.com/office/officeart/2005/8/layout/orgChart1"/>
    <dgm:cxn modelId="{20DEFAB3-3255-406F-ADDE-5FBD6285BBD6}" type="presParOf" srcId="{0B1CE406-002A-4276-8221-A552279A2A0E}" destId="{76F82BB2-D68D-41E6-89C7-CA4E8EABB6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654E4-4B50-46A9-BA4E-30F00D92B3EA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FBF878E-6812-4DD5-99C4-15851D555406}">
      <dgm:prSet phldrT="[Текст]"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«зачета»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итоговое сочинение необходимо получить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критериям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1, № 2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«зачет» по одному из критериев № 3, № 4, № 5. 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9B17F-BE89-42BB-B32D-1D50E525650D}" type="parTrans" cxnId="{CB616783-4DE2-4C04-A5B2-D8B365362C99}">
      <dgm:prSet/>
      <dgm:spPr/>
      <dgm:t>
        <a:bodyPr/>
        <a:lstStyle/>
        <a:p>
          <a:endParaRPr lang="ru-RU"/>
        </a:p>
      </dgm:t>
    </dgm:pt>
    <dgm:pt modelId="{3896B567-9D30-453A-8CF0-11B8A43CED43}" type="sibTrans" cxnId="{CB616783-4DE2-4C04-A5B2-D8B365362C99}">
      <dgm:prSet/>
      <dgm:spPr/>
      <dgm:t>
        <a:bodyPr/>
        <a:lstStyle/>
        <a:p>
          <a:endParaRPr lang="ru-RU"/>
        </a:p>
      </dgm:t>
    </dgm:pt>
    <dgm:pt modelId="{379BB976-23CA-44A2-80CD-03E5AEE09EBE}" type="pres">
      <dgm:prSet presAssocID="{197654E4-4B50-46A9-BA4E-30F00D92B3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21678-45A5-4713-A99D-CB65185DEA4D}" type="pres">
      <dgm:prSet presAssocID="{2FBF878E-6812-4DD5-99C4-15851D555406}" presName="parentText" presStyleLbl="node1" presStyleIdx="0" presStyleCnt="1" custScaleY="61255" custLinFactNeighborX="-1823" custLinFactNeighborY="-3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6821E2-8411-42F1-BDEB-286A86BCA6D6}" type="presOf" srcId="{2FBF878E-6812-4DD5-99C4-15851D555406}" destId="{62621678-45A5-4713-A99D-CB65185DEA4D}" srcOrd="0" destOrd="0" presId="urn:microsoft.com/office/officeart/2005/8/layout/vList2"/>
    <dgm:cxn modelId="{CB616783-4DE2-4C04-A5B2-D8B365362C99}" srcId="{197654E4-4B50-46A9-BA4E-30F00D92B3EA}" destId="{2FBF878E-6812-4DD5-99C4-15851D555406}" srcOrd="0" destOrd="0" parTransId="{A059B17F-BE89-42BB-B32D-1D50E525650D}" sibTransId="{3896B567-9D30-453A-8CF0-11B8A43CED43}"/>
    <dgm:cxn modelId="{CE4BE1F4-136D-4972-A0AC-B35C146C9D56}" type="presOf" srcId="{197654E4-4B50-46A9-BA4E-30F00D92B3EA}" destId="{379BB976-23CA-44A2-80CD-03E5AEE09EBE}" srcOrd="0" destOrd="0" presId="urn:microsoft.com/office/officeart/2005/8/layout/vList2"/>
    <dgm:cxn modelId="{9FCBFF4B-6A2E-485F-99C2-DB1C45B81646}" type="presParOf" srcId="{379BB976-23CA-44A2-80CD-03E5AEE09EBE}" destId="{62621678-45A5-4713-A99D-CB65185DEA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FA66E9-5024-4D4D-940A-2E9B288AE79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C1C021D-062B-4AF3-BE85-128DE69CD379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всех остальных случаях сочинение проверяется по всем пяти критериям и оценивается по системе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«зачет»/«незачет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(например, нельзя не проверять работу по критериям К4 и К5, если выпускник получил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зачетов по критериям К1, К2, К3)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92CE21-5220-485E-92D7-31CE7AA8B03A}" type="parTrans" cxnId="{0A61B51B-2D93-4411-8F84-C3B4318AA06F}">
      <dgm:prSet/>
      <dgm:spPr/>
      <dgm:t>
        <a:bodyPr/>
        <a:lstStyle/>
        <a:p>
          <a:endParaRPr lang="ru-RU"/>
        </a:p>
      </dgm:t>
    </dgm:pt>
    <dgm:pt modelId="{C8BB798D-1D3E-411D-A6BB-E9C924AC7E4E}" type="sibTrans" cxnId="{0A61B51B-2D93-4411-8F84-C3B4318AA06F}">
      <dgm:prSet/>
      <dgm:spPr/>
      <dgm:t>
        <a:bodyPr/>
        <a:lstStyle/>
        <a:p>
          <a:endParaRPr lang="ru-RU"/>
        </a:p>
      </dgm:t>
    </dgm:pt>
    <dgm:pt modelId="{D4D2EEBF-B708-4F0C-B4C6-7242D3534160}" type="pres">
      <dgm:prSet presAssocID="{26FA66E9-5024-4D4D-940A-2E9B288AE7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773675-4BB5-4FBD-AEA5-0BC5E23E279F}" type="pres">
      <dgm:prSet presAssocID="{BC1C021D-062B-4AF3-BE85-128DE69CD379}" presName="hierRoot1" presStyleCnt="0">
        <dgm:presLayoutVars>
          <dgm:hierBranch val="init"/>
        </dgm:presLayoutVars>
      </dgm:prSet>
      <dgm:spPr/>
    </dgm:pt>
    <dgm:pt modelId="{85B30AD4-DBF1-4BFF-9CDA-121EF90BA798}" type="pres">
      <dgm:prSet presAssocID="{BC1C021D-062B-4AF3-BE85-128DE69CD379}" presName="rootComposite1" presStyleCnt="0"/>
      <dgm:spPr/>
    </dgm:pt>
    <dgm:pt modelId="{269DCF3B-E0B7-4760-906E-4235FA292A03}" type="pres">
      <dgm:prSet presAssocID="{BC1C021D-062B-4AF3-BE85-128DE69CD379}" presName="rootText1" presStyleLbl="node0" presStyleIdx="0" presStyleCnt="1" custScaleX="327841" custLinFactNeighborX="19727" custLinFactNeighborY="-246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64345A-C6D3-4240-80BF-9FDDA59591D2}" type="pres">
      <dgm:prSet presAssocID="{BC1C021D-062B-4AF3-BE85-128DE69CD37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A51B84C-2165-473E-8737-7784D23AA6E5}" type="pres">
      <dgm:prSet presAssocID="{BC1C021D-062B-4AF3-BE85-128DE69CD379}" presName="hierChild2" presStyleCnt="0"/>
      <dgm:spPr/>
    </dgm:pt>
    <dgm:pt modelId="{ECD246B0-EA6C-4A5B-BB5F-0FA60A7B94AC}" type="pres">
      <dgm:prSet presAssocID="{BC1C021D-062B-4AF3-BE85-128DE69CD379}" presName="hierChild3" presStyleCnt="0"/>
      <dgm:spPr/>
    </dgm:pt>
  </dgm:ptLst>
  <dgm:cxnLst>
    <dgm:cxn modelId="{1948923B-3C5F-443D-9BEA-6FD06E0C4CAC}" type="presOf" srcId="{BC1C021D-062B-4AF3-BE85-128DE69CD379}" destId="{0C64345A-C6D3-4240-80BF-9FDDA59591D2}" srcOrd="1" destOrd="0" presId="urn:microsoft.com/office/officeart/2005/8/layout/orgChart1"/>
    <dgm:cxn modelId="{0A61B51B-2D93-4411-8F84-C3B4318AA06F}" srcId="{26FA66E9-5024-4D4D-940A-2E9B288AE794}" destId="{BC1C021D-062B-4AF3-BE85-128DE69CD379}" srcOrd="0" destOrd="0" parTransId="{D992CE21-5220-485E-92D7-31CE7AA8B03A}" sibTransId="{C8BB798D-1D3E-411D-A6BB-E9C924AC7E4E}"/>
    <dgm:cxn modelId="{E4B018EE-47A8-4C92-A224-5FB44CF57CB4}" type="presOf" srcId="{26FA66E9-5024-4D4D-940A-2E9B288AE794}" destId="{D4D2EEBF-B708-4F0C-B4C6-7242D3534160}" srcOrd="0" destOrd="0" presId="urn:microsoft.com/office/officeart/2005/8/layout/orgChart1"/>
    <dgm:cxn modelId="{6411EC28-6CCA-490F-99DD-6CAF0C89BF8E}" type="presOf" srcId="{BC1C021D-062B-4AF3-BE85-128DE69CD379}" destId="{269DCF3B-E0B7-4760-906E-4235FA292A03}" srcOrd="0" destOrd="0" presId="urn:microsoft.com/office/officeart/2005/8/layout/orgChart1"/>
    <dgm:cxn modelId="{8CB9C238-E588-4719-BC37-4E81D913647D}" type="presParOf" srcId="{D4D2EEBF-B708-4F0C-B4C6-7242D3534160}" destId="{EA773675-4BB5-4FBD-AEA5-0BC5E23E279F}" srcOrd="0" destOrd="0" presId="urn:microsoft.com/office/officeart/2005/8/layout/orgChart1"/>
    <dgm:cxn modelId="{9D7F4EB3-CDB7-452B-9C71-8BDA8CF169B1}" type="presParOf" srcId="{EA773675-4BB5-4FBD-AEA5-0BC5E23E279F}" destId="{85B30AD4-DBF1-4BFF-9CDA-121EF90BA798}" srcOrd="0" destOrd="0" presId="urn:microsoft.com/office/officeart/2005/8/layout/orgChart1"/>
    <dgm:cxn modelId="{1C55DC9D-05BD-4652-921A-3355B3B06F53}" type="presParOf" srcId="{85B30AD4-DBF1-4BFF-9CDA-121EF90BA798}" destId="{269DCF3B-E0B7-4760-906E-4235FA292A03}" srcOrd="0" destOrd="0" presId="urn:microsoft.com/office/officeart/2005/8/layout/orgChart1"/>
    <dgm:cxn modelId="{8A4AB532-A332-4BDA-B4F4-51334190DD73}" type="presParOf" srcId="{85B30AD4-DBF1-4BFF-9CDA-121EF90BA798}" destId="{0C64345A-C6D3-4240-80BF-9FDDA59591D2}" srcOrd="1" destOrd="0" presId="urn:microsoft.com/office/officeart/2005/8/layout/orgChart1"/>
    <dgm:cxn modelId="{FA455CE7-E282-4231-B838-F1C3E53AABE3}" type="presParOf" srcId="{EA773675-4BB5-4FBD-AEA5-0BC5E23E279F}" destId="{AA51B84C-2165-473E-8737-7784D23AA6E5}" srcOrd="1" destOrd="0" presId="urn:microsoft.com/office/officeart/2005/8/layout/orgChart1"/>
    <dgm:cxn modelId="{E1177777-039D-4EBF-957D-8266BE5A9D04}" type="presParOf" srcId="{EA773675-4BB5-4FBD-AEA5-0BC5E23E279F}" destId="{ECD246B0-EA6C-4A5B-BB5F-0FA60A7B94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F4FF16-4E38-4AF9-B27D-51C2330DE9CD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</dgm:pt>
    <dgm:pt modelId="{C4B88D3E-C105-46EA-8643-6CD923647CE8}">
      <dgm:prSet phldrT="[Текст]"/>
      <dgm:spPr/>
      <dgm:t>
        <a:bodyPr/>
        <a:lstStyle/>
        <a:p>
          <a:r>
            <a:rPr lang="ru-RU" dirty="0" smtClean="0"/>
            <a:t>Письмо </a:t>
          </a:r>
          <a:r>
            <a:rPr lang="ru-RU" dirty="0" err="1" smtClean="0"/>
            <a:t>Рособрнадзора</a:t>
          </a:r>
          <a:r>
            <a:rPr lang="ru-RU" dirty="0" smtClean="0"/>
            <a:t> от 23.10.2018 № 10-875</a:t>
          </a:r>
          <a:endParaRPr lang="ru-RU" dirty="0"/>
        </a:p>
      </dgm:t>
    </dgm:pt>
    <dgm:pt modelId="{A596C076-21A0-4A8E-BEF0-9B979C2B255A}" type="parTrans" cxnId="{B895CA3B-36A1-4912-A629-A96B29B4C711}">
      <dgm:prSet/>
      <dgm:spPr/>
      <dgm:t>
        <a:bodyPr/>
        <a:lstStyle/>
        <a:p>
          <a:endParaRPr lang="ru-RU"/>
        </a:p>
      </dgm:t>
    </dgm:pt>
    <dgm:pt modelId="{4560FC72-7A22-4D8F-946A-E6446CD801E3}" type="sibTrans" cxnId="{B895CA3B-36A1-4912-A629-A96B29B4C711}">
      <dgm:prSet/>
      <dgm:spPr/>
      <dgm:t>
        <a:bodyPr/>
        <a:lstStyle/>
        <a:p>
          <a:endParaRPr lang="ru-RU"/>
        </a:p>
      </dgm:t>
    </dgm:pt>
    <dgm:pt modelId="{1B408100-9369-4FA3-8CEE-A422232BDB58}" type="pres">
      <dgm:prSet presAssocID="{9DF4FF16-4E38-4AF9-B27D-51C2330DE9CD}" presName="Name0" presStyleCnt="0">
        <dgm:presLayoutVars>
          <dgm:dir/>
          <dgm:animLvl val="lvl"/>
          <dgm:resizeHandles val="exact"/>
        </dgm:presLayoutVars>
      </dgm:prSet>
      <dgm:spPr/>
    </dgm:pt>
    <dgm:pt modelId="{AE51114F-1A09-4634-8446-4F7DCA4470BD}" type="pres">
      <dgm:prSet presAssocID="{9DF4FF16-4E38-4AF9-B27D-51C2330DE9CD}" presName="dummy" presStyleCnt="0"/>
      <dgm:spPr/>
    </dgm:pt>
    <dgm:pt modelId="{3170F466-BAE8-459D-BB6D-74788E30A9C5}" type="pres">
      <dgm:prSet presAssocID="{9DF4FF16-4E38-4AF9-B27D-51C2330DE9CD}" presName="linH" presStyleCnt="0"/>
      <dgm:spPr/>
    </dgm:pt>
    <dgm:pt modelId="{0B5E5D8E-51EC-4DBC-A292-E7FF47FBEB1B}" type="pres">
      <dgm:prSet presAssocID="{9DF4FF16-4E38-4AF9-B27D-51C2330DE9CD}" presName="padding1" presStyleCnt="0"/>
      <dgm:spPr/>
    </dgm:pt>
    <dgm:pt modelId="{366AA3F4-D283-47A7-A536-FF21C9E74438}" type="pres">
      <dgm:prSet presAssocID="{C4B88D3E-C105-46EA-8643-6CD923647CE8}" presName="linV" presStyleCnt="0"/>
      <dgm:spPr/>
    </dgm:pt>
    <dgm:pt modelId="{551D32E0-2409-4C40-91AF-745C2DE5046C}" type="pres">
      <dgm:prSet presAssocID="{C4B88D3E-C105-46EA-8643-6CD923647CE8}" presName="spVertical1" presStyleCnt="0"/>
      <dgm:spPr/>
    </dgm:pt>
    <dgm:pt modelId="{E7CF8C5D-5CEA-43F5-BFD3-CB316832E4E9}" type="pres">
      <dgm:prSet presAssocID="{C4B88D3E-C105-46EA-8643-6CD923647CE8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6D6F0-4842-48A7-A510-B5B12088822F}" type="pres">
      <dgm:prSet presAssocID="{C4B88D3E-C105-46EA-8643-6CD923647CE8}" presName="spVertical2" presStyleCnt="0"/>
      <dgm:spPr/>
    </dgm:pt>
    <dgm:pt modelId="{43FF6054-1D4E-4480-8E76-4AEECD110770}" type="pres">
      <dgm:prSet presAssocID="{C4B88D3E-C105-46EA-8643-6CD923647CE8}" presName="spVertical3" presStyleCnt="0"/>
      <dgm:spPr/>
    </dgm:pt>
    <dgm:pt modelId="{49E1C694-28FA-41E1-9515-2BF1A62189F0}" type="pres">
      <dgm:prSet presAssocID="{9DF4FF16-4E38-4AF9-B27D-51C2330DE9CD}" presName="padding2" presStyleCnt="0"/>
      <dgm:spPr/>
    </dgm:pt>
    <dgm:pt modelId="{FAED8EB5-353C-4541-A345-CC5934F32109}" type="pres">
      <dgm:prSet presAssocID="{9DF4FF16-4E38-4AF9-B27D-51C2330DE9CD}" presName="negArrow" presStyleCnt="0"/>
      <dgm:spPr/>
    </dgm:pt>
    <dgm:pt modelId="{0FDB7A5B-8FB3-4D79-A0D7-83D0F7A4D6AC}" type="pres">
      <dgm:prSet presAssocID="{9DF4FF16-4E38-4AF9-B27D-51C2330DE9CD}" presName="backgroundArrow" presStyleLbl="node1" presStyleIdx="0" presStyleCnt="1"/>
      <dgm:spPr/>
    </dgm:pt>
  </dgm:ptLst>
  <dgm:cxnLst>
    <dgm:cxn modelId="{8C90FD7C-C339-4CD6-9F4E-ABB0B8E7925E}" type="presOf" srcId="{C4B88D3E-C105-46EA-8643-6CD923647CE8}" destId="{E7CF8C5D-5CEA-43F5-BFD3-CB316832E4E9}" srcOrd="0" destOrd="0" presId="urn:microsoft.com/office/officeart/2005/8/layout/hProcess3"/>
    <dgm:cxn modelId="{B895CA3B-36A1-4912-A629-A96B29B4C711}" srcId="{9DF4FF16-4E38-4AF9-B27D-51C2330DE9CD}" destId="{C4B88D3E-C105-46EA-8643-6CD923647CE8}" srcOrd="0" destOrd="0" parTransId="{A596C076-21A0-4A8E-BEF0-9B979C2B255A}" sibTransId="{4560FC72-7A22-4D8F-946A-E6446CD801E3}"/>
    <dgm:cxn modelId="{2FDC94BA-6051-4750-8BE8-989D944A3DE9}" type="presOf" srcId="{9DF4FF16-4E38-4AF9-B27D-51C2330DE9CD}" destId="{1B408100-9369-4FA3-8CEE-A422232BDB58}" srcOrd="0" destOrd="0" presId="urn:microsoft.com/office/officeart/2005/8/layout/hProcess3"/>
    <dgm:cxn modelId="{5EBDB5D6-E647-4CD4-9A8E-7E851D4B4D63}" type="presParOf" srcId="{1B408100-9369-4FA3-8CEE-A422232BDB58}" destId="{AE51114F-1A09-4634-8446-4F7DCA4470BD}" srcOrd="0" destOrd="0" presId="urn:microsoft.com/office/officeart/2005/8/layout/hProcess3"/>
    <dgm:cxn modelId="{9CB2F7B0-6736-48FA-B7C6-B938ADA84D23}" type="presParOf" srcId="{1B408100-9369-4FA3-8CEE-A422232BDB58}" destId="{3170F466-BAE8-459D-BB6D-74788E30A9C5}" srcOrd="1" destOrd="0" presId="urn:microsoft.com/office/officeart/2005/8/layout/hProcess3"/>
    <dgm:cxn modelId="{3A17BAAC-9045-4C64-8D71-C80BC025681B}" type="presParOf" srcId="{3170F466-BAE8-459D-BB6D-74788E30A9C5}" destId="{0B5E5D8E-51EC-4DBC-A292-E7FF47FBEB1B}" srcOrd="0" destOrd="0" presId="urn:microsoft.com/office/officeart/2005/8/layout/hProcess3"/>
    <dgm:cxn modelId="{8495944F-960A-4A39-8A27-0882DB2EF96A}" type="presParOf" srcId="{3170F466-BAE8-459D-BB6D-74788E30A9C5}" destId="{366AA3F4-D283-47A7-A536-FF21C9E74438}" srcOrd="1" destOrd="0" presId="urn:microsoft.com/office/officeart/2005/8/layout/hProcess3"/>
    <dgm:cxn modelId="{3CBC84B6-0D11-4E04-B587-F9A437DA68F4}" type="presParOf" srcId="{366AA3F4-D283-47A7-A536-FF21C9E74438}" destId="{551D32E0-2409-4C40-91AF-745C2DE5046C}" srcOrd="0" destOrd="0" presId="urn:microsoft.com/office/officeart/2005/8/layout/hProcess3"/>
    <dgm:cxn modelId="{BE3AA5A4-D733-49F5-B866-5DAFDB12DB3C}" type="presParOf" srcId="{366AA3F4-D283-47A7-A536-FF21C9E74438}" destId="{E7CF8C5D-5CEA-43F5-BFD3-CB316832E4E9}" srcOrd="1" destOrd="0" presId="urn:microsoft.com/office/officeart/2005/8/layout/hProcess3"/>
    <dgm:cxn modelId="{630879F2-3E02-4C26-BA87-D3417D1377E5}" type="presParOf" srcId="{366AA3F4-D283-47A7-A536-FF21C9E74438}" destId="{9CE6D6F0-4842-48A7-A510-B5B12088822F}" srcOrd="2" destOrd="0" presId="urn:microsoft.com/office/officeart/2005/8/layout/hProcess3"/>
    <dgm:cxn modelId="{837BD0FA-3D6E-42D1-B16D-B1CE46E94BD3}" type="presParOf" srcId="{366AA3F4-D283-47A7-A536-FF21C9E74438}" destId="{43FF6054-1D4E-4480-8E76-4AEECD110770}" srcOrd="3" destOrd="0" presId="urn:microsoft.com/office/officeart/2005/8/layout/hProcess3"/>
    <dgm:cxn modelId="{82E2F834-9B66-496F-A297-DA32170295AB}" type="presParOf" srcId="{3170F466-BAE8-459D-BB6D-74788E30A9C5}" destId="{49E1C694-28FA-41E1-9515-2BF1A62189F0}" srcOrd="2" destOrd="0" presId="urn:microsoft.com/office/officeart/2005/8/layout/hProcess3"/>
    <dgm:cxn modelId="{F629A9A3-8B05-4312-ABDF-21B409680240}" type="presParOf" srcId="{3170F466-BAE8-459D-BB6D-74788E30A9C5}" destId="{FAED8EB5-353C-4541-A345-CC5934F32109}" srcOrd="3" destOrd="0" presId="urn:microsoft.com/office/officeart/2005/8/layout/hProcess3"/>
    <dgm:cxn modelId="{FBDE45F0-E858-447F-9D1E-32F2A37CDA6F}" type="presParOf" srcId="{3170F466-BAE8-459D-BB6D-74788E30A9C5}" destId="{0FDB7A5B-8FB3-4D79-A0D7-83D0F7A4D6A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4A57E-C8DF-448D-AC90-669A74E2ADE2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2B0359-447C-4EAB-B03B-CF0B818824D2}">
      <dgm:prSet phldrT="[Текст]"/>
      <dgm:spPr/>
      <dgm:t>
        <a:bodyPr/>
        <a:lstStyle/>
        <a:p>
          <a:r>
            <a:rPr lang="ru-RU" dirty="0" smtClean="0"/>
            <a:t>Документы,  которые заполняют эксперты</a:t>
          </a:r>
          <a:endParaRPr lang="ru-RU" dirty="0"/>
        </a:p>
      </dgm:t>
    </dgm:pt>
    <dgm:pt modelId="{12BA9F7C-65BE-49B4-8B17-A51C30309A49}" type="parTrans" cxnId="{8F0899A2-35DA-4584-A466-DD547A5C6F30}">
      <dgm:prSet/>
      <dgm:spPr/>
      <dgm:t>
        <a:bodyPr/>
        <a:lstStyle/>
        <a:p>
          <a:endParaRPr lang="ru-RU"/>
        </a:p>
      </dgm:t>
    </dgm:pt>
    <dgm:pt modelId="{1822523A-1B6D-42B3-925B-7F50F80990FB}" type="sibTrans" cxnId="{8F0899A2-35DA-4584-A466-DD547A5C6F30}">
      <dgm:prSet/>
      <dgm:spPr/>
      <dgm:t>
        <a:bodyPr/>
        <a:lstStyle/>
        <a:p>
          <a:endParaRPr lang="ru-RU"/>
        </a:p>
      </dgm:t>
    </dgm:pt>
    <dgm:pt modelId="{147BE52B-DC18-4D67-AA11-D0576F39C44D}" type="pres">
      <dgm:prSet presAssocID="{1474A57E-C8DF-448D-AC90-669A74E2AD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B53B1AE-4185-43B1-96E3-E00EC883D222}" type="pres">
      <dgm:prSet presAssocID="{C82B0359-447C-4EAB-B03B-CF0B818824D2}" presName="root" presStyleCnt="0"/>
      <dgm:spPr/>
    </dgm:pt>
    <dgm:pt modelId="{F74A2458-2219-4DD3-BB5D-E37103375EF4}" type="pres">
      <dgm:prSet presAssocID="{C82B0359-447C-4EAB-B03B-CF0B818824D2}" presName="rootComposite" presStyleCnt="0"/>
      <dgm:spPr/>
    </dgm:pt>
    <dgm:pt modelId="{CC932210-076A-43F2-8C1E-F298EE8D70E5}" type="pres">
      <dgm:prSet presAssocID="{C82B0359-447C-4EAB-B03B-CF0B818824D2}" presName="rootText" presStyleLbl="node1" presStyleIdx="0" presStyleCnt="1" custScaleX="72037" custScaleY="43173" custLinFactNeighborX="-7" custLinFactNeighborY="-2099"/>
      <dgm:spPr/>
      <dgm:t>
        <a:bodyPr/>
        <a:lstStyle/>
        <a:p>
          <a:endParaRPr lang="ru-RU"/>
        </a:p>
      </dgm:t>
    </dgm:pt>
    <dgm:pt modelId="{528E6E6C-ACC2-448C-989D-C9597A5F35EC}" type="pres">
      <dgm:prSet presAssocID="{C82B0359-447C-4EAB-B03B-CF0B818824D2}" presName="rootConnector" presStyleLbl="node1" presStyleIdx="0" presStyleCnt="1"/>
      <dgm:spPr/>
      <dgm:t>
        <a:bodyPr/>
        <a:lstStyle/>
        <a:p>
          <a:endParaRPr lang="ru-RU"/>
        </a:p>
      </dgm:t>
    </dgm:pt>
    <dgm:pt modelId="{FB81890C-0FDA-49A1-924A-8443572EEF3F}" type="pres">
      <dgm:prSet presAssocID="{C82B0359-447C-4EAB-B03B-CF0B818824D2}" presName="childShape" presStyleCnt="0"/>
      <dgm:spPr/>
    </dgm:pt>
  </dgm:ptLst>
  <dgm:cxnLst>
    <dgm:cxn modelId="{8F0899A2-35DA-4584-A466-DD547A5C6F30}" srcId="{1474A57E-C8DF-448D-AC90-669A74E2ADE2}" destId="{C82B0359-447C-4EAB-B03B-CF0B818824D2}" srcOrd="0" destOrd="0" parTransId="{12BA9F7C-65BE-49B4-8B17-A51C30309A49}" sibTransId="{1822523A-1B6D-42B3-925B-7F50F80990FB}"/>
    <dgm:cxn modelId="{20F2B215-10D6-4BCB-9791-F4CFB3DADC4E}" type="presOf" srcId="{C82B0359-447C-4EAB-B03B-CF0B818824D2}" destId="{528E6E6C-ACC2-448C-989D-C9597A5F35EC}" srcOrd="1" destOrd="0" presId="urn:microsoft.com/office/officeart/2005/8/layout/hierarchy3"/>
    <dgm:cxn modelId="{70241BA8-6EF8-4937-AC0F-BF900DA61E7F}" type="presOf" srcId="{1474A57E-C8DF-448D-AC90-669A74E2ADE2}" destId="{147BE52B-DC18-4D67-AA11-D0576F39C44D}" srcOrd="0" destOrd="0" presId="urn:microsoft.com/office/officeart/2005/8/layout/hierarchy3"/>
    <dgm:cxn modelId="{386C8C77-00C7-4CFA-A76A-933DA6CFD5AB}" type="presOf" srcId="{C82B0359-447C-4EAB-B03B-CF0B818824D2}" destId="{CC932210-076A-43F2-8C1E-F298EE8D70E5}" srcOrd="0" destOrd="0" presId="urn:microsoft.com/office/officeart/2005/8/layout/hierarchy3"/>
    <dgm:cxn modelId="{72E49077-A3EE-43BC-B425-5FF4CC2754A9}" type="presParOf" srcId="{147BE52B-DC18-4D67-AA11-D0576F39C44D}" destId="{0B53B1AE-4185-43B1-96E3-E00EC883D222}" srcOrd="0" destOrd="0" presId="urn:microsoft.com/office/officeart/2005/8/layout/hierarchy3"/>
    <dgm:cxn modelId="{6347C7EB-2ED0-4CEE-9F97-F2B928E88A01}" type="presParOf" srcId="{0B53B1AE-4185-43B1-96E3-E00EC883D222}" destId="{F74A2458-2219-4DD3-BB5D-E37103375EF4}" srcOrd="0" destOrd="0" presId="urn:microsoft.com/office/officeart/2005/8/layout/hierarchy3"/>
    <dgm:cxn modelId="{F21B129A-F62C-4963-9005-8F1FC9D85330}" type="presParOf" srcId="{F74A2458-2219-4DD3-BB5D-E37103375EF4}" destId="{CC932210-076A-43F2-8C1E-F298EE8D70E5}" srcOrd="0" destOrd="0" presId="urn:microsoft.com/office/officeart/2005/8/layout/hierarchy3"/>
    <dgm:cxn modelId="{BDA0ED92-E295-46F7-B671-917E59F664CA}" type="presParOf" srcId="{F74A2458-2219-4DD3-BB5D-E37103375EF4}" destId="{528E6E6C-ACC2-448C-989D-C9597A5F35EC}" srcOrd="1" destOrd="0" presId="urn:microsoft.com/office/officeart/2005/8/layout/hierarchy3"/>
    <dgm:cxn modelId="{864EC1F3-5A3B-4E46-96F8-F93E5BD30238}" type="presParOf" srcId="{0B53B1AE-4185-43B1-96E3-E00EC883D222}" destId="{FB81890C-0FDA-49A1-924A-8443572EEF3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CFB0E-090A-46F2-9AEB-BF64C4AB13B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FA29F97-4BB1-4B37-A8E3-ED202DF323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F46A7-75BE-40F4-90C0-8ED7CA78206A}" type="parTrans" cxnId="{C92961AC-AD83-415F-B0CC-16DD8231DB85}">
      <dgm:prSet/>
      <dgm:spPr/>
      <dgm:t>
        <a:bodyPr/>
        <a:lstStyle/>
        <a:p>
          <a:endParaRPr lang="ru-RU"/>
        </a:p>
      </dgm:t>
    </dgm:pt>
    <dgm:pt modelId="{8F3E1C7E-BB9A-4CB0-B4D9-E7A929229277}" type="sibTrans" cxnId="{C92961AC-AD83-415F-B0CC-16DD8231DB85}">
      <dgm:prSet/>
      <dgm:spPr/>
      <dgm:t>
        <a:bodyPr/>
        <a:lstStyle/>
        <a:p>
          <a:endParaRPr lang="ru-RU"/>
        </a:p>
      </dgm:t>
    </dgm:pt>
    <dgm:pt modelId="{1BE5234A-14C9-4FFD-9002-D5EFDF29F48C}">
      <dgm:prSet phldrT="[Текст]" custT="1"/>
      <dgm:spPr/>
      <dgm:t>
        <a:bodyPr/>
        <a:lstStyle/>
        <a:p>
          <a:r>
            <a:rPr lang="ru-RU" sz="2000" dirty="0" smtClean="0"/>
            <a:t>Требование №1. «Объем итогового сочинения»</a:t>
          </a:r>
          <a:endParaRPr lang="ru-RU" sz="2000" dirty="0"/>
        </a:p>
      </dgm:t>
    </dgm:pt>
    <dgm:pt modelId="{DEFF616D-8ADC-45FF-BA10-73D6DA0A90CB}" type="parTrans" cxnId="{AC7F6AD0-22C8-4C95-8186-3E48EEF68C30}">
      <dgm:prSet/>
      <dgm:spPr/>
      <dgm:t>
        <a:bodyPr/>
        <a:lstStyle/>
        <a:p>
          <a:endParaRPr lang="ru-RU"/>
        </a:p>
      </dgm:t>
    </dgm:pt>
    <dgm:pt modelId="{6C3A812F-9524-43BC-8BDB-721D63049173}" type="sibTrans" cxnId="{AC7F6AD0-22C8-4C95-8186-3E48EEF68C30}">
      <dgm:prSet/>
      <dgm:spPr/>
      <dgm:t>
        <a:bodyPr/>
        <a:lstStyle/>
        <a:p>
          <a:endParaRPr lang="ru-RU"/>
        </a:p>
      </dgm:t>
    </dgm:pt>
    <dgm:pt modelId="{9CF0E8F1-BC41-4463-88D2-C57C79E869B1}">
      <dgm:prSet phldrT="[Текст]" custT="1"/>
      <dgm:spPr/>
      <dgm:t>
        <a:bodyPr/>
        <a:lstStyle/>
        <a:p>
          <a:r>
            <a:rPr lang="ru-RU" sz="2000" dirty="0" smtClean="0"/>
            <a:t>Требование № 2. «Самостоятельность написания итогового сочинения»</a:t>
          </a:r>
          <a:endParaRPr lang="ru-RU" sz="2000" dirty="0"/>
        </a:p>
      </dgm:t>
    </dgm:pt>
    <dgm:pt modelId="{02885618-5290-4A50-AF69-EF02277BB125}" type="parTrans" cxnId="{A88ED440-41D0-441D-8F74-BFEA141523B8}">
      <dgm:prSet/>
      <dgm:spPr/>
      <dgm:t>
        <a:bodyPr/>
        <a:lstStyle/>
        <a:p>
          <a:endParaRPr lang="ru-RU"/>
        </a:p>
      </dgm:t>
    </dgm:pt>
    <dgm:pt modelId="{FDE32F60-35AA-4ECB-8508-1D4D5E2931DD}" type="sibTrans" cxnId="{A88ED440-41D0-441D-8F74-BFEA141523B8}">
      <dgm:prSet/>
      <dgm:spPr/>
      <dgm:t>
        <a:bodyPr/>
        <a:lstStyle/>
        <a:p>
          <a:endParaRPr lang="ru-RU"/>
        </a:p>
      </dgm:t>
    </dgm:pt>
    <dgm:pt modelId="{4A589504-A281-4FB2-AB53-CD2CF4723AD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EF628A-254D-4089-B592-FFE1414C4347}" type="parTrans" cxnId="{DC9E9FD2-FB00-4D9C-B0E5-C249E52BE55E}">
      <dgm:prSet/>
      <dgm:spPr/>
      <dgm:t>
        <a:bodyPr/>
        <a:lstStyle/>
        <a:p>
          <a:endParaRPr lang="ru-RU"/>
        </a:p>
      </dgm:t>
    </dgm:pt>
    <dgm:pt modelId="{3333C6FC-B4DA-44C7-94EC-312202E225AB}" type="sibTrans" cxnId="{DC9E9FD2-FB00-4D9C-B0E5-C249E52BE55E}">
      <dgm:prSet/>
      <dgm:spPr/>
      <dgm:t>
        <a:bodyPr/>
        <a:lstStyle/>
        <a:p>
          <a:endParaRPr lang="ru-RU"/>
        </a:p>
      </dgm:t>
    </dgm:pt>
    <dgm:pt modelId="{6E8FB36D-D29F-485E-90D8-8A0182ECD1D5}">
      <dgm:prSet phldrT="[Текст]" custT="1"/>
      <dgm:spPr/>
      <dgm:t>
        <a:bodyPr/>
        <a:lstStyle/>
        <a:p>
          <a:r>
            <a:rPr lang="ru-RU" sz="1600" dirty="0" smtClean="0"/>
            <a:t>Критерий № 1 «Соответствие теме»</a:t>
          </a:r>
          <a:endParaRPr lang="ru-RU" sz="1600" dirty="0"/>
        </a:p>
      </dgm:t>
    </dgm:pt>
    <dgm:pt modelId="{7AE9F457-9659-4A1B-9724-FE7C85310C1F}" type="parTrans" cxnId="{214A028D-9E7E-4020-8D63-3B98077630B8}">
      <dgm:prSet/>
      <dgm:spPr/>
      <dgm:t>
        <a:bodyPr/>
        <a:lstStyle/>
        <a:p>
          <a:endParaRPr lang="ru-RU"/>
        </a:p>
      </dgm:t>
    </dgm:pt>
    <dgm:pt modelId="{00492A91-C09B-481A-9EC0-E3DBF1AF1BF5}" type="sibTrans" cxnId="{214A028D-9E7E-4020-8D63-3B98077630B8}">
      <dgm:prSet/>
      <dgm:spPr/>
      <dgm:t>
        <a:bodyPr/>
        <a:lstStyle/>
        <a:p>
          <a:endParaRPr lang="ru-RU"/>
        </a:p>
      </dgm:t>
    </dgm:pt>
    <dgm:pt modelId="{FFD6C836-5E24-4CC1-AE90-C7DAA20960BE}">
      <dgm:prSet phldrT="[Текст]" custT="1"/>
      <dgm:spPr/>
      <dgm:t>
        <a:bodyPr/>
        <a:lstStyle/>
        <a:p>
          <a:r>
            <a:rPr lang="ru-RU" sz="1600" dirty="0" smtClean="0"/>
            <a:t>Критерий № 2 «Аргументация. Привлечение литературного материала»</a:t>
          </a:r>
          <a:endParaRPr lang="ru-RU" sz="1600" dirty="0"/>
        </a:p>
      </dgm:t>
    </dgm:pt>
    <dgm:pt modelId="{A859B649-5A52-404D-BB8E-3C3C6931EB9C}" type="parTrans" cxnId="{5D9DA116-AE1B-458E-A3A1-249F1A92CC7D}">
      <dgm:prSet/>
      <dgm:spPr/>
      <dgm:t>
        <a:bodyPr/>
        <a:lstStyle/>
        <a:p>
          <a:endParaRPr lang="ru-RU"/>
        </a:p>
      </dgm:t>
    </dgm:pt>
    <dgm:pt modelId="{4D577DFC-00F9-4159-9FA7-80688C3188A9}" type="sibTrans" cxnId="{5D9DA116-AE1B-458E-A3A1-249F1A92CC7D}">
      <dgm:prSet/>
      <dgm:spPr/>
      <dgm:t>
        <a:bodyPr/>
        <a:lstStyle/>
        <a:p>
          <a:endParaRPr lang="ru-RU"/>
        </a:p>
      </dgm:t>
    </dgm:pt>
    <dgm:pt modelId="{E601F673-D6F6-4E3A-9AD4-D35706AB4485}">
      <dgm:prSet phldrT="[Текст]" custT="1"/>
      <dgm:spPr/>
      <dgm:t>
        <a:bodyPr/>
        <a:lstStyle/>
        <a:p>
          <a:r>
            <a:rPr lang="ru-RU" sz="1600" dirty="0" smtClean="0"/>
            <a:t>Критерий № 3 «Композиция и логика рассуждения</a:t>
          </a:r>
          <a:r>
            <a:rPr lang="ru-RU" sz="1300" dirty="0" smtClean="0"/>
            <a:t>»</a:t>
          </a:r>
        </a:p>
      </dgm:t>
    </dgm:pt>
    <dgm:pt modelId="{8F9DA177-3353-48DB-A432-9E494EB48167}" type="parTrans" cxnId="{E634FFC8-0F0D-416D-B9CA-7BD5EF6F50C5}">
      <dgm:prSet/>
      <dgm:spPr/>
      <dgm:t>
        <a:bodyPr/>
        <a:lstStyle/>
        <a:p>
          <a:endParaRPr lang="ru-RU"/>
        </a:p>
      </dgm:t>
    </dgm:pt>
    <dgm:pt modelId="{D31DA8C0-07F9-4B5E-912F-0359D950657F}" type="sibTrans" cxnId="{E634FFC8-0F0D-416D-B9CA-7BD5EF6F50C5}">
      <dgm:prSet/>
      <dgm:spPr/>
      <dgm:t>
        <a:bodyPr/>
        <a:lstStyle/>
        <a:p>
          <a:endParaRPr lang="ru-RU"/>
        </a:p>
      </dgm:t>
    </dgm:pt>
    <dgm:pt modelId="{A1064D3D-6847-4F3F-B629-CAE7116C40AB}">
      <dgm:prSet phldrT="[Текст]" custT="1"/>
      <dgm:spPr/>
      <dgm:t>
        <a:bodyPr/>
        <a:lstStyle/>
        <a:p>
          <a:r>
            <a:rPr lang="ru-RU" sz="1600" dirty="0" smtClean="0"/>
            <a:t>Критерий № 5 «Грамотность»</a:t>
          </a:r>
        </a:p>
      </dgm:t>
    </dgm:pt>
    <dgm:pt modelId="{33F58853-9080-4737-8440-A84894944D96}" type="parTrans" cxnId="{9F691E34-292E-45AE-9E2F-04C465A30B4D}">
      <dgm:prSet/>
      <dgm:spPr/>
      <dgm:t>
        <a:bodyPr/>
        <a:lstStyle/>
        <a:p>
          <a:endParaRPr lang="ru-RU"/>
        </a:p>
      </dgm:t>
    </dgm:pt>
    <dgm:pt modelId="{83156E97-E39D-411F-9BC0-A3BE31734BA5}" type="sibTrans" cxnId="{9F691E34-292E-45AE-9E2F-04C465A30B4D}">
      <dgm:prSet/>
      <dgm:spPr/>
      <dgm:t>
        <a:bodyPr/>
        <a:lstStyle/>
        <a:p>
          <a:endParaRPr lang="ru-RU"/>
        </a:p>
      </dgm:t>
    </dgm:pt>
    <dgm:pt modelId="{8686CA95-7250-49C2-B76C-550FE720B476}">
      <dgm:prSet phldrT="[Текст]" custT="1"/>
      <dgm:spPr/>
      <dgm:t>
        <a:bodyPr/>
        <a:lstStyle/>
        <a:p>
          <a:r>
            <a:rPr lang="ru-RU" sz="1600" dirty="0" smtClean="0"/>
            <a:t>Критерий № 4 «Качество письменной речи»</a:t>
          </a:r>
        </a:p>
      </dgm:t>
    </dgm:pt>
    <dgm:pt modelId="{77DE2C51-8920-4D06-AEE5-CF3CF1986B75}" type="parTrans" cxnId="{353A5E50-DC81-496C-98DB-997A341CC9EB}">
      <dgm:prSet/>
      <dgm:spPr/>
      <dgm:t>
        <a:bodyPr/>
        <a:lstStyle/>
        <a:p>
          <a:endParaRPr lang="ru-RU"/>
        </a:p>
      </dgm:t>
    </dgm:pt>
    <dgm:pt modelId="{C7185F90-FF62-458C-B7B0-09E847694C58}" type="sibTrans" cxnId="{353A5E50-DC81-496C-98DB-997A341CC9EB}">
      <dgm:prSet/>
      <dgm:spPr/>
      <dgm:t>
        <a:bodyPr/>
        <a:lstStyle/>
        <a:p>
          <a:endParaRPr lang="ru-RU"/>
        </a:p>
      </dgm:t>
    </dgm:pt>
    <dgm:pt modelId="{2D71B394-D1B4-4A82-B11A-B861E8B55B48}" type="pres">
      <dgm:prSet presAssocID="{780CFB0E-090A-46F2-9AEB-BF64C4AB13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C3C97-5545-40C9-B6DB-80918210CAD6}" type="pres">
      <dgm:prSet presAssocID="{3FA29F97-4BB1-4B37-A8E3-ED202DF32397}" presName="compNode" presStyleCnt="0"/>
      <dgm:spPr/>
    </dgm:pt>
    <dgm:pt modelId="{1620AB7A-5146-4978-8546-428A0064EE03}" type="pres">
      <dgm:prSet presAssocID="{3FA29F97-4BB1-4B37-A8E3-ED202DF32397}" presName="aNode" presStyleLbl="bgShp" presStyleIdx="0" presStyleCnt="2"/>
      <dgm:spPr/>
      <dgm:t>
        <a:bodyPr/>
        <a:lstStyle/>
        <a:p>
          <a:endParaRPr lang="ru-RU"/>
        </a:p>
      </dgm:t>
    </dgm:pt>
    <dgm:pt modelId="{88EF2C4D-9826-4C5A-80F0-F661E25AED11}" type="pres">
      <dgm:prSet presAssocID="{3FA29F97-4BB1-4B37-A8E3-ED202DF32397}" presName="textNode" presStyleLbl="bgShp" presStyleIdx="0" presStyleCnt="2"/>
      <dgm:spPr/>
      <dgm:t>
        <a:bodyPr/>
        <a:lstStyle/>
        <a:p>
          <a:endParaRPr lang="ru-RU"/>
        </a:p>
      </dgm:t>
    </dgm:pt>
    <dgm:pt modelId="{0982989A-E2CF-4144-ADC8-ED74D08B24A6}" type="pres">
      <dgm:prSet presAssocID="{3FA29F97-4BB1-4B37-A8E3-ED202DF32397}" presName="compChildNode" presStyleCnt="0"/>
      <dgm:spPr/>
    </dgm:pt>
    <dgm:pt modelId="{E1850DFC-405B-4988-BD4D-AF0FDE21028F}" type="pres">
      <dgm:prSet presAssocID="{3FA29F97-4BB1-4B37-A8E3-ED202DF32397}" presName="theInnerList" presStyleCnt="0"/>
      <dgm:spPr/>
    </dgm:pt>
    <dgm:pt modelId="{56C750EC-19A5-4E33-BF22-74E0AE899CDE}" type="pres">
      <dgm:prSet presAssocID="{1BE5234A-14C9-4FFD-9002-D5EFDF29F48C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072F2-7E5B-4938-A97A-3C06FC000B9A}" type="pres">
      <dgm:prSet presAssocID="{1BE5234A-14C9-4FFD-9002-D5EFDF29F48C}" presName="aSpace2" presStyleCnt="0"/>
      <dgm:spPr/>
    </dgm:pt>
    <dgm:pt modelId="{A6C334CC-FBF1-4B5F-A287-D2F5930C236D}" type="pres">
      <dgm:prSet presAssocID="{9CF0E8F1-BC41-4463-88D2-C57C79E869B1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583F8-FD9A-46E1-801C-3F3BFBBD68C4}" type="pres">
      <dgm:prSet presAssocID="{3FA29F97-4BB1-4B37-A8E3-ED202DF32397}" presName="aSpace" presStyleCnt="0"/>
      <dgm:spPr/>
    </dgm:pt>
    <dgm:pt modelId="{DF6A0D0F-ADCD-4DC0-8895-2563952C73B5}" type="pres">
      <dgm:prSet presAssocID="{4A589504-A281-4FB2-AB53-CD2CF4723ADE}" presName="compNode" presStyleCnt="0"/>
      <dgm:spPr/>
    </dgm:pt>
    <dgm:pt modelId="{88BD0FB8-A11C-46C6-AB0F-795853CAE55A}" type="pres">
      <dgm:prSet presAssocID="{4A589504-A281-4FB2-AB53-CD2CF4723ADE}" presName="aNode" presStyleLbl="bgShp" presStyleIdx="1" presStyleCnt="2"/>
      <dgm:spPr/>
      <dgm:t>
        <a:bodyPr/>
        <a:lstStyle/>
        <a:p>
          <a:endParaRPr lang="ru-RU"/>
        </a:p>
      </dgm:t>
    </dgm:pt>
    <dgm:pt modelId="{0C8DD937-025F-4FC1-A729-27FFC440D0AC}" type="pres">
      <dgm:prSet presAssocID="{4A589504-A281-4FB2-AB53-CD2CF4723ADE}" presName="textNode" presStyleLbl="bgShp" presStyleIdx="1" presStyleCnt="2"/>
      <dgm:spPr/>
      <dgm:t>
        <a:bodyPr/>
        <a:lstStyle/>
        <a:p>
          <a:endParaRPr lang="ru-RU"/>
        </a:p>
      </dgm:t>
    </dgm:pt>
    <dgm:pt modelId="{8B92AA97-CE24-4527-91CB-6CB36C63F68A}" type="pres">
      <dgm:prSet presAssocID="{4A589504-A281-4FB2-AB53-CD2CF4723ADE}" presName="compChildNode" presStyleCnt="0"/>
      <dgm:spPr/>
    </dgm:pt>
    <dgm:pt modelId="{F77586B4-7D67-405E-A9C1-5F7827A25969}" type="pres">
      <dgm:prSet presAssocID="{4A589504-A281-4FB2-AB53-CD2CF4723ADE}" presName="theInnerList" presStyleCnt="0"/>
      <dgm:spPr/>
    </dgm:pt>
    <dgm:pt modelId="{29C993B7-D597-4B49-924C-A4546DBD137A}" type="pres">
      <dgm:prSet presAssocID="{6E8FB36D-D29F-485E-90D8-8A0182ECD1D5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E8B5A-0C45-443A-8DE2-836CA92674DF}" type="pres">
      <dgm:prSet presAssocID="{6E8FB36D-D29F-485E-90D8-8A0182ECD1D5}" presName="aSpace2" presStyleCnt="0"/>
      <dgm:spPr/>
    </dgm:pt>
    <dgm:pt modelId="{F161FC0E-4EFD-4B1A-87CD-974C870ABE4A}" type="pres">
      <dgm:prSet presAssocID="{FFD6C836-5E24-4CC1-AE90-C7DAA20960BE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9F1D9-54B1-4B42-A763-7AAFDEA37869}" type="pres">
      <dgm:prSet presAssocID="{FFD6C836-5E24-4CC1-AE90-C7DAA20960BE}" presName="aSpace2" presStyleCnt="0"/>
      <dgm:spPr/>
    </dgm:pt>
    <dgm:pt modelId="{9B39AF9D-E08B-4076-91DD-10EE59402010}" type="pres">
      <dgm:prSet presAssocID="{E601F673-D6F6-4E3A-9AD4-D35706AB4485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855D0-F75B-4B85-A9F0-5EF3899B9DF3}" type="pres">
      <dgm:prSet presAssocID="{E601F673-D6F6-4E3A-9AD4-D35706AB4485}" presName="aSpace2" presStyleCnt="0"/>
      <dgm:spPr/>
    </dgm:pt>
    <dgm:pt modelId="{A8D1B4D9-CC3E-48DB-AA7E-55D73C739086}" type="pres">
      <dgm:prSet presAssocID="{8686CA95-7250-49C2-B76C-550FE720B476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2E02E-529C-4B70-8302-A5F6B483CE32}" type="pres">
      <dgm:prSet presAssocID="{8686CA95-7250-49C2-B76C-550FE720B476}" presName="aSpace2" presStyleCnt="0"/>
      <dgm:spPr/>
    </dgm:pt>
    <dgm:pt modelId="{C1CC35B1-B732-4DBF-B1B1-B7A4C3BB4596}" type="pres">
      <dgm:prSet presAssocID="{A1064D3D-6847-4F3F-B629-CAE7116C40AB}" presName="childNode" presStyleLbl="node1" presStyleIdx="6" presStyleCnt="7" custLinFactNeighborX="-412" custLinFactNeighborY="7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7F6AD0-22C8-4C95-8186-3E48EEF68C30}" srcId="{3FA29F97-4BB1-4B37-A8E3-ED202DF32397}" destId="{1BE5234A-14C9-4FFD-9002-D5EFDF29F48C}" srcOrd="0" destOrd="0" parTransId="{DEFF616D-8ADC-45FF-BA10-73D6DA0A90CB}" sibTransId="{6C3A812F-9524-43BC-8BDB-721D63049173}"/>
    <dgm:cxn modelId="{5F043128-E461-4B89-8605-BF3A63A579E2}" type="presOf" srcId="{3FA29F97-4BB1-4B37-A8E3-ED202DF32397}" destId="{1620AB7A-5146-4978-8546-428A0064EE03}" srcOrd="0" destOrd="0" presId="urn:microsoft.com/office/officeart/2005/8/layout/lProcess2"/>
    <dgm:cxn modelId="{C92961AC-AD83-415F-B0CC-16DD8231DB85}" srcId="{780CFB0E-090A-46F2-9AEB-BF64C4AB13B1}" destId="{3FA29F97-4BB1-4B37-A8E3-ED202DF32397}" srcOrd="0" destOrd="0" parTransId="{E8CF46A7-75BE-40F4-90C0-8ED7CA78206A}" sibTransId="{8F3E1C7E-BB9A-4CB0-B4D9-E7A929229277}"/>
    <dgm:cxn modelId="{1FA5DC2B-6219-4E96-90A9-2F01A7941C1D}" type="presOf" srcId="{A1064D3D-6847-4F3F-B629-CAE7116C40AB}" destId="{C1CC35B1-B732-4DBF-B1B1-B7A4C3BB4596}" srcOrd="0" destOrd="0" presId="urn:microsoft.com/office/officeart/2005/8/layout/lProcess2"/>
    <dgm:cxn modelId="{0037579A-35B6-4369-BAB7-32EE66EACA99}" type="presOf" srcId="{8686CA95-7250-49C2-B76C-550FE720B476}" destId="{A8D1B4D9-CC3E-48DB-AA7E-55D73C739086}" srcOrd="0" destOrd="0" presId="urn:microsoft.com/office/officeart/2005/8/layout/lProcess2"/>
    <dgm:cxn modelId="{9F691E34-292E-45AE-9E2F-04C465A30B4D}" srcId="{4A589504-A281-4FB2-AB53-CD2CF4723ADE}" destId="{A1064D3D-6847-4F3F-B629-CAE7116C40AB}" srcOrd="4" destOrd="0" parTransId="{33F58853-9080-4737-8440-A84894944D96}" sibTransId="{83156E97-E39D-411F-9BC0-A3BE31734BA5}"/>
    <dgm:cxn modelId="{8AC4B766-4EAD-42A3-831F-1C9D4F96EC72}" type="presOf" srcId="{6E8FB36D-D29F-485E-90D8-8A0182ECD1D5}" destId="{29C993B7-D597-4B49-924C-A4546DBD137A}" srcOrd="0" destOrd="0" presId="urn:microsoft.com/office/officeart/2005/8/layout/lProcess2"/>
    <dgm:cxn modelId="{214A028D-9E7E-4020-8D63-3B98077630B8}" srcId="{4A589504-A281-4FB2-AB53-CD2CF4723ADE}" destId="{6E8FB36D-D29F-485E-90D8-8A0182ECD1D5}" srcOrd="0" destOrd="0" parTransId="{7AE9F457-9659-4A1B-9724-FE7C85310C1F}" sibTransId="{00492A91-C09B-481A-9EC0-E3DBF1AF1BF5}"/>
    <dgm:cxn modelId="{E634FFC8-0F0D-416D-B9CA-7BD5EF6F50C5}" srcId="{4A589504-A281-4FB2-AB53-CD2CF4723ADE}" destId="{E601F673-D6F6-4E3A-9AD4-D35706AB4485}" srcOrd="2" destOrd="0" parTransId="{8F9DA177-3353-48DB-A432-9E494EB48167}" sibTransId="{D31DA8C0-07F9-4B5E-912F-0359D950657F}"/>
    <dgm:cxn modelId="{F2BAA044-6E6C-4DF9-B4C8-E0C8F1516A4A}" type="presOf" srcId="{1BE5234A-14C9-4FFD-9002-D5EFDF29F48C}" destId="{56C750EC-19A5-4E33-BF22-74E0AE899CDE}" srcOrd="0" destOrd="0" presId="urn:microsoft.com/office/officeart/2005/8/layout/lProcess2"/>
    <dgm:cxn modelId="{8BBCB3B2-C488-4888-AF2B-12BDA537250E}" type="presOf" srcId="{E601F673-D6F6-4E3A-9AD4-D35706AB4485}" destId="{9B39AF9D-E08B-4076-91DD-10EE59402010}" srcOrd="0" destOrd="0" presId="urn:microsoft.com/office/officeart/2005/8/layout/lProcess2"/>
    <dgm:cxn modelId="{5D9DA116-AE1B-458E-A3A1-249F1A92CC7D}" srcId="{4A589504-A281-4FB2-AB53-CD2CF4723ADE}" destId="{FFD6C836-5E24-4CC1-AE90-C7DAA20960BE}" srcOrd="1" destOrd="0" parTransId="{A859B649-5A52-404D-BB8E-3C3C6931EB9C}" sibTransId="{4D577DFC-00F9-4159-9FA7-80688C3188A9}"/>
    <dgm:cxn modelId="{E2F79C44-E618-4597-8148-387610958808}" type="presOf" srcId="{4A589504-A281-4FB2-AB53-CD2CF4723ADE}" destId="{88BD0FB8-A11C-46C6-AB0F-795853CAE55A}" srcOrd="0" destOrd="0" presId="urn:microsoft.com/office/officeart/2005/8/layout/lProcess2"/>
    <dgm:cxn modelId="{B263716A-B59F-4561-B439-894BE770B543}" type="presOf" srcId="{780CFB0E-090A-46F2-9AEB-BF64C4AB13B1}" destId="{2D71B394-D1B4-4A82-B11A-B861E8B55B48}" srcOrd="0" destOrd="0" presId="urn:microsoft.com/office/officeart/2005/8/layout/lProcess2"/>
    <dgm:cxn modelId="{A88ED440-41D0-441D-8F74-BFEA141523B8}" srcId="{3FA29F97-4BB1-4B37-A8E3-ED202DF32397}" destId="{9CF0E8F1-BC41-4463-88D2-C57C79E869B1}" srcOrd="1" destOrd="0" parTransId="{02885618-5290-4A50-AF69-EF02277BB125}" sibTransId="{FDE32F60-35AA-4ECB-8508-1D4D5E2931DD}"/>
    <dgm:cxn modelId="{A9C7CF34-5DF2-4F57-ABEB-096C171D0A55}" type="presOf" srcId="{9CF0E8F1-BC41-4463-88D2-C57C79E869B1}" destId="{A6C334CC-FBF1-4B5F-A287-D2F5930C236D}" srcOrd="0" destOrd="0" presId="urn:microsoft.com/office/officeart/2005/8/layout/lProcess2"/>
    <dgm:cxn modelId="{DC9E9FD2-FB00-4D9C-B0E5-C249E52BE55E}" srcId="{780CFB0E-090A-46F2-9AEB-BF64C4AB13B1}" destId="{4A589504-A281-4FB2-AB53-CD2CF4723ADE}" srcOrd="1" destOrd="0" parTransId="{48EF628A-254D-4089-B592-FFE1414C4347}" sibTransId="{3333C6FC-B4DA-44C7-94EC-312202E225AB}"/>
    <dgm:cxn modelId="{2202999A-C974-4A76-A916-1C429D4CCFD8}" type="presOf" srcId="{4A589504-A281-4FB2-AB53-CD2CF4723ADE}" destId="{0C8DD937-025F-4FC1-A729-27FFC440D0AC}" srcOrd="1" destOrd="0" presId="urn:microsoft.com/office/officeart/2005/8/layout/lProcess2"/>
    <dgm:cxn modelId="{BCE96244-EB4A-40E8-B4A4-E015847D6DD6}" type="presOf" srcId="{FFD6C836-5E24-4CC1-AE90-C7DAA20960BE}" destId="{F161FC0E-4EFD-4B1A-87CD-974C870ABE4A}" srcOrd="0" destOrd="0" presId="urn:microsoft.com/office/officeart/2005/8/layout/lProcess2"/>
    <dgm:cxn modelId="{353A5E50-DC81-496C-98DB-997A341CC9EB}" srcId="{4A589504-A281-4FB2-AB53-CD2CF4723ADE}" destId="{8686CA95-7250-49C2-B76C-550FE720B476}" srcOrd="3" destOrd="0" parTransId="{77DE2C51-8920-4D06-AEE5-CF3CF1986B75}" sibTransId="{C7185F90-FF62-458C-B7B0-09E847694C58}"/>
    <dgm:cxn modelId="{41AFF3E3-0190-429F-BEEF-31BE1D2ED490}" type="presOf" srcId="{3FA29F97-4BB1-4B37-A8E3-ED202DF32397}" destId="{88EF2C4D-9826-4C5A-80F0-F661E25AED11}" srcOrd="1" destOrd="0" presId="urn:microsoft.com/office/officeart/2005/8/layout/lProcess2"/>
    <dgm:cxn modelId="{5D11A08C-968A-437C-8B8F-2EC7B0C6C84A}" type="presParOf" srcId="{2D71B394-D1B4-4A82-B11A-B861E8B55B48}" destId="{236C3C97-5545-40C9-B6DB-80918210CAD6}" srcOrd="0" destOrd="0" presId="urn:microsoft.com/office/officeart/2005/8/layout/lProcess2"/>
    <dgm:cxn modelId="{A89A47AF-95DF-4196-A2C4-5CEE37CC53D1}" type="presParOf" srcId="{236C3C97-5545-40C9-B6DB-80918210CAD6}" destId="{1620AB7A-5146-4978-8546-428A0064EE03}" srcOrd="0" destOrd="0" presId="urn:microsoft.com/office/officeart/2005/8/layout/lProcess2"/>
    <dgm:cxn modelId="{F19CFC32-BD54-45D1-B081-E142BF62B200}" type="presParOf" srcId="{236C3C97-5545-40C9-B6DB-80918210CAD6}" destId="{88EF2C4D-9826-4C5A-80F0-F661E25AED11}" srcOrd="1" destOrd="0" presId="urn:microsoft.com/office/officeart/2005/8/layout/lProcess2"/>
    <dgm:cxn modelId="{EFB6A77D-B5B3-470D-A2CA-A0E78E3D04B7}" type="presParOf" srcId="{236C3C97-5545-40C9-B6DB-80918210CAD6}" destId="{0982989A-E2CF-4144-ADC8-ED74D08B24A6}" srcOrd="2" destOrd="0" presId="urn:microsoft.com/office/officeart/2005/8/layout/lProcess2"/>
    <dgm:cxn modelId="{A6F22C4C-4B85-4585-9ED2-3391E291B427}" type="presParOf" srcId="{0982989A-E2CF-4144-ADC8-ED74D08B24A6}" destId="{E1850DFC-405B-4988-BD4D-AF0FDE21028F}" srcOrd="0" destOrd="0" presId="urn:microsoft.com/office/officeart/2005/8/layout/lProcess2"/>
    <dgm:cxn modelId="{F7D50701-A0BB-4876-BFC9-D409B2756FD1}" type="presParOf" srcId="{E1850DFC-405B-4988-BD4D-AF0FDE21028F}" destId="{56C750EC-19A5-4E33-BF22-74E0AE899CDE}" srcOrd="0" destOrd="0" presId="urn:microsoft.com/office/officeart/2005/8/layout/lProcess2"/>
    <dgm:cxn modelId="{09C386D6-E875-4D2A-A244-00FC53A36013}" type="presParOf" srcId="{E1850DFC-405B-4988-BD4D-AF0FDE21028F}" destId="{794072F2-7E5B-4938-A97A-3C06FC000B9A}" srcOrd="1" destOrd="0" presId="urn:microsoft.com/office/officeart/2005/8/layout/lProcess2"/>
    <dgm:cxn modelId="{5E5A951F-D1FF-4599-99CA-D927BE64DF3D}" type="presParOf" srcId="{E1850DFC-405B-4988-BD4D-AF0FDE21028F}" destId="{A6C334CC-FBF1-4B5F-A287-D2F5930C236D}" srcOrd="2" destOrd="0" presId="urn:microsoft.com/office/officeart/2005/8/layout/lProcess2"/>
    <dgm:cxn modelId="{25A0252F-3AC9-4A3B-A88D-63A6A216BA61}" type="presParOf" srcId="{2D71B394-D1B4-4A82-B11A-B861E8B55B48}" destId="{7A3583F8-FD9A-46E1-801C-3F3BFBBD68C4}" srcOrd="1" destOrd="0" presId="urn:microsoft.com/office/officeart/2005/8/layout/lProcess2"/>
    <dgm:cxn modelId="{852368CD-2E2F-486C-9359-D5D0C752737F}" type="presParOf" srcId="{2D71B394-D1B4-4A82-B11A-B861E8B55B48}" destId="{DF6A0D0F-ADCD-4DC0-8895-2563952C73B5}" srcOrd="2" destOrd="0" presId="urn:microsoft.com/office/officeart/2005/8/layout/lProcess2"/>
    <dgm:cxn modelId="{7CD93BA9-9B12-4812-98D7-2EBB09ED3ECD}" type="presParOf" srcId="{DF6A0D0F-ADCD-4DC0-8895-2563952C73B5}" destId="{88BD0FB8-A11C-46C6-AB0F-795853CAE55A}" srcOrd="0" destOrd="0" presId="urn:microsoft.com/office/officeart/2005/8/layout/lProcess2"/>
    <dgm:cxn modelId="{EE18048D-1004-4B13-A0DF-1BC8F3648468}" type="presParOf" srcId="{DF6A0D0F-ADCD-4DC0-8895-2563952C73B5}" destId="{0C8DD937-025F-4FC1-A729-27FFC440D0AC}" srcOrd="1" destOrd="0" presId="urn:microsoft.com/office/officeart/2005/8/layout/lProcess2"/>
    <dgm:cxn modelId="{12F0DDFE-1632-44C8-9623-2B4440CB019D}" type="presParOf" srcId="{DF6A0D0F-ADCD-4DC0-8895-2563952C73B5}" destId="{8B92AA97-CE24-4527-91CB-6CB36C63F68A}" srcOrd="2" destOrd="0" presId="urn:microsoft.com/office/officeart/2005/8/layout/lProcess2"/>
    <dgm:cxn modelId="{C18D0A52-4067-40C6-8774-DF05AEEEA4DB}" type="presParOf" srcId="{8B92AA97-CE24-4527-91CB-6CB36C63F68A}" destId="{F77586B4-7D67-405E-A9C1-5F7827A25969}" srcOrd="0" destOrd="0" presId="urn:microsoft.com/office/officeart/2005/8/layout/lProcess2"/>
    <dgm:cxn modelId="{EA795FD3-7E56-4891-9E62-FA8B39A2BCD9}" type="presParOf" srcId="{F77586B4-7D67-405E-A9C1-5F7827A25969}" destId="{29C993B7-D597-4B49-924C-A4546DBD137A}" srcOrd="0" destOrd="0" presId="urn:microsoft.com/office/officeart/2005/8/layout/lProcess2"/>
    <dgm:cxn modelId="{F1534CB9-F98F-4C71-8394-19FAC315EA84}" type="presParOf" srcId="{F77586B4-7D67-405E-A9C1-5F7827A25969}" destId="{C16E8B5A-0C45-443A-8DE2-836CA92674DF}" srcOrd="1" destOrd="0" presId="urn:microsoft.com/office/officeart/2005/8/layout/lProcess2"/>
    <dgm:cxn modelId="{C89E622D-787E-4F41-9D5A-CED01DCF8FE9}" type="presParOf" srcId="{F77586B4-7D67-405E-A9C1-5F7827A25969}" destId="{F161FC0E-4EFD-4B1A-87CD-974C870ABE4A}" srcOrd="2" destOrd="0" presId="urn:microsoft.com/office/officeart/2005/8/layout/lProcess2"/>
    <dgm:cxn modelId="{1572CB99-D2C6-47AC-9E0C-AF9BC90C87C8}" type="presParOf" srcId="{F77586B4-7D67-405E-A9C1-5F7827A25969}" destId="{9839F1D9-54B1-4B42-A763-7AAFDEA37869}" srcOrd="3" destOrd="0" presId="urn:microsoft.com/office/officeart/2005/8/layout/lProcess2"/>
    <dgm:cxn modelId="{330A302B-13BD-4643-8C97-464A4C760274}" type="presParOf" srcId="{F77586B4-7D67-405E-A9C1-5F7827A25969}" destId="{9B39AF9D-E08B-4076-91DD-10EE59402010}" srcOrd="4" destOrd="0" presId="urn:microsoft.com/office/officeart/2005/8/layout/lProcess2"/>
    <dgm:cxn modelId="{2F5EA977-E9FC-41F1-BD41-F5F36548163E}" type="presParOf" srcId="{F77586B4-7D67-405E-A9C1-5F7827A25969}" destId="{EF2855D0-F75B-4B85-A9F0-5EF3899B9DF3}" srcOrd="5" destOrd="0" presId="urn:microsoft.com/office/officeart/2005/8/layout/lProcess2"/>
    <dgm:cxn modelId="{4E295B2A-0A4F-4429-9A06-237E539FD584}" type="presParOf" srcId="{F77586B4-7D67-405E-A9C1-5F7827A25969}" destId="{A8D1B4D9-CC3E-48DB-AA7E-55D73C739086}" srcOrd="6" destOrd="0" presId="urn:microsoft.com/office/officeart/2005/8/layout/lProcess2"/>
    <dgm:cxn modelId="{EE2C56C7-AB2F-465F-BBDD-195ECC9341CC}" type="presParOf" srcId="{F77586B4-7D67-405E-A9C1-5F7827A25969}" destId="{5B52E02E-529C-4B70-8302-A5F6B483CE32}" srcOrd="7" destOrd="0" presId="urn:microsoft.com/office/officeart/2005/8/layout/lProcess2"/>
    <dgm:cxn modelId="{D99800B2-AF8F-4960-ABF2-D5F2D93264E3}" type="presParOf" srcId="{F77586B4-7D67-405E-A9C1-5F7827A25969}" destId="{C1CC35B1-B732-4DBF-B1B1-B7A4C3BB4596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470DED-37F3-4237-B664-AF484A3F2E6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870566CF-44E7-44A8-B22D-11E407EF51BC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1. Соответствие теме.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6CF0B-A006-4B57-898F-D508B68012A5}" type="par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C16AE-7DB7-4937-A45A-3DE0FF7DD856}" type="sibTrans" cxnId="{9BC168F1-EC44-494F-BC83-7930032FBD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9B564-6B63-4BD8-9E14-02F3D2EA9043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2. Аргументация. Привлечение литературно материала.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3E011-B6BA-426F-A310-1EC547791051}" type="par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A07E01-36D8-4B27-A5BB-C6CD06CF5038}" type="sibTrans" cxnId="{240F2EB3-13A2-4E45-9F68-0F6982C5315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5DFC8-3621-4E54-BD83-5BB90A6778FB}">
      <dgm:prSet/>
      <dgm:spPr/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3. Композиция и логика рассуждения.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3D9540-C0E5-4295-925A-C268F63832FF}" type="par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59CE1-59D4-43DF-BF32-5654888F163D}" type="sibTrans" cxnId="{6BFE2B82-DB64-45BD-9762-C866085443B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2AAB9F-2944-4726-B65A-4FC41EA7B976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4. Качество письменной речи.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2B870-93D6-49AF-8D82-2AD0DA0EE8E3}" type="par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276C1-2F08-463C-8B09-7147C9CD26EB}" type="sibTrans" cxnId="{6B4B5339-41D2-43F8-B371-7DB76ED0172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2B812-4B0E-4CAA-8D49-5F7E469F7397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5. Грамотность. 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953D2-AA9F-4FCD-A848-62718840285E}" type="par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23140-F9EF-417E-A56A-77540FB77161}" type="sibTrans" cxnId="{7E65F815-0880-4D1F-82F0-13C31A4EF41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8E82D-C980-42CA-915D-3BA1D2F4C6CF}" type="pres">
      <dgm:prSet presAssocID="{1A470DED-37F3-4237-B664-AF484A3F2E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A1261FF-B297-4714-800E-F21C67688910}" type="pres">
      <dgm:prSet presAssocID="{1A470DED-37F3-4237-B664-AF484A3F2E62}" presName="Name1" presStyleCnt="0"/>
      <dgm:spPr/>
    </dgm:pt>
    <dgm:pt modelId="{A6D3519C-C5C2-4B49-A6C7-52C6D9BBEE76}" type="pres">
      <dgm:prSet presAssocID="{1A470DED-37F3-4237-B664-AF484A3F2E62}" presName="cycle" presStyleCnt="0"/>
      <dgm:spPr/>
    </dgm:pt>
    <dgm:pt modelId="{F0174A19-78F9-439A-8276-69351E983319}" type="pres">
      <dgm:prSet presAssocID="{1A470DED-37F3-4237-B664-AF484A3F2E62}" presName="srcNode" presStyleLbl="node1" presStyleIdx="0" presStyleCnt="5"/>
      <dgm:spPr/>
    </dgm:pt>
    <dgm:pt modelId="{D95860E4-8DC1-438D-BDA0-BA7BB5E093BE}" type="pres">
      <dgm:prSet presAssocID="{1A470DED-37F3-4237-B664-AF484A3F2E62}" presName="conn" presStyleLbl="parChTrans1D2" presStyleIdx="0" presStyleCnt="1"/>
      <dgm:spPr/>
      <dgm:t>
        <a:bodyPr/>
        <a:lstStyle/>
        <a:p>
          <a:endParaRPr lang="ru-RU"/>
        </a:p>
      </dgm:t>
    </dgm:pt>
    <dgm:pt modelId="{20754E2F-7A50-49A0-B23E-FD53004D2AA0}" type="pres">
      <dgm:prSet presAssocID="{1A470DED-37F3-4237-B664-AF484A3F2E62}" presName="extraNode" presStyleLbl="node1" presStyleIdx="0" presStyleCnt="5"/>
      <dgm:spPr/>
    </dgm:pt>
    <dgm:pt modelId="{F41243CF-5FA9-458F-A981-12B5C7831B59}" type="pres">
      <dgm:prSet presAssocID="{1A470DED-37F3-4237-B664-AF484A3F2E62}" presName="dstNode" presStyleLbl="node1" presStyleIdx="0" presStyleCnt="5"/>
      <dgm:spPr/>
    </dgm:pt>
    <dgm:pt modelId="{A70B2C7D-5095-4F03-BEF7-DB231AC3C798}" type="pres">
      <dgm:prSet presAssocID="{870566CF-44E7-44A8-B22D-11E407EF51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3EB27-22FF-4C8B-9EAE-B53C63B085C0}" type="pres">
      <dgm:prSet presAssocID="{870566CF-44E7-44A8-B22D-11E407EF51BC}" presName="accent_1" presStyleCnt="0"/>
      <dgm:spPr/>
    </dgm:pt>
    <dgm:pt modelId="{723EBBD0-3501-4991-BC7C-0DC03FC5FD29}" type="pres">
      <dgm:prSet presAssocID="{870566CF-44E7-44A8-B22D-11E407EF51BC}" presName="accentRepeatNode" presStyleLbl="solidFgAcc1" presStyleIdx="0" presStyleCnt="5"/>
      <dgm:spPr/>
    </dgm:pt>
    <dgm:pt modelId="{CAF8E99F-AD5D-4BB0-B81B-DB6C5F4269EB}" type="pres">
      <dgm:prSet presAssocID="{FB89B564-6B63-4BD8-9E14-02F3D2EA904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5C6CC-03C8-49C2-8E7D-7766753105AC}" type="pres">
      <dgm:prSet presAssocID="{FB89B564-6B63-4BD8-9E14-02F3D2EA9043}" presName="accent_2" presStyleCnt="0"/>
      <dgm:spPr/>
    </dgm:pt>
    <dgm:pt modelId="{AEF2E23F-337E-4216-8743-8C9FB7E616A6}" type="pres">
      <dgm:prSet presAssocID="{FB89B564-6B63-4BD8-9E14-02F3D2EA9043}" presName="accentRepeatNode" presStyleLbl="solidFgAcc1" presStyleIdx="1" presStyleCnt="5"/>
      <dgm:spPr/>
    </dgm:pt>
    <dgm:pt modelId="{9B7C97C5-B5D6-40F3-9338-016675ABCBD3}" type="pres">
      <dgm:prSet presAssocID="{9355DFC8-3621-4E54-BD83-5BB90A6778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02045-B55F-4799-8929-9E0F77094832}" type="pres">
      <dgm:prSet presAssocID="{9355DFC8-3621-4E54-BD83-5BB90A6778FB}" presName="accent_3" presStyleCnt="0"/>
      <dgm:spPr/>
    </dgm:pt>
    <dgm:pt modelId="{92E522B6-84A9-4074-99AB-D623F238A8CD}" type="pres">
      <dgm:prSet presAssocID="{9355DFC8-3621-4E54-BD83-5BB90A6778FB}" presName="accentRepeatNode" presStyleLbl="solidFgAcc1" presStyleIdx="2" presStyleCnt="5"/>
      <dgm:spPr/>
    </dgm:pt>
    <dgm:pt modelId="{8CF0D589-D70A-48A3-A5E7-5B06CDE96D49}" type="pres">
      <dgm:prSet presAssocID="{692AAB9F-2944-4726-B65A-4FC41EA7B97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DD29E-FC21-43B5-8A2C-36BEE29EABAA}" type="pres">
      <dgm:prSet presAssocID="{692AAB9F-2944-4726-B65A-4FC41EA7B976}" presName="accent_4" presStyleCnt="0"/>
      <dgm:spPr/>
    </dgm:pt>
    <dgm:pt modelId="{A48A90FD-D373-4E51-91A6-B64D2852D531}" type="pres">
      <dgm:prSet presAssocID="{692AAB9F-2944-4726-B65A-4FC41EA7B976}" presName="accentRepeatNode" presStyleLbl="solidFgAcc1" presStyleIdx="3" presStyleCnt="5"/>
      <dgm:spPr/>
    </dgm:pt>
    <dgm:pt modelId="{50651D40-0238-46C8-8A4E-1B70A2C7CAC7}" type="pres">
      <dgm:prSet presAssocID="{CAD2B812-4B0E-4CAA-8D49-5F7E469F739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E0562-4404-4D0E-BCA8-FE3C6A15C480}" type="pres">
      <dgm:prSet presAssocID="{CAD2B812-4B0E-4CAA-8D49-5F7E469F7397}" presName="accent_5" presStyleCnt="0"/>
      <dgm:spPr/>
    </dgm:pt>
    <dgm:pt modelId="{70F9725D-9B8E-4AD2-A64E-D96CA36B8384}" type="pres">
      <dgm:prSet presAssocID="{CAD2B812-4B0E-4CAA-8D49-5F7E469F7397}" presName="accentRepeatNode" presStyleLbl="solidFgAcc1" presStyleIdx="4" presStyleCnt="5"/>
      <dgm:spPr/>
    </dgm:pt>
  </dgm:ptLst>
  <dgm:cxnLst>
    <dgm:cxn modelId="{F995710D-3F64-406E-BC5F-5BCCDC9BA479}" type="presOf" srcId="{FB89B564-6B63-4BD8-9E14-02F3D2EA9043}" destId="{CAF8E99F-AD5D-4BB0-B81B-DB6C5F4269EB}" srcOrd="0" destOrd="0" presId="urn:microsoft.com/office/officeart/2008/layout/VerticalCurvedList"/>
    <dgm:cxn modelId="{7E65F815-0880-4D1F-82F0-13C31A4EF411}" srcId="{1A470DED-37F3-4237-B664-AF484A3F2E62}" destId="{CAD2B812-4B0E-4CAA-8D49-5F7E469F7397}" srcOrd="4" destOrd="0" parTransId="{C2C953D2-AA9F-4FCD-A848-62718840285E}" sibTransId="{6A023140-F9EF-417E-A56A-77540FB77161}"/>
    <dgm:cxn modelId="{6B4B5339-41D2-43F8-B371-7DB76ED0172E}" srcId="{1A470DED-37F3-4237-B664-AF484A3F2E62}" destId="{692AAB9F-2944-4726-B65A-4FC41EA7B976}" srcOrd="3" destOrd="0" parTransId="{F7C2B870-93D6-49AF-8D82-2AD0DA0EE8E3}" sibTransId="{1F0276C1-2F08-463C-8B09-7147C9CD26EB}"/>
    <dgm:cxn modelId="{240F2EB3-13A2-4E45-9F68-0F6982C5315A}" srcId="{1A470DED-37F3-4237-B664-AF484A3F2E62}" destId="{FB89B564-6B63-4BD8-9E14-02F3D2EA9043}" srcOrd="1" destOrd="0" parTransId="{18F3E011-B6BA-426F-A310-1EC547791051}" sibTransId="{8BA07E01-36D8-4B27-A5BB-C6CD06CF5038}"/>
    <dgm:cxn modelId="{9BC168F1-EC44-494F-BC83-7930032FBDE6}" srcId="{1A470DED-37F3-4237-B664-AF484A3F2E62}" destId="{870566CF-44E7-44A8-B22D-11E407EF51BC}" srcOrd="0" destOrd="0" parTransId="{5D36CF0B-A006-4B57-898F-D508B68012A5}" sibTransId="{C7CC16AE-7DB7-4937-A45A-3DE0FF7DD856}"/>
    <dgm:cxn modelId="{DDDEEAEB-3788-44A9-A4A8-108BD73CC49C}" type="presOf" srcId="{C7CC16AE-7DB7-4937-A45A-3DE0FF7DD856}" destId="{D95860E4-8DC1-438D-BDA0-BA7BB5E093BE}" srcOrd="0" destOrd="0" presId="urn:microsoft.com/office/officeart/2008/layout/VerticalCurvedList"/>
    <dgm:cxn modelId="{2F2AC355-FCEC-400F-8EBB-AC95B65352DB}" type="presOf" srcId="{CAD2B812-4B0E-4CAA-8D49-5F7E469F7397}" destId="{50651D40-0238-46C8-8A4E-1B70A2C7CAC7}" srcOrd="0" destOrd="0" presId="urn:microsoft.com/office/officeart/2008/layout/VerticalCurvedList"/>
    <dgm:cxn modelId="{6BFE2B82-DB64-45BD-9762-C866085443B5}" srcId="{1A470DED-37F3-4237-B664-AF484A3F2E62}" destId="{9355DFC8-3621-4E54-BD83-5BB90A6778FB}" srcOrd="2" destOrd="0" parTransId="{1F3D9540-C0E5-4295-925A-C268F63832FF}" sibTransId="{A5159CE1-59D4-43DF-BF32-5654888F163D}"/>
    <dgm:cxn modelId="{67434FDE-7CF3-4DE1-AF47-003CFE764927}" type="presOf" srcId="{1A470DED-37F3-4237-B664-AF484A3F2E62}" destId="{BDD8E82D-C980-42CA-915D-3BA1D2F4C6CF}" srcOrd="0" destOrd="0" presId="urn:microsoft.com/office/officeart/2008/layout/VerticalCurvedList"/>
    <dgm:cxn modelId="{DB1BF82D-CD82-4C16-8AC3-92ADDB73C6DE}" type="presOf" srcId="{870566CF-44E7-44A8-B22D-11E407EF51BC}" destId="{A70B2C7D-5095-4F03-BEF7-DB231AC3C798}" srcOrd="0" destOrd="0" presId="urn:microsoft.com/office/officeart/2008/layout/VerticalCurvedList"/>
    <dgm:cxn modelId="{CDD69F9F-E603-4B32-A6DF-8E5ADFAFE38A}" type="presOf" srcId="{9355DFC8-3621-4E54-BD83-5BB90A6778FB}" destId="{9B7C97C5-B5D6-40F3-9338-016675ABCBD3}" srcOrd="0" destOrd="0" presId="urn:microsoft.com/office/officeart/2008/layout/VerticalCurvedList"/>
    <dgm:cxn modelId="{C593E951-4E89-4F5B-BE57-B0109EAEDB2E}" type="presOf" srcId="{692AAB9F-2944-4726-B65A-4FC41EA7B976}" destId="{8CF0D589-D70A-48A3-A5E7-5B06CDE96D49}" srcOrd="0" destOrd="0" presId="urn:microsoft.com/office/officeart/2008/layout/VerticalCurvedList"/>
    <dgm:cxn modelId="{362532E5-B5D4-43CC-AAE7-0F042B84E5DB}" type="presParOf" srcId="{BDD8E82D-C980-42CA-915D-3BA1D2F4C6CF}" destId="{8A1261FF-B297-4714-800E-F21C67688910}" srcOrd="0" destOrd="0" presId="urn:microsoft.com/office/officeart/2008/layout/VerticalCurvedList"/>
    <dgm:cxn modelId="{4DB4E766-3A25-4782-8C0C-BB660A225F34}" type="presParOf" srcId="{8A1261FF-B297-4714-800E-F21C67688910}" destId="{A6D3519C-C5C2-4B49-A6C7-52C6D9BBEE76}" srcOrd="0" destOrd="0" presId="urn:microsoft.com/office/officeart/2008/layout/VerticalCurvedList"/>
    <dgm:cxn modelId="{F0368B7E-4F74-4860-9515-D3201640B9B1}" type="presParOf" srcId="{A6D3519C-C5C2-4B49-A6C7-52C6D9BBEE76}" destId="{F0174A19-78F9-439A-8276-69351E983319}" srcOrd="0" destOrd="0" presId="urn:microsoft.com/office/officeart/2008/layout/VerticalCurvedList"/>
    <dgm:cxn modelId="{DE9DF1BE-2156-48A4-8889-0E448591FB79}" type="presParOf" srcId="{A6D3519C-C5C2-4B49-A6C7-52C6D9BBEE76}" destId="{D95860E4-8DC1-438D-BDA0-BA7BB5E093BE}" srcOrd="1" destOrd="0" presId="urn:microsoft.com/office/officeart/2008/layout/VerticalCurvedList"/>
    <dgm:cxn modelId="{0B55CC61-951C-4E8C-93E8-CC66E85B86AD}" type="presParOf" srcId="{A6D3519C-C5C2-4B49-A6C7-52C6D9BBEE76}" destId="{20754E2F-7A50-49A0-B23E-FD53004D2AA0}" srcOrd="2" destOrd="0" presId="urn:microsoft.com/office/officeart/2008/layout/VerticalCurvedList"/>
    <dgm:cxn modelId="{22E7FFB0-820F-488D-940E-01FF898681BC}" type="presParOf" srcId="{A6D3519C-C5C2-4B49-A6C7-52C6D9BBEE76}" destId="{F41243CF-5FA9-458F-A981-12B5C7831B59}" srcOrd="3" destOrd="0" presId="urn:microsoft.com/office/officeart/2008/layout/VerticalCurvedList"/>
    <dgm:cxn modelId="{B890F353-A8DE-46EB-9D29-F0C47B36855A}" type="presParOf" srcId="{8A1261FF-B297-4714-800E-F21C67688910}" destId="{A70B2C7D-5095-4F03-BEF7-DB231AC3C798}" srcOrd="1" destOrd="0" presId="urn:microsoft.com/office/officeart/2008/layout/VerticalCurvedList"/>
    <dgm:cxn modelId="{5CD09FBF-C58D-47AB-B4A2-D04DB61B6D22}" type="presParOf" srcId="{8A1261FF-B297-4714-800E-F21C67688910}" destId="{24D3EB27-22FF-4C8B-9EAE-B53C63B085C0}" srcOrd="2" destOrd="0" presId="urn:microsoft.com/office/officeart/2008/layout/VerticalCurvedList"/>
    <dgm:cxn modelId="{5143AD29-71B4-4BAD-9523-F67BFD9CE931}" type="presParOf" srcId="{24D3EB27-22FF-4C8B-9EAE-B53C63B085C0}" destId="{723EBBD0-3501-4991-BC7C-0DC03FC5FD29}" srcOrd="0" destOrd="0" presId="urn:microsoft.com/office/officeart/2008/layout/VerticalCurvedList"/>
    <dgm:cxn modelId="{9DC9972A-F4C6-4751-BC22-035159F8FA7D}" type="presParOf" srcId="{8A1261FF-B297-4714-800E-F21C67688910}" destId="{CAF8E99F-AD5D-4BB0-B81B-DB6C5F4269EB}" srcOrd="3" destOrd="0" presId="urn:microsoft.com/office/officeart/2008/layout/VerticalCurvedList"/>
    <dgm:cxn modelId="{ADF652D5-3B79-458F-94D6-8B938D49411D}" type="presParOf" srcId="{8A1261FF-B297-4714-800E-F21C67688910}" destId="{7465C6CC-03C8-49C2-8E7D-7766753105AC}" srcOrd="4" destOrd="0" presId="urn:microsoft.com/office/officeart/2008/layout/VerticalCurvedList"/>
    <dgm:cxn modelId="{32974C84-9C14-47CF-B1E7-F66F37F120F9}" type="presParOf" srcId="{7465C6CC-03C8-49C2-8E7D-7766753105AC}" destId="{AEF2E23F-337E-4216-8743-8C9FB7E616A6}" srcOrd="0" destOrd="0" presId="urn:microsoft.com/office/officeart/2008/layout/VerticalCurvedList"/>
    <dgm:cxn modelId="{118C0B6E-2BE8-4FE3-BEB2-E6D6F4E3874A}" type="presParOf" srcId="{8A1261FF-B297-4714-800E-F21C67688910}" destId="{9B7C97C5-B5D6-40F3-9338-016675ABCBD3}" srcOrd="5" destOrd="0" presId="urn:microsoft.com/office/officeart/2008/layout/VerticalCurvedList"/>
    <dgm:cxn modelId="{F9C047D3-E163-4750-A7B6-2054962C3878}" type="presParOf" srcId="{8A1261FF-B297-4714-800E-F21C67688910}" destId="{23602045-B55F-4799-8929-9E0F77094832}" srcOrd="6" destOrd="0" presId="urn:microsoft.com/office/officeart/2008/layout/VerticalCurvedList"/>
    <dgm:cxn modelId="{47233489-0265-471D-8EC4-A9062B41841B}" type="presParOf" srcId="{23602045-B55F-4799-8929-9E0F77094832}" destId="{92E522B6-84A9-4074-99AB-D623F238A8CD}" srcOrd="0" destOrd="0" presId="urn:microsoft.com/office/officeart/2008/layout/VerticalCurvedList"/>
    <dgm:cxn modelId="{C2EDE969-F919-46CC-A65E-665820529D9A}" type="presParOf" srcId="{8A1261FF-B297-4714-800E-F21C67688910}" destId="{8CF0D589-D70A-48A3-A5E7-5B06CDE96D49}" srcOrd="7" destOrd="0" presId="urn:microsoft.com/office/officeart/2008/layout/VerticalCurvedList"/>
    <dgm:cxn modelId="{A8D2F45E-FA7C-48D0-92EC-585C3F9176C0}" type="presParOf" srcId="{8A1261FF-B297-4714-800E-F21C67688910}" destId="{1DBDD29E-FC21-43B5-8A2C-36BEE29EABAA}" srcOrd="8" destOrd="0" presId="urn:microsoft.com/office/officeart/2008/layout/VerticalCurvedList"/>
    <dgm:cxn modelId="{57B4165A-8834-4E54-9B1B-BAE51B372746}" type="presParOf" srcId="{1DBDD29E-FC21-43B5-8A2C-36BEE29EABAA}" destId="{A48A90FD-D373-4E51-91A6-B64D2852D531}" srcOrd="0" destOrd="0" presId="urn:microsoft.com/office/officeart/2008/layout/VerticalCurvedList"/>
    <dgm:cxn modelId="{8FE5491B-0297-4CC1-9555-F1FC6908D12A}" type="presParOf" srcId="{8A1261FF-B297-4714-800E-F21C67688910}" destId="{50651D40-0238-46C8-8A4E-1B70A2C7CAC7}" srcOrd="9" destOrd="0" presId="urn:microsoft.com/office/officeart/2008/layout/VerticalCurvedList"/>
    <dgm:cxn modelId="{A52F38AB-6138-4889-95A6-85DCB0076EA7}" type="presParOf" srcId="{8A1261FF-B297-4714-800E-F21C67688910}" destId="{718E0562-4404-4D0E-BCA8-FE3C6A15C480}" srcOrd="10" destOrd="0" presId="urn:microsoft.com/office/officeart/2008/layout/VerticalCurvedList"/>
    <dgm:cxn modelId="{93CB1122-4C85-4050-AC53-8B926B3B50EA}" type="presParOf" srcId="{718E0562-4404-4D0E-BCA8-FE3C6A15C480}" destId="{70F9725D-9B8E-4AD2-A64E-D96CA36B8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92E69-D568-48A8-BD7C-B0D515DF698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9DC066B-53E0-4609-9819-FF94AB2715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dirty="0"/>
        </a:p>
      </dgm:t>
    </dgm:pt>
    <dgm:pt modelId="{F510482F-853E-4C5E-A8A9-0C8AA852523D}" type="parTrans" cxnId="{6EE00603-35C7-42FA-BDE9-CDC31723CC65}">
      <dgm:prSet/>
      <dgm:spPr/>
      <dgm:t>
        <a:bodyPr/>
        <a:lstStyle/>
        <a:p>
          <a:endParaRPr lang="ru-RU"/>
        </a:p>
      </dgm:t>
    </dgm:pt>
    <dgm:pt modelId="{B7421CCC-177D-4024-B225-557D41FBCA7C}" type="sibTrans" cxnId="{6EE00603-35C7-42FA-BDE9-CDC31723CC65}">
      <dgm:prSet/>
      <dgm:spPr/>
      <dgm:t>
        <a:bodyPr/>
        <a:lstStyle/>
        <a:p>
          <a:endParaRPr lang="ru-RU"/>
        </a:p>
      </dgm:t>
    </dgm:pt>
    <dgm:pt modelId="{3025B366-7E44-40D4-A62E-5AD7D1AE6D97}" type="pres">
      <dgm:prSet presAssocID="{8E492E69-D568-48A8-BD7C-B0D515DF69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581FF-362C-47F0-A4A6-2E87378C8A55}" type="pres">
      <dgm:prSet presAssocID="{A9DC066B-53E0-4609-9819-FF94AB2715FD}" presName="node" presStyleLbl="node1" presStyleIdx="0" presStyleCnt="1" custScaleX="451464" custLinFactNeighborX="-87169" custLinFactNeighborY="47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1BF646-27DB-4CFD-BA5D-9443D9EF83FE}" type="presOf" srcId="{A9DC066B-53E0-4609-9819-FF94AB2715FD}" destId="{28B581FF-362C-47F0-A4A6-2E87378C8A55}" srcOrd="0" destOrd="0" presId="urn:microsoft.com/office/officeart/2005/8/layout/default"/>
    <dgm:cxn modelId="{7404390F-38CA-42FA-AE86-0C717E2EC417}" type="presOf" srcId="{8E492E69-D568-48A8-BD7C-B0D515DF6985}" destId="{3025B366-7E44-40D4-A62E-5AD7D1AE6D97}" srcOrd="0" destOrd="0" presId="urn:microsoft.com/office/officeart/2005/8/layout/default"/>
    <dgm:cxn modelId="{6EE00603-35C7-42FA-BDE9-CDC31723CC65}" srcId="{8E492E69-D568-48A8-BD7C-B0D515DF6985}" destId="{A9DC066B-53E0-4609-9819-FF94AB2715FD}" srcOrd="0" destOrd="0" parTransId="{F510482F-853E-4C5E-A8A9-0C8AA852523D}" sibTransId="{B7421CCC-177D-4024-B225-557D41FBCA7C}"/>
    <dgm:cxn modelId="{A3253C89-8188-4067-883B-E26F50EF6A3E}" type="presParOf" srcId="{3025B366-7E44-40D4-A62E-5AD7D1AE6D97}" destId="{28B581FF-362C-47F0-A4A6-2E87378C8A5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92D613-A710-4E78-B665-B6F1697C481D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CF23CB6-BB3D-4510-B160-5FAF04507C6B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C00000"/>
              </a:solidFill>
            </a:rPr>
            <a:t>Критерий № 1 и № 2  - основные! </a:t>
          </a:r>
          <a:endParaRPr lang="ru-RU" sz="1600" dirty="0">
            <a:solidFill>
              <a:srgbClr val="C00000"/>
            </a:solidFill>
          </a:endParaRPr>
        </a:p>
      </dgm:t>
    </dgm:pt>
    <dgm:pt modelId="{305DD6C1-FB28-44B8-A1D5-0F51FB03C3E7}" type="parTrans" cxnId="{77EDA6F4-9E6F-4D64-BC46-3F60CF158337}">
      <dgm:prSet/>
      <dgm:spPr/>
      <dgm:t>
        <a:bodyPr/>
        <a:lstStyle/>
        <a:p>
          <a:endParaRPr lang="ru-RU"/>
        </a:p>
      </dgm:t>
    </dgm:pt>
    <dgm:pt modelId="{6AFB1B6F-97FE-4D68-AFA7-7DFDADC98EAE}" type="sibTrans" cxnId="{77EDA6F4-9E6F-4D64-BC46-3F60CF158337}">
      <dgm:prSet/>
      <dgm:spPr/>
      <dgm:t>
        <a:bodyPr/>
        <a:lstStyle/>
        <a:p>
          <a:endParaRPr lang="ru-RU"/>
        </a:p>
      </dgm:t>
    </dgm:pt>
    <dgm:pt modelId="{646C4FE3-62C5-4D2C-A2AC-78A1A8E34D32}">
      <dgm:prSet/>
      <dgm:spPr/>
      <dgm:t>
        <a:bodyPr/>
        <a:lstStyle/>
        <a:p>
          <a:pPr rtl="0"/>
          <a:r>
            <a:rPr lang="ru-RU" b="1" dirty="0" smtClean="0"/>
            <a:t>Но для получения «зачета» за всю работу нужно получить дополнительно «зачет» еще и по одному </a:t>
          </a:r>
          <a:r>
            <a:rPr lang="ru-RU" b="1" smtClean="0"/>
            <a:t>из критериев ( № </a:t>
          </a:r>
          <a:r>
            <a:rPr lang="ru-RU" b="1" dirty="0" smtClean="0"/>
            <a:t>3, № 4, № 5).</a:t>
          </a:r>
          <a:endParaRPr lang="ru-RU" dirty="0"/>
        </a:p>
      </dgm:t>
    </dgm:pt>
    <dgm:pt modelId="{DD6C7085-588F-4BF0-A5BB-6E63B50C8B80}" type="parTrans" cxnId="{50FA1704-D77F-4C64-B469-EB99A265C8B4}">
      <dgm:prSet/>
      <dgm:spPr/>
      <dgm:t>
        <a:bodyPr/>
        <a:lstStyle/>
        <a:p>
          <a:endParaRPr lang="ru-RU"/>
        </a:p>
      </dgm:t>
    </dgm:pt>
    <dgm:pt modelId="{CF7CC4FD-A7CF-4BB7-BF94-3469044CABCC}" type="sibTrans" cxnId="{50FA1704-D77F-4C64-B469-EB99A265C8B4}">
      <dgm:prSet/>
      <dgm:spPr/>
      <dgm:t>
        <a:bodyPr/>
        <a:lstStyle/>
        <a:p>
          <a:endParaRPr lang="ru-RU"/>
        </a:p>
      </dgm:t>
    </dgm:pt>
    <dgm:pt modelId="{F120B4E8-6521-4DFB-B2EB-06B68C3F7A78}" type="pres">
      <dgm:prSet presAssocID="{2092D613-A710-4E78-B665-B6F1697C48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88000D-9A7C-46C7-8D63-C9062DB9BBFC}" type="pres">
      <dgm:prSet presAssocID="{2092D613-A710-4E78-B665-B6F1697C481D}" presName="ribbon" presStyleLbl="node1" presStyleIdx="0" presStyleCnt="1"/>
      <dgm:spPr/>
    </dgm:pt>
    <dgm:pt modelId="{31117BD8-EDFB-4B62-A23B-F9A81288DE3E}" type="pres">
      <dgm:prSet presAssocID="{2092D613-A710-4E78-B665-B6F1697C481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84F18-6A07-4C2C-BBF8-91B9155A7CB0}" type="pres">
      <dgm:prSet presAssocID="{2092D613-A710-4E78-B665-B6F1697C481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30516D-6F50-4C86-8454-23D8B9F07A2C}" type="presOf" srcId="{0CF23CB6-BB3D-4510-B160-5FAF04507C6B}" destId="{31117BD8-EDFB-4B62-A23B-F9A81288DE3E}" srcOrd="0" destOrd="0" presId="urn:microsoft.com/office/officeart/2005/8/layout/arrow6"/>
    <dgm:cxn modelId="{8BF47BB2-F7FF-4E25-97BB-153AD6707D6A}" type="presOf" srcId="{2092D613-A710-4E78-B665-B6F1697C481D}" destId="{F120B4E8-6521-4DFB-B2EB-06B68C3F7A78}" srcOrd="0" destOrd="0" presId="urn:microsoft.com/office/officeart/2005/8/layout/arrow6"/>
    <dgm:cxn modelId="{77EDA6F4-9E6F-4D64-BC46-3F60CF158337}" srcId="{2092D613-A710-4E78-B665-B6F1697C481D}" destId="{0CF23CB6-BB3D-4510-B160-5FAF04507C6B}" srcOrd="0" destOrd="0" parTransId="{305DD6C1-FB28-44B8-A1D5-0F51FB03C3E7}" sibTransId="{6AFB1B6F-97FE-4D68-AFA7-7DFDADC98EAE}"/>
    <dgm:cxn modelId="{50FA1704-D77F-4C64-B469-EB99A265C8B4}" srcId="{2092D613-A710-4E78-B665-B6F1697C481D}" destId="{646C4FE3-62C5-4D2C-A2AC-78A1A8E34D32}" srcOrd="1" destOrd="0" parTransId="{DD6C7085-588F-4BF0-A5BB-6E63B50C8B80}" sibTransId="{CF7CC4FD-A7CF-4BB7-BF94-3469044CABCC}"/>
    <dgm:cxn modelId="{710F5765-FE80-4F64-B2EA-8DD79B330A27}" type="presOf" srcId="{646C4FE3-62C5-4D2C-A2AC-78A1A8E34D32}" destId="{4F584F18-6A07-4C2C-BBF8-91B9155A7CB0}" srcOrd="0" destOrd="0" presId="urn:microsoft.com/office/officeart/2005/8/layout/arrow6"/>
    <dgm:cxn modelId="{52123DAA-5238-4A60-A30C-C9C71B2729E5}" type="presParOf" srcId="{F120B4E8-6521-4DFB-B2EB-06B68C3F7A78}" destId="{5188000D-9A7C-46C7-8D63-C9062DB9BBFC}" srcOrd="0" destOrd="0" presId="urn:microsoft.com/office/officeart/2005/8/layout/arrow6"/>
    <dgm:cxn modelId="{2B89D3E8-A33C-452F-90D3-D60956BC8F37}" type="presParOf" srcId="{F120B4E8-6521-4DFB-B2EB-06B68C3F7A78}" destId="{31117BD8-EDFB-4B62-A23B-F9A81288DE3E}" srcOrd="1" destOrd="0" presId="urn:microsoft.com/office/officeart/2005/8/layout/arrow6"/>
    <dgm:cxn modelId="{9B390564-306A-4D5E-89D7-EF7FDCFA2933}" type="presParOf" srcId="{F120B4E8-6521-4DFB-B2EB-06B68C3F7A78}" destId="{4F584F18-6A07-4C2C-BBF8-91B9155A7CB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2A5E4E-AF85-4DDA-890E-6F8D7F791B0C}" type="doc">
      <dgm:prSet loTypeId="urn:microsoft.com/office/officeart/2005/8/layout/orgChart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FE9CF62A-FB6F-42C3-B32C-E4ED69B5F6BD}">
      <dgm:prSet/>
      <dgm:spPr/>
      <dgm:t>
        <a:bodyPr/>
        <a:lstStyle/>
        <a:p>
          <a:pPr rtl="0"/>
          <a:r>
            <a:rPr lang="ru-RU" dirty="0" smtClean="0"/>
            <a:t>Если за сочинение по </a:t>
          </a:r>
          <a:r>
            <a:rPr lang="ru-RU" b="1" dirty="0" smtClean="0"/>
            <a:t>критерию № 1 </a:t>
          </a:r>
          <a:r>
            <a:rPr lang="ru-RU" dirty="0" smtClean="0"/>
            <a:t>поставлен «</a:t>
          </a:r>
          <a:r>
            <a:rPr lang="ru-RU" b="1" dirty="0" smtClean="0"/>
            <a:t>незачет»</a:t>
          </a:r>
          <a:r>
            <a:rPr lang="ru-RU" dirty="0" smtClean="0"/>
            <a:t>, то сочинение по критериям № 2- № 5 не проверяется. В клетки по всем критериям оценивания выставляется «</a:t>
          </a:r>
          <a:r>
            <a:rPr lang="ru-RU" b="1" dirty="0" smtClean="0"/>
            <a:t>незачет»</a:t>
          </a:r>
          <a:r>
            <a:rPr lang="ru-RU" dirty="0" smtClean="0"/>
            <a:t>. И за всю работу выставляется </a:t>
          </a:r>
          <a:r>
            <a:rPr lang="ru-RU" b="1" dirty="0" smtClean="0"/>
            <a:t>«незачет».</a:t>
          </a:r>
          <a:endParaRPr lang="ru-RU" dirty="0"/>
        </a:p>
      </dgm:t>
    </dgm:pt>
    <dgm:pt modelId="{72B64202-7324-4923-BAFF-9D38E51F2A55}" type="parTrans" cxnId="{332DAE3C-2D2F-438C-9046-9B01EA21331B}">
      <dgm:prSet/>
      <dgm:spPr/>
      <dgm:t>
        <a:bodyPr/>
        <a:lstStyle/>
        <a:p>
          <a:endParaRPr lang="ru-RU"/>
        </a:p>
      </dgm:t>
    </dgm:pt>
    <dgm:pt modelId="{DD4B908B-4B62-417A-945E-083B585F4BE7}" type="sibTrans" cxnId="{332DAE3C-2D2F-438C-9046-9B01EA21331B}">
      <dgm:prSet/>
      <dgm:spPr/>
      <dgm:t>
        <a:bodyPr/>
        <a:lstStyle/>
        <a:p>
          <a:endParaRPr lang="ru-RU"/>
        </a:p>
      </dgm:t>
    </dgm:pt>
    <dgm:pt modelId="{91D25C91-21A9-47B6-8BB6-3D89344D45D4}" type="pres">
      <dgm:prSet presAssocID="{312A5E4E-AF85-4DDA-890E-6F8D7F791B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DE0A64-CE90-4B9A-A537-48B9A59EE404}" type="pres">
      <dgm:prSet presAssocID="{FE9CF62A-FB6F-42C3-B32C-E4ED69B5F6BD}" presName="hierRoot1" presStyleCnt="0">
        <dgm:presLayoutVars>
          <dgm:hierBranch val="init"/>
        </dgm:presLayoutVars>
      </dgm:prSet>
      <dgm:spPr/>
    </dgm:pt>
    <dgm:pt modelId="{3098C277-7733-4928-95F0-46A723361EDF}" type="pres">
      <dgm:prSet presAssocID="{FE9CF62A-FB6F-42C3-B32C-E4ED69B5F6BD}" presName="rootComposite1" presStyleCnt="0"/>
      <dgm:spPr/>
    </dgm:pt>
    <dgm:pt modelId="{0E15376C-7F80-4004-B5D4-D1610B1FD493}" type="pres">
      <dgm:prSet presAssocID="{FE9CF62A-FB6F-42C3-B32C-E4ED69B5F6BD}" presName="rootText1" presStyleLbl="node0" presStyleIdx="0" presStyleCnt="1" custScaleX="285042" custLinFactNeighborX="7751" custLinFactNeighborY="-71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EDD613-35DD-46B9-81D7-82CC9A39206A}" type="pres">
      <dgm:prSet presAssocID="{FE9CF62A-FB6F-42C3-B32C-E4ED69B5F6B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18142DC-525E-4575-AE4E-8700188C5B95}" type="pres">
      <dgm:prSet presAssocID="{FE9CF62A-FB6F-42C3-B32C-E4ED69B5F6BD}" presName="hierChild2" presStyleCnt="0"/>
      <dgm:spPr/>
    </dgm:pt>
    <dgm:pt modelId="{9A099AFA-986D-443E-A5DA-F330A3E757D6}" type="pres">
      <dgm:prSet presAssocID="{FE9CF62A-FB6F-42C3-B32C-E4ED69B5F6BD}" presName="hierChild3" presStyleCnt="0"/>
      <dgm:spPr/>
    </dgm:pt>
  </dgm:ptLst>
  <dgm:cxnLst>
    <dgm:cxn modelId="{332DAE3C-2D2F-438C-9046-9B01EA21331B}" srcId="{312A5E4E-AF85-4DDA-890E-6F8D7F791B0C}" destId="{FE9CF62A-FB6F-42C3-B32C-E4ED69B5F6BD}" srcOrd="0" destOrd="0" parTransId="{72B64202-7324-4923-BAFF-9D38E51F2A55}" sibTransId="{DD4B908B-4B62-417A-945E-083B585F4BE7}"/>
    <dgm:cxn modelId="{FB4727AE-330C-46B9-A62E-C5FDCD777E21}" type="presOf" srcId="{FE9CF62A-FB6F-42C3-B32C-E4ED69B5F6BD}" destId="{3EEDD613-35DD-46B9-81D7-82CC9A39206A}" srcOrd="1" destOrd="0" presId="urn:microsoft.com/office/officeart/2005/8/layout/orgChart1"/>
    <dgm:cxn modelId="{524DBC20-35C1-4AB0-820C-5B87B1E443C7}" type="presOf" srcId="{FE9CF62A-FB6F-42C3-B32C-E4ED69B5F6BD}" destId="{0E15376C-7F80-4004-B5D4-D1610B1FD493}" srcOrd="0" destOrd="0" presId="urn:microsoft.com/office/officeart/2005/8/layout/orgChart1"/>
    <dgm:cxn modelId="{BE02F47C-B3A2-45A0-9223-4FC656A1294F}" type="presOf" srcId="{312A5E4E-AF85-4DDA-890E-6F8D7F791B0C}" destId="{91D25C91-21A9-47B6-8BB6-3D89344D45D4}" srcOrd="0" destOrd="0" presId="urn:microsoft.com/office/officeart/2005/8/layout/orgChart1"/>
    <dgm:cxn modelId="{29C0FD74-2868-4BDB-8C94-A019B8F5D90E}" type="presParOf" srcId="{91D25C91-21A9-47B6-8BB6-3D89344D45D4}" destId="{ACDE0A64-CE90-4B9A-A537-48B9A59EE404}" srcOrd="0" destOrd="0" presId="urn:microsoft.com/office/officeart/2005/8/layout/orgChart1"/>
    <dgm:cxn modelId="{705D9929-9BAC-473D-9553-EBE823F0B94C}" type="presParOf" srcId="{ACDE0A64-CE90-4B9A-A537-48B9A59EE404}" destId="{3098C277-7733-4928-95F0-46A723361EDF}" srcOrd="0" destOrd="0" presId="urn:microsoft.com/office/officeart/2005/8/layout/orgChart1"/>
    <dgm:cxn modelId="{56271059-85A1-4276-8E94-12CC4CBC6EE3}" type="presParOf" srcId="{3098C277-7733-4928-95F0-46A723361EDF}" destId="{0E15376C-7F80-4004-B5D4-D1610B1FD493}" srcOrd="0" destOrd="0" presId="urn:microsoft.com/office/officeart/2005/8/layout/orgChart1"/>
    <dgm:cxn modelId="{F01AEB34-5D82-492E-B1F9-89BF43F69649}" type="presParOf" srcId="{3098C277-7733-4928-95F0-46A723361EDF}" destId="{3EEDD613-35DD-46B9-81D7-82CC9A39206A}" srcOrd="1" destOrd="0" presId="urn:microsoft.com/office/officeart/2005/8/layout/orgChart1"/>
    <dgm:cxn modelId="{CF54616C-53FE-4953-A411-716C177012BB}" type="presParOf" srcId="{ACDE0A64-CE90-4B9A-A537-48B9A59EE404}" destId="{618142DC-525E-4575-AE4E-8700188C5B95}" srcOrd="1" destOrd="0" presId="urn:microsoft.com/office/officeart/2005/8/layout/orgChart1"/>
    <dgm:cxn modelId="{6A918D06-8A20-465A-BCE5-285157589E46}" type="presParOf" srcId="{ACDE0A64-CE90-4B9A-A537-48B9A59EE404}" destId="{9A099AFA-986D-443E-A5DA-F330A3E757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0B8AFD-C2F3-49E1-B10F-22D58A8068C4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78EACC-A44E-4A54-A7A8-CAE16321A94E}">
      <dgm:prSet/>
      <dgm:spPr/>
      <dgm:t>
        <a:bodyPr/>
        <a:lstStyle/>
        <a:p>
          <a:pPr rtl="0"/>
          <a:r>
            <a:rPr lang="ru-RU" dirty="0" smtClean="0"/>
            <a:t>Если за сочинение по </a:t>
          </a:r>
          <a:r>
            <a:rPr lang="ru-RU" b="1" dirty="0" smtClean="0"/>
            <a:t>критерию № 1 поставлен </a:t>
          </a:r>
          <a:r>
            <a:rPr lang="ru-RU" dirty="0" smtClean="0"/>
            <a:t>«</a:t>
          </a:r>
          <a:r>
            <a:rPr lang="ru-RU" b="1" dirty="0" smtClean="0"/>
            <a:t>зачет»</a:t>
          </a:r>
          <a:r>
            <a:rPr lang="ru-RU" dirty="0" smtClean="0"/>
            <a:t>, а по </a:t>
          </a:r>
          <a:r>
            <a:rPr lang="ru-RU" b="1" dirty="0" smtClean="0"/>
            <a:t>критерию № 2 </a:t>
          </a:r>
          <a:r>
            <a:rPr lang="ru-RU" dirty="0" smtClean="0"/>
            <a:t>поставлен </a:t>
          </a:r>
          <a:r>
            <a:rPr lang="ru-RU" b="1" dirty="0" smtClean="0"/>
            <a:t>«незачет»</a:t>
          </a:r>
          <a:r>
            <a:rPr lang="ru-RU" dirty="0" smtClean="0"/>
            <a:t>, то сочинение по критериям </a:t>
          </a:r>
          <a:br>
            <a:rPr lang="ru-RU" dirty="0" smtClean="0"/>
          </a:br>
          <a:r>
            <a:rPr lang="ru-RU" dirty="0" smtClean="0"/>
            <a:t>№ 3 - № 5 не проверяется. В клетки по критериям оценивания № 3 - № 5 выставляется </a:t>
          </a:r>
          <a:r>
            <a:rPr lang="ru-RU" b="1" dirty="0" smtClean="0"/>
            <a:t>«незачет»</a:t>
          </a:r>
          <a:r>
            <a:rPr lang="ru-RU" dirty="0" smtClean="0"/>
            <a:t>. И за всю работу выставляется </a:t>
          </a:r>
          <a:r>
            <a:rPr lang="ru-RU" b="1" dirty="0" smtClean="0"/>
            <a:t>«незачет».</a:t>
          </a:r>
          <a:endParaRPr lang="ru-RU" dirty="0"/>
        </a:p>
      </dgm:t>
    </dgm:pt>
    <dgm:pt modelId="{0DAF33FC-2892-4778-94DD-B53D8FB1EDD8}" type="parTrans" cxnId="{51277F87-5AF8-430E-8657-D3CD263FC15D}">
      <dgm:prSet/>
      <dgm:spPr/>
      <dgm:t>
        <a:bodyPr/>
        <a:lstStyle/>
        <a:p>
          <a:endParaRPr lang="ru-RU"/>
        </a:p>
      </dgm:t>
    </dgm:pt>
    <dgm:pt modelId="{A7E69C5F-519E-46E2-8510-97C1813A4D3C}" type="sibTrans" cxnId="{51277F87-5AF8-430E-8657-D3CD263FC15D}">
      <dgm:prSet/>
      <dgm:spPr/>
      <dgm:t>
        <a:bodyPr/>
        <a:lstStyle/>
        <a:p>
          <a:endParaRPr lang="ru-RU"/>
        </a:p>
      </dgm:t>
    </dgm:pt>
    <dgm:pt modelId="{D5C05A8E-5FD1-4B12-B9B8-BFA9B7953DA5}" type="pres">
      <dgm:prSet presAssocID="{C70B8AFD-C2F3-49E1-B10F-22D58A806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B53E51-09C3-4E6A-9BE0-5A13278F8CAC}" type="pres">
      <dgm:prSet presAssocID="{4078EACC-A44E-4A54-A7A8-CAE16321A94E}" presName="node" presStyleLbl="node1" presStyleIdx="0" presStyleCnt="1" custScaleX="144180" custScaleY="36383" custLinFactNeighborX="7642" custLinFactNeighborY="-61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13DB73-D493-4243-82A8-0F5756674D06}" type="presOf" srcId="{C70B8AFD-C2F3-49E1-B10F-22D58A8068C4}" destId="{D5C05A8E-5FD1-4B12-B9B8-BFA9B7953DA5}" srcOrd="0" destOrd="0" presId="urn:microsoft.com/office/officeart/2005/8/layout/default"/>
    <dgm:cxn modelId="{51277F87-5AF8-430E-8657-D3CD263FC15D}" srcId="{C70B8AFD-C2F3-49E1-B10F-22D58A8068C4}" destId="{4078EACC-A44E-4A54-A7A8-CAE16321A94E}" srcOrd="0" destOrd="0" parTransId="{0DAF33FC-2892-4778-94DD-B53D8FB1EDD8}" sibTransId="{A7E69C5F-519E-46E2-8510-97C1813A4D3C}"/>
    <dgm:cxn modelId="{CF8A8910-B035-48C0-A242-D72C21D4470D}" type="presOf" srcId="{4078EACC-A44E-4A54-A7A8-CAE16321A94E}" destId="{63B53E51-09C3-4E6A-9BE0-5A13278F8CAC}" srcOrd="0" destOrd="0" presId="urn:microsoft.com/office/officeart/2005/8/layout/default"/>
    <dgm:cxn modelId="{26832AF2-E504-4637-B630-10F5EEA0E184}" type="presParOf" srcId="{D5C05A8E-5FD1-4B12-B9B8-BFA9B7953DA5}" destId="{63B53E51-09C3-4E6A-9BE0-5A13278F8CAC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8179C-85F2-47E9-AA94-073A49C206EA}">
      <dsp:nvSpPr>
        <dsp:cNvPr id="0" name=""/>
        <dsp:cNvSpPr/>
      </dsp:nvSpPr>
      <dsp:spPr>
        <a:xfrm>
          <a:off x="0" y="8157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Выберите только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одну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 предложенных ниже тем сочинения, затем напишите сочинение-рассуждение на эту тему.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72965"/>
        <a:ext cx="11382027" cy="1197979"/>
      </dsp:txXfrm>
    </dsp:sp>
    <dsp:sp modelId="{621A6CAA-801E-444E-9BFF-2F8AE74CA941}">
      <dsp:nvSpPr>
        <dsp:cNvPr id="0" name=""/>
        <dsp:cNvSpPr/>
      </dsp:nvSpPr>
      <dsp:spPr>
        <a:xfrm>
          <a:off x="0" y="1343216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заявленной темы сформулируйте свою позицию и аргументируйте ее на основе не менее одного произведения отечественной или мировой литературы по Вашему выбору. Количество привлеченных произведений не так важно, как глубина раскрытия темы с опорой на литературный материал.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1408024"/>
        <a:ext cx="11382027" cy="1197979"/>
      </dsp:txXfrm>
    </dsp:sp>
    <dsp:sp modelId="{13F453E5-A6EF-47E5-8EE7-9C927074DF18}">
      <dsp:nvSpPr>
        <dsp:cNvPr id="0" name=""/>
        <dsp:cNvSpPr/>
      </dsp:nvSpPr>
      <dsp:spPr>
        <a:xfrm>
          <a:off x="0" y="2684958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Продумайте композицию сочинения. Соблюдайте речевые нормы и нормы грамотности. (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Разрешается пользоваться орфографическим словарем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Сочинение пишите четко и разборчиво.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2749766"/>
        <a:ext cx="11382027" cy="1197979"/>
      </dsp:txXfrm>
    </dsp:sp>
    <dsp:sp modelId="{2C1185E7-A1CB-43B2-9397-4E4255835DA9}">
      <dsp:nvSpPr>
        <dsp:cNvPr id="0" name=""/>
        <dsp:cNvSpPr/>
      </dsp:nvSpPr>
      <dsp:spPr>
        <a:xfrm>
          <a:off x="0" y="4026701"/>
          <a:ext cx="11511643" cy="13275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оценке сочинения в первую очередь учитывается соответствие выбранной теме и аргументированное привлечение литературных произведений.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8" y="4091509"/>
        <a:ext cx="11382027" cy="11979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A7020-082D-4AA9-9D44-9CAA3A9F7CFF}">
      <dsp:nvSpPr>
        <dsp:cNvPr id="0" name=""/>
        <dsp:cNvSpPr/>
      </dsp:nvSpPr>
      <dsp:spPr>
        <a:xfrm>
          <a:off x="213300" y="0"/>
          <a:ext cx="10572854" cy="17139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Если по критериям № 1 и № 2 поставлен «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зачет», 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остальным критериям (№ 3-№ 5) – 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</a:t>
          </a: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то вся работа получает </a:t>
          </a:r>
          <a:r>
            <a:rPr lang="ru-RU" sz="4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«незачет» </a:t>
          </a:r>
          <a:endParaRPr lang="ru-RU" sz="4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300" y="0"/>
        <a:ext cx="10572854" cy="1713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21678-45A5-4713-A99D-CB65185DEA4D}">
      <dsp:nvSpPr>
        <dsp:cNvPr id="0" name=""/>
        <dsp:cNvSpPr/>
      </dsp:nvSpPr>
      <dsp:spPr>
        <a:xfrm>
          <a:off x="0" y="0"/>
          <a:ext cx="8957129" cy="18562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получения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«зачета»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итоговое сочинение необходимо получить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критериям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 1, № 2 </a:t>
          </a:r>
          <a:r>
            <a:rPr lang="ru-RU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</a:t>
          </a: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 «зачет» по одному из критериев № 3, № 4, № 5.  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613" y="90613"/>
        <a:ext cx="8775903" cy="16749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DCF3B-E0B7-4760-906E-4235FA292A03}">
      <dsp:nvSpPr>
        <dsp:cNvPr id="0" name=""/>
        <dsp:cNvSpPr/>
      </dsp:nvSpPr>
      <dsp:spPr>
        <a:xfrm>
          <a:off x="998305" y="0"/>
          <a:ext cx="9787849" cy="14927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 всех остальных случаях сочинение проверяется по всем пяти критериям и оценивается по системе </a:t>
          </a: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«зачет»/«незачет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(например, нельзя не проверять работу по критериям К4 и К5, если выпускник получил </a:t>
          </a:r>
          <a:r>
            <a:rPr lang="ru-RU" sz="2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«зачет»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основании зачетов по критериям К1, К2, К3)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8305" y="0"/>
        <a:ext cx="9787849" cy="1492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7A5B-8FB3-4D79-A0D7-83D0F7A4D6AC}">
      <dsp:nvSpPr>
        <dsp:cNvPr id="0" name=""/>
        <dsp:cNvSpPr/>
      </dsp:nvSpPr>
      <dsp:spPr>
        <a:xfrm>
          <a:off x="0" y="2145022"/>
          <a:ext cx="4147457" cy="1645389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F8C5D-5CEA-43F5-BFD3-CB316832E4E9}">
      <dsp:nvSpPr>
        <dsp:cNvPr id="0" name=""/>
        <dsp:cNvSpPr/>
      </dsp:nvSpPr>
      <dsp:spPr>
        <a:xfrm>
          <a:off x="334550" y="2556369"/>
          <a:ext cx="3398160" cy="8226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Письмо </a:t>
          </a:r>
          <a:r>
            <a:rPr lang="ru-RU" sz="1700" kern="1200" dirty="0" err="1" smtClean="0"/>
            <a:t>Рособрнадзора</a:t>
          </a:r>
          <a:r>
            <a:rPr lang="ru-RU" sz="1700" kern="1200" dirty="0" smtClean="0"/>
            <a:t> от 23.10.2018 № 10-875</a:t>
          </a:r>
          <a:endParaRPr lang="ru-RU" sz="1700" kern="1200" dirty="0"/>
        </a:p>
      </dsp:txBody>
      <dsp:txXfrm>
        <a:off x="334550" y="2556369"/>
        <a:ext cx="3398160" cy="822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32210-076A-43F2-8C1E-F298EE8D70E5}">
      <dsp:nvSpPr>
        <dsp:cNvPr id="0" name=""/>
        <dsp:cNvSpPr/>
      </dsp:nvSpPr>
      <dsp:spPr>
        <a:xfrm>
          <a:off x="766696" y="400051"/>
          <a:ext cx="3952237" cy="1184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Документы,  которые заполняют эксперты</a:t>
          </a:r>
          <a:endParaRPr lang="ru-RU" sz="3200" kern="1200" dirty="0"/>
        </a:p>
      </dsp:txBody>
      <dsp:txXfrm>
        <a:off x="801384" y="434739"/>
        <a:ext cx="3882861" cy="1114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0AB7A-5146-4978-8546-428A0064EE03}">
      <dsp:nvSpPr>
        <dsp:cNvPr id="0" name=""/>
        <dsp:cNvSpPr/>
      </dsp:nvSpPr>
      <dsp:spPr>
        <a:xfrm>
          <a:off x="4973" y="0"/>
          <a:ext cx="4784155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3" y="0"/>
        <a:ext cx="4784155" cy="1183277"/>
      </dsp:txXfrm>
    </dsp:sp>
    <dsp:sp modelId="{56C750EC-19A5-4E33-BF22-74E0AE899CDE}">
      <dsp:nvSpPr>
        <dsp:cNvPr id="0" name=""/>
        <dsp:cNvSpPr/>
      </dsp:nvSpPr>
      <dsp:spPr>
        <a:xfrm>
          <a:off x="483388" y="1184432"/>
          <a:ext cx="3827324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Требование №1. «Объем итогового сочинения»</a:t>
          </a:r>
          <a:endParaRPr lang="ru-RU" sz="2000" kern="1200" dirty="0"/>
        </a:p>
      </dsp:txBody>
      <dsp:txXfrm>
        <a:off x="518220" y="1219264"/>
        <a:ext cx="3757660" cy="1119583"/>
      </dsp:txXfrm>
    </dsp:sp>
    <dsp:sp modelId="{A6C334CC-FBF1-4B5F-A287-D2F5930C236D}">
      <dsp:nvSpPr>
        <dsp:cNvPr id="0" name=""/>
        <dsp:cNvSpPr/>
      </dsp:nvSpPr>
      <dsp:spPr>
        <a:xfrm>
          <a:off x="483388" y="2556641"/>
          <a:ext cx="3827324" cy="11892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Требование № 2. «Самостоятельность написания итогового сочинения»</a:t>
          </a:r>
          <a:endParaRPr lang="ru-RU" sz="2000" kern="1200" dirty="0"/>
        </a:p>
      </dsp:txBody>
      <dsp:txXfrm>
        <a:off x="518220" y="2591473"/>
        <a:ext cx="3757660" cy="1119583"/>
      </dsp:txXfrm>
    </dsp:sp>
    <dsp:sp modelId="{88BD0FB8-A11C-46C6-AB0F-795853CAE55A}">
      <dsp:nvSpPr>
        <dsp:cNvPr id="0" name=""/>
        <dsp:cNvSpPr/>
      </dsp:nvSpPr>
      <dsp:spPr>
        <a:xfrm>
          <a:off x="5147940" y="0"/>
          <a:ext cx="4784155" cy="394425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Критерии</a:t>
          </a:r>
          <a:endParaRPr lang="ru-RU" sz="5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7940" y="0"/>
        <a:ext cx="4784155" cy="1183277"/>
      </dsp:txXfrm>
    </dsp:sp>
    <dsp:sp modelId="{29C993B7-D597-4B49-924C-A4546DBD137A}">
      <dsp:nvSpPr>
        <dsp:cNvPr id="0" name=""/>
        <dsp:cNvSpPr/>
      </dsp:nvSpPr>
      <dsp:spPr>
        <a:xfrm>
          <a:off x="5626356" y="1184023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Критерий № 1 «Соответствие теме»</a:t>
          </a:r>
          <a:endParaRPr lang="ru-RU" sz="1600" kern="1200" dirty="0"/>
        </a:p>
      </dsp:txBody>
      <dsp:txXfrm>
        <a:off x="5639720" y="1197387"/>
        <a:ext cx="3800596" cy="429567"/>
      </dsp:txXfrm>
    </dsp:sp>
    <dsp:sp modelId="{F161FC0E-4EFD-4B1A-87CD-974C870ABE4A}">
      <dsp:nvSpPr>
        <dsp:cNvPr id="0" name=""/>
        <dsp:cNvSpPr/>
      </dsp:nvSpPr>
      <dsp:spPr>
        <a:xfrm>
          <a:off x="5626356" y="1710518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Критерий № 2 «Аргументация. Привлечение литературного материала»</a:t>
          </a:r>
          <a:endParaRPr lang="ru-RU" sz="1600" kern="1200" dirty="0"/>
        </a:p>
      </dsp:txBody>
      <dsp:txXfrm>
        <a:off x="5639720" y="1723882"/>
        <a:ext cx="3800596" cy="429567"/>
      </dsp:txXfrm>
    </dsp:sp>
    <dsp:sp modelId="{9B39AF9D-E08B-4076-91DD-10EE59402010}">
      <dsp:nvSpPr>
        <dsp:cNvPr id="0" name=""/>
        <dsp:cNvSpPr/>
      </dsp:nvSpPr>
      <dsp:spPr>
        <a:xfrm>
          <a:off x="5626356" y="2237012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Критерий № 3 «Композиция и логика рассуждения</a:t>
          </a:r>
          <a:r>
            <a:rPr lang="ru-RU" sz="1300" kern="1200" dirty="0" smtClean="0"/>
            <a:t>»</a:t>
          </a:r>
        </a:p>
      </dsp:txBody>
      <dsp:txXfrm>
        <a:off x="5639720" y="2250376"/>
        <a:ext cx="3800596" cy="429567"/>
      </dsp:txXfrm>
    </dsp:sp>
    <dsp:sp modelId="{A8D1B4D9-CC3E-48DB-AA7E-55D73C739086}">
      <dsp:nvSpPr>
        <dsp:cNvPr id="0" name=""/>
        <dsp:cNvSpPr/>
      </dsp:nvSpPr>
      <dsp:spPr>
        <a:xfrm>
          <a:off x="5626356" y="2763507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Критерий № 4 «Качество письменной речи»</a:t>
          </a:r>
        </a:p>
      </dsp:txBody>
      <dsp:txXfrm>
        <a:off x="5639720" y="2776871"/>
        <a:ext cx="3800596" cy="429567"/>
      </dsp:txXfrm>
    </dsp:sp>
    <dsp:sp modelId="{C1CC35B1-B732-4DBF-B1B1-B7A4C3BB4596}">
      <dsp:nvSpPr>
        <dsp:cNvPr id="0" name=""/>
        <dsp:cNvSpPr/>
      </dsp:nvSpPr>
      <dsp:spPr>
        <a:xfrm>
          <a:off x="5610587" y="3340097"/>
          <a:ext cx="3827324" cy="4562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Критерий № 5 «Грамотность»</a:t>
          </a:r>
        </a:p>
      </dsp:txBody>
      <dsp:txXfrm>
        <a:off x="5623951" y="3353461"/>
        <a:ext cx="3800596" cy="429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860E4-8DC1-438D-BDA0-BA7BB5E093BE}">
      <dsp:nvSpPr>
        <dsp:cNvPr id="0" name=""/>
        <dsp:cNvSpPr/>
      </dsp:nvSpPr>
      <dsp:spPr>
        <a:xfrm>
          <a:off x="-5852611" y="-895699"/>
          <a:ext cx="6967556" cy="6967556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2C7D-5095-4F03-BEF7-DB231AC3C798}">
      <dsp:nvSpPr>
        <dsp:cNvPr id="0" name=""/>
        <dsp:cNvSpPr/>
      </dsp:nvSpPr>
      <dsp:spPr>
        <a:xfrm>
          <a:off x="487308" y="323406"/>
          <a:ext cx="5767262" cy="64722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1. Соответствие теме.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08" y="323406"/>
        <a:ext cx="5767262" cy="647226"/>
      </dsp:txXfrm>
    </dsp:sp>
    <dsp:sp modelId="{723EBBD0-3501-4991-BC7C-0DC03FC5FD29}">
      <dsp:nvSpPr>
        <dsp:cNvPr id="0" name=""/>
        <dsp:cNvSpPr/>
      </dsp:nvSpPr>
      <dsp:spPr>
        <a:xfrm>
          <a:off x="82791" y="242503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8E99F-AD5D-4BB0-B81B-DB6C5F4269EB}">
      <dsp:nvSpPr>
        <dsp:cNvPr id="0" name=""/>
        <dsp:cNvSpPr/>
      </dsp:nvSpPr>
      <dsp:spPr>
        <a:xfrm>
          <a:off x="951092" y="1293935"/>
          <a:ext cx="5303478" cy="6472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2. Аргументация. Привлечение литературно материала.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092" y="1293935"/>
        <a:ext cx="5303478" cy="647226"/>
      </dsp:txXfrm>
    </dsp:sp>
    <dsp:sp modelId="{AEF2E23F-337E-4216-8743-8C9FB7E616A6}">
      <dsp:nvSpPr>
        <dsp:cNvPr id="0" name=""/>
        <dsp:cNvSpPr/>
      </dsp:nvSpPr>
      <dsp:spPr>
        <a:xfrm>
          <a:off x="546575" y="121303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C97C5-B5D6-40F3-9338-016675ABCBD3}">
      <dsp:nvSpPr>
        <dsp:cNvPr id="0" name=""/>
        <dsp:cNvSpPr/>
      </dsp:nvSpPr>
      <dsp:spPr>
        <a:xfrm>
          <a:off x="1093436" y="2264465"/>
          <a:ext cx="5161134" cy="6472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3. Композиция и логика рассуждения.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3436" y="2264465"/>
        <a:ext cx="5161134" cy="647226"/>
      </dsp:txXfrm>
    </dsp:sp>
    <dsp:sp modelId="{92E522B6-84A9-4074-99AB-D623F238A8CD}">
      <dsp:nvSpPr>
        <dsp:cNvPr id="0" name=""/>
        <dsp:cNvSpPr/>
      </dsp:nvSpPr>
      <dsp:spPr>
        <a:xfrm>
          <a:off x="688919" y="2183562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0D589-D70A-48A3-A5E7-5B06CDE96D49}">
      <dsp:nvSpPr>
        <dsp:cNvPr id="0" name=""/>
        <dsp:cNvSpPr/>
      </dsp:nvSpPr>
      <dsp:spPr>
        <a:xfrm>
          <a:off x="951092" y="3234995"/>
          <a:ext cx="5303478" cy="6472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4. Качество письменной речи.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1092" y="3234995"/>
        <a:ext cx="5303478" cy="647226"/>
      </dsp:txXfrm>
    </dsp:sp>
    <dsp:sp modelId="{A48A90FD-D373-4E51-91A6-B64D2852D531}">
      <dsp:nvSpPr>
        <dsp:cNvPr id="0" name=""/>
        <dsp:cNvSpPr/>
      </dsp:nvSpPr>
      <dsp:spPr>
        <a:xfrm>
          <a:off x="546575" y="315409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51D40-0238-46C8-8A4E-1B70A2C7CAC7}">
      <dsp:nvSpPr>
        <dsp:cNvPr id="0" name=""/>
        <dsp:cNvSpPr/>
      </dsp:nvSpPr>
      <dsp:spPr>
        <a:xfrm>
          <a:off x="487308" y="4205524"/>
          <a:ext cx="5767262" cy="647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3736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Критерий № 5. Грамотность. </a:t>
          </a:r>
          <a:endParaRPr lang="ru-RU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308" y="4205524"/>
        <a:ext cx="5767262" cy="647226"/>
      </dsp:txXfrm>
    </dsp:sp>
    <dsp:sp modelId="{70F9725D-9B8E-4AD2-A64E-D96CA36B8384}">
      <dsp:nvSpPr>
        <dsp:cNvPr id="0" name=""/>
        <dsp:cNvSpPr/>
      </dsp:nvSpPr>
      <dsp:spPr>
        <a:xfrm>
          <a:off x="82791" y="4124621"/>
          <a:ext cx="809033" cy="809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81FF-362C-47F0-A4A6-2E87378C8A55}">
      <dsp:nvSpPr>
        <dsp:cNvPr id="0" name=""/>
        <dsp:cNvSpPr/>
      </dsp:nvSpPr>
      <dsp:spPr>
        <a:xfrm>
          <a:off x="0" y="4764"/>
          <a:ext cx="5738688" cy="762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Сочинение оценивается по 5 критериям</a:t>
          </a:r>
          <a:endParaRPr lang="ru-RU" sz="2500" kern="1200" dirty="0"/>
        </a:p>
      </dsp:txBody>
      <dsp:txXfrm>
        <a:off x="0" y="4764"/>
        <a:ext cx="5738688" cy="762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8000D-9A7C-46C7-8D63-C9062DB9BBFC}">
      <dsp:nvSpPr>
        <dsp:cNvPr id="0" name=""/>
        <dsp:cNvSpPr/>
      </dsp:nvSpPr>
      <dsp:spPr>
        <a:xfrm>
          <a:off x="0" y="1688374"/>
          <a:ext cx="5478237" cy="2191294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17BD8-EDFB-4B62-A23B-F9A81288DE3E}">
      <dsp:nvSpPr>
        <dsp:cNvPr id="0" name=""/>
        <dsp:cNvSpPr/>
      </dsp:nvSpPr>
      <dsp:spPr>
        <a:xfrm>
          <a:off x="657388" y="2071850"/>
          <a:ext cx="1807818" cy="10737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Критерий № 1 и № 2  - основные! </a:t>
          </a:r>
          <a:endParaRPr lang="ru-RU" sz="1600" kern="1200" dirty="0">
            <a:solidFill>
              <a:srgbClr val="C00000"/>
            </a:solidFill>
          </a:endParaRPr>
        </a:p>
      </dsp:txBody>
      <dsp:txXfrm>
        <a:off x="657388" y="2071850"/>
        <a:ext cx="1807818" cy="1073734"/>
      </dsp:txXfrm>
    </dsp:sp>
    <dsp:sp modelId="{4F584F18-6A07-4C2C-BBF8-91B9155A7CB0}">
      <dsp:nvSpPr>
        <dsp:cNvPr id="0" name=""/>
        <dsp:cNvSpPr/>
      </dsp:nvSpPr>
      <dsp:spPr>
        <a:xfrm>
          <a:off x="2739118" y="2422457"/>
          <a:ext cx="2136512" cy="10737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Но для получения «зачета» за всю работу нужно получить дополнительно «зачет» еще и по одному </a:t>
          </a:r>
          <a:r>
            <a:rPr lang="ru-RU" sz="1300" b="1" kern="1200" smtClean="0"/>
            <a:t>из критериев ( № </a:t>
          </a:r>
          <a:r>
            <a:rPr lang="ru-RU" sz="1300" b="1" kern="1200" dirty="0" smtClean="0"/>
            <a:t>3, № 4, № 5).</a:t>
          </a:r>
          <a:endParaRPr lang="ru-RU" sz="1300" kern="1200" dirty="0"/>
        </a:p>
      </dsp:txBody>
      <dsp:txXfrm>
        <a:off x="2739118" y="2422457"/>
        <a:ext cx="2136512" cy="10737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5376C-7F80-4004-B5D4-D1610B1FD493}">
      <dsp:nvSpPr>
        <dsp:cNvPr id="0" name=""/>
        <dsp:cNvSpPr/>
      </dsp:nvSpPr>
      <dsp:spPr>
        <a:xfrm>
          <a:off x="277585" y="0"/>
          <a:ext cx="10508569" cy="1843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Если за сочинение по </a:t>
          </a:r>
          <a:r>
            <a:rPr lang="ru-RU" sz="3200" b="1" kern="1200" dirty="0" smtClean="0"/>
            <a:t>критерию № 1 </a:t>
          </a:r>
          <a:r>
            <a:rPr lang="ru-RU" sz="3200" kern="1200" dirty="0" smtClean="0"/>
            <a:t>поставлен «</a:t>
          </a:r>
          <a:r>
            <a:rPr lang="ru-RU" sz="3200" b="1" kern="1200" dirty="0" smtClean="0"/>
            <a:t>незачет»</a:t>
          </a:r>
          <a:r>
            <a:rPr lang="ru-RU" sz="3200" kern="1200" dirty="0" smtClean="0"/>
            <a:t>, то сочинение по критериям № 2- № 5 не проверяется. В клетки по всем критериям оценивания выставляется «</a:t>
          </a:r>
          <a:r>
            <a:rPr lang="ru-RU" sz="3200" b="1" kern="1200" dirty="0" smtClean="0"/>
            <a:t>незачет»</a:t>
          </a:r>
          <a:r>
            <a:rPr lang="ru-RU" sz="3200" kern="1200" dirty="0" smtClean="0"/>
            <a:t>. И за всю работу выставляется </a:t>
          </a:r>
          <a:r>
            <a:rPr lang="ru-RU" sz="3200" b="1" kern="1200" dirty="0" smtClean="0"/>
            <a:t>«незачет».</a:t>
          </a:r>
          <a:endParaRPr lang="ru-RU" sz="3200" kern="1200" dirty="0"/>
        </a:p>
      </dsp:txBody>
      <dsp:txXfrm>
        <a:off x="277585" y="0"/>
        <a:ext cx="10508569" cy="18433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53E51-09C3-4E6A-9BE0-5A13278F8CAC}">
      <dsp:nvSpPr>
        <dsp:cNvPr id="0" name=""/>
        <dsp:cNvSpPr/>
      </dsp:nvSpPr>
      <dsp:spPr>
        <a:xfrm>
          <a:off x="3391" y="0"/>
          <a:ext cx="10782763" cy="16325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Если за сочинение по </a:t>
          </a:r>
          <a:r>
            <a:rPr lang="ru-RU" sz="2500" b="1" kern="1200" dirty="0" smtClean="0"/>
            <a:t>критерию № 1 поставлен </a:t>
          </a:r>
          <a:r>
            <a:rPr lang="ru-RU" sz="2500" kern="1200" dirty="0" smtClean="0"/>
            <a:t>«</a:t>
          </a:r>
          <a:r>
            <a:rPr lang="ru-RU" sz="2500" b="1" kern="1200" dirty="0" smtClean="0"/>
            <a:t>зачет»</a:t>
          </a:r>
          <a:r>
            <a:rPr lang="ru-RU" sz="2500" kern="1200" dirty="0" smtClean="0"/>
            <a:t>, а по </a:t>
          </a:r>
          <a:r>
            <a:rPr lang="ru-RU" sz="2500" b="1" kern="1200" dirty="0" smtClean="0"/>
            <a:t>критерию № 2 </a:t>
          </a:r>
          <a:r>
            <a:rPr lang="ru-RU" sz="2500" kern="1200" dirty="0" smtClean="0"/>
            <a:t>поставлен </a:t>
          </a:r>
          <a:r>
            <a:rPr lang="ru-RU" sz="2500" b="1" kern="1200" dirty="0" smtClean="0"/>
            <a:t>«незачет»</a:t>
          </a:r>
          <a:r>
            <a:rPr lang="ru-RU" sz="2500" kern="1200" dirty="0" smtClean="0"/>
            <a:t>, то сочинение по критериям </a:t>
          </a:r>
          <a:br>
            <a:rPr lang="ru-RU" sz="2500" kern="1200" dirty="0" smtClean="0"/>
          </a:br>
          <a:r>
            <a:rPr lang="ru-RU" sz="2500" kern="1200" dirty="0" smtClean="0"/>
            <a:t>№ 3 - № 5 не проверяется. В клетки по критериям оценивания № 3 - № 5 выставляется </a:t>
          </a:r>
          <a:r>
            <a:rPr lang="ru-RU" sz="2500" b="1" kern="1200" dirty="0" smtClean="0"/>
            <a:t>«незачет»</a:t>
          </a:r>
          <a:r>
            <a:rPr lang="ru-RU" sz="2500" kern="1200" dirty="0" smtClean="0"/>
            <a:t>. И за всю работу выставляется </a:t>
          </a:r>
          <a:r>
            <a:rPr lang="ru-RU" sz="2500" b="1" kern="1200" dirty="0" smtClean="0"/>
            <a:t>«незачет».</a:t>
          </a:r>
          <a:endParaRPr lang="ru-RU" sz="2500" kern="1200" dirty="0"/>
        </a:p>
      </dsp:txBody>
      <dsp:txXfrm>
        <a:off x="3391" y="0"/>
        <a:ext cx="10782763" cy="163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72322-F27D-45F6-BC38-31A0988EE534}" type="datetimeFigureOut">
              <a:rPr lang="ru-RU" smtClean="0"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708D-57BA-4A8F-B031-5AAC2775C2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BA43-DA59-4DCD-B82E-88A0EDAC4F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173F-2923-4C74-B640-82BBF86831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60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B2F9-3FDA-4085-8688-C01B2C843F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89D3-A875-4724-8A22-A14DFF104F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7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46598-46AF-43E9-B262-0FAB7E1AFCC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44CC-3042-40E4-8CD9-431D393DFB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89976-D2E8-4AB5-BD7D-4217AC6A8C9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087C-BB7F-4260-87E1-51DAA16AFB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90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A4B5-F2D9-4CED-B6B6-3FC514CA93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2A13-73F9-4850-8F3C-16A94AF825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2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9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18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9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43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52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62C29-72AB-4983-ADDD-80B546485E9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F7FC-89F1-461E-8E93-9D0C2FAA05C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24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1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07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9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99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1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3173-3EF5-4CCD-9C17-CFB68E330AC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8D14-C06A-4C87-8CA4-5A3F8CA1FF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0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AB2F-A6B8-489E-95FA-5D3F466EBA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8450-97DA-40FE-8908-E4823EE8C7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7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1D93E-C48F-45BA-A3DA-4AA4D5BA428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042F-19F8-41A0-ABA4-0F1785A9E9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9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F301-F502-4C12-8A52-7297E4C74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7A7-7348-4FBB-BCDB-802DA0B526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8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2EBCB-C85F-4DB9-90A1-46004EEE03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0CEC-B310-4195-AAA6-1B7D61F90D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1C3F-5793-4066-B650-41C811B4D6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5154F-91A0-4B1A-809A-7100E0B89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9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7D2DF-6F5E-4A1A-99C6-826E019232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2C9D-D5D0-4043-BEB6-D48175286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17FFDCE-9016-44FC-968E-78EE1A7E05D3}" type="datetime1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6E5D7BA-2E95-41A6-9E78-A234694F7F79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4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1889C51-E247-4B20-BA87-7C4739B8CD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6B9D09-C74D-4F7A-A3BD-940A6A18E4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0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slideLayout" Target="../slideLayouts/slideLayout15.xml"/><Relationship Id="rId16" Type="http://schemas.openxmlformats.org/officeDocument/2006/relationships/diagramQuickStyle" Target="../diagrams/quickStyle7.xml"/><Relationship Id="rId1" Type="http://schemas.openxmlformats.org/officeDocument/2006/relationships/themeOverride" Target="../theme/themeOverride4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5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3065" y="4310291"/>
            <a:ext cx="6955972" cy="1470025"/>
          </a:xfrm>
        </p:spPr>
        <p:txBody>
          <a:bodyPr/>
          <a:lstStyle/>
          <a:p>
            <a:r>
              <a:rPr lang="ru-RU" dirty="0" smtClean="0"/>
              <a:t>Итоговое сочинение</a:t>
            </a:r>
            <a:br>
              <a:rPr lang="ru-RU" dirty="0" smtClean="0"/>
            </a:br>
            <a:r>
              <a:rPr lang="ru-RU" sz="2400" dirty="0" err="1" smtClean="0"/>
              <a:t>Малярова</a:t>
            </a:r>
            <a:r>
              <a:rPr lang="ru-RU" sz="2400" dirty="0" smtClean="0"/>
              <a:t> С.Г., заведующая кафедрой гуманитарного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1.Непонимание темы и недостаточное внимание к ракурсу постановки проблемы» (критерий 1):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1)еще до экзамена ученик выбирает тематическое направление, которое ему интересно, связано с книгами, которые он прочитал; но это еще не гарантия хорошего сочинения; важно осмыслить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РАКУРС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избранной темы;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2)для этого важно не только понять значение каждого слова в формулировке темы, но и суметь осознать, в чем суть заданного вопроса, ответ на который и станет тезисом сочинения, к которому нужно подобрать аргументы.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64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1.Непонимание темы и недостаточное внимание к ракурсу постановки проблемы (критерий 1):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3)если тема сформулирована в виде повествовательной конструкции, то высказывание нужно перестроить в виде вопроса, например: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-Герои произведений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Вам особенно близки / Чем мне близки…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-Произведение о войне, которое Вас взволновало / Почему произведение о войне (указать автора и название) меня взволновало?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9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2.Неумение выявить ключевые слова в теме ИС (критерий 1):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«Кто говорит, что на войне не страшно, тот ничего не знает о войне». /ключевые слова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ЗНАЕТ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Оба слова употреблены с отрицанием, что подтверждает мысль о том, что те , кто был на войне, знают, как на ней страшно, но умение преодолеть страх, демонстрирует силу человеческого духа.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55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2.Неумение выявить ключевые слова в теме ИС (критерий 1):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1)ключевые слова помогают разобраться в смысле темы и сузить ее до заданного в вопросе аспекта рассуждения.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-Почему герои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М.Ю.Лермонтова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редко обретают счастье в дружбе и любви? /ключевое слово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темы (поэтому!) нужно вспомнить не только героев, которые были несчастливы в дружбе и любви (Печорин, Демон…), но и тех, кто был счастлив (купец Калашников). Можно сказать и об авторском понимании счастья, а затем сделать вывод, что, по мнению Лермонтова, мешает человеку быть счастливым.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3.Недостаточно четкое понимание терминов или нравственно-психологических понятий в формулировке избранной темы ИС (критерий 1):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научить обращаться к философским или психологическим словарям.</a:t>
            </a:r>
          </a:p>
        </p:txBody>
      </p:sp>
    </p:spTree>
    <p:extLst>
      <p:ext uri="{BB962C8B-B14F-4D97-AF65-F5344CB8AC3E}">
        <p14:creationId xmlns:p14="http://schemas.microsoft.com/office/powerpoint/2010/main" val="3386104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580" y="412124"/>
            <a:ext cx="10899820" cy="1094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Требование к оцениванию критерия 1 «Соответствие теме»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«</a:t>
            </a:r>
            <a:r>
              <a:rPr lang="ru-RU" dirty="0" smtClean="0">
                <a:solidFill>
                  <a:srgbClr val="C00000"/>
                </a:solidFill>
              </a:rPr>
              <a:t>Незачет</a:t>
            </a:r>
            <a:r>
              <a:rPr lang="ru-RU" dirty="0" smtClean="0"/>
              <a:t>» ставится, если сочинение </a:t>
            </a:r>
            <a:r>
              <a:rPr lang="ru-RU" b="1" dirty="0" smtClean="0"/>
              <a:t>не соответствует теме </a:t>
            </a:r>
            <a:r>
              <a:rPr lang="ru-RU" dirty="0" smtClean="0"/>
              <a:t>или в нем </a:t>
            </a:r>
            <a:r>
              <a:rPr lang="ru-RU" b="1" dirty="0" smtClean="0"/>
              <a:t>не прослеживается конкретной цели высказывания</a:t>
            </a:r>
            <a:r>
              <a:rPr lang="ru-RU" dirty="0" smtClean="0"/>
              <a:t>, то есть коммуникативного замысла.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Во всех остальных случаях – зачет.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895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2 «Аргументация. Привлечение литературного материала»:</a:t>
            </a:r>
          </a:p>
          <a:p>
            <a:pPr marL="0" indent="0" algn="just">
              <a:buNone/>
            </a:pPr>
            <a:r>
              <a:rPr lang="ru-RU" sz="2800" dirty="0" smtClean="0"/>
              <a:t>1)неумение сформулировать главную мысль высказывания и последовательно доказать ее в основной части сочинения, подобрав к сформулированным тезисам верную и непротиворечивую аргументацию;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2)неудачный подбор литературного материала для аргументации своих мыслей, его неумелое включение в текст сочинения;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388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2 «Аргументация. Привлечение литературного материала»: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3)искажение литературных текстов и фактические ошибки.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6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1.Неумение  сформулировать главную мысль высказывания и последовательно доказать ее в главной части сочинения (критерий 2)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критерий сегодня несколько изменен: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10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Изменения в критерии 2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21263" r="22551" b="7862"/>
          <a:stretch/>
        </p:blipFill>
        <p:spPr bwMode="auto">
          <a:xfrm>
            <a:off x="682580" y="1210614"/>
            <a:ext cx="10856890" cy="531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35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6721"/>
            <a:ext cx="10818812" cy="43845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ПРОВЕРЯЕТСЯ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-личностная зрелость;</a:t>
            </a:r>
          </a:p>
          <a:p>
            <a:pPr algn="just"/>
            <a:r>
              <a:rPr lang="ru-RU" sz="2800" dirty="0" smtClean="0"/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свободно, правильно излагать свои мысли в письменной форме;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строить рассуждение по выбранной теме;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-умение аргументировать собственное мнение.</a:t>
            </a:r>
          </a:p>
          <a:p>
            <a:pPr marL="0" indent="0" algn="just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учеником не ставятся задачи  литературоведческого характера!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03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Изменения в критерии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1128" r="22495" b="29928"/>
          <a:stretch/>
        </p:blipFill>
        <p:spPr bwMode="auto">
          <a:xfrm>
            <a:off x="1030310" y="1287887"/>
            <a:ext cx="10431887" cy="489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86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1.Неумение  сформулировать главную мысль высказывания и последовательно доказать ее в главной части сочинения (критерий 2)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развести понятия «тезис», «аргументы» и «примеры».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мысль, нуждающаяся в доказательстве. Это главный вопрос, ответом на который и будет весь текст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2860407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2.Неудачный подбор литературного материала для аргументации своих мыслей, неумелое включение его в текст сочинения (критерий 2)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структурный элемент высказывания, направленный на обоснование тезиса. Каждый аргумент должен состоять из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(формулировки мысли, выдвигаемой автором сочинения) и обоснования (убедительных выводов).</a:t>
            </a:r>
          </a:p>
        </p:txBody>
      </p:sp>
    </p:spTree>
    <p:extLst>
      <p:ext uri="{BB962C8B-B14F-4D97-AF65-F5344CB8AC3E}">
        <p14:creationId xmlns:p14="http://schemas.microsoft.com/office/powerpoint/2010/main" val="4055864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2.Неудачный подбор литературного материала для аргументации своих мыслей, неумелое включение его в текст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Аргументация,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комментирование и оценка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пересказанных фактов и эпизодов.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-Часто же литературный материал только упоминается, но не анализируется, что снижает уровень работы.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-Приведенные примеры не всегда соответствуют тезисам и аргументам; или высказанные мысли не подкрепляются нужными примерами.</a:t>
            </a:r>
          </a:p>
        </p:txBody>
      </p:sp>
    </p:spTree>
    <p:extLst>
      <p:ext uri="{BB962C8B-B14F-4D97-AF65-F5344CB8AC3E}">
        <p14:creationId xmlns:p14="http://schemas.microsoft.com/office/powerpoint/2010/main" val="1982067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2.Неудачный подбор литературного материала для аргументации своих мыслей, неумелое включение его в текст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литературного материала в ИС предполагает и обращение к системе образов произведения, и аспектную характеристику литературного героя, и сопоставление героев и событий разных произведений.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вывод: в сочинении важно не только кратко пересказать сюжет, но и дать по нему глубокие размышления (по проблематике, конфликту и т.д.)</a:t>
            </a:r>
          </a:p>
        </p:txBody>
      </p:sp>
    </p:spTree>
    <p:extLst>
      <p:ext uri="{BB962C8B-B14F-4D97-AF65-F5344CB8AC3E}">
        <p14:creationId xmlns:p14="http://schemas.microsoft.com/office/powerpoint/2010/main" val="429048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3.Искажение литературных текстов и фактические ошибки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ошибки: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-искажение содержания и последовательности событий в литературном произведении;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-ошибки в указании литературного жанра;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-ошибки в использовании литературоведческих терминов;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-искажение авторской позиции;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-неточность цитирования, искажение знаков препинания в цитатах и др.</a:t>
            </a:r>
          </a:p>
        </p:txBody>
      </p:sp>
    </p:spTree>
    <p:extLst>
      <p:ext uri="{BB962C8B-B14F-4D97-AF65-F5344CB8AC3E}">
        <p14:creationId xmlns:p14="http://schemas.microsoft.com/office/powerpoint/2010/main" val="3436513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3.Искажение литературных текстов и фактические ошибки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 ошибки: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-искажение Ф.И.О. писателей;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-искажение названия произведения;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-искажение имен, фамилий литературных героев;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-неточное указание дат;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-ошибки в названиях мест событий, географических названий;</a:t>
            </a:r>
          </a:p>
        </p:txBody>
      </p:sp>
    </p:spTree>
    <p:extLst>
      <p:ext uri="{BB962C8B-B14F-4D97-AF65-F5344CB8AC3E}">
        <p14:creationId xmlns:p14="http://schemas.microsoft.com/office/powerpoint/2010/main" val="393592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34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к оцениванию критерия 2 «Аргументация. Привлечение литературного материала»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9712"/>
            <a:ext cx="10972800" cy="3756451"/>
          </a:xfrm>
        </p:spPr>
        <p:txBody>
          <a:bodyPr/>
          <a:lstStyle/>
          <a:p>
            <a:pPr algn="just"/>
            <a:r>
              <a:rPr lang="ru-RU" dirty="0" smtClean="0"/>
              <a:t>Проверяется умение строить рассуждение, доказывать свою позицию, подкрепляя </a:t>
            </a:r>
            <a:r>
              <a:rPr lang="ru-RU" dirty="0" smtClean="0">
                <a:solidFill>
                  <a:srgbClr val="FF0000"/>
                </a:solidFill>
              </a:rPr>
              <a:t>аргументы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примерами</a:t>
            </a:r>
            <a:r>
              <a:rPr lang="ru-RU" dirty="0" smtClean="0"/>
              <a:t> из литературного материала: художественные произведения, мемуары, публицистика, произведения УНТ (исключая малые жанры), другие источники отечественной или мировой литературы (достаточно опоры на один текст).</a:t>
            </a:r>
          </a:p>
        </p:txBody>
      </p:sp>
    </p:spTree>
    <p:extLst>
      <p:ext uri="{BB962C8B-B14F-4D97-AF65-F5344CB8AC3E}">
        <p14:creationId xmlns:p14="http://schemas.microsoft.com/office/powerpoint/2010/main" val="2980542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34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к оцениванию критерия 2 «Аргументация. Привлечение литературного материала»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9712"/>
            <a:ext cx="10972800" cy="375645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«Незачет» </a:t>
            </a:r>
            <a:r>
              <a:rPr lang="ru-RU" dirty="0" smtClean="0"/>
              <a:t>ставится:</a:t>
            </a:r>
          </a:p>
          <a:p>
            <a:pPr marL="0" indent="0" algn="just">
              <a:buNone/>
            </a:pPr>
            <a:r>
              <a:rPr lang="ru-RU" dirty="0" smtClean="0"/>
              <a:t>-если сочинение написано без опоры на литературный материал;</a:t>
            </a:r>
          </a:p>
          <a:p>
            <a:pPr marL="0" indent="0" algn="just">
              <a:buNone/>
            </a:pPr>
            <a:r>
              <a:rPr lang="ru-RU" dirty="0" smtClean="0"/>
              <a:t>-или в нем существенно искажено содержание выбранного текста;</a:t>
            </a:r>
          </a:p>
          <a:p>
            <a:pPr marL="0" indent="0" algn="just">
              <a:buNone/>
            </a:pPr>
            <a:r>
              <a:rPr lang="ru-RU" dirty="0" smtClean="0"/>
              <a:t>-или литературный материал лишь упоминается в работе (аргументы не подкрепляются примерами).</a:t>
            </a:r>
          </a:p>
          <a:p>
            <a:pPr marL="0" indent="0" algn="just">
              <a:buNone/>
            </a:pPr>
            <a:r>
              <a:rPr lang="ru-RU" dirty="0" smtClean="0"/>
              <a:t>Во всех остальных случаях – </a:t>
            </a:r>
            <a:r>
              <a:rPr lang="ru-RU" dirty="0" smtClean="0">
                <a:solidFill>
                  <a:srgbClr val="C00000"/>
                </a:solidFill>
              </a:rPr>
              <a:t>зачет.</a:t>
            </a:r>
          </a:p>
        </p:txBody>
      </p:sp>
    </p:spTree>
    <p:extLst>
      <p:ext uri="{BB962C8B-B14F-4D97-AF65-F5344CB8AC3E}">
        <p14:creationId xmlns:p14="http://schemas.microsoft.com/office/powerpoint/2010/main" val="3293837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3 «Композиция и логика рассуждения»: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1)отсутствие смысловых связей  между основными частями сочинения, особенно между вступлением и заключением;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2)непродуманность структуры и композиции сочинения, логические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464455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метапредметное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157" y="1608364"/>
            <a:ext cx="10900455" cy="430285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оно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литературоцентрично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художественное произведение;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литературному тексту на уровне аргументации;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примеров, связанных с темой и проблематикой и сочинения;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Дневники, мемуары, публицистика, произведения УНТ (за исключением малых жанров: считалки, скороговорки, загадки, небылицы, пословицы, поговорки и др.).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формулируются так, что они позволят выпускнику выбирать литературный материал, на который он будет опираться в своих рассуждениях.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ПРОСТОГО УПОМИНАНИЯ НЕДОСТАТОЧНО!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238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2.Непродуманность структуры и композиции сочинения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смысловыми частями сочинения должны быть логические связки, мостики.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содержании каждого абзаца основной части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-должен быть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(мысль, требующая доказательства),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(доказательства),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 использованием литературного материала), необходимые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выводы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65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1.Отсутствие смысловых связей между основными частями сочинения, особенно между вступлением и сочинением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этих ошибок необходимо: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-продумать,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проблемы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связанные с темой сочинения, следует наметить во вступлении;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-определить,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главную мысль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аргументировать в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части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в ней будут решаться проблемы, указанные во вступлении ;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-определить,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 на вопрос темы будет сформулирован в заключении и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будет перекликаться со вступлением и основной частью работы.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смысловой связи между вступлением и заключением – одна из самых частотных ошибок в этом критерии.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4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2.Непродуманность структуры и композиции сочинения (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нужно дать краткий и точный ответ на вопрос темы в формате сжатого итога или небольшую цитату, созвучную главной мысли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57543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34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к оцениванию критерия 3 «Композиция и логика рассуждения»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9712"/>
            <a:ext cx="10972800" cy="375645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Сочинение представляет из себя логично выстроенное рассуждение. Выдержано соотношение между тезисом и доказательствами. (вступление и заключение должны занимать 1/3 всей работы, а основная часть – 2/3 всего текста, например: вступление – 98 слов; основная часть – 373 слова; заключение – 95 слов. Итого: 566 слов).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«Незачет» </a:t>
            </a:r>
            <a:r>
              <a:rPr lang="ru-RU" dirty="0" smtClean="0"/>
              <a:t>ставится при условии, если грубые логические нарушения мешают пониманию смысла сказанного или отсутствует </a:t>
            </a:r>
            <a:r>
              <a:rPr lang="ru-RU" dirty="0" err="1" smtClean="0"/>
              <a:t>тезисно</a:t>
            </a:r>
            <a:r>
              <a:rPr lang="ru-RU" dirty="0" smtClean="0"/>
              <a:t>-доказательная часть.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Во всех остальных случаях – зачет.</a:t>
            </a:r>
          </a:p>
        </p:txBody>
      </p:sp>
    </p:spTree>
    <p:extLst>
      <p:ext uri="{BB962C8B-B14F-4D97-AF65-F5344CB8AC3E}">
        <p14:creationId xmlns:p14="http://schemas.microsoft.com/office/powerpoint/2010/main" val="262182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4 «Качество письменной речи»: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1)низкое качество и речевые ошибки;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2)ошибки в процессе редактирования, переписывания и проверки сочинения.</a:t>
            </a:r>
          </a:p>
        </p:txBody>
      </p:sp>
    </p:spTree>
    <p:extLst>
      <p:ext uri="{BB962C8B-B14F-4D97-AF65-F5344CB8AC3E}">
        <p14:creationId xmlns:p14="http://schemas.microsoft.com/office/powerpoint/2010/main" val="227781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Комментарий к типичным ошибкам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2.Низкое качество речи (критерий 4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распространенные речевые ошибки: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-употребление слова в несвойственном ему значении;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-употребление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иностилевых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слов, канцеляризмов, речевых штампов;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-смешение лексики разных исторических эпох;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-употребление лишних слов (плеоназм);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-речевые повторы (тавтология);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-порядок слов, приводящий к неоднозначному пониманию предложения;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-необоснованный пропуск слова. </a:t>
            </a:r>
          </a:p>
        </p:txBody>
      </p:sp>
    </p:spTree>
    <p:extLst>
      <p:ext uri="{BB962C8B-B14F-4D97-AF65-F5344CB8AC3E}">
        <p14:creationId xmlns:p14="http://schemas.microsoft.com/office/powerpoint/2010/main" val="99267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34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к оцениванию критерия 4 «Качество письменной речи»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9712"/>
            <a:ext cx="10972800" cy="3756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Проверяется речевое оформление текста сочинения.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«Незачет» </a:t>
            </a:r>
            <a:r>
              <a:rPr lang="ru-RU" dirty="0" smtClean="0"/>
              <a:t>ставится при условии, если низкое качество речи (в том числе и речевые ошибки) существенно затрудняет понимание смысла сочинения.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Во всех остальных случаях – зачет.</a:t>
            </a:r>
          </a:p>
        </p:txBody>
      </p:sp>
    </p:spTree>
    <p:extLst>
      <p:ext uri="{BB962C8B-B14F-4D97-AF65-F5344CB8AC3E}">
        <p14:creationId xmlns:p14="http://schemas.microsoft.com/office/powerpoint/2010/main" val="3859961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7344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Требование к оцениванию критерия 5 «Грамотность»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369712"/>
            <a:ext cx="10972800" cy="375645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Проверяется грамотность выпускника.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«Незачет» </a:t>
            </a:r>
            <a:r>
              <a:rPr lang="ru-RU" dirty="0" smtClean="0"/>
              <a:t>ставится при условии, если на 100 слов приходится в сумме более 5 ошибок: грамматических, орфографических, пунктуационных.</a:t>
            </a:r>
          </a:p>
          <a:p>
            <a:pPr marL="0" indent="0" algn="just">
              <a:buNone/>
            </a:pPr>
            <a:r>
              <a:rPr lang="ru-RU" dirty="0" smtClean="0"/>
              <a:t>На оценку сочинения по Критерию № 5 распространяются положения о негрубых и однотипных ошибках.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Во всех остальных случаях – зачет.</a:t>
            </a:r>
          </a:p>
        </p:txBody>
      </p:sp>
    </p:spTree>
    <p:extLst>
      <p:ext uri="{BB962C8B-B14F-4D97-AF65-F5344CB8AC3E}">
        <p14:creationId xmlns:p14="http://schemas.microsoft.com/office/powerpoint/2010/main" val="218883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0"/>
            <a:ext cx="9969726" cy="63802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1.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итогового сочинения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слов не устанавливается.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проверять с 250 слов.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сочинении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 слов – то ставится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невыполнение требования № 1 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работу.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критериям не проверяется.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5340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827" y="1493950"/>
            <a:ext cx="10704512" cy="473942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написания итогового сочинения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допускается списывание из какого-либо источника.</a:t>
            </a:r>
          </a:p>
          <a:p>
            <a:pPr marL="0" indent="0" algn="just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-Допускается цитирование, не превышающее объем текста сочинения, со ссылкой на источник (ссылка дается в свободной форме).</a:t>
            </a:r>
          </a:p>
          <a:p>
            <a:pPr marL="0" indent="0" algn="just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несамостоятельно,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 за всю работу в целом! Работа по критериям не проверяется!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28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15" y="624110"/>
            <a:ext cx="10067698" cy="7393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задания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498266"/>
              </p:ext>
            </p:extLst>
          </p:nvPr>
        </p:nvGraphicFramePr>
        <p:xfrm>
          <a:off x="538842" y="1281793"/>
          <a:ext cx="11511643" cy="5355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710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оцениванию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71" y="1485900"/>
            <a:ext cx="10835141" cy="44253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сочинение не отвечает хотя бы одному из требований (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 менее 250 слов);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написания),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и за невыполнение требований (№ 1 или № 2) и за работу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целом.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критериям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ставится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«НЕЗАЧЕТ»!!!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6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10"/>
          <a:stretch/>
        </p:blipFill>
        <p:spPr bwMode="auto">
          <a:xfrm>
            <a:off x="1905681" y="894672"/>
            <a:ext cx="9686925" cy="34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6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650" y="183238"/>
            <a:ext cx="9871755" cy="128089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427951"/>
              </p:ext>
            </p:extLst>
          </p:nvPr>
        </p:nvGraphicFramePr>
        <p:xfrm>
          <a:off x="261256" y="1755321"/>
          <a:ext cx="6327323" cy="5176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2807185"/>
              </p:ext>
            </p:extLst>
          </p:nvPr>
        </p:nvGraphicFramePr>
        <p:xfrm>
          <a:off x="864507" y="1085850"/>
          <a:ext cx="5740400" cy="76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104983"/>
              </p:ext>
            </p:extLst>
          </p:nvPr>
        </p:nvGraphicFramePr>
        <p:xfrm>
          <a:off x="6713763" y="1012371"/>
          <a:ext cx="5478237" cy="5568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291517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800101"/>
            <a:ext cx="10882993" cy="509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77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701777"/>
              </p:ext>
            </p:extLst>
          </p:nvPr>
        </p:nvGraphicFramePr>
        <p:xfrm>
          <a:off x="1069522" y="138793"/>
          <a:ext cx="10786155" cy="1845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t="-22099" b="19118"/>
          <a:stretch/>
        </p:blipFill>
        <p:spPr bwMode="auto">
          <a:xfrm>
            <a:off x="2588760" y="1651227"/>
            <a:ext cx="7469793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06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927899"/>
              </p:ext>
            </p:extLst>
          </p:nvPr>
        </p:nvGraphicFramePr>
        <p:xfrm>
          <a:off x="1208314" y="195943"/>
          <a:ext cx="10786155" cy="16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60"/>
          <a:stretch/>
        </p:blipFill>
        <p:spPr bwMode="auto">
          <a:xfrm>
            <a:off x="2389414" y="2136320"/>
            <a:ext cx="7900988" cy="281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5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060570"/>
              </p:ext>
            </p:extLst>
          </p:nvPr>
        </p:nvGraphicFramePr>
        <p:xfrm>
          <a:off x="1061356" y="163286"/>
          <a:ext cx="10786155" cy="1714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3548769"/>
              </p:ext>
            </p:extLst>
          </p:nvPr>
        </p:nvGraphicFramePr>
        <p:xfrm>
          <a:off x="2170791" y="4988379"/>
          <a:ext cx="8957129" cy="1869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1"/>
          <a:stretch/>
        </p:blipFill>
        <p:spPr bwMode="auto">
          <a:xfrm>
            <a:off x="3248025" y="2053148"/>
            <a:ext cx="6263368" cy="224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710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129599"/>
              </p:ext>
            </p:extLst>
          </p:nvPr>
        </p:nvGraphicFramePr>
        <p:xfrm>
          <a:off x="881742" y="326570"/>
          <a:ext cx="10786155" cy="149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Объект 3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71"/>
          <a:stretch/>
        </p:blipFill>
        <p:spPr bwMode="auto">
          <a:xfrm>
            <a:off x="1983921" y="2294164"/>
            <a:ext cx="9666515" cy="330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22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Тематические направления 2018 г.</a:t>
            </a:r>
            <a:br>
              <a:rPr lang="ru-RU" dirty="0" smtClean="0"/>
            </a:br>
            <a:r>
              <a:rPr lang="ru-RU" dirty="0" smtClean="0"/>
              <a:t>Дата проведения: 05.12.18г.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«Отцы и дети»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«Мечта и реальность»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«Месть и великодушие»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и ремесло»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«Доброта и жестокость»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28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Советы по привлечению литературного материала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должен уметь: 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-пересказывать в сочинении только те эпизоды, которые имеют отношение к теме;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-разумно сочетать краткий и подробный пересказ, подтверждая свои мысли не только передачей сюжета, но и включением в сочинение необходимых описаний (портретов, пейзажей и др.), отмечая при этом важные смысловые детали;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-комментировать пересказанные сведения о героях и событиях в русле проблемы, обозначенной в теме сочинения.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068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982" y="493481"/>
            <a:ext cx="8911687" cy="128089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10701"/>
              </p:ext>
            </p:extLst>
          </p:nvPr>
        </p:nvGraphicFramePr>
        <p:xfrm>
          <a:off x="1657350" y="473530"/>
          <a:ext cx="4147457" cy="5935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045" y="97971"/>
            <a:ext cx="4570532" cy="64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4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Советы по привлечению литературного материала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материал может быть привлечен в виде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литературного героя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нужно: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такого  персонажа, жизнь и поступки которого связаны с проблематикой сочинения;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-уметь видеть развитие образа героя, изменения в его характере и поступках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69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Советы по привлечению литературного материала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материал может быть привлечен на основе обращения к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образов. </a:t>
            </a:r>
          </a:p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нужно: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такие образы-персонажи, взаимоотношения которых могли бы стать примерами для обоснования позиции выпускника; в этом случае можно обращаться не только к главным героям, но и к второстепенным.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32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</a:t>
            </a:r>
            <a:r>
              <a:rPr lang="ru-RU" sz="3200" b="1" dirty="0" smtClean="0"/>
              <a:t>Советы по привлечению литературного материала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материал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 на основе обращения к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одному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произведению.</a:t>
            </a:r>
          </a:p>
        </p:txBody>
      </p:sp>
    </p:spTree>
    <p:extLst>
      <p:ext uri="{BB962C8B-B14F-4D97-AF65-F5344CB8AC3E}">
        <p14:creationId xmlns:p14="http://schemas.microsoft.com/office/powerpoint/2010/main" val="3527266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 Пример оценки сочинения  по критерию 2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5" y="1081825"/>
            <a:ext cx="10835425" cy="55765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5600" b="1" dirty="0"/>
          </a:p>
          <a:p>
            <a:pPr marL="0" indent="0">
              <a:buNone/>
            </a:pPr>
            <a:r>
              <a:rPr lang="ru-RU" sz="5600" b="1" dirty="0" smtClean="0"/>
              <a:t>«</a:t>
            </a:r>
            <a:r>
              <a:rPr lang="ru-RU" sz="5600" b="1" dirty="0"/>
              <a:t>Чем честнее человек, тем меньше он подозревает других в бесчестности» (Марк Туллий </a:t>
            </a:r>
            <a:r>
              <a:rPr lang="ru-RU" sz="5600" b="1" dirty="0" smtClean="0"/>
              <a:t>Цицерон)</a:t>
            </a:r>
          </a:p>
          <a:p>
            <a:pPr marL="0" indent="0">
              <a:buNone/>
            </a:pPr>
            <a:endParaRPr lang="ru-RU" sz="5600" dirty="0" smtClean="0"/>
          </a:p>
          <a:p>
            <a:pPr marL="0" indent="0">
              <a:buNone/>
            </a:pPr>
            <a:r>
              <a:rPr lang="ru-RU" sz="6400" dirty="0" smtClean="0"/>
              <a:t>Дорогой Дневник!</a:t>
            </a:r>
          </a:p>
          <a:p>
            <a:pPr marL="0" indent="0">
              <a:buNone/>
            </a:pPr>
            <a:r>
              <a:rPr lang="ru-RU" sz="6400" dirty="0" smtClean="0"/>
              <a:t>Я </a:t>
            </a:r>
            <a:r>
              <a:rPr lang="ru-RU" sz="6400" dirty="0"/>
              <a:t>часто спрашиваю себя: какие люди чаще всего подозревают остальных в нечестности? Последнее время мне кажется, что, у кого совесть нечиста. Искренний и благородный человек зачастую наивно полагает, что все вокруг такие же бесхитростные, как и он сам. Ему даже в голову не придет мысль о том, что кто-то может обмануть его. К сожалению или к счастью, но это так: чем честнее человек, тем он менее подозрительный.</a:t>
            </a:r>
          </a:p>
          <a:p>
            <a:pPr marL="0" indent="0">
              <a:buNone/>
            </a:pPr>
            <a:r>
              <a:rPr lang="ru-RU" sz="6400" dirty="0"/>
              <a:t> Мне кажется, такими людьми нужно восхищаться. Согласитесь, ужасно жить в мире, где все друг друга подозревают в нечестности. Просыпаться и засыпать с мыслью, что в любой момент твой близкий Дорогой Дневник, не могу не написать о Пьере Безухове, одном их двух моих любимых героев русской литературы. Он настолько доверчив и бесхитростен, что поддается чарам Элен Курагиной. Пьер даже и не подозревает, что эта красивая девушка на самом деле не любит его, а лишь мечтает заполучить его богатства. Как бы нам этого ни хотелось, но чаще всего такие честные люди остаются обманутыми, ведь самостоятельно отличить честного и порядочного человека от лживого они не могут.  Была очень рада за Пьера, когда он все же обрел семейное счастье. Наташа, на мой взгляд, это воплощение доброты и искренности, как и сам граф Безухов. В их семье, которая является для меня идеалом, все строится на доверии и любви. </a:t>
            </a:r>
          </a:p>
          <a:p>
            <a:pPr marL="0" indent="0">
              <a:buNone/>
            </a:pPr>
            <a:r>
              <a:rPr lang="ru-RU" sz="6400" dirty="0"/>
              <a:t>Дорогой Дневник, ты еще не догадался, о ком пойдет речь далее? Этот литературный герой, как и Пьер, привык верить людям, умеет искренне любить. Безусловно, я говорю об Обломове. С самых ранних лет он был окружен искренними и любящими его людьми и на протяжении всей жизни оставался по=детски доверчивым. Илья Ильич даже не мог подумать, что </a:t>
            </a:r>
            <a:r>
              <a:rPr lang="ru-RU" sz="6400" dirty="0" err="1"/>
              <a:t>Тарантьев</a:t>
            </a:r>
            <a:r>
              <a:rPr lang="ru-RU" sz="6400" dirty="0"/>
              <a:t> способен его обмануть. Вместе с братом Пшеницыной они задумали завладеть землями Ильи Ильича и, если бы не вмешательство </a:t>
            </a:r>
            <a:r>
              <a:rPr lang="ru-RU" sz="6400" dirty="0" err="1"/>
              <a:t>Штольца</a:t>
            </a:r>
            <a:r>
              <a:rPr lang="ru-RU" sz="6400" dirty="0"/>
              <a:t>, им бы это удалось. Обломов никогда бы так не поступил, поэтому он и не думает подозревать других в бесчестности.</a:t>
            </a:r>
          </a:p>
          <a:p>
            <a:pPr marL="0" indent="0">
              <a:buNone/>
            </a:pPr>
            <a:r>
              <a:rPr lang="ru-RU" sz="6400" dirty="0"/>
              <a:t>И пусть современные Пьеры Безуховы и Ильи Обломовы часто становятся жертвами бесчестных аферистов, я считаю, такие люди просто необходимы нашему обществу. С них можно брать пример и так же, как они, быть честными перед самими собой. Дорогой Дневник, мне очень хочется надеяться, что желающих обмануть таких доверчивых людей станет меньше. (393 слова.)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lvl="0" indent="0" algn="just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67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0" y="747708"/>
            <a:ext cx="4784271" cy="57476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8423966"/>
              </p:ext>
            </p:extLst>
          </p:nvPr>
        </p:nvGraphicFramePr>
        <p:xfrm>
          <a:off x="5731329" y="0"/>
          <a:ext cx="5486400" cy="209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Овал 5"/>
          <p:cNvSpPr/>
          <p:nvPr/>
        </p:nvSpPr>
        <p:spPr>
          <a:xfrm>
            <a:off x="253094" y="3829050"/>
            <a:ext cx="5012870" cy="2666314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8766" y="424543"/>
            <a:ext cx="4148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КОПИЯ БЛАНКА!!!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41" y="1846629"/>
            <a:ext cx="6631440" cy="44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60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985796"/>
              </p:ext>
            </p:extLst>
          </p:nvPr>
        </p:nvGraphicFramePr>
        <p:xfrm>
          <a:off x="1477735" y="293915"/>
          <a:ext cx="9937070" cy="394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130879" y="4090307"/>
            <a:ext cx="2228850" cy="112258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8588829" y="4090307"/>
            <a:ext cx="2326822" cy="128995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79" y="4229101"/>
            <a:ext cx="4180114" cy="218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35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1 «Соответствие теме»: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1)непонимание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формулировки темы и недостаточное внимание к ракурсу постановки проблемы в заданном вопросе, что ведет к несоответствию сочинения теме (школьники часто пишут не о том, что предполагают заданные темы, а раскрывают содержание целого тематического  направления);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37887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87" y="624111"/>
            <a:ext cx="9969726" cy="6508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Типичные шибки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1" y="1412421"/>
            <a:ext cx="10720841" cy="4498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по критерию 1 «Соответствие теме»:</a:t>
            </a:r>
          </a:p>
          <a:p>
            <a:pPr marL="0" indent="0" algn="just">
              <a:buNone/>
            </a:pPr>
            <a:r>
              <a:rPr lang="ru-RU" sz="2800" dirty="0" smtClean="0"/>
              <a:t>2)неумение выявить ключевые слова в теме ИС, чтобы направить свои рассуждения в нужное русло и не уйти от темы;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3)недостаточно четкое понимание терминов или нравственно-психологических понятий в формулировке темы.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695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3233</TotalTime>
  <Words>2954</Words>
  <Application>Microsoft Office PowerPoint</Application>
  <PresentationFormat>Произвольный</PresentationFormat>
  <Paragraphs>238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1_Тема Office</vt:lpstr>
      <vt:lpstr>Итоговое сочинение Малярова С.Г., заведующая кафедрой гуманитарного образования</vt:lpstr>
      <vt:lpstr>Сочинение метапредметное!</vt:lpstr>
      <vt:lpstr>Сочинение метапредметное</vt:lpstr>
      <vt:lpstr>Формулировка задания</vt:lpstr>
      <vt:lpstr>Презентация PowerPoint</vt:lpstr>
      <vt:lpstr>Презентация PowerPoint</vt:lpstr>
      <vt:lpstr>Презентация PowerPoint</vt:lpstr>
      <vt:lpstr>Типичные шибки</vt:lpstr>
      <vt:lpstr>Типичные шибки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Требование к оцениванию критерия 1 «Соответствие теме»</vt:lpstr>
      <vt:lpstr>Типичные шибки</vt:lpstr>
      <vt:lpstr>Типичные шибки</vt:lpstr>
      <vt:lpstr>Комментарий к типичным ошибкам</vt:lpstr>
      <vt:lpstr>Изменения в критерии 2</vt:lpstr>
      <vt:lpstr>Изменения в критерии 2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 Требование к оцениванию критерия 2 «Аргументация. Привлечение литературного материала»</vt:lpstr>
      <vt:lpstr> Требование к оцениванию критерия 2 «Аргументация. Привлечение литературного материала»</vt:lpstr>
      <vt:lpstr>Типичные шибки</vt:lpstr>
      <vt:lpstr>Комментарий к типичным ошибкам</vt:lpstr>
      <vt:lpstr>Комментарий к типичным ошибкам</vt:lpstr>
      <vt:lpstr>Комментарий к типичным ошибкам</vt:lpstr>
      <vt:lpstr> Требование к оцениванию критерия 3 «Композиция и логика рассуждения»</vt:lpstr>
      <vt:lpstr>Типичные шибки</vt:lpstr>
      <vt:lpstr>Комментарий к типичным ошибкам</vt:lpstr>
      <vt:lpstr> Требование к оцениванию критерия 4 «Качество письменной речи»</vt:lpstr>
      <vt:lpstr> Требование к оцениванию критерия 5 «Грамотность»</vt:lpstr>
      <vt:lpstr> Требования к оцениванию </vt:lpstr>
      <vt:lpstr>Требования к оцениванию</vt:lpstr>
      <vt:lpstr>Требования к оцениванию</vt:lpstr>
      <vt:lpstr>Презентация PowerPoint</vt:lpstr>
      <vt:lpstr>Критерии оценивания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Тематические направления 2018 г. Дата проведения: 05.12.18г.</vt:lpstr>
      <vt:lpstr>          Советы по привлечению литературного материала</vt:lpstr>
      <vt:lpstr>          Советы по привлечению литературного материала</vt:lpstr>
      <vt:lpstr>          Советы по привлечению литературного материала</vt:lpstr>
      <vt:lpstr>          Советы по привлечению литературного материала</vt:lpstr>
      <vt:lpstr>          Пример оценки сочинения  по критерию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(изложение)</dc:title>
  <dc:creator>Роман Щетинин</dc:creator>
  <cp:lastModifiedBy>Отдел гуманитарного образования</cp:lastModifiedBy>
  <cp:revision>330</cp:revision>
  <cp:lastPrinted>2018-11-29T03:39:16Z</cp:lastPrinted>
  <dcterms:created xsi:type="dcterms:W3CDTF">2015-10-05T23:23:03Z</dcterms:created>
  <dcterms:modified xsi:type="dcterms:W3CDTF">2018-11-29T03:41:14Z</dcterms:modified>
</cp:coreProperties>
</file>